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0"/>
  </p:notesMasterIdLst>
  <p:sldIdLst>
    <p:sldId id="277" r:id="rId7"/>
    <p:sldId id="602" r:id="rId8"/>
    <p:sldId id="581" r:id="rId9"/>
    <p:sldId id="599" r:id="rId10"/>
    <p:sldId id="603" r:id="rId11"/>
    <p:sldId id="584" r:id="rId12"/>
    <p:sldId id="604" r:id="rId13"/>
    <p:sldId id="598" r:id="rId14"/>
    <p:sldId id="597" r:id="rId15"/>
    <p:sldId id="583" r:id="rId16"/>
    <p:sldId id="600" r:id="rId17"/>
    <p:sldId id="601" r:id="rId18"/>
    <p:sldId id="585" r:id="rId19"/>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C4BB19-B2C6-8BBA-3625-5C0445B0D2ED}" name="Soule, Genevieve" initials="SG" userId="S::soule.genevieve@epa.gov::dc546373-7d39-4e9e-8c28-5bb4b594bebe" providerId="AD"/>
  <p188:author id="{BDAD692E-124A-4E61-DBD1-CA465905DE78}" name="Oursler, Jessica" initials="OJ" userId="S::oursler.jessica@epa.gov::9bae604e-0bb5-4b02-bfe8-aa24770b6ba9" providerId="AD"/>
  <p188:author id="{DFE7576A-FCC1-608B-439B-95ACF9C7AA96}" name="Torreano, Michelle" initials="TM" userId="S::torreano.michelle@epa.gov::aab5bcb5-3a93-4e10-a402-0fe84ae67978" providerId="AD"/>
  <p188:author id="{FF12057A-A992-6456-14FC-B1B78641851A}" name="Oursler, Jessica" initials="OJ" userId="S::Oursler.Jessica@epa.gov::9bae604e-0bb5-4b02-bfe8-aa24770b6ba9" providerId="AD"/>
  <p188:author id="{70C09FCD-B1B1-6721-F5E1-12D9AC2B8918}" name="Donahue, Phyllis" initials="DP" userId="S::donahue.phyllis@epa.gov::ad407533-4dfc-4431-af10-e713653d7792" providerId="AD"/>
  <p188:author id="{6E03A3E8-BB2B-2B30-4F57-132181442977}" name="Weller, Leslie" initials="WL" userId="S::weller.leslie@epa.gov::285753af-5626-4e43-bca3-a57a74abb5ee" providerId="AD"/>
  <p188:author id="{96A8CDFA-270B-D173-CE8F-FF4A245B9015}" name="Swift, Jason" initials="SJ" userId="S::swift.jason@epa.gov::acd2e841-ad0d-482e-9cab-4f0d6e5d84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nnon, Rob" initials="CR" lastIdx="5" clrIdx="0">
    <p:extLst>
      <p:ext uri="{19B8F6BF-5375-455C-9EA6-DF929625EA0E}">
        <p15:presenceInfo xmlns:p15="http://schemas.microsoft.com/office/powerpoint/2012/main" userId="S::cannon.rob@epa.gov::613d7421-8896-4260-9051-4f3e931354af" providerId="AD"/>
      </p:ext>
    </p:extLst>
  </p:cmAuthor>
  <p:cmAuthor id="2" name="KRakouskas" initials="K" lastIdx="12" clrIdx="1">
    <p:extLst>
      <p:ext uri="{19B8F6BF-5375-455C-9EA6-DF929625EA0E}">
        <p15:presenceInfo xmlns:p15="http://schemas.microsoft.com/office/powerpoint/2012/main" userId="d9776a2e2d37a128" providerId="Windows Live"/>
      </p:ext>
    </p:extLst>
  </p:cmAuthor>
  <p:cmAuthor id="3" name="Wallace, Jane" initials="WJ" lastIdx="1" clrIdx="2">
    <p:extLst>
      <p:ext uri="{19B8F6BF-5375-455C-9EA6-DF929625EA0E}">
        <p15:presenceInfo xmlns:p15="http://schemas.microsoft.com/office/powerpoint/2012/main" userId="S::wallace.jane@epa.gov::31a637dc-016f-40dd-96ec-167b02a19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182FB-2FD3-4C0B-949B-8554FD815FE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2DCC79-A492-45A5-94FC-D0CAF982D602}">
      <dgm:prSet/>
      <dgm:spPr/>
      <dgm:t>
        <a:bodyPr/>
        <a:lstStyle/>
        <a:p>
          <a:pPr>
            <a:lnSpc>
              <a:spcPct val="100000"/>
            </a:lnSpc>
          </a:pPr>
          <a:r>
            <a:rPr lang="en-US"/>
            <a:t>Flexible and adaptable design that </a:t>
          </a:r>
          <a:r>
            <a:rPr lang="en-US" b="1">
              <a:latin typeface="Calibri Light" panose="020F0302020204030204"/>
            </a:rPr>
            <a:t>handles</a:t>
          </a:r>
          <a:r>
            <a:rPr lang="en-US" b="1"/>
            <a:t> </a:t>
          </a:r>
          <a:r>
            <a:rPr lang="en-US"/>
            <a:t>new requirements</a:t>
          </a:r>
          <a:r>
            <a:rPr lang="en-US">
              <a:latin typeface="Calibri Light" panose="020F0302020204030204"/>
            </a:rPr>
            <a:t>, </a:t>
          </a:r>
          <a:r>
            <a:rPr lang="en-US"/>
            <a:t>regulations</a:t>
          </a:r>
          <a:r>
            <a:rPr lang="en-US" b="1">
              <a:latin typeface="Calibri Light" panose="020F0302020204030204"/>
            </a:rPr>
            <a:t>, and data flows</a:t>
          </a:r>
          <a:endParaRPr lang="en-US" b="1"/>
        </a:p>
      </dgm:t>
    </dgm:pt>
    <dgm:pt modelId="{3D5B161E-A6C0-4A33-986B-85BC8B603CD9}" type="parTrans" cxnId="{4F33AB57-E295-4B32-AFC5-C9E67E1B7FE6}">
      <dgm:prSet/>
      <dgm:spPr/>
      <dgm:t>
        <a:bodyPr/>
        <a:lstStyle/>
        <a:p>
          <a:endParaRPr lang="en-US"/>
        </a:p>
      </dgm:t>
    </dgm:pt>
    <dgm:pt modelId="{7D342DAF-A662-4B58-B089-7CEF5086A88F}" type="sibTrans" cxnId="{4F33AB57-E295-4B32-AFC5-C9E67E1B7FE6}">
      <dgm:prSet/>
      <dgm:spPr/>
      <dgm:t>
        <a:bodyPr/>
        <a:lstStyle/>
        <a:p>
          <a:endParaRPr lang="en-US"/>
        </a:p>
      </dgm:t>
    </dgm:pt>
    <dgm:pt modelId="{67CDAC90-4E4E-41B5-95F9-0BAC9BF48A1F}">
      <dgm:prSet/>
      <dgm:spPr/>
      <dgm:t>
        <a:bodyPr/>
        <a:lstStyle/>
        <a:p>
          <a:pPr>
            <a:lnSpc>
              <a:spcPct val="100000"/>
            </a:lnSpc>
          </a:pPr>
          <a:r>
            <a:rPr lang="en-US"/>
            <a:t>Simple</a:t>
          </a:r>
          <a:r>
            <a:rPr lang="en-US">
              <a:latin typeface="Calibri Light" panose="020F0302020204030204"/>
            </a:rPr>
            <a:t>, </a:t>
          </a:r>
          <a:r>
            <a:rPr lang="en-US"/>
            <a:t>intuitive</a:t>
          </a:r>
          <a:r>
            <a:rPr lang="en-US" b="1"/>
            <a:t> </a:t>
          </a:r>
          <a:r>
            <a:rPr lang="en-US" b="1">
              <a:latin typeface="Calibri Light" panose="020F0302020204030204"/>
            </a:rPr>
            <a:t>and user-centered design</a:t>
          </a:r>
          <a:endParaRPr lang="en-US" b="1"/>
        </a:p>
      </dgm:t>
    </dgm:pt>
    <dgm:pt modelId="{89728C80-90EA-42F7-BC2E-097D0A93404C}" type="parTrans" cxnId="{D2D8C0FB-4BB7-40A3-AC47-2009CB1E0CBB}">
      <dgm:prSet/>
      <dgm:spPr/>
      <dgm:t>
        <a:bodyPr/>
        <a:lstStyle/>
        <a:p>
          <a:endParaRPr lang="en-US"/>
        </a:p>
      </dgm:t>
    </dgm:pt>
    <dgm:pt modelId="{C9BDC1E1-63B9-4373-930E-5801CF4235C6}" type="sibTrans" cxnId="{D2D8C0FB-4BB7-40A3-AC47-2009CB1E0CBB}">
      <dgm:prSet/>
      <dgm:spPr/>
      <dgm:t>
        <a:bodyPr/>
        <a:lstStyle/>
        <a:p>
          <a:endParaRPr lang="en-US"/>
        </a:p>
      </dgm:t>
    </dgm:pt>
    <dgm:pt modelId="{E1EA75AB-7E4D-49A9-8E8C-958F575A9288}">
      <dgm:prSet/>
      <dgm:spPr/>
      <dgm:t>
        <a:bodyPr/>
        <a:lstStyle/>
        <a:p>
          <a:pPr>
            <a:lnSpc>
              <a:spcPct val="100000"/>
            </a:lnSpc>
          </a:pPr>
          <a:r>
            <a:rPr lang="en-US"/>
            <a:t>Collects necessary data while avoiding duplication of efforts within EPA systems</a:t>
          </a:r>
        </a:p>
      </dgm:t>
    </dgm:pt>
    <dgm:pt modelId="{64495E2B-917B-48A3-8E3A-CE8ADF5C6060}" type="parTrans" cxnId="{7423E059-CA97-4D5E-8E2F-68A788A89C0A}">
      <dgm:prSet/>
      <dgm:spPr/>
      <dgm:t>
        <a:bodyPr/>
        <a:lstStyle/>
        <a:p>
          <a:endParaRPr lang="en-US"/>
        </a:p>
      </dgm:t>
    </dgm:pt>
    <dgm:pt modelId="{406483D0-FDB8-4BCF-8B82-8C33EEABDD94}" type="sibTrans" cxnId="{7423E059-CA97-4D5E-8E2F-68A788A89C0A}">
      <dgm:prSet/>
      <dgm:spPr/>
      <dgm:t>
        <a:bodyPr/>
        <a:lstStyle/>
        <a:p>
          <a:endParaRPr lang="en-US"/>
        </a:p>
      </dgm:t>
    </dgm:pt>
    <dgm:pt modelId="{C2211F86-E0F1-4652-B2DD-821160123544}">
      <dgm:prSet/>
      <dgm:spPr/>
      <dgm:t>
        <a:bodyPr/>
        <a:lstStyle/>
        <a:p>
          <a:pPr>
            <a:lnSpc>
              <a:spcPct val="100000"/>
            </a:lnSpc>
          </a:pPr>
          <a:r>
            <a:rPr lang="en-US"/>
            <a:t>Diagnostic abilities to support program management</a:t>
          </a:r>
        </a:p>
      </dgm:t>
    </dgm:pt>
    <dgm:pt modelId="{1AC4D467-74C4-4189-8218-259E0EB66BA9}" type="sibTrans" cxnId="{27A155F9-EE13-499F-906F-0E9B01534AF6}">
      <dgm:prSet/>
      <dgm:spPr/>
      <dgm:t>
        <a:bodyPr/>
        <a:lstStyle/>
        <a:p>
          <a:endParaRPr lang="en-US"/>
        </a:p>
      </dgm:t>
    </dgm:pt>
    <dgm:pt modelId="{38B947EA-6938-4857-99B0-7FA2EB397C59}" type="parTrans" cxnId="{27A155F9-EE13-499F-906F-0E9B01534AF6}">
      <dgm:prSet/>
      <dgm:spPr/>
      <dgm:t>
        <a:bodyPr/>
        <a:lstStyle/>
        <a:p>
          <a:endParaRPr lang="en-US"/>
        </a:p>
      </dgm:t>
    </dgm:pt>
    <dgm:pt modelId="{1706FCEA-9851-4CB8-9956-CBB2C5721C9A}">
      <dgm:prSet/>
      <dgm:spPr/>
      <dgm:t>
        <a:bodyPr/>
        <a:lstStyle/>
        <a:p>
          <a:pPr>
            <a:lnSpc>
              <a:spcPct val="100000"/>
            </a:lnSpc>
          </a:pPr>
          <a:r>
            <a:rPr lang="en-US"/>
            <a:t>Improved data sharing between EPA and co-regulators</a:t>
          </a:r>
        </a:p>
      </dgm:t>
    </dgm:pt>
    <dgm:pt modelId="{17E1523C-A95F-43FF-AECF-B3C4149EDD81}" type="parTrans" cxnId="{26AA4180-76FD-41DB-88CD-D6775E2632A4}">
      <dgm:prSet/>
      <dgm:spPr/>
    </dgm:pt>
    <dgm:pt modelId="{6B690213-7242-4D22-BBA6-E75A472280A6}" type="sibTrans" cxnId="{26AA4180-76FD-41DB-88CD-D6775E2632A4}">
      <dgm:prSet/>
      <dgm:spPr/>
    </dgm:pt>
    <dgm:pt modelId="{71891496-9AA5-4BC4-B804-F700863CA6E7}" type="pres">
      <dgm:prSet presAssocID="{1E4182FB-2FD3-4C0B-949B-8554FD815FEA}" presName="root" presStyleCnt="0">
        <dgm:presLayoutVars>
          <dgm:dir/>
          <dgm:resizeHandles val="exact"/>
        </dgm:presLayoutVars>
      </dgm:prSet>
      <dgm:spPr/>
    </dgm:pt>
    <dgm:pt modelId="{FAB834E3-6191-4399-ABF5-560BCEBAE518}" type="pres">
      <dgm:prSet presAssocID="{9A2DCC79-A492-45A5-94FC-D0CAF982D602}" presName="compNode" presStyleCnt="0"/>
      <dgm:spPr/>
    </dgm:pt>
    <dgm:pt modelId="{6F8CD45E-0BFB-4A3D-8742-8E443861F8E8}" type="pres">
      <dgm:prSet presAssocID="{9A2DCC79-A492-45A5-94FC-D0CAF982D602}" presName="bgRect" presStyleLbl="bgShp" presStyleIdx="0" presStyleCnt="5"/>
      <dgm:spPr/>
    </dgm:pt>
    <dgm:pt modelId="{87AB8085-F80E-460D-9CB7-78E08C0E9E72}" type="pres">
      <dgm:prSet presAssocID="{9A2DCC79-A492-45A5-94FC-D0CAF982D60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54ED12ED-4898-4FB5-A915-DE17862700C2}" type="pres">
      <dgm:prSet presAssocID="{9A2DCC79-A492-45A5-94FC-D0CAF982D602}" presName="spaceRect" presStyleCnt="0"/>
      <dgm:spPr/>
    </dgm:pt>
    <dgm:pt modelId="{40CC9168-09F6-4CA6-A18D-DA6A40F8CD2B}" type="pres">
      <dgm:prSet presAssocID="{9A2DCC79-A492-45A5-94FC-D0CAF982D602}" presName="parTx" presStyleLbl="revTx" presStyleIdx="0" presStyleCnt="5">
        <dgm:presLayoutVars>
          <dgm:chMax val="0"/>
          <dgm:chPref val="0"/>
        </dgm:presLayoutVars>
      </dgm:prSet>
      <dgm:spPr/>
    </dgm:pt>
    <dgm:pt modelId="{65429F08-1CCD-4809-B43F-997B420D769D}" type="pres">
      <dgm:prSet presAssocID="{7D342DAF-A662-4B58-B089-7CEF5086A88F}" presName="sibTrans" presStyleCnt="0"/>
      <dgm:spPr/>
    </dgm:pt>
    <dgm:pt modelId="{8C8C0F2A-836D-4768-95F8-285B5BDAFE90}" type="pres">
      <dgm:prSet presAssocID="{67CDAC90-4E4E-41B5-95F9-0BAC9BF48A1F}" presName="compNode" presStyleCnt="0"/>
      <dgm:spPr/>
    </dgm:pt>
    <dgm:pt modelId="{5BD6142E-D9EC-4D91-A51C-D74E0B5B5583}" type="pres">
      <dgm:prSet presAssocID="{67CDAC90-4E4E-41B5-95F9-0BAC9BF48A1F}" presName="bgRect" presStyleLbl="bgShp" presStyleIdx="1" presStyleCnt="5"/>
      <dgm:spPr/>
    </dgm:pt>
    <dgm:pt modelId="{F6B1583B-F38C-499B-8922-0208D6D0A4A8}" type="pres">
      <dgm:prSet presAssocID="{67CDAC90-4E4E-41B5-95F9-0BAC9BF48A1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DF6CC627-A592-4FA8-B94D-453733957FFE}" type="pres">
      <dgm:prSet presAssocID="{67CDAC90-4E4E-41B5-95F9-0BAC9BF48A1F}" presName="spaceRect" presStyleCnt="0"/>
      <dgm:spPr/>
    </dgm:pt>
    <dgm:pt modelId="{BBB23FD8-C9B3-4080-8C90-181F2101391F}" type="pres">
      <dgm:prSet presAssocID="{67CDAC90-4E4E-41B5-95F9-0BAC9BF48A1F}" presName="parTx" presStyleLbl="revTx" presStyleIdx="1" presStyleCnt="5">
        <dgm:presLayoutVars>
          <dgm:chMax val="0"/>
          <dgm:chPref val="0"/>
        </dgm:presLayoutVars>
      </dgm:prSet>
      <dgm:spPr/>
    </dgm:pt>
    <dgm:pt modelId="{1A9E1502-4391-48AD-839C-6706292C8728}" type="pres">
      <dgm:prSet presAssocID="{C9BDC1E1-63B9-4373-930E-5801CF4235C6}" presName="sibTrans" presStyleCnt="0"/>
      <dgm:spPr/>
    </dgm:pt>
    <dgm:pt modelId="{D64A7E85-96D4-43CA-B6C9-99FCCC98509C}" type="pres">
      <dgm:prSet presAssocID="{E1EA75AB-7E4D-49A9-8E8C-958F575A9288}" presName="compNode" presStyleCnt="0"/>
      <dgm:spPr/>
    </dgm:pt>
    <dgm:pt modelId="{84CA53EE-0DBA-445E-84D3-E7022A134C1A}" type="pres">
      <dgm:prSet presAssocID="{E1EA75AB-7E4D-49A9-8E8C-958F575A9288}" presName="bgRect" presStyleLbl="bgShp" presStyleIdx="2" presStyleCnt="5"/>
      <dgm:spPr/>
    </dgm:pt>
    <dgm:pt modelId="{EDDDE4B7-050D-4C9A-878A-936FF0AFADE5}" type="pres">
      <dgm:prSet presAssocID="{E1EA75AB-7E4D-49A9-8E8C-958F575A92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mize"/>
        </a:ext>
      </dgm:extLst>
    </dgm:pt>
    <dgm:pt modelId="{91A337B3-C073-4BF5-845B-4513917A3E4A}" type="pres">
      <dgm:prSet presAssocID="{E1EA75AB-7E4D-49A9-8E8C-958F575A9288}" presName="spaceRect" presStyleCnt="0"/>
      <dgm:spPr/>
    </dgm:pt>
    <dgm:pt modelId="{DE8BAE78-7686-4A2B-A0C9-B9E4208DE202}" type="pres">
      <dgm:prSet presAssocID="{E1EA75AB-7E4D-49A9-8E8C-958F575A9288}" presName="parTx" presStyleLbl="revTx" presStyleIdx="2" presStyleCnt="5">
        <dgm:presLayoutVars>
          <dgm:chMax val="0"/>
          <dgm:chPref val="0"/>
        </dgm:presLayoutVars>
      </dgm:prSet>
      <dgm:spPr/>
    </dgm:pt>
    <dgm:pt modelId="{AB8C33C5-C8CA-4163-A287-768B3086759F}" type="pres">
      <dgm:prSet presAssocID="{406483D0-FDB8-4BCF-8B82-8C33EEABDD94}" presName="sibTrans" presStyleCnt="0"/>
      <dgm:spPr/>
    </dgm:pt>
    <dgm:pt modelId="{C8F521D4-26EC-4C37-BA8C-8656F8A40BE8}" type="pres">
      <dgm:prSet presAssocID="{C2211F86-E0F1-4652-B2DD-821160123544}" presName="compNode" presStyleCnt="0"/>
      <dgm:spPr/>
    </dgm:pt>
    <dgm:pt modelId="{69371CFC-0418-45A6-B6C6-3C768489E5F1}" type="pres">
      <dgm:prSet presAssocID="{C2211F86-E0F1-4652-B2DD-821160123544}" presName="bgRect" presStyleLbl="bgShp" presStyleIdx="3" presStyleCnt="5"/>
      <dgm:spPr/>
    </dgm:pt>
    <dgm:pt modelId="{C5F13B41-A873-4FDA-BD7D-EDD52DDD37FA}" type="pres">
      <dgm:prSet presAssocID="{C2211F86-E0F1-4652-B2DD-82116012354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21714A7B-3B6C-4E99-942D-1D99D54B6D14}" type="pres">
      <dgm:prSet presAssocID="{C2211F86-E0F1-4652-B2DD-821160123544}" presName="spaceRect" presStyleCnt="0"/>
      <dgm:spPr/>
    </dgm:pt>
    <dgm:pt modelId="{CAAB7160-6F2B-4AB3-91A4-0971960A9AC3}" type="pres">
      <dgm:prSet presAssocID="{C2211F86-E0F1-4652-B2DD-821160123544}" presName="parTx" presStyleLbl="revTx" presStyleIdx="3" presStyleCnt="5">
        <dgm:presLayoutVars>
          <dgm:chMax val="0"/>
          <dgm:chPref val="0"/>
        </dgm:presLayoutVars>
      </dgm:prSet>
      <dgm:spPr/>
    </dgm:pt>
    <dgm:pt modelId="{8C63A3CA-D4F3-421D-BAB0-41CC2E136715}" type="pres">
      <dgm:prSet presAssocID="{1AC4D467-74C4-4189-8218-259E0EB66BA9}" presName="sibTrans" presStyleCnt="0"/>
      <dgm:spPr/>
    </dgm:pt>
    <dgm:pt modelId="{BD38770C-A5A1-425A-BA5B-C3E2F6211CC9}" type="pres">
      <dgm:prSet presAssocID="{1706FCEA-9851-4CB8-9956-CBB2C5721C9A}" presName="compNode" presStyleCnt="0"/>
      <dgm:spPr/>
    </dgm:pt>
    <dgm:pt modelId="{A140494D-4B98-4556-B849-D91F80809D26}" type="pres">
      <dgm:prSet presAssocID="{1706FCEA-9851-4CB8-9956-CBB2C5721C9A}" presName="bgRect" presStyleLbl="bgShp" presStyleIdx="4" presStyleCnt="5"/>
      <dgm:spPr/>
    </dgm:pt>
    <dgm:pt modelId="{2EB18BBC-8DF8-4DF4-ADED-890478D52543}" type="pres">
      <dgm:prSet presAssocID="{1706FCEA-9851-4CB8-9956-CBB2C5721C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Network with solid fill"/>
        </a:ext>
      </dgm:extLst>
    </dgm:pt>
    <dgm:pt modelId="{611F54DA-234A-4701-B2F2-D68D6920E11D}" type="pres">
      <dgm:prSet presAssocID="{1706FCEA-9851-4CB8-9956-CBB2C5721C9A}" presName="spaceRect" presStyleCnt="0"/>
      <dgm:spPr/>
    </dgm:pt>
    <dgm:pt modelId="{5C742EDD-B942-40DC-BA15-237093F80448}" type="pres">
      <dgm:prSet presAssocID="{1706FCEA-9851-4CB8-9956-CBB2C5721C9A}" presName="parTx" presStyleLbl="revTx" presStyleIdx="4" presStyleCnt="5">
        <dgm:presLayoutVars>
          <dgm:chMax val="0"/>
          <dgm:chPref val="0"/>
        </dgm:presLayoutVars>
      </dgm:prSet>
      <dgm:spPr/>
    </dgm:pt>
  </dgm:ptLst>
  <dgm:cxnLst>
    <dgm:cxn modelId="{8B59FE0C-FCF8-4213-9300-AE9683E2C73D}" type="presOf" srcId="{E1EA75AB-7E4D-49A9-8E8C-958F575A9288}" destId="{DE8BAE78-7686-4A2B-A0C9-B9E4208DE202}" srcOrd="0" destOrd="0" presId="urn:microsoft.com/office/officeart/2018/2/layout/IconVerticalSolidList"/>
    <dgm:cxn modelId="{8A885820-B850-4DD2-A701-062D1FD096AB}" type="presOf" srcId="{1706FCEA-9851-4CB8-9956-CBB2C5721C9A}" destId="{5C742EDD-B942-40DC-BA15-237093F80448}" srcOrd="0" destOrd="0" presId="urn:microsoft.com/office/officeart/2018/2/layout/IconVerticalSolidList"/>
    <dgm:cxn modelId="{A7D58C2E-A534-496E-A3C3-D1053191E024}" type="presOf" srcId="{67CDAC90-4E4E-41B5-95F9-0BAC9BF48A1F}" destId="{BBB23FD8-C9B3-4080-8C90-181F2101391F}" srcOrd="0" destOrd="0" presId="urn:microsoft.com/office/officeart/2018/2/layout/IconVerticalSolidList"/>
    <dgm:cxn modelId="{B67F505D-2A47-45FB-9FEC-0BBCC08DFEC1}" type="presOf" srcId="{1E4182FB-2FD3-4C0B-949B-8554FD815FEA}" destId="{71891496-9AA5-4BC4-B804-F700863CA6E7}" srcOrd="0" destOrd="0" presId="urn:microsoft.com/office/officeart/2018/2/layout/IconVerticalSolidList"/>
    <dgm:cxn modelId="{4F33AB57-E295-4B32-AFC5-C9E67E1B7FE6}" srcId="{1E4182FB-2FD3-4C0B-949B-8554FD815FEA}" destId="{9A2DCC79-A492-45A5-94FC-D0CAF982D602}" srcOrd="0" destOrd="0" parTransId="{3D5B161E-A6C0-4A33-986B-85BC8B603CD9}" sibTransId="{7D342DAF-A662-4B58-B089-7CEF5086A88F}"/>
    <dgm:cxn modelId="{7423E059-CA97-4D5E-8E2F-68A788A89C0A}" srcId="{1E4182FB-2FD3-4C0B-949B-8554FD815FEA}" destId="{E1EA75AB-7E4D-49A9-8E8C-958F575A9288}" srcOrd="2" destOrd="0" parTransId="{64495E2B-917B-48A3-8E3A-CE8ADF5C6060}" sibTransId="{406483D0-FDB8-4BCF-8B82-8C33EEABDD94}"/>
    <dgm:cxn modelId="{26AA4180-76FD-41DB-88CD-D6775E2632A4}" srcId="{1E4182FB-2FD3-4C0B-949B-8554FD815FEA}" destId="{1706FCEA-9851-4CB8-9956-CBB2C5721C9A}" srcOrd="4" destOrd="0" parTransId="{17E1523C-A95F-43FF-AECF-B3C4149EDD81}" sibTransId="{6B690213-7242-4D22-BBA6-E75A472280A6}"/>
    <dgm:cxn modelId="{1E36EAC3-E356-4264-ABEC-4B24433DC71E}" type="presOf" srcId="{9A2DCC79-A492-45A5-94FC-D0CAF982D602}" destId="{40CC9168-09F6-4CA6-A18D-DA6A40F8CD2B}" srcOrd="0" destOrd="0" presId="urn:microsoft.com/office/officeart/2018/2/layout/IconVerticalSolidList"/>
    <dgm:cxn modelId="{3B0B40D8-A824-44EA-83A9-6F1E49AF389F}" type="presOf" srcId="{C2211F86-E0F1-4652-B2DD-821160123544}" destId="{CAAB7160-6F2B-4AB3-91A4-0971960A9AC3}" srcOrd="0" destOrd="0" presId="urn:microsoft.com/office/officeart/2018/2/layout/IconVerticalSolidList"/>
    <dgm:cxn modelId="{27A155F9-EE13-499F-906F-0E9B01534AF6}" srcId="{1E4182FB-2FD3-4C0B-949B-8554FD815FEA}" destId="{C2211F86-E0F1-4652-B2DD-821160123544}" srcOrd="3" destOrd="0" parTransId="{38B947EA-6938-4857-99B0-7FA2EB397C59}" sibTransId="{1AC4D467-74C4-4189-8218-259E0EB66BA9}"/>
    <dgm:cxn modelId="{D2D8C0FB-4BB7-40A3-AC47-2009CB1E0CBB}" srcId="{1E4182FB-2FD3-4C0B-949B-8554FD815FEA}" destId="{67CDAC90-4E4E-41B5-95F9-0BAC9BF48A1F}" srcOrd="1" destOrd="0" parTransId="{89728C80-90EA-42F7-BC2E-097D0A93404C}" sibTransId="{C9BDC1E1-63B9-4373-930E-5801CF4235C6}"/>
    <dgm:cxn modelId="{65D18B3F-2976-4105-8FB7-443AF00DF194}" type="presParOf" srcId="{71891496-9AA5-4BC4-B804-F700863CA6E7}" destId="{FAB834E3-6191-4399-ABF5-560BCEBAE518}" srcOrd="0" destOrd="0" presId="urn:microsoft.com/office/officeart/2018/2/layout/IconVerticalSolidList"/>
    <dgm:cxn modelId="{530D0D7A-F7AD-4378-9C1F-3BACA8F47AE7}" type="presParOf" srcId="{FAB834E3-6191-4399-ABF5-560BCEBAE518}" destId="{6F8CD45E-0BFB-4A3D-8742-8E443861F8E8}" srcOrd="0" destOrd="0" presId="urn:microsoft.com/office/officeart/2018/2/layout/IconVerticalSolidList"/>
    <dgm:cxn modelId="{F492F1A2-6373-4E6B-92E6-04988CB9E3CF}" type="presParOf" srcId="{FAB834E3-6191-4399-ABF5-560BCEBAE518}" destId="{87AB8085-F80E-460D-9CB7-78E08C0E9E72}" srcOrd="1" destOrd="0" presId="urn:microsoft.com/office/officeart/2018/2/layout/IconVerticalSolidList"/>
    <dgm:cxn modelId="{423494C7-3AA8-409E-901F-56C30BA8C832}" type="presParOf" srcId="{FAB834E3-6191-4399-ABF5-560BCEBAE518}" destId="{54ED12ED-4898-4FB5-A915-DE17862700C2}" srcOrd="2" destOrd="0" presId="urn:microsoft.com/office/officeart/2018/2/layout/IconVerticalSolidList"/>
    <dgm:cxn modelId="{0AE354AF-6ED1-4C9D-BD3E-ED168B02092B}" type="presParOf" srcId="{FAB834E3-6191-4399-ABF5-560BCEBAE518}" destId="{40CC9168-09F6-4CA6-A18D-DA6A40F8CD2B}" srcOrd="3" destOrd="0" presId="urn:microsoft.com/office/officeart/2018/2/layout/IconVerticalSolidList"/>
    <dgm:cxn modelId="{CE295F2A-C727-4679-9650-740CB06BAF58}" type="presParOf" srcId="{71891496-9AA5-4BC4-B804-F700863CA6E7}" destId="{65429F08-1CCD-4809-B43F-997B420D769D}" srcOrd="1" destOrd="0" presId="urn:microsoft.com/office/officeart/2018/2/layout/IconVerticalSolidList"/>
    <dgm:cxn modelId="{CCAB4433-34E3-4CC8-AFCC-6EC42FB74804}" type="presParOf" srcId="{71891496-9AA5-4BC4-B804-F700863CA6E7}" destId="{8C8C0F2A-836D-4768-95F8-285B5BDAFE90}" srcOrd="2" destOrd="0" presId="urn:microsoft.com/office/officeart/2018/2/layout/IconVerticalSolidList"/>
    <dgm:cxn modelId="{2ECA9A6D-894F-459B-B97B-80FA9EAD6339}" type="presParOf" srcId="{8C8C0F2A-836D-4768-95F8-285B5BDAFE90}" destId="{5BD6142E-D9EC-4D91-A51C-D74E0B5B5583}" srcOrd="0" destOrd="0" presId="urn:microsoft.com/office/officeart/2018/2/layout/IconVerticalSolidList"/>
    <dgm:cxn modelId="{AA370805-56DB-4F3C-8864-C9A56FD3F1F2}" type="presParOf" srcId="{8C8C0F2A-836D-4768-95F8-285B5BDAFE90}" destId="{F6B1583B-F38C-499B-8922-0208D6D0A4A8}" srcOrd="1" destOrd="0" presId="urn:microsoft.com/office/officeart/2018/2/layout/IconVerticalSolidList"/>
    <dgm:cxn modelId="{B5FC52E6-46A2-4EBB-927B-6C2D5BEFC641}" type="presParOf" srcId="{8C8C0F2A-836D-4768-95F8-285B5BDAFE90}" destId="{DF6CC627-A592-4FA8-B94D-453733957FFE}" srcOrd="2" destOrd="0" presId="urn:microsoft.com/office/officeart/2018/2/layout/IconVerticalSolidList"/>
    <dgm:cxn modelId="{65763E5E-F00D-4348-B74B-3738F8E09B91}" type="presParOf" srcId="{8C8C0F2A-836D-4768-95F8-285B5BDAFE90}" destId="{BBB23FD8-C9B3-4080-8C90-181F2101391F}" srcOrd="3" destOrd="0" presId="urn:microsoft.com/office/officeart/2018/2/layout/IconVerticalSolidList"/>
    <dgm:cxn modelId="{D3DEF372-3B97-471F-A699-307E173B6E8C}" type="presParOf" srcId="{71891496-9AA5-4BC4-B804-F700863CA6E7}" destId="{1A9E1502-4391-48AD-839C-6706292C8728}" srcOrd="3" destOrd="0" presId="urn:microsoft.com/office/officeart/2018/2/layout/IconVerticalSolidList"/>
    <dgm:cxn modelId="{432B2968-6BBC-464D-B54B-9B247FD8CD23}" type="presParOf" srcId="{71891496-9AA5-4BC4-B804-F700863CA6E7}" destId="{D64A7E85-96D4-43CA-B6C9-99FCCC98509C}" srcOrd="4" destOrd="0" presId="urn:microsoft.com/office/officeart/2018/2/layout/IconVerticalSolidList"/>
    <dgm:cxn modelId="{650DB7B5-4F54-4771-BAB3-6702A59C40CE}" type="presParOf" srcId="{D64A7E85-96D4-43CA-B6C9-99FCCC98509C}" destId="{84CA53EE-0DBA-445E-84D3-E7022A134C1A}" srcOrd="0" destOrd="0" presId="urn:microsoft.com/office/officeart/2018/2/layout/IconVerticalSolidList"/>
    <dgm:cxn modelId="{B90D8583-C09D-4BB0-8E71-AE33D2AF07F6}" type="presParOf" srcId="{D64A7E85-96D4-43CA-B6C9-99FCCC98509C}" destId="{EDDDE4B7-050D-4C9A-878A-936FF0AFADE5}" srcOrd="1" destOrd="0" presId="urn:microsoft.com/office/officeart/2018/2/layout/IconVerticalSolidList"/>
    <dgm:cxn modelId="{A5E56D64-78C9-4E38-B81A-500E031DDD5A}" type="presParOf" srcId="{D64A7E85-96D4-43CA-B6C9-99FCCC98509C}" destId="{91A337B3-C073-4BF5-845B-4513917A3E4A}" srcOrd="2" destOrd="0" presId="urn:microsoft.com/office/officeart/2018/2/layout/IconVerticalSolidList"/>
    <dgm:cxn modelId="{46F2AFE7-6EBE-4651-8F91-80C2B112903A}" type="presParOf" srcId="{D64A7E85-96D4-43CA-B6C9-99FCCC98509C}" destId="{DE8BAE78-7686-4A2B-A0C9-B9E4208DE202}" srcOrd="3" destOrd="0" presId="urn:microsoft.com/office/officeart/2018/2/layout/IconVerticalSolidList"/>
    <dgm:cxn modelId="{19673802-BFDA-4173-9EFA-9622DDE5ACB2}" type="presParOf" srcId="{71891496-9AA5-4BC4-B804-F700863CA6E7}" destId="{AB8C33C5-C8CA-4163-A287-768B3086759F}" srcOrd="5" destOrd="0" presId="urn:microsoft.com/office/officeart/2018/2/layout/IconVerticalSolidList"/>
    <dgm:cxn modelId="{7D153DFC-E7C8-4880-99E3-1F5B1F58C11A}" type="presParOf" srcId="{71891496-9AA5-4BC4-B804-F700863CA6E7}" destId="{C8F521D4-26EC-4C37-BA8C-8656F8A40BE8}" srcOrd="6" destOrd="0" presId="urn:microsoft.com/office/officeart/2018/2/layout/IconVerticalSolidList"/>
    <dgm:cxn modelId="{D7D73A47-AF0F-4F53-8555-A4D22B8563DD}" type="presParOf" srcId="{C8F521D4-26EC-4C37-BA8C-8656F8A40BE8}" destId="{69371CFC-0418-45A6-B6C6-3C768489E5F1}" srcOrd="0" destOrd="0" presId="urn:microsoft.com/office/officeart/2018/2/layout/IconVerticalSolidList"/>
    <dgm:cxn modelId="{EE7C9E4D-6954-44EC-AFA1-DC6FADD8F3DC}" type="presParOf" srcId="{C8F521D4-26EC-4C37-BA8C-8656F8A40BE8}" destId="{C5F13B41-A873-4FDA-BD7D-EDD52DDD37FA}" srcOrd="1" destOrd="0" presId="urn:microsoft.com/office/officeart/2018/2/layout/IconVerticalSolidList"/>
    <dgm:cxn modelId="{5D6C3EDB-36B5-4BF9-8226-EFD767238E98}" type="presParOf" srcId="{C8F521D4-26EC-4C37-BA8C-8656F8A40BE8}" destId="{21714A7B-3B6C-4E99-942D-1D99D54B6D14}" srcOrd="2" destOrd="0" presId="urn:microsoft.com/office/officeart/2018/2/layout/IconVerticalSolidList"/>
    <dgm:cxn modelId="{3F199FA7-23D5-4255-A329-DEABE138E120}" type="presParOf" srcId="{C8F521D4-26EC-4C37-BA8C-8656F8A40BE8}" destId="{CAAB7160-6F2B-4AB3-91A4-0971960A9AC3}" srcOrd="3" destOrd="0" presId="urn:microsoft.com/office/officeart/2018/2/layout/IconVerticalSolidList"/>
    <dgm:cxn modelId="{3F85D46E-DD20-42F0-8268-8E351C8B16A5}" type="presParOf" srcId="{71891496-9AA5-4BC4-B804-F700863CA6E7}" destId="{8C63A3CA-D4F3-421D-BAB0-41CC2E136715}" srcOrd="7" destOrd="0" presId="urn:microsoft.com/office/officeart/2018/2/layout/IconVerticalSolidList"/>
    <dgm:cxn modelId="{D1031C1A-C985-4D63-8CC4-E00197E0A6CF}" type="presParOf" srcId="{71891496-9AA5-4BC4-B804-F700863CA6E7}" destId="{BD38770C-A5A1-425A-BA5B-C3E2F6211CC9}" srcOrd="8" destOrd="0" presId="urn:microsoft.com/office/officeart/2018/2/layout/IconVerticalSolidList"/>
    <dgm:cxn modelId="{E8CA1F84-0492-4354-9BFA-E30B2A003709}" type="presParOf" srcId="{BD38770C-A5A1-425A-BA5B-C3E2F6211CC9}" destId="{A140494D-4B98-4556-B849-D91F80809D26}" srcOrd="0" destOrd="0" presId="urn:microsoft.com/office/officeart/2018/2/layout/IconVerticalSolidList"/>
    <dgm:cxn modelId="{54CC88D3-0EB4-4541-AC61-3D7BAF678011}" type="presParOf" srcId="{BD38770C-A5A1-425A-BA5B-C3E2F6211CC9}" destId="{2EB18BBC-8DF8-4DF4-ADED-890478D52543}" srcOrd="1" destOrd="0" presId="urn:microsoft.com/office/officeart/2018/2/layout/IconVerticalSolidList"/>
    <dgm:cxn modelId="{5DC14E6C-6630-4416-B368-B4A1BB56095A}" type="presParOf" srcId="{BD38770C-A5A1-425A-BA5B-C3E2F6211CC9}" destId="{611F54DA-234A-4701-B2F2-D68D6920E11D}" srcOrd="2" destOrd="0" presId="urn:microsoft.com/office/officeart/2018/2/layout/IconVerticalSolidList"/>
    <dgm:cxn modelId="{8C9D8AA8-EA10-4AA4-8E0E-F461530008DF}" type="presParOf" srcId="{BD38770C-A5A1-425A-BA5B-C3E2F6211CC9}" destId="{5C742EDD-B942-40DC-BA15-237093F804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D39E4B-BEFC-4726-B735-01038BD5393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6D17013-5879-4458-814B-10434F0F16EF}">
      <dgm:prSet/>
      <dgm:spPr/>
      <dgm:t>
        <a:bodyPr/>
        <a:lstStyle/>
        <a:p>
          <a:r>
            <a:rPr lang="en-US"/>
            <a:t>NPDES</a:t>
          </a:r>
        </a:p>
      </dgm:t>
    </dgm:pt>
    <dgm:pt modelId="{D1F863F6-2AA8-407A-92AF-8E7034BF9D20}" type="parTrans" cxnId="{956EFC01-C704-489A-9D2E-57974750D866}">
      <dgm:prSet/>
      <dgm:spPr/>
      <dgm:t>
        <a:bodyPr/>
        <a:lstStyle/>
        <a:p>
          <a:endParaRPr lang="en-US"/>
        </a:p>
      </dgm:t>
    </dgm:pt>
    <dgm:pt modelId="{B9365216-1BAD-4DCB-9854-BFC8E98D1D06}" type="sibTrans" cxnId="{956EFC01-C704-489A-9D2E-57974750D866}">
      <dgm:prSet/>
      <dgm:spPr/>
      <dgm:t>
        <a:bodyPr/>
        <a:lstStyle/>
        <a:p>
          <a:endParaRPr lang="en-US"/>
        </a:p>
      </dgm:t>
    </dgm:pt>
    <dgm:pt modelId="{8D7DB1A9-55C6-4CF9-9930-F90B2480B2D9}">
      <dgm:prSet/>
      <dgm:spPr/>
      <dgm:t>
        <a:bodyPr/>
        <a:lstStyle/>
        <a:p>
          <a:r>
            <a:rPr lang="en-US"/>
            <a:t>Air</a:t>
          </a:r>
        </a:p>
      </dgm:t>
    </dgm:pt>
    <dgm:pt modelId="{69EFFADE-ED4C-4A0E-8FAF-27D3C675B88D}" type="parTrans" cxnId="{C17B5546-D448-4C51-9F83-453652F40908}">
      <dgm:prSet/>
      <dgm:spPr/>
      <dgm:t>
        <a:bodyPr/>
        <a:lstStyle/>
        <a:p>
          <a:endParaRPr lang="en-US"/>
        </a:p>
      </dgm:t>
    </dgm:pt>
    <dgm:pt modelId="{D89F27D0-57E8-4811-BE96-168E66EC752F}" type="sibTrans" cxnId="{C17B5546-D448-4C51-9F83-453652F40908}">
      <dgm:prSet/>
      <dgm:spPr/>
      <dgm:t>
        <a:bodyPr/>
        <a:lstStyle/>
        <a:p>
          <a:endParaRPr lang="en-US"/>
        </a:p>
      </dgm:t>
    </dgm:pt>
    <dgm:pt modelId="{EACA7A20-96F6-46D5-B664-7998A1918109}">
      <dgm:prSet/>
      <dgm:spPr/>
      <dgm:t>
        <a:bodyPr/>
        <a:lstStyle/>
        <a:p>
          <a:pPr rtl="0"/>
          <a:r>
            <a:rPr lang="en-US" b="1">
              <a:latin typeface="Calibri Light" panose="020F0302020204030204"/>
            </a:rPr>
            <a:t>Federal Enforcement and Compliance</a:t>
          </a:r>
          <a:endParaRPr lang="en-US" b="1"/>
        </a:p>
      </dgm:t>
    </dgm:pt>
    <dgm:pt modelId="{890867B8-DC1C-42BF-BF85-424C5A2A693F}" type="parTrans" cxnId="{9A746689-5757-484E-94F6-1AB4DBF8BE00}">
      <dgm:prSet/>
      <dgm:spPr/>
      <dgm:t>
        <a:bodyPr/>
        <a:lstStyle/>
        <a:p>
          <a:endParaRPr lang="en-US"/>
        </a:p>
      </dgm:t>
    </dgm:pt>
    <dgm:pt modelId="{971679FD-B939-4837-BADE-D9D55EF6337A}" type="sibTrans" cxnId="{9A746689-5757-484E-94F6-1AB4DBF8BE00}">
      <dgm:prSet/>
      <dgm:spPr/>
      <dgm:t>
        <a:bodyPr/>
        <a:lstStyle/>
        <a:p>
          <a:endParaRPr lang="en-US"/>
        </a:p>
      </dgm:t>
    </dgm:pt>
    <dgm:pt modelId="{EF2F4148-BC3B-464A-9735-A3B0D946CF10}">
      <dgm:prSet/>
      <dgm:spPr/>
      <dgm:t>
        <a:bodyPr/>
        <a:lstStyle/>
        <a:p>
          <a:r>
            <a:rPr lang="en-US"/>
            <a:t>Communications</a:t>
          </a:r>
        </a:p>
      </dgm:t>
    </dgm:pt>
    <dgm:pt modelId="{F57F2E84-B772-4788-97C3-DAA424B52CD3}" type="parTrans" cxnId="{E145DA59-D4E1-441E-9321-2521C006E48A}">
      <dgm:prSet/>
      <dgm:spPr/>
      <dgm:t>
        <a:bodyPr/>
        <a:lstStyle/>
        <a:p>
          <a:endParaRPr lang="en-US"/>
        </a:p>
      </dgm:t>
    </dgm:pt>
    <dgm:pt modelId="{3C9505FC-4F0A-4E30-8B88-0981782FFB91}" type="sibTrans" cxnId="{E145DA59-D4E1-441E-9321-2521C006E48A}">
      <dgm:prSet/>
      <dgm:spPr/>
      <dgm:t>
        <a:bodyPr/>
        <a:lstStyle/>
        <a:p>
          <a:endParaRPr lang="en-US"/>
        </a:p>
      </dgm:t>
    </dgm:pt>
    <dgm:pt modelId="{1BD41339-C965-4BC5-B39E-489D33131D53}">
      <dgm:prSet/>
      <dgm:spPr/>
      <dgm:t>
        <a:bodyPr/>
        <a:lstStyle/>
        <a:p>
          <a:r>
            <a:rPr lang="en-US"/>
            <a:t>Data Architecture and Integration</a:t>
          </a:r>
        </a:p>
      </dgm:t>
    </dgm:pt>
    <dgm:pt modelId="{B09DA461-28C4-41F8-8C45-4D4017C6C393}" type="parTrans" cxnId="{4CB97481-0BB1-48D3-ACB5-A0BFA8373E72}">
      <dgm:prSet/>
      <dgm:spPr/>
      <dgm:t>
        <a:bodyPr/>
        <a:lstStyle/>
        <a:p>
          <a:endParaRPr lang="en-US"/>
        </a:p>
      </dgm:t>
    </dgm:pt>
    <dgm:pt modelId="{96EC273E-8015-45A0-BBD3-6F2914507790}" type="sibTrans" cxnId="{4CB97481-0BB1-48D3-ACB5-A0BFA8373E72}">
      <dgm:prSet/>
      <dgm:spPr/>
      <dgm:t>
        <a:bodyPr/>
        <a:lstStyle/>
        <a:p>
          <a:endParaRPr lang="en-US"/>
        </a:p>
      </dgm:t>
    </dgm:pt>
    <dgm:pt modelId="{4B0791A8-FEEC-4C60-9F5A-5129843C81DD}" type="pres">
      <dgm:prSet presAssocID="{D4D39E4B-BEFC-4726-B735-01038BD53937}" presName="vert0" presStyleCnt="0">
        <dgm:presLayoutVars>
          <dgm:dir/>
          <dgm:animOne val="branch"/>
          <dgm:animLvl val="lvl"/>
        </dgm:presLayoutVars>
      </dgm:prSet>
      <dgm:spPr/>
    </dgm:pt>
    <dgm:pt modelId="{12AB22F3-4AC7-4ED0-8D4B-C388866D49BD}" type="pres">
      <dgm:prSet presAssocID="{96D17013-5879-4458-814B-10434F0F16EF}" presName="thickLine" presStyleLbl="alignNode1" presStyleIdx="0" presStyleCnt="5"/>
      <dgm:spPr/>
    </dgm:pt>
    <dgm:pt modelId="{916A897A-9814-4D8E-9CE8-7090A291E30F}" type="pres">
      <dgm:prSet presAssocID="{96D17013-5879-4458-814B-10434F0F16EF}" presName="horz1" presStyleCnt="0"/>
      <dgm:spPr/>
    </dgm:pt>
    <dgm:pt modelId="{0060CC72-D4C3-4859-AE19-2626F3C1751B}" type="pres">
      <dgm:prSet presAssocID="{96D17013-5879-4458-814B-10434F0F16EF}" presName="tx1" presStyleLbl="revTx" presStyleIdx="0" presStyleCnt="5"/>
      <dgm:spPr/>
    </dgm:pt>
    <dgm:pt modelId="{8D5D2708-18CE-479D-B867-E0FEE52256A8}" type="pres">
      <dgm:prSet presAssocID="{96D17013-5879-4458-814B-10434F0F16EF}" presName="vert1" presStyleCnt="0"/>
      <dgm:spPr/>
    </dgm:pt>
    <dgm:pt modelId="{52DA73ED-64F2-4763-B0EB-E4A43461CF76}" type="pres">
      <dgm:prSet presAssocID="{8D7DB1A9-55C6-4CF9-9930-F90B2480B2D9}" presName="thickLine" presStyleLbl="alignNode1" presStyleIdx="1" presStyleCnt="5"/>
      <dgm:spPr/>
    </dgm:pt>
    <dgm:pt modelId="{37235C24-0A6B-4F6B-BAB2-9F03E9C7D2A0}" type="pres">
      <dgm:prSet presAssocID="{8D7DB1A9-55C6-4CF9-9930-F90B2480B2D9}" presName="horz1" presStyleCnt="0"/>
      <dgm:spPr/>
    </dgm:pt>
    <dgm:pt modelId="{210978A0-7B31-48E4-8B78-1B057E2E57DF}" type="pres">
      <dgm:prSet presAssocID="{8D7DB1A9-55C6-4CF9-9930-F90B2480B2D9}" presName="tx1" presStyleLbl="revTx" presStyleIdx="1" presStyleCnt="5"/>
      <dgm:spPr/>
    </dgm:pt>
    <dgm:pt modelId="{830B69DF-BF80-4E14-B2D4-70CA0B975927}" type="pres">
      <dgm:prSet presAssocID="{8D7DB1A9-55C6-4CF9-9930-F90B2480B2D9}" presName="vert1" presStyleCnt="0"/>
      <dgm:spPr/>
    </dgm:pt>
    <dgm:pt modelId="{6604C0FB-8B10-401A-AAAC-5B2F044C8844}" type="pres">
      <dgm:prSet presAssocID="{EACA7A20-96F6-46D5-B664-7998A1918109}" presName="thickLine" presStyleLbl="alignNode1" presStyleIdx="2" presStyleCnt="5"/>
      <dgm:spPr/>
    </dgm:pt>
    <dgm:pt modelId="{DA81672E-7850-4094-8638-CE0887B2B54E}" type="pres">
      <dgm:prSet presAssocID="{EACA7A20-96F6-46D5-B664-7998A1918109}" presName="horz1" presStyleCnt="0"/>
      <dgm:spPr/>
    </dgm:pt>
    <dgm:pt modelId="{756C39F0-C5C4-41BE-929C-577E8E134266}" type="pres">
      <dgm:prSet presAssocID="{EACA7A20-96F6-46D5-B664-7998A1918109}" presName="tx1" presStyleLbl="revTx" presStyleIdx="2" presStyleCnt="5"/>
      <dgm:spPr/>
    </dgm:pt>
    <dgm:pt modelId="{8D7D9E32-637E-4BA1-A1F0-B990166A0BD7}" type="pres">
      <dgm:prSet presAssocID="{EACA7A20-96F6-46D5-B664-7998A1918109}" presName="vert1" presStyleCnt="0"/>
      <dgm:spPr/>
    </dgm:pt>
    <dgm:pt modelId="{AAC7E744-F14D-47B5-B778-3449CD0CA66D}" type="pres">
      <dgm:prSet presAssocID="{EF2F4148-BC3B-464A-9735-A3B0D946CF10}" presName="thickLine" presStyleLbl="alignNode1" presStyleIdx="3" presStyleCnt="5"/>
      <dgm:spPr/>
    </dgm:pt>
    <dgm:pt modelId="{A6BCD810-B081-416F-B931-2084F6E22C27}" type="pres">
      <dgm:prSet presAssocID="{EF2F4148-BC3B-464A-9735-A3B0D946CF10}" presName="horz1" presStyleCnt="0"/>
      <dgm:spPr/>
    </dgm:pt>
    <dgm:pt modelId="{B5876178-051F-4C9E-8362-57CD08FD34F6}" type="pres">
      <dgm:prSet presAssocID="{EF2F4148-BC3B-464A-9735-A3B0D946CF10}" presName="tx1" presStyleLbl="revTx" presStyleIdx="3" presStyleCnt="5"/>
      <dgm:spPr/>
    </dgm:pt>
    <dgm:pt modelId="{81F94271-7D05-4FF1-920E-B417CC97A3F9}" type="pres">
      <dgm:prSet presAssocID="{EF2F4148-BC3B-464A-9735-A3B0D946CF10}" presName="vert1" presStyleCnt="0"/>
      <dgm:spPr/>
    </dgm:pt>
    <dgm:pt modelId="{286137F9-0B01-426A-87CE-2AB5A53A8913}" type="pres">
      <dgm:prSet presAssocID="{1BD41339-C965-4BC5-B39E-489D33131D53}" presName="thickLine" presStyleLbl="alignNode1" presStyleIdx="4" presStyleCnt="5"/>
      <dgm:spPr/>
    </dgm:pt>
    <dgm:pt modelId="{EA7AE290-B206-4F1B-99A8-2488439F73A9}" type="pres">
      <dgm:prSet presAssocID="{1BD41339-C965-4BC5-B39E-489D33131D53}" presName="horz1" presStyleCnt="0"/>
      <dgm:spPr/>
    </dgm:pt>
    <dgm:pt modelId="{509C161E-43C2-4050-BFD7-8CBD959C8FB7}" type="pres">
      <dgm:prSet presAssocID="{1BD41339-C965-4BC5-B39E-489D33131D53}" presName="tx1" presStyleLbl="revTx" presStyleIdx="4" presStyleCnt="5"/>
      <dgm:spPr/>
    </dgm:pt>
    <dgm:pt modelId="{E1E70BFD-6F4B-48E1-A2E3-F6BAD5010445}" type="pres">
      <dgm:prSet presAssocID="{1BD41339-C965-4BC5-B39E-489D33131D53}" presName="vert1" presStyleCnt="0"/>
      <dgm:spPr/>
    </dgm:pt>
  </dgm:ptLst>
  <dgm:cxnLst>
    <dgm:cxn modelId="{956EFC01-C704-489A-9D2E-57974750D866}" srcId="{D4D39E4B-BEFC-4726-B735-01038BD53937}" destId="{96D17013-5879-4458-814B-10434F0F16EF}" srcOrd="0" destOrd="0" parTransId="{D1F863F6-2AA8-407A-92AF-8E7034BF9D20}" sibTransId="{B9365216-1BAD-4DCB-9854-BFC8E98D1D06}"/>
    <dgm:cxn modelId="{85EF5819-FC0D-4D16-8EAA-9DEEE12C2A9A}" type="presOf" srcId="{8D7DB1A9-55C6-4CF9-9930-F90B2480B2D9}" destId="{210978A0-7B31-48E4-8B78-1B057E2E57DF}" srcOrd="0" destOrd="0" presId="urn:microsoft.com/office/officeart/2008/layout/LinedList"/>
    <dgm:cxn modelId="{F992373E-8837-4B0A-A24B-877765D87509}" type="presOf" srcId="{D4D39E4B-BEFC-4726-B735-01038BD53937}" destId="{4B0791A8-FEEC-4C60-9F5A-5129843C81DD}" srcOrd="0" destOrd="0" presId="urn:microsoft.com/office/officeart/2008/layout/LinedList"/>
    <dgm:cxn modelId="{A5CF9641-B0AA-4593-9C8A-78D2F52FF543}" type="presOf" srcId="{96D17013-5879-4458-814B-10434F0F16EF}" destId="{0060CC72-D4C3-4859-AE19-2626F3C1751B}" srcOrd="0" destOrd="0" presId="urn:microsoft.com/office/officeart/2008/layout/LinedList"/>
    <dgm:cxn modelId="{C17B5546-D448-4C51-9F83-453652F40908}" srcId="{D4D39E4B-BEFC-4726-B735-01038BD53937}" destId="{8D7DB1A9-55C6-4CF9-9930-F90B2480B2D9}" srcOrd="1" destOrd="0" parTransId="{69EFFADE-ED4C-4A0E-8FAF-27D3C675B88D}" sibTransId="{D89F27D0-57E8-4811-BE96-168E66EC752F}"/>
    <dgm:cxn modelId="{E145DA59-D4E1-441E-9321-2521C006E48A}" srcId="{D4D39E4B-BEFC-4726-B735-01038BD53937}" destId="{EF2F4148-BC3B-464A-9735-A3B0D946CF10}" srcOrd="3" destOrd="0" parTransId="{F57F2E84-B772-4788-97C3-DAA424B52CD3}" sibTransId="{3C9505FC-4F0A-4E30-8B88-0981782FFB91}"/>
    <dgm:cxn modelId="{4CB97481-0BB1-48D3-ACB5-A0BFA8373E72}" srcId="{D4D39E4B-BEFC-4726-B735-01038BD53937}" destId="{1BD41339-C965-4BC5-B39E-489D33131D53}" srcOrd="4" destOrd="0" parTransId="{B09DA461-28C4-41F8-8C45-4D4017C6C393}" sibTransId="{96EC273E-8015-45A0-BBD3-6F2914507790}"/>
    <dgm:cxn modelId="{9A746689-5757-484E-94F6-1AB4DBF8BE00}" srcId="{D4D39E4B-BEFC-4726-B735-01038BD53937}" destId="{EACA7A20-96F6-46D5-B664-7998A1918109}" srcOrd="2" destOrd="0" parTransId="{890867B8-DC1C-42BF-BF85-424C5A2A693F}" sibTransId="{971679FD-B939-4837-BADE-D9D55EF6337A}"/>
    <dgm:cxn modelId="{A8B33092-4E56-431C-9A18-87FBEDAD54B3}" type="presOf" srcId="{1BD41339-C965-4BC5-B39E-489D33131D53}" destId="{509C161E-43C2-4050-BFD7-8CBD959C8FB7}" srcOrd="0" destOrd="0" presId="urn:microsoft.com/office/officeart/2008/layout/LinedList"/>
    <dgm:cxn modelId="{9A02E098-71ED-425F-93E8-9E3D6BC980FF}" type="presOf" srcId="{EACA7A20-96F6-46D5-B664-7998A1918109}" destId="{756C39F0-C5C4-41BE-929C-577E8E134266}" srcOrd="0" destOrd="0" presId="urn:microsoft.com/office/officeart/2008/layout/LinedList"/>
    <dgm:cxn modelId="{48B352FA-1A2A-4C35-9461-392D6C3D2863}" type="presOf" srcId="{EF2F4148-BC3B-464A-9735-A3B0D946CF10}" destId="{B5876178-051F-4C9E-8362-57CD08FD34F6}" srcOrd="0" destOrd="0" presId="urn:microsoft.com/office/officeart/2008/layout/LinedList"/>
    <dgm:cxn modelId="{DCD1DDD9-8B62-40B8-9132-81E5CFA46CC6}" type="presParOf" srcId="{4B0791A8-FEEC-4C60-9F5A-5129843C81DD}" destId="{12AB22F3-4AC7-4ED0-8D4B-C388866D49BD}" srcOrd="0" destOrd="0" presId="urn:microsoft.com/office/officeart/2008/layout/LinedList"/>
    <dgm:cxn modelId="{440417FF-6F2C-486F-8B98-B8905BEF91C2}" type="presParOf" srcId="{4B0791A8-FEEC-4C60-9F5A-5129843C81DD}" destId="{916A897A-9814-4D8E-9CE8-7090A291E30F}" srcOrd="1" destOrd="0" presId="urn:microsoft.com/office/officeart/2008/layout/LinedList"/>
    <dgm:cxn modelId="{574DB05A-356A-44DB-81FC-BE09F14298B4}" type="presParOf" srcId="{916A897A-9814-4D8E-9CE8-7090A291E30F}" destId="{0060CC72-D4C3-4859-AE19-2626F3C1751B}" srcOrd="0" destOrd="0" presId="urn:microsoft.com/office/officeart/2008/layout/LinedList"/>
    <dgm:cxn modelId="{6E280CFF-01A1-4B46-9955-0877984D972F}" type="presParOf" srcId="{916A897A-9814-4D8E-9CE8-7090A291E30F}" destId="{8D5D2708-18CE-479D-B867-E0FEE52256A8}" srcOrd="1" destOrd="0" presId="urn:microsoft.com/office/officeart/2008/layout/LinedList"/>
    <dgm:cxn modelId="{41197716-9FD8-4765-A1E7-0781D9BA7E24}" type="presParOf" srcId="{4B0791A8-FEEC-4C60-9F5A-5129843C81DD}" destId="{52DA73ED-64F2-4763-B0EB-E4A43461CF76}" srcOrd="2" destOrd="0" presId="urn:microsoft.com/office/officeart/2008/layout/LinedList"/>
    <dgm:cxn modelId="{E89D317F-F22C-4AE5-B38B-EB0371AAD5AA}" type="presParOf" srcId="{4B0791A8-FEEC-4C60-9F5A-5129843C81DD}" destId="{37235C24-0A6B-4F6B-BAB2-9F03E9C7D2A0}" srcOrd="3" destOrd="0" presId="urn:microsoft.com/office/officeart/2008/layout/LinedList"/>
    <dgm:cxn modelId="{F5224925-1E31-4753-B3DD-766C905FAF15}" type="presParOf" srcId="{37235C24-0A6B-4F6B-BAB2-9F03E9C7D2A0}" destId="{210978A0-7B31-48E4-8B78-1B057E2E57DF}" srcOrd="0" destOrd="0" presId="urn:microsoft.com/office/officeart/2008/layout/LinedList"/>
    <dgm:cxn modelId="{C892009A-2BD8-49F3-8E8A-9575E8FDC3C8}" type="presParOf" srcId="{37235C24-0A6B-4F6B-BAB2-9F03E9C7D2A0}" destId="{830B69DF-BF80-4E14-B2D4-70CA0B975927}" srcOrd="1" destOrd="0" presId="urn:microsoft.com/office/officeart/2008/layout/LinedList"/>
    <dgm:cxn modelId="{C823315A-80F1-49D4-9E61-8C6D99E6D7F6}" type="presParOf" srcId="{4B0791A8-FEEC-4C60-9F5A-5129843C81DD}" destId="{6604C0FB-8B10-401A-AAAC-5B2F044C8844}" srcOrd="4" destOrd="0" presId="urn:microsoft.com/office/officeart/2008/layout/LinedList"/>
    <dgm:cxn modelId="{52505347-81E4-4226-AA8E-2DFC7C10ECFA}" type="presParOf" srcId="{4B0791A8-FEEC-4C60-9F5A-5129843C81DD}" destId="{DA81672E-7850-4094-8638-CE0887B2B54E}" srcOrd="5" destOrd="0" presId="urn:microsoft.com/office/officeart/2008/layout/LinedList"/>
    <dgm:cxn modelId="{1A29D9CC-EAB8-41D0-86C4-377D082D9101}" type="presParOf" srcId="{DA81672E-7850-4094-8638-CE0887B2B54E}" destId="{756C39F0-C5C4-41BE-929C-577E8E134266}" srcOrd="0" destOrd="0" presId="urn:microsoft.com/office/officeart/2008/layout/LinedList"/>
    <dgm:cxn modelId="{A62543CB-E0CA-4671-8100-5BCE2D2539A6}" type="presParOf" srcId="{DA81672E-7850-4094-8638-CE0887B2B54E}" destId="{8D7D9E32-637E-4BA1-A1F0-B990166A0BD7}" srcOrd="1" destOrd="0" presId="urn:microsoft.com/office/officeart/2008/layout/LinedList"/>
    <dgm:cxn modelId="{6B149DFA-02A5-4E72-A867-3ABD20F4D493}" type="presParOf" srcId="{4B0791A8-FEEC-4C60-9F5A-5129843C81DD}" destId="{AAC7E744-F14D-47B5-B778-3449CD0CA66D}" srcOrd="6" destOrd="0" presId="urn:microsoft.com/office/officeart/2008/layout/LinedList"/>
    <dgm:cxn modelId="{6D4015D6-FE03-41D0-A92F-A0DC5841D894}" type="presParOf" srcId="{4B0791A8-FEEC-4C60-9F5A-5129843C81DD}" destId="{A6BCD810-B081-416F-B931-2084F6E22C27}" srcOrd="7" destOrd="0" presId="urn:microsoft.com/office/officeart/2008/layout/LinedList"/>
    <dgm:cxn modelId="{B5E518EB-35A9-43CB-9BB7-76014857366A}" type="presParOf" srcId="{A6BCD810-B081-416F-B931-2084F6E22C27}" destId="{B5876178-051F-4C9E-8362-57CD08FD34F6}" srcOrd="0" destOrd="0" presId="urn:microsoft.com/office/officeart/2008/layout/LinedList"/>
    <dgm:cxn modelId="{CA9F006C-8CBC-49D9-856C-0012E136CED7}" type="presParOf" srcId="{A6BCD810-B081-416F-B931-2084F6E22C27}" destId="{81F94271-7D05-4FF1-920E-B417CC97A3F9}" srcOrd="1" destOrd="0" presId="urn:microsoft.com/office/officeart/2008/layout/LinedList"/>
    <dgm:cxn modelId="{2D134E25-CD9A-4E15-8701-590B506AF18C}" type="presParOf" srcId="{4B0791A8-FEEC-4C60-9F5A-5129843C81DD}" destId="{286137F9-0B01-426A-87CE-2AB5A53A8913}" srcOrd="8" destOrd="0" presId="urn:microsoft.com/office/officeart/2008/layout/LinedList"/>
    <dgm:cxn modelId="{FE44330E-57F1-4B22-A28C-677F0AF124D6}" type="presParOf" srcId="{4B0791A8-FEEC-4C60-9F5A-5129843C81DD}" destId="{EA7AE290-B206-4F1B-99A8-2488439F73A9}" srcOrd="9" destOrd="0" presId="urn:microsoft.com/office/officeart/2008/layout/LinedList"/>
    <dgm:cxn modelId="{7A7A71D4-0F08-4C00-8F8B-C6FAA1871E72}" type="presParOf" srcId="{EA7AE290-B206-4F1B-99A8-2488439F73A9}" destId="{509C161E-43C2-4050-BFD7-8CBD959C8FB7}" srcOrd="0" destOrd="0" presId="urn:microsoft.com/office/officeart/2008/layout/LinedList"/>
    <dgm:cxn modelId="{B02997D5-BCEB-4259-9452-EB9CA8420918}" type="presParOf" srcId="{EA7AE290-B206-4F1B-99A8-2488439F73A9}" destId="{E1E70BFD-6F4B-48E1-A2E3-F6BAD50104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4C450-3AC9-4E0E-AAB5-5CB1187FC8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BBDC39-BA57-4FE9-B021-62EAF01AA26D}">
      <dgm:prSet/>
      <dgm:spPr/>
      <dgm:t>
        <a:bodyPr/>
        <a:lstStyle/>
        <a:p>
          <a:pPr>
            <a:lnSpc>
              <a:spcPct val="100000"/>
            </a:lnSpc>
          </a:pPr>
          <a:r>
            <a:rPr lang="en-US"/>
            <a:t>State, local, and EPA regional representation </a:t>
          </a:r>
          <a:r>
            <a:rPr lang="en-US">
              <a:latin typeface="Calibri Light" panose="020F0302020204030204"/>
            </a:rPr>
            <a:t>on groups </a:t>
          </a:r>
          <a:endParaRPr lang="en-US"/>
        </a:p>
      </dgm:t>
    </dgm:pt>
    <dgm:pt modelId="{664042A4-D70C-4C89-9EFE-48D7F69CC6BE}" type="parTrans" cxnId="{81174D18-A2F5-4F70-AA50-B4C500074BC9}">
      <dgm:prSet/>
      <dgm:spPr/>
      <dgm:t>
        <a:bodyPr/>
        <a:lstStyle/>
        <a:p>
          <a:endParaRPr lang="en-US"/>
        </a:p>
      </dgm:t>
    </dgm:pt>
    <dgm:pt modelId="{2829244A-6BBB-4439-B3E4-B3AB1D6382FA}" type="sibTrans" cxnId="{81174D18-A2F5-4F70-AA50-B4C500074BC9}">
      <dgm:prSet/>
      <dgm:spPr/>
      <dgm:t>
        <a:bodyPr/>
        <a:lstStyle/>
        <a:p>
          <a:endParaRPr lang="en-US"/>
        </a:p>
      </dgm:t>
    </dgm:pt>
    <dgm:pt modelId="{BFAD910D-5984-45A1-9D40-E38BF5750603}">
      <dgm:prSet/>
      <dgm:spPr/>
      <dgm:t>
        <a:bodyPr/>
        <a:lstStyle/>
        <a:p>
          <a:pPr>
            <a:lnSpc>
              <a:spcPct val="100000"/>
            </a:lnSpc>
          </a:pPr>
          <a:r>
            <a:rPr lang="en-US">
              <a:latin typeface="Calibri Light" panose="020F0302020204030204"/>
            </a:rPr>
            <a:t>Based on business process/needs, participants</a:t>
          </a:r>
          <a:r>
            <a:rPr lang="en-US"/>
            <a:t> develop the business requirements for new system </a:t>
          </a:r>
        </a:p>
      </dgm:t>
    </dgm:pt>
    <dgm:pt modelId="{113726A1-BA42-41C8-87CC-71D8AB4559FC}" type="parTrans" cxnId="{FBC79324-CAD8-4E86-A8E8-4B376C098B36}">
      <dgm:prSet/>
      <dgm:spPr/>
      <dgm:t>
        <a:bodyPr/>
        <a:lstStyle/>
        <a:p>
          <a:endParaRPr lang="en-US"/>
        </a:p>
      </dgm:t>
    </dgm:pt>
    <dgm:pt modelId="{41B355EE-F71F-4C63-B32E-2C5BC8624ED4}" type="sibTrans" cxnId="{FBC79324-CAD8-4E86-A8E8-4B376C098B36}">
      <dgm:prSet/>
      <dgm:spPr/>
      <dgm:t>
        <a:bodyPr/>
        <a:lstStyle/>
        <a:p>
          <a:endParaRPr lang="en-US"/>
        </a:p>
      </dgm:t>
    </dgm:pt>
    <dgm:pt modelId="{B5B63780-82C5-4BA7-944F-A961DB4BB3DA}">
      <dgm:prSet/>
      <dgm:spPr/>
      <dgm:t>
        <a:bodyPr/>
        <a:lstStyle/>
        <a:p>
          <a:pPr>
            <a:lnSpc>
              <a:spcPct val="100000"/>
            </a:lnSpc>
          </a:pPr>
          <a:r>
            <a:rPr lang="en-US">
              <a:latin typeface="Calibri Light" panose="020F0302020204030204"/>
            </a:rPr>
            <a:t>Requirements include improvements</a:t>
          </a:r>
          <a:r>
            <a:rPr lang="en-US"/>
            <a:t> to current processes </a:t>
          </a:r>
          <a:r>
            <a:rPr lang="en-US">
              <a:latin typeface="Calibri Light" panose="020F0302020204030204"/>
            </a:rPr>
            <a:t>and needs not</a:t>
          </a:r>
          <a:r>
            <a:rPr lang="en-US"/>
            <a:t> met by the legacy ICIS system</a:t>
          </a:r>
        </a:p>
      </dgm:t>
    </dgm:pt>
    <dgm:pt modelId="{0C105A3B-5C63-4187-BA15-0F5F8585DFC1}" type="parTrans" cxnId="{A9159A3C-3BE7-42C0-9938-C7463A6B1204}">
      <dgm:prSet/>
      <dgm:spPr/>
      <dgm:t>
        <a:bodyPr/>
        <a:lstStyle/>
        <a:p>
          <a:endParaRPr lang="en-US"/>
        </a:p>
      </dgm:t>
    </dgm:pt>
    <dgm:pt modelId="{D46E43BA-CEEB-4357-8CD9-DF52785A78A7}" type="sibTrans" cxnId="{A9159A3C-3BE7-42C0-9938-C7463A6B1204}">
      <dgm:prSet/>
      <dgm:spPr/>
      <dgm:t>
        <a:bodyPr/>
        <a:lstStyle/>
        <a:p>
          <a:endParaRPr lang="en-US"/>
        </a:p>
      </dgm:t>
    </dgm:pt>
    <dgm:pt modelId="{6F58D7C7-33B3-471C-AF90-D247E48DE452}">
      <dgm:prSet phldr="0"/>
      <dgm:spPr/>
      <dgm:t>
        <a:bodyPr/>
        <a:lstStyle/>
        <a:p>
          <a:pPr>
            <a:lnSpc>
              <a:spcPct val="100000"/>
            </a:lnSpc>
          </a:pPr>
          <a:r>
            <a:rPr lang="en-US">
              <a:latin typeface="Calibri"/>
              <a:cs typeface="Calibri"/>
            </a:rPr>
            <a:t>Focus groups began this summer and will run through the spring</a:t>
          </a:r>
        </a:p>
      </dgm:t>
    </dgm:pt>
    <dgm:pt modelId="{970DAFC2-A39A-4AE7-89B8-DE1689439605}" type="parTrans" cxnId="{7586389E-B916-42EE-ABCE-42C288A07D18}">
      <dgm:prSet/>
      <dgm:spPr/>
    </dgm:pt>
    <dgm:pt modelId="{EACB3C21-5A70-4719-8977-A32063588947}" type="sibTrans" cxnId="{7586389E-B916-42EE-ABCE-42C288A07D18}">
      <dgm:prSet/>
      <dgm:spPr/>
      <dgm:t>
        <a:bodyPr/>
        <a:lstStyle/>
        <a:p>
          <a:endParaRPr lang="en-US"/>
        </a:p>
      </dgm:t>
    </dgm:pt>
    <dgm:pt modelId="{7A05360D-01F1-4C6A-B982-389B7432FED1}" type="pres">
      <dgm:prSet presAssocID="{1CD4C450-3AC9-4E0E-AAB5-5CB1187FC863}" presName="root" presStyleCnt="0">
        <dgm:presLayoutVars>
          <dgm:dir/>
          <dgm:resizeHandles val="exact"/>
        </dgm:presLayoutVars>
      </dgm:prSet>
      <dgm:spPr/>
    </dgm:pt>
    <dgm:pt modelId="{0667EB84-8708-4F06-B3B5-618352EA127E}" type="pres">
      <dgm:prSet presAssocID="{0FBBDC39-BA57-4FE9-B021-62EAF01AA26D}" presName="compNode" presStyleCnt="0"/>
      <dgm:spPr/>
    </dgm:pt>
    <dgm:pt modelId="{6869D322-D184-4310-90FC-17A92F4C851D}" type="pres">
      <dgm:prSet presAssocID="{0FBBDC39-BA57-4FE9-B021-62EAF01AA26D}" presName="bgRect" presStyleLbl="bgShp" presStyleIdx="0" presStyleCnt="4"/>
      <dgm:spPr/>
    </dgm:pt>
    <dgm:pt modelId="{6AF0FFA9-721E-429E-B327-9478167B3E9E}" type="pres">
      <dgm:prSet presAssocID="{0FBBDC39-BA57-4FE9-B021-62EAF01AA2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84CC40B7-099F-41BA-B93F-16B0DD7246CA}" type="pres">
      <dgm:prSet presAssocID="{0FBBDC39-BA57-4FE9-B021-62EAF01AA26D}" presName="spaceRect" presStyleCnt="0"/>
      <dgm:spPr/>
    </dgm:pt>
    <dgm:pt modelId="{9720FB55-F249-43DF-8AB0-5BEF4A7677CD}" type="pres">
      <dgm:prSet presAssocID="{0FBBDC39-BA57-4FE9-B021-62EAF01AA26D}" presName="parTx" presStyleLbl="revTx" presStyleIdx="0" presStyleCnt="4">
        <dgm:presLayoutVars>
          <dgm:chMax val="0"/>
          <dgm:chPref val="0"/>
        </dgm:presLayoutVars>
      </dgm:prSet>
      <dgm:spPr/>
    </dgm:pt>
    <dgm:pt modelId="{2AEC4D45-68FB-439F-BC3A-6B88F0A58219}" type="pres">
      <dgm:prSet presAssocID="{2829244A-6BBB-4439-B3E4-B3AB1D6382FA}" presName="sibTrans" presStyleCnt="0"/>
      <dgm:spPr/>
    </dgm:pt>
    <dgm:pt modelId="{908DC570-51C9-4D76-975A-F3EC83BCE6EF}" type="pres">
      <dgm:prSet presAssocID="{6F58D7C7-33B3-471C-AF90-D247E48DE452}" presName="compNode" presStyleCnt="0"/>
      <dgm:spPr/>
    </dgm:pt>
    <dgm:pt modelId="{A1258F4F-BA27-4B14-80AE-F42CDD35D178}" type="pres">
      <dgm:prSet presAssocID="{6F58D7C7-33B3-471C-AF90-D247E48DE452}" presName="bgRect" presStyleLbl="bgShp" presStyleIdx="1" presStyleCnt="4"/>
      <dgm:spPr/>
    </dgm:pt>
    <dgm:pt modelId="{36333A2B-DC26-4036-9F15-80D353FF4585}" type="pres">
      <dgm:prSet presAssocID="{6F58D7C7-33B3-471C-AF90-D247E48DE4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E5A1D5DC-8D31-4816-A38B-98652F5EABFB}" type="pres">
      <dgm:prSet presAssocID="{6F58D7C7-33B3-471C-AF90-D247E48DE452}" presName="spaceRect" presStyleCnt="0"/>
      <dgm:spPr/>
    </dgm:pt>
    <dgm:pt modelId="{E335ED47-FF03-4D16-8EED-196D16E54BD8}" type="pres">
      <dgm:prSet presAssocID="{6F58D7C7-33B3-471C-AF90-D247E48DE452}" presName="parTx" presStyleLbl="revTx" presStyleIdx="1" presStyleCnt="4">
        <dgm:presLayoutVars>
          <dgm:chMax val="0"/>
          <dgm:chPref val="0"/>
        </dgm:presLayoutVars>
      </dgm:prSet>
      <dgm:spPr/>
    </dgm:pt>
    <dgm:pt modelId="{438C57D3-67DC-437C-903C-33920D813757}" type="pres">
      <dgm:prSet presAssocID="{EACB3C21-5A70-4719-8977-A32063588947}" presName="sibTrans" presStyleCnt="0"/>
      <dgm:spPr/>
    </dgm:pt>
    <dgm:pt modelId="{E1897BFF-7FC4-47A2-866A-1658AEA1492A}" type="pres">
      <dgm:prSet presAssocID="{BFAD910D-5984-45A1-9D40-E38BF5750603}" presName="compNode" presStyleCnt="0"/>
      <dgm:spPr/>
    </dgm:pt>
    <dgm:pt modelId="{688F1F89-DE3D-4EB4-AE1A-1F3113BAA5FA}" type="pres">
      <dgm:prSet presAssocID="{BFAD910D-5984-45A1-9D40-E38BF5750603}" presName="bgRect" presStyleLbl="bgShp" presStyleIdx="2" presStyleCnt="4"/>
      <dgm:spPr/>
    </dgm:pt>
    <dgm:pt modelId="{E2497D45-DE63-4F5D-B063-4DEEF5236C47}" type="pres">
      <dgm:prSet presAssocID="{BFAD910D-5984-45A1-9D40-E38BF57506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A8098E4A-3F1B-4259-8A6D-4E0EEF77C450}" type="pres">
      <dgm:prSet presAssocID="{BFAD910D-5984-45A1-9D40-E38BF5750603}" presName="spaceRect" presStyleCnt="0"/>
      <dgm:spPr/>
    </dgm:pt>
    <dgm:pt modelId="{3646BE91-2022-4764-BCCF-DD944FB6D70C}" type="pres">
      <dgm:prSet presAssocID="{BFAD910D-5984-45A1-9D40-E38BF5750603}" presName="parTx" presStyleLbl="revTx" presStyleIdx="2" presStyleCnt="4">
        <dgm:presLayoutVars>
          <dgm:chMax val="0"/>
          <dgm:chPref val="0"/>
        </dgm:presLayoutVars>
      </dgm:prSet>
      <dgm:spPr/>
    </dgm:pt>
    <dgm:pt modelId="{64AA2BF5-8120-417A-A88E-DF2EE41F4925}" type="pres">
      <dgm:prSet presAssocID="{41B355EE-F71F-4C63-B32E-2C5BC8624ED4}" presName="sibTrans" presStyleCnt="0"/>
      <dgm:spPr/>
    </dgm:pt>
    <dgm:pt modelId="{212AE544-D58D-47C5-83F3-6D5C8284B903}" type="pres">
      <dgm:prSet presAssocID="{B5B63780-82C5-4BA7-944F-A961DB4BB3DA}" presName="compNode" presStyleCnt="0"/>
      <dgm:spPr/>
    </dgm:pt>
    <dgm:pt modelId="{8921F942-9780-4C6E-ABF6-9F962377A751}" type="pres">
      <dgm:prSet presAssocID="{B5B63780-82C5-4BA7-944F-A961DB4BB3DA}" presName="bgRect" presStyleLbl="bgShp" presStyleIdx="3" presStyleCnt="4"/>
      <dgm:spPr/>
    </dgm:pt>
    <dgm:pt modelId="{C5402449-F82F-4F6A-A13D-5579B2CDDC9C}" type="pres">
      <dgm:prSet presAssocID="{B5B63780-82C5-4BA7-944F-A961DB4BB3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8A04C633-782E-4B11-952A-41AFCB286CBE}" type="pres">
      <dgm:prSet presAssocID="{B5B63780-82C5-4BA7-944F-A961DB4BB3DA}" presName="spaceRect" presStyleCnt="0"/>
      <dgm:spPr/>
    </dgm:pt>
    <dgm:pt modelId="{D1EF1D28-2371-4821-B2A2-59A75A42A03E}" type="pres">
      <dgm:prSet presAssocID="{B5B63780-82C5-4BA7-944F-A961DB4BB3DA}" presName="parTx" presStyleLbl="revTx" presStyleIdx="3" presStyleCnt="4">
        <dgm:presLayoutVars>
          <dgm:chMax val="0"/>
          <dgm:chPref val="0"/>
        </dgm:presLayoutVars>
      </dgm:prSet>
      <dgm:spPr/>
    </dgm:pt>
  </dgm:ptLst>
  <dgm:cxnLst>
    <dgm:cxn modelId="{81174D18-A2F5-4F70-AA50-B4C500074BC9}" srcId="{1CD4C450-3AC9-4E0E-AAB5-5CB1187FC863}" destId="{0FBBDC39-BA57-4FE9-B021-62EAF01AA26D}" srcOrd="0" destOrd="0" parTransId="{664042A4-D70C-4C89-9EFE-48D7F69CC6BE}" sibTransId="{2829244A-6BBB-4439-B3E4-B3AB1D6382FA}"/>
    <dgm:cxn modelId="{FBC79324-CAD8-4E86-A8E8-4B376C098B36}" srcId="{1CD4C450-3AC9-4E0E-AAB5-5CB1187FC863}" destId="{BFAD910D-5984-45A1-9D40-E38BF5750603}" srcOrd="2" destOrd="0" parTransId="{113726A1-BA42-41C8-87CC-71D8AB4559FC}" sibTransId="{41B355EE-F71F-4C63-B32E-2C5BC8624ED4}"/>
    <dgm:cxn modelId="{A9159A3C-3BE7-42C0-9938-C7463A6B1204}" srcId="{1CD4C450-3AC9-4E0E-AAB5-5CB1187FC863}" destId="{B5B63780-82C5-4BA7-944F-A961DB4BB3DA}" srcOrd="3" destOrd="0" parTransId="{0C105A3B-5C63-4187-BA15-0F5F8585DFC1}" sibTransId="{D46E43BA-CEEB-4357-8CD9-DF52785A78A7}"/>
    <dgm:cxn modelId="{CB977447-357D-45B5-9B5E-572F6E3C0928}" type="presOf" srcId="{B5B63780-82C5-4BA7-944F-A961DB4BB3DA}" destId="{D1EF1D28-2371-4821-B2A2-59A75A42A03E}" srcOrd="0" destOrd="0" presId="urn:microsoft.com/office/officeart/2018/2/layout/IconVerticalSolidList"/>
    <dgm:cxn modelId="{3C58628B-1B83-41E0-91B2-F8A3EA070AA7}" type="presOf" srcId="{1CD4C450-3AC9-4E0E-AAB5-5CB1187FC863}" destId="{7A05360D-01F1-4C6A-B982-389B7432FED1}" srcOrd="0" destOrd="0" presId="urn:microsoft.com/office/officeart/2018/2/layout/IconVerticalSolidList"/>
    <dgm:cxn modelId="{7586389E-B916-42EE-ABCE-42C288A07D18}" srcId="{1CD4C450-3AC9-4E0E-AAB5-5CB1187FC863}" destId="{6F58D7C7-33B3-471C-AF90-D247E48DE452}" srcOrd="1" destOrd="0" parTransId="{970DAFC2-A39A-4AE7-89B8-DE1689439605}" sibTransId="{EACB3C21-5A70-4719-8977-A32063588947}"/>
    <dgm:cxn modelId="{D66F2AC4-B958-4540-8DE4-C880B1529F33}" type="presOf" srcId="{6F58D7C7-33B3-471C-AF90-D247E48DE452}" destId="{E335ED47-FF03-4D16-8EED-196D16E54BD8}" srcOrd="0" destOrd="0" presId="urn:microsoft.com/office/officeart/2018/2/layout/IconVerticalSolidList"/>
    <dgm:cxn modelId="{E2A0D8CC-F7B2-4C73-90D3-9A62124FD237}" type="presOf" srcId="{0FBBDC39-BA57-4FE9-B021-62EAF01AA26D}" destId="{9720FB55-F249-43DF-8AB0-5BEF4A7677CD}" srcOrd="0" destOrd="0" presId="urn:microsoft.com/office/officeart/2018/2/layout/IconVerticalSolidList"/>
    <dgm:cxn modelId="{64CC28E1-03F2-4FA9-8534-951C21B0F16E}" type="presOf" srcId="{BFAD910D-5984-45A1-9D40-E38BF5750603}" destId="{3646BE91-2022-4764-BCCF-DD944FB6D70C}" srcOrd="0" destOrd="0" presId="urn:microsoft.com/office/officeart/2018/2/layout/IconVerticalSolidList"/>
    <dgm:cxn modelId="{C7360A50-F057-40FB-BAB7-0FD0D9A18F0C}" type="presParOf" srcId="{7A05360D-01F1-4C6A-B982-389B7432FED1}" destId="{0667EB84-8708-4F06-B3B5-618352EA127E}" srcOrd="0" destOrd="0" presId="urn:microsoft.com/office/officeart/2018/2/layout/IconVerticalSolidList"/>
    <dgm:cxn modelId="{75BB923C-63C3-4399-97C6-CD41E7BB8CCF}" type="presParOf" srcId="{0667EB84-8708-4F06-B3B5-618352EA127E}" destId="{6869D322-D184-4310-90FC-17A92F4C851D}" srcOrd="0" destOrd="0" presId="urn:microsoft.com/office/officeart/2018/2/layout/IconVerticalSolidList"/>
    <dgm:cxn modelId="{FD387593-9392-4C3E-AD79-480CA43A5B31}" type="presParOf" srcId="{0667EB84-8708-4F06-B3B5-618352EA127E}" destId="{6AF0FFA9-721E-429E-B327-9478167B3E9E}" srcOrd="1" destOrd="0" presId="urn:microsoft.com/office/officeart/2018/2/layout/IconVerticalSolidList"/>
    <dgm:cxn modelId="{98B0BEA1-EC12-4031-B4FF-36F8D574B22F}" type="presParOf" srcId="{0667EB84-8708-4F06-B3B5-618352EA127E}" destId="{84CC40B7-099F-41BA-B93F-16B0DD7246CA}" srcOrd="2" destOrd="0" presId="urn:microsoft.com/office/officeart/2018/2/layout/IconVerticalSolidList"/>
    <dgm:cxn modelId="{2A10CA71-213D-4731-B4BD-9AF5B8FAA83F}" type="presParOf" srcId="{0667EB84-8708-4F06-B3B5-618352EA127E}" destId="{9720FB55-F249-43DF-8AB0-5BEF4A7677CD}" srcOrd="3" destOrd="0" presId="urn:microsoft.com/office/officeart/2018/2/layout/IconVerticalSolidList"/>
    <dgm:cxn modelId="{3EE63AA4-6A05-4FCE-A101-52B3A42EF6CC}" type="presParOf" srcId="{7A05360D-01F1-4C6A-B982-389B7432FED1}" destId="{2AEC4D45-68FB-439F-BC3A-6B88F0A58219}" srcOrd="1" destOrd="0" presId="urn:microsoft.com/office/officeart/2018/2/layout/IconVerticalSolidList"/>
    <dgm:cxn modelId="{194779B7-3993-4C97-BDED-D9C99EEA0DC5}" type="presParOf" srcId="{7A05360D-01F1-4C6A-B982-389B7432FED1}" destId="{908DC570-51C9-4D76-975A-F3EC83BCE6EF}" srcOrd="2" destOrd="0" presId="urn:microsoft.com/office/officeart/2018/2/layout/IconVerticalSolidList"/>
    <dgm:cxn modelId="{838BB6DD-3C7D-4057-B646-EC655B50A674}" type="presParOf" srcId="{908DC570-51C9-4D76-975A-F3EC83BCE6EF}" destId="{A1258F4F-BA27-4B14-80AE-F42CDD35D178}" srcOrd="0" destOrd="0" presId="urn:microsoft.com/office/officeart/2018/2/layout/IconVerticalSolidList"/>
    <dgm:cxn modelId="{8AECA303-4D3F-49B0-A6FA-31BDD88698D2}" type="presParOf" srcId="{908DC570-51C9-4D76-975A-F3EC83BCE6EF}" destId="{36333A2B-DC26-4036-9F15-80D353FF4585}" srcOrd="1" destOrd="0" presId="urn:microsoft.com/office/officeart/2018/2/layout/IconVerticalSolidList"/>
    <dgm:cxn modelId="{80846F95-D384-449A-B576-1CE6CFE42A69}" type="presParOf" srcId="{908DC570-51C9-4D76-975A-F3EC83BCE6EF}" destId="{E5A1D5DC-8D31-4816-A38B-98652F5EABFB}" srcOrd="2" destOrd="0" presId="urn:microsoft.com/office/officeart/2018/2/layout/IconVerticalSolidList"/>
    <dgm:cxn modelId="{C8A7DEB7-0C0B-4BA9-A88A-26B6B0D784C7}" type="presParOf" srcId="{908DC570-51C9-4D76-975A-F3EC83BCE6EF}" destId="{E335ED47-FF03-4D16-8EED-196D16E54BD8}" srcOrd="3" destOrd="0" presId="urn:microsoft.com/office/officeart/2018/2/layout/IconVerticalSolidList"/>
    <dgm:cxn modelId="{706113D7-FCE3-4AA5-85C2-D4F9945318D5}" type="presParOf" srcId="{7A05360D-01F1-4C6A-B982-389B7432FED1}" destId="{438C57D3-67DC-437C-903C-33920D813757}" srcOrd="3" destOrd="0" presId="urn:microsoft.com/office/officeart/2018/2/layout/IconVerticalSolidList"/>
    <dgm:cxn modelId="{3E2D9811-4AEB-478C-BCC4-3CC139EB7F97}" type="presParOf" srcId="{7A05360D-01F1-4C6A-B982-389B7432FED1}" destId="{E1897BFF-7FC4-47A2-866A-1658AEA1492A}" srcOrd="4" destOrd="0" presId="urn:microsoft.com/office/officeart/2018/2/layout/IconVerticalSolidList"/>
    <dgm:cxn modelId="{3145EBE1-1AD3-4717-8476-948763DD50AC}" type="presParOf" srcId="{E1897BFF-7FC4-47A2-866A-1658AEA1492A}" destId="{688F1F89-DE3D-4EB4-AE1A-1F3113BAA5FA}" srcOrd="0" destOrd="0" presId="urn:microsoft.com/office/officeart/2018/2/layout/IconVerticalSolidList"/>
    <dgm:cxn modelId="{73C148AD-D528-454F-97D2-4F7460FEB59B}" type="presParOf" srcId="{E1897BFF-7FC4-47A2-866A-1658AEA1492A}" destId="{E2497D45-DE63-4F5D-B063-4DEEF5236C47}" srcOrd="1" destOrd="0" presId="urn:microsoft.com/office/officeart/2018/2/layout/IconVerticalSolidList"/>
    <dgm:cxn modelId="{B3E6F0A6-CDAD-4FBC-8CF6-ACEB7F35CF0D}" type="presParOf" srcId="{E1897BFF-7FC4-47A2-866A-1658AEA1492A}" destId="{A8098E4A-3F1B-4259-8A6D-4E0EEF77C450}" srcOrd="2" destOrd="0" presId="urn:microsoft.com/office/officeart/2018/2/layout/IconVerticalSolidList"/>
    <dgm:cxn modelId="{7FA689BE-9011-4610-BF35-F8FA32C8EC7B}" type="presParOf" srcId="{E1897BFF-7FC4-47A2-866A-1658AEA1492A}" destId="{3646BE91-2022-4764-BCCF-DD944FB6D70C}" srcOrd="3" destOrd="0" presId="urn:microsoft.com/office/officeart/2018/2/layout/IconVerticalSolidList"/>
    <dgm:cxn modelId="{61BFDE94-D14B-4570-89BD-BD375A54654F}" type="presParOf" srcId="{7A05360D-01F1-4C6A-B982-389B7432FED1}" destId="{64AA2BF5-8120-417A-A88E-DF2EE41F4925}" srcOrd="5" destOrd="0" presId="urn:microsoft.com/office/officeart/2018/2/layout/IconVerticalSolidList"/>
    <dgm:cxn modelId="{B7432280-DB97-4B8C-9CF1-9C3F82EE07E0}" type="presParOf" srcId="{7A05360D-01F1-4C6A-B982-389B7432FED1}" destId="{212AE544-D58D-47C5-83F3-6D5C8284B903}" srcOrd="6" destOrd="0" presId="urn:microsoft.com/office/officeart/2018/2/layout/IconVerticalSolidList"/>
    <dgm:cxn modelId="{7C521ABB-6E2A-4456-BECC-A7F253374214}" type="presParOf" srcId="{212AE544-D58D-47C5-83F3-6D5C8284B903}" destId="{8921F942-9780-4C6E-ABF6-9F962377A751}" srcOrd="0" destOrd="0" presId="urn:microsoft.com/office/officeart/2018/2/layout/IconVerticalSolidList"/>
    <dgm:cxn modelId="{49520EA4-2308-42B4-A405-53555A358C5B}" type="presParOf" srcId="{212AE544-D58D-47C5-83F3-6D5C8284B903}" destId="{C5402449-F82F-4F6A-A13D-5579B2CDDC9C}" srcOrd="1" destOrd="0" presId="urn:microsoft.com/office/officeart/2018/2/layout/IconVerticalSolidList"/>
    <dgm:cxn modelId="{221F613E-4D11-4158-9F58-033BD1795AAF}" type="presParOf" srcId="{212AE544-D58D-47C5-83F3-6D5C8284B903}" destId="{8A04C633-782E-4B11-952A-41AFCB286CBE}" srcOrd="2" destOrd="0" presId="urn:microsoft.com/office/officeart/2018/2/layout/IconVerticalSolidList"/>
    <dgm:cxn modelId="{58C6706B-9B82-408C-96C7-380E0CA94E3F}" type="presParOf" srcId="{212AE544-D58D-47C5-83F3-6D5C8284B903}" destId="{D1EF1D28-2371-4821-B2A2-59A75A42A0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D45E-0BFB-4A3D-8742-8E443861F8E8}">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B8085-F80E-460D-9CB7-78E08C0E9E72}">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C9168-09F6-4CA6-A18D-DA6A40F8CD2B}">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Flexible and adaptable design that </a:t>
          </a:r>
          <a:r>
            <a:rPr lang="en-US" sz="1900" b="1" kern="1200">
              <a:latin typeface="Calibri Light" panose="020F0302020204030204"/>
            </a:rPr>
            <a:t>handles</a:t>
          </a:r>
          <a:r>
            <a:rPr lang="en-US" sz="1900" b="1" kern="1200"/>
            <a:t> </a:t>
          </a:r>
          <a:r>
            <a:rPr lang="en-US" sz="1900" kern="1200"/>
            <a:t>new requirements</a:t>
          </a:r>
          <a:r>
            <a:rPr lang="en-US" sz="1900" kern="1200">
              <a:latin typeface="Calibri Light" panose="020F0302020204030204"/>
            </a:rPr>
            <a:t>, </a:t>
          </a:r>
          <a:r>
            <a:rPr lang="en-US" sz="1900" kern="1200"/>
            <a:t>regulations</a:t>
          </a:r>
          <a:r>
            <a:rPr lang="en-US" sz="1900" b="1" kern="1200">
              <a:latin typeface="Calibri Light" panose="020F0302020204030204"/>
            </a:rPr>
            <a:t>, and data flows</a:t>
          </a:r>
          <a:endParaRPr lang="en-US" sz="1900" b="1" kern="1200"/>
        </a:p>
      </dsp:txBody>
      <dsp:txXfrm>
        <a:off x="1074268" y="4366"/>
        <a:ext cx="5170996" cy="930102"/>
      </dsp:txXfrm>
    </dsp:sp>
    <dsp:sp modelId="{5BD6142E-D9EC-4D91-A51C-D74E0B5B5583}">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1583B-F38C-499B-8922-0208D6D0A4A8}">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B23FD8-C9B3-4080-8C90-181F2101391F}">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Simple</a:t>
          </a:r>
          <a:r>
            <a:rPr lang="en-US" sz="1900" kern="1200">
              <a:latin typeface="Calibri Light" panose="020F0302020204030204"/>
            </a:rPr>
            <a:t>, </a:t>
          </a:r>
          <a:r>
            <a:rPr lang="en-US" sz="1900" kern="1200"/>
            <a:t>intuitive</a:t>
          </a:r>
          <a:r>
            <a:rPr lang="en-US" sz="1900" b="1" kern="1200"/>
            <a:t> </a:t>
          </a:r>
          <a:r>
            <a:rPr lang="en-US" sz="1900" b="1" kern="1200">
              <a:latin typeface="Calibri Light" panose="020F0302020204030204"/>
            </a:rPr>
            <a:t>and user-centered design</a:t>
          </a:r>
          <a:endParaRPr lang="en-US" sz="1900" b="1" kern="1200"/>
        </a:p>
      </dsp:txBody>
      <dsp:txXfrm>
        <a:off x="1074268" y="1166994"/>
        <a:ext cx="5170996" cy="930102"/>
      </dsp:txXfrm>
    </dsp:sp>
    <dsp:sp modelId="{84CA53EE-0DBA-445E-84D3-E7022A134C1A}">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DE4B7-050D-4C9A-878A-936FF0AFADE5}">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BAE78-7686-4A2B-A0C9-B9E4208DE202}">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Collects necessary data while avoiding duplication of efforts within EPA systems</a:t>
          </a:r>
        </a:p>
      </dsp:txBody>
      <dsp:txXfrm>
        <a:off x="1074268" y="2329622"/>
        <a:ext cx="5170996" cy="930102"/>
      </dsp:txXfrm>
    </dsp:sp>
    <dsp:sp modelId="{69371CFC-0418-45A6-B6C6-3C768489E5F1}">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13B41-A873-4FDA-BD7D-EDD52DDD37FA}">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B7160-6F2B-4AB3-91A4-0971960A9AC3}">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Diagnostic abilities to support program management</a:t>
          </a:r>
        </a:p>
      </dsp:txBody>
      <dsp:txXfrm>
        <a:off x="1074268" y="3492250"/>
        <a:ext cx="5170996" cy="930102"/>
      </dsp:txXfrm>
    </dsp:sp>
    <dsp:sp modelId="{A140494D-4B98-4556-B849-D91F80809D26}">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18BBC-8DF8-4DF4-ADED-890478D52543}">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42EDD-B942-40DC-BA15-237093F80448}">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Improved data sharing between EPA and co-regulators</a:t>
          </a:r>
        </a:p>
      </dsp:txBody>
      <dsp:txXfrm>
        <a:off x="1074268" y="4654878"/>
        <a:ext cx="5170996" cy="930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B22F3-4AC7-4ED0-8D4B-C388866D49B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CC72-D4C3-4859-AE19-2626F3C1751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NPDES</a:t>
          </a:r>
        </a:p>
      </dsp:txBody>
      <dsp:txXfrm>
        <a:off x="0" y="675"/>
        <a:ext cx="6900512" cy="1106957"/>
      </dsp:txXfrm>
    </dsp:sp>
    <dsp:sp modelId="{52DA73ED-64F2-4763-B0EB-E4A43461CF76}">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978A0-7B31-48E4-8B78-1B057E2E57D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Air</a:t>
          </a:r>
        </a:p>
      </dsp:txBody>
      <dsp:txXfrm>
        <a:off x="0" y="1107633"/>
        <a:ext cx="6900512" cy="1106957"/>
      </dsp:txXfrm>
    </dsp:sp>
    <dsp:sp modelId="{6604C0FB-8B10-401A-AAAC-5B2F044C8844}">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C39F0-C5C4-41BE-929C-577E8E134266}">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b="1" kern="1200">
              <a:latin typeface="Calibri Light" panose="020F0302020204030204"/>
            </a:rPr>
            <a:t>Federal Enforcement and Compliance</a:t>
          </a:r>
          <a:endParaRPr lang="en-US" sz="3500" b="1" kern="1200"/>
        </a:p>
      </dsp:txBody>
      <dsp:txXfrm>
        <a:off x="0" y="2214591"/>
        <a:ext cx="6900512" cy="1106957"/>
      </dsp:txXfrm>
    </dsp:sp>
    <dsp:sp modelId="{AAC7E744-F14D-47B5-B778-3449CD0CA66D}">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76178-051F-4C9E-8362-57CD08FD34F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Communications</a:t>
          </a:r>
        </a:p>
      </dsp:txBody>
      <dsp:txXfrm>
        <a:off x="0" y="3321549"/>
        <a:ext cx="6900512" cy="1106957"/>
      </dsp:txXfrm>
    </dsp:sp>
    <dsp:sp modelId="{286137F9-0B01-426A-87CE-2AB5A53A8913}">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C161E-43C2-4050-BFD7-8CBD959C8FB7}">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Data Architecture and Integration</a:t>
          </a: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9D322-D184-4310-90FC-17A92F4C851D}">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0FFA9-721E-429E-B327-9478167B3E9E}">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0FB55-F249-43DF-8AB0-5BEF4A7677CD}">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a:t>State, local, and EPA regional representation </a:t>
          </a:r>
          <a:r>
            <a:rPr lang="en-US" sz="1900" kern="1200">
              <a:latin typeface="Calibri Light" panose="020F0302020204030204"/>
            </a:rPr>
            <a:t>on groups </a:t>
          </a:r>
          <a:endParaRPr lang="en-US" sz="1900" kern="1200"/>
        </a:p>
      </dsp:txBody>
      <dsp:txXfrm>
        <a:off x="1357965" y="2319"/>
        <a:ext cx="4887299" cy="1175727"/>
      </dsp:txXfrm>
    </dsp:sp>
    <dsp:sp modelId="{A1258F4F-BA27-4B14-80AE-F42CDD35D178}">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3A2B-DC26-4036-9F15-80D353FF4585}">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5ED47-FF03-4D16-8EED-196D16E54BD8}">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Focus groups began this summer and will run through the spring</a:t>
          </a:r>
        </a:p>
      </dsp:txBody>
      <dsp:txXfrm>
        <a:off x="1357965" y="1471979"/>
        <a:ext cx="4887299" cy="1175727"/>
      </dsp:txXfrm>
    </dsp:sp>
    <dsp:sp modelId="{688F1F89-DE3D-4EB4-AE1A-1F3113BAA5FA}">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97D45-DE63-4F5D-B063-4DEEF5236C47}">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6BE91-2022-4764-BCCF-DD944FB6D70C}">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panose="020F0302020204030204"/>
            </a:rPr>
            <a:t>Based on business process/needs, participants</a:t>
          </a:r>
          <a:r>
            <a:rPr lang="en-US" sz="1900" kern="1200"/>
            <a:t> develop the business requirements for new system </a:t>
          </a:r>
        </a:p>
      </dsp:txBody>
      <dsp:txXfrm>
        <a:off x="1357965" y="2941639"/>
        <a:ext cx="4887299" cy="1175727"/>
      </dsp:txXfrm>
    </dsp:sp>
    <dsp:sp modelId="{8921F942-9780-4C6E-ABF6-9F962377A751}">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02449-F82F-4F6A-A13D-5579B2CDDC9C}">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EF1D28-2371-4821-B2A2-59A75A42A03E}">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panose="020F0302020204030204"/>
            </a:rPr>
            <a:t>Requirements include improvements</a:t>
          </a:r>
          <a:r>
            <a:rPr lang="en-US" sz="1900" kern="1200"/>
            <a:t> to current processes </a:t>
          </a:r>
          <a:r>
            <a:rPr lang="en-US" sz="1900" kern="1200">
              <a:latin typeface="Calibri Light" panose="020F0302020204030204"/>
            </a:rPr>
            <a:t>and needs not</a:t>
          </a:r>
          <a:r>
            <a:rPr lang="en-US" sz="1900" kern="1200"/>
            <a:t> met by the legacy ICIS system</a:t>
          </a:r>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1"/>
            <a:ext cx="4025688" cy="351419"/>
          </a:xfrm>
          <a:prstGeom prst="rect">
            <a:avLst/>
          </a:prstGeom>
        </p:spPr>
        <p:txBody>
          <a:bodyPr vert="horz" lIns="93104" tIns="46552" rIns="93104" bIns="46552" rtlCol="0"/>
          <a:lstStyle>
            <a:lvl1pPr algn="r">
              <a:defRPr sz="1200"/>
            </a:lvl1pPr>
          </a:lstStyle>
          <a:p>
            <a:fld id="{916CB1B2-A772-4FE1-8734-FD393749C453}" type="datetimeFigureOut">
              <a:rPr lang="en-US" smtClean="0"/>
              <a:t>9/11/2024</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281786DB-46C2-4715-879D-703947BEFF1A}" type="slidenum">
              <a:rPr lang="en-US" smtClean="0"/>
              <a:t>‹#›</a:t>
            </a:fld>
            <a:endParaRPr lang="en-US"/>
          </a:p>
        </p:txBody>
      </p:sp>
    </p:spTree>
    <p:extLst>
      <p:ext uri="{BB962C8B-B14F-4D97-AF65-F5344CB8AC3E}">
        <p14:creationId xmlns:p14="http://schemas.microsoft.com/office/powerpoint/2010/main" val="64983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https://usepa.servicenowservices.com/oeca_icis/en/reasons-for-modernizing-icis?id=kb_article_view&amp;sys_kb_id=a49c352c1b7f869079ab0f67624bcbc2</a:t>
            </a:r>
            <a:endParaRPr lang="en-US"/>
          </a:p>
        </p:txBody>
      </p:sp>
      <p:sp>
        <p:nvSpPr>
          <p:cNvPr id="4" name="Slide Number Placeholder 3"/>
          <p:cNvSpPr>
            <a:spLocks noGrp="1"/>
          </p:cNvSpPr>
          <p:nvPr>
            <p:ph type="sldNum" sz="quarter" idx="5"/>
          </p:nvPr>
        </p:nvSpPr>
        <p:spPr/>
        <p:txBody>
          <a:bodyPr/>
          <a:lstStyle/>
          <a:p>
            <a:fld id="{281786DB-46C2-4715-879D-703947BEFF1A}" type="slidenum">
              <a:rPr lang="en-US" smtClean="0"/>
              <a:t>4</a:t>
            </a:fld>
            <a:endParaRPr lang="en-US"/>
          </a:p>
        </p:txBody>
      </p:sp>
    </p:spTree>
    <p:extLst>
      <p:ext uri="{BB962C8B-B14F-4D97-AF65-F5344CB8AC3E}">
        <p14:creationId xmlns:p14="http://schemas.microsoft.com/office/powerpoint/2010/main" val="79979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Segoe UI" panose="020B0502040204020203" pitchFamily="34" charset="0"/>
            </a:endParaRPr>
          </a:p>
          <a:p>
            <a:r>
              <a:rPr lang="en-US" sz="1800">
                <a:effectLst/>
                <a:latin typeface="Segoe UI" panose="020B0502040204020203" pitchFamily="34" charset="0"/>
              </a:rPr>
              <a:t>improved data sharing. This is critical for coregulators. </a:t>
            </a:r>
          </a:p>
          <a:p>
            <a:r>
              <a:rPr lang="en-US" sz="1800">
                <a:effectLst/>
                <a:latin typeface="Segoe UI" panose="020B0502040204020203" pitchFamily="34" charset="0"/>
              </a:rPr>
              <a:t>https://e-enterprisefortheenvironment.net/our-projects/integrated-compliance-information-system-icis-modernization-board/</a:t>
            </a:r>
            <a:endParaRPr lang="en-US"/>
          </a:p>
        </p:txBody>
      </p:sp>
      <p:sp>
        <p:nvSpPr>
          <p:cNvPr id="4" name="Slide Number Placeholder 3"/>
          <p:cNvSpPr>
            <a:spLocks noGrp="1"/>
          </p:cNvSpPr>
          <p:nvPr>
            <p:ph type="sldNum" sz="quarter" idx="5"/>
          </p:nvPr>
        </p:nvSpPr>
        <p:spPr/>
        <p:txBody>
          <a:bodyPr/>
          <a:lstStyle/>
          <a:p>
            <a:fld id="{281786DB-46C2-4715-879D-703947BEFF1A}" type="slidenum">
              <a:rPr lang="en-US" smtClean="0"/>
              <a:t>6</a:t>
            </a:fld>
            <a:endParaRPr lang="en-US"/>
          </a:p>
        </p:txBody>
      </p:sp>
    </p:spTree>
    <p:extLst>
      <p:ext uri="{BB962C8B-B14F-4D97-AF65-F5344CB8AC3E}">
        <p14:creationId xmlns:p14="http://schemas.microsoft.com/office/powerpoint/2010/main" val="349002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highlight Stakeholder engagement (Focus Areas, IMB, etc.) and our partnership with OMS. </a:t>
            </a:r>
            <a:endParaRPr lang="en-US"/>
          </a:p>
        </p:txBody>
      </p:sp>
      <p:sp>
        <p:nvSpPr>
          <p:cNvPr id="4" name="Slide Number Placeholder 3"/>
          <p:cNvSpPr>
            <a:spLocks noGrp="1"/>
          </p:cNvSpPr>
          <p:nvPr>
            <p:ph type="sldNum" sz="quarter" idx="5"/>
          </p:nvPr>
        </p:nvSpPr>
        <p:spPr/>
        <p:txBody>
          <a:bodyPr/>
          <a:lstStyle/>
          <a:p>
            <a:fld id="{281786DB-46C2-4715-879D-703947BEFF1A}" type="slidenum">
              <a:rPr lang="en-US" smtClean="0"/>
              <a:t>8</a:t>
            </a:fld>
            <a:endParaRPr lang="en-US"/>
          </a:p>
        </p:txBody>
      </p:sp>
    </p:spTree>
    <p:extLst>
      <p:ext uri="{BB962C8B-B14F-4D97-AF65-F5344CB8AC3E}">
        <p14:creationId xmlns:p14="http://schemas.microsoft.com/office/powerpoint/2010/main" val="23001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281786DB-46C2-4715-879D-703947BEFF1A}" type="slidenum">
              <a:rPr lang="en-US" smtClean="0"/>
              <a:t>10</a:t>
            </a:fld>
            <a:endParaRPr lang="en-US"/>
          </a:p>
        </p:txBody>
      </p:sp>
    </p:spTree>
    <p:extLst>
      <p:ext uri="{BB962C8B-B14F-4D97-AF65-F5344CB8AC3E}">
        <p14:creationId xmlns:p14="http://schemas.microsoft.com/office/powerpoint/2010/main" val="30179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047DD-9995-FD44-A959-A90FBB8CBC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68EE5BE9-F4FA-4AC8-963F-FDE4294CEA4C}" type="datetime1">
              <a:rPr lang="en-US" smtClean="0"/>
              <a:t>9/11/2024</a:t>
            </a:fld>
            <a:endParaRPr lang="en-US"/>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10" name="Picture 9">
            <a:extLst>
              <a:ext uri="{FF2B5EF4-FFF2-40B4-BE49-F238E27FC236}">
                <a16:creationId xmlns:a16="http://schemas.microsoft.com/office/drawing/2014/main" id="{85394741-A623-244C-8E1E-5DAC521AB39E}"/>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71674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F7D3294-63A1-6D4F-A7A7-259272BA657B}"/>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8EC8B8F1-E34A-4337-9557-F675F2B1ED0B}" type="datetime1">
              <a:rPr lang="en-US" smtClean="0"/>
              <a:t>9/11/2024</a:t>
            </a:fld>
            <a:endParaRPr lang="en-US"/>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6915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9D10236-3734-4E40-A75A-A178A7DE0B53}"/>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CC04F11E-0015-42B1-8221-EB0E69114AD8}" type="datetime1">
              <a:rPr lang="en-US" smtClean="0"/>
              <a:t>9/11/2024</a:t>
            </a:fld>
            <a:endParaRPr lang="en-US"/>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13842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AF423B1-A0A9-2044-BC25-8C4E5AC6D265}"/>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lvl1pPr>
              <a:defRPr>
                <a:solidFill>
                  <a:srgbClr val="0066C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p>
            <a:fld id="{ED9C3593-3CE5-4F02-8B38-89C943A6C985}" type="datetime1">
              <a:rPr lang="en-US" smtClean="0"/>
              <a:t>9/11/2024</a:t>
            </a:fld>
            <a:endParaRPr lang="en-US"/>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lvl1pPr>
              <a:defRPr>
                <a:solidFill>
                  <a:schemeClr val="bg1"/>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lvl1pPr>
              <a:defRPr>
                <a:solidFill>
                  <a:schemeClr val="bg1"/>
                </a:solidFill>
              </a:defRPr>
            </a:lvl1pPr>
          </a:lstStyle>
          <a:p>
            <a:fld id="{8D9C3B4F-4B7B-9A4F-9F3C-3A4901A33979}" type="slidenum">
              <a:rPr lang="en-US" smtClean="0"/>
              <a:pPr/>
              <a:t>‹#›</a:t>
            </a:fld>
            <a:endParaRPr lang="en-US"/>
          </a:p>
        </p:txBody>
      </p:sp>
    </p:spTree>
    <p:extLst>
      <p:ext uri="{BB962C8B-B14F-4D97-AF65-F5344CB8AC3E}">
        <p14:creationId xmlns:p14="http://schemas.microsoft.com/office/powerpoint/2010/main" val="17621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103449D0-0EE0-2E4D-9602-53CFE60A8901}"/>
              </a:ext>
            </a:extLst>
          </p:cNvPr>
          <p:cNvPicPr>
            <a:picLocks noChangeAspect="1"/>
          </p:cNvPicPr>
          <p:nvPr userDrawn="1"/>
        </p:nvPicPr>
        <p:blipFill>
          <a:blip r:embed="rId2"/>
          <a:stretch>
            <a:fillRect/>
          </a:stretch>
        </p:blipFill>
        <p:spPr>
          <a:xfrm>
            <a:off x="0" y="0"/>
            <a:ext cx="12192000" cy="744855"/>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5218334F-3A6E-41B6-AA92-B6B2551E2961}" type="datetime1">
              <a:rPr lang="en-US" smtClean="0"/>
              <a:t>9/11/2024</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634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5FBE31DF-A6D5-BD45-9B71-960BB6C707FF}"/>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808A60E6-1B0E-4AEB-B353-8E0D8F8A3BFB}" type="datetime1">
              <a:rPr lang="en-US" smtClean="0"/>
              <a:t>9/11/2024</a:t>
            </a:fld>
            <a:endParaRPr lang="en-US"/>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5994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2363604C-7524-F643-89EE-A32E01FCCF6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5523E9DD-74D4-4779-B57E-A31198BE38AA}" type="datetime1">
              <a:rPr lang="en-US" smtClean="0"/>
              <a:t>9/11/2024</a:t>
            </a:fld>
            <a:endParaRPr lang="en-US"/>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U.S. Environmental Protection Agency</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3923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C2451C8F-0C41-4C4C-9D38-9B748429E22C}"/>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56A760BA-0922-4765-9289-49176D7635D7}" type="datetime1">
              <a:rPr lang="en-US" smtClean="0"/>
              <a:t>9/11/2024</a:t>
            </a:fld>
            <a:endParaRPr lang="en-US"/>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1430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A87FF-C067-9840-99B5-ECD1F5A676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E53BEA47-855B-4D78-A3DC-9998B64D9D78}" type="datetime1">
              <a:rPr lang="en-US" smtClean="0"/>
              <a:t>9/11/2024</a:t>
            </a:fld>
            <a:endParaRPr lang="en-US"/>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U.S. Environmental Protection Agency</a:t>
            </a:r>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8" name="Picture 7">
            <a:extLst>
              <a:ext uri="{FF2B5EF4-FFF2-40B4-BE49-F238E27FC236}">
                <a16:creationId xmlns:a16="http://schemas.microsoft.com/office/drawing/2014/main" id="{0192F557-0AE6-FC4C-BE75-365CF898B2A3}"/>
              </a:ext>
            </a:extLst>
          </p:cNvPr>
          <p:cNvPicPr>
            <a:picLocks noChangeAspect="1"/>
          </p:cNvPicPr>
          <p:nvPr userDrawn="1"/>
        </p:nvPicPr>
        <p:blipFill>
          <a:blip r:embed="rId3"/>
          <a:stretch>
            <a:fillRect/>
          </a:stretch>
        </p:blipFill>
        <p:spPr>
          <a:xfrm>
            <a:off x="231295" y="371847"/>
            <a:ext cx="2445119" cy="750516"/>
          </a:xfrm>
          <a:prstGeom prst="rect">
            <a:avLst/>
          </a:prstGeom>
        </p:spPr>
      </p:pic>
    </p:spTree>
    <p:extLst>
      <p:ext uri="{BB962C8B-B14F-4D97-AF65-F5344CB8AC3E}">
        <p14:creationId xmlns:p14="http://schemas.microsoft.com/office/powerpoint/2010/main" val="96039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364ABFF2-8CC1-E24B-AE0B-C6F49FD9D79A}"/>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0141D871-667B-43D7-AAF2-12ED73719ACC}" type="datetime1">
              <a:rPr lang="en-US" smtClean="0"/>
              <a:t>9/11/2024</a:t>
            </a:fld>
            <a:endParaRPr lang="en-US"/>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72579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CAFB4E2-0833-9643-B9F6-1F261141EFF9}"/>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019E1F5B-3FE8-4CD3-A300-600B85C9F8BD}" type="datetime1">
              <a:rPr lang="en-US" smtClean="0"/>
              <a:t>9/11/2024</a:t>
            </a:fld>
            <a:endParaRPr lang="en-US"/>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U.S. Environmental Protection Agency</a:t>
            </a:r>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360977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8AB7-AD48-4B4E-9654-EE66C3C35B13}" type="datetime1">
              <a:rPr lang="en-US" smtClean="0"/>
              <a:t>9/11/2024</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88494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llen.vince@epa.gov" TargetMode="External"/><Relationship Id="rId2" Type="http://schemas.openxmlformats.org/officeDocument/2006/relationships/hyperlink" Target="mailto:wallace.jane@ep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157-F9F9-4EBB-BCB2-2B84DDAFFF80}"/>
              </a:ext>
            </a:extLst>
          </p:cNvPr>
          <p:cNvSpPr>
            <a:spLocks noGrp="1"/>
          </p:cNvSpPr>
          <p:nvPr>
            <p:ph type="ctrTitle"/>
          </p:nvPr>
        </p:nvSpPr>
        <p:spPr>
          <a:xfrm>
            <a:off x="1666875" y="2220683"/>
            <a:ext cx="9144000" cy="2942341"/>
          </a:xfrm>
        </p:spPr>
        <p:txBody>
          <a:bodyPr>
            <a:normAutofit fontScale="90000"/>
          </a:bodyPr>
          <a:lstStyle/>
          <a:p>
            <a:br>
              <a:rPr lang="en-US" sz="6000" b="1">
                <a:solidFill>
                  <a:schemeClr val="tx1"/>
                </a:solidFill>
              </a:rPr>
            </a:br>
            <a:br>
              <a:rPr lang="en-US" sz="6000" b="1">
                <a:solidFill>
                  <a:schemeClr val="tx1"/>
                </a:solidFill>
              </a:rPr>
            </a:br>
            <a:br>
              <a:rPr lang="en-US" sz="6000" b="1">
                <a:solidFill>
                  <a:schemeClr val="tx1"/>
                </a:solidFill>
              </a:rPr>
            </a:br>
            <a:br>
              <a:rPr lang="en-US" sz="6000" b="1">
                <a:solidFill>
                  <a:schemeClr val="tx1"/>
                </a:solidFill>
              </a:rPr>
            </a:br>
            <a:br>
              <a:rPr lang="en-US" sz="6000" b="1">
                <a:solidFill>
                  <a:schemeClr val="tx1"/>
                </a:solidFill>
              </a:rPr>
            </a:br>
            <a:br>
              <a:rPr lang="en-US" sz="6000" b="1">
                <a:solidFill>
                  <a:schemeClr val="tx1"/>
                </a:solidFill>
              </a:rPr>
            </a:br>
            <a:r>
              <a:rPr lang="en-US" sz="6000" b="1">
                <a:solidFill>
                  <a:schemeClr val="bg1"/>
                </a:solidFill>
              </a:rPr>
              <a:t>ICIS Modernization Updates</a:t>
            </a:r>
            <a:br>
              <a:rPr lang="en-US" sz="6000" b="1">
                <a:solidFill>
                  <a:schemeClr val="tx1"/>
                </a:solidFill>
              </a:rPr>
            </a:br>
            <a:br>
              <a:rPr lang="en-US" sz="4400" b="1">
                <a:solidFill>
                  <a:schemeClr val="tx1"/>
                </a:solidFill>
              </a:rPr>
            </a:br>
            <a:r>
              <a:rPr lang="en-US" sz="4400" b="1">
                <a:solidFill>
                  <a:schemeClr val="bg1"/>
                </a:solidFill>
              </a:rPr>
              <a:t>September</a:t>
            </a:r>
            <a:r>
              <a:rPr lang="en-US" sz="4400">
                <a:solidFill>
                  <a:schemeClr val="bg1"/>
                </a:solidFill>
              </a:rPr>
              <a:t> 17, 2024</a:t>
            </a:r>
            <a:endParaRPr lang="en-US" sz="2900">
              <a:solidFill>
                <a:schemeClr val="bg1"/>
              </a:solidFill>
            </a:endParaRPr>
          </a:p>
        </p:txBody>
      </p:sp>
      <p:sp>
        <p:nvSpPr>
          <p:cNvPr id="3" name="Subtitle 2">
            <a:extLst>
              <a:ext uri="{FF2B5EF4-FFF2-40B4-BE49-F238E27FC236}">
                <a16:creationId xmlns:a16="http://schemas.microsoft.com/office/drawing/2014/main" id="{6D41F3CC-0D32-4A11-B0AE-B8A11A4595B7}"/>
              </a:ext>
            </a:extLst>
          </p:cNvPr>
          <p:cNvSpPr>
            <a:spLocks noGrp="1"/>
          </p:cNvSpPr>
          <p:nvPr>
            <p:ph type="subTitle" idx="1"/>
          </p:nvPr>
        </p:nvSpPr>
        <p:spPr>
          <a:xfrm>
            <a:off x="1524000" y="4267200"/>
            <a:ext cx="9144000" cy="1352550"/>
          </a:xfrm>
        </p:spPr>
        <p:txBody>
          <a:bodyPr>
            <a:normAutofit/>
          </a:bodyPr>
          <a:lstStyle/>
          <a:p>
            <a:endParaRPr lang="en-US" sz="2400" b="1">
              <a:solidFill>
                <a:schemeClr val="tx1"/>
              </a:solidFill>
              <a:latin typeface="Segoe Script" panose="030B0504020000000003" pitchFamily="66" charset="0"/>
            </a:endParaRPr>
          </a:p>
          <a:p>
            <a:endParaRPr lang="en-US" b="1">
              <a:latin typeface="Segoe Script" panose="030B0504020000000003" pitchFamily="66" charset="0"/>
            </a:endParaRPr>
          </a:p>
        </p:txBody>
      </p:sp>
    </p:spTree>
    <p:extLst>
      <p:ext uri="{BB962C8B-B14F-4D97-AF65-F5344CB8AC3E}">
        <p14:creationId xmlns:p14="http://schemas.microsoft.com/office/powerpoint/2010/main" val="304628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D68C-7724-4032-8064-6813AB76EF84}"/>
              </a:ext>
            </a:extLst>
          </p:cNvPr>
          <p:cNvSpPr>
            <a:spLocks noGrp="1"/>
          </p:cNvSpPr>
          <p:nvPr>
            <p:ph type="title"/>
          </p:nvPr>
        </p:nvSpPr>
        <p:spPr/>
        <p:txBody>
          <a:bodyPr/>
          <a:lstStyle/>
          <a:p>
            <a:r>
              <a:rPr lang="en-US"/>
              <a:t>Other Business Requirements Gathering Activities</a:t>
            </a:r>
          </a:p>
        </p:txBody>
      </p:sp>
      <p:sp>
        <p:nvSpPr>
          <p:cNvPr id="3" name="Content Placeholder 2">
            <a:extLst>
              <a:ext uri="{FF2B5EF4-FFF2-40B4-BE49-F238E27FC236}">
                <a16:creationId xmlns:a16="http://schemas.microsoft.com/office/drawing/2014/main" id="{2FB82BAF-B6AD-4922-BA28-62BEFDF225C6}"/>
              </a:ext>
            </a:extLst>
          </p:cNvPr>
          <p:cNvSpPr>
            <a:spLocks noGrp="1"/>
          </p:cNvSpPr>
          <p:nvPr>
            <p:ph idx="1"/>
          </p:nvPr>
        </p:nvSpPr>
        <p:spPr>
          <a:xfrm>
            <a:off x="838200" y="1825625"/>
            <a:ext cx="10515600" cy="4340044"/>
          </a:xfrm>
        </p:spPr>
        <p:txBody>
          <a:bodyPr vert="horz" lIns="91440" tIns="45720" rIns="91440" bIns="45720" rtlCol="0" anchor="t">
            <a:normAutofit/>
          </a:bodyPr>
          <a:lstStyle/>
          <a:p>
            <a:r>
              <a:rPr lang="en-US" sz="3200">
                <a:latin typeface="Calibri"/>
                <a:ea typeface="Calibri" panose="020F0502020204030204" pitchFamily="34" charset="0"/>
                <a:cs typeface="Calibri"/>
              </a:rPr>
              <a:t>EPA is also gathering requirements through:</a:t>
            </a:r>
          </a:p>
          <a:p>
            <a:pPr lvl="1"/>
            <a:r>
              <a:rPr lang="en-US" sz="2800">
                <a:latin typeface="Calibri"/>
                <a:ea typeface="Calibri" panose="020F0502020204030204" pitchFamily="34" charset="0"/>
                <a:cs typeface="Calibri"/>
              </a:rPr>
              <a:t>Previous surveys and Concept of Operations report</a:t>
            </a:r>
          </a:p>
          <a:p>
            <a:pPr lvl="1"/>
            <a:r>
              <a:rPr lang="en-US" sz="2800">
                <a:latin typeface="Calibri"/>
                <a:ea typeface="Calibri" panose="020F0502020204030204" pitchFamily="34" charset="0"/>
                <a:cs typeface="Calibri"/>
              </a:rPr>
              <a:t>Help desk tickets submitted regarding legacy ICIS system</a:t>
            </a:r>
          </a:p>
          <a:p>
            <a:r>
              <a:rPr lang="en-US" sz="3200">
                <a:latin typeface="Calibri"/>
                <a:ea typeface="Calibri" panose="020F0502020204030204" pitchFamily="34" charset="0"/>
                <a:cs typeface="Calibri"/>
              </a:rPr>
              <a:t>The EPA team will ultimately produce a comprehensive requirements package that will be used for an analysis of alternatives</a:t>
            </a:r>
            <a:endParaRPr lang="en-US" sz="2800">
              <a:latin typeface="Calibri" panose="020F0502020204030204" pitchFamily="34" charset="0"/>
              <a:ea typeface="Calibri" panose="020F0502020204030204" pitchFamily="34" charset="0"/>
            </a:endParaRPr>
          </a:p>
          <a:p>
            <a:pPr lvl="1"/>
            <a:endParaRPr lang="en-US" sz="2800">
              <a:latin typeface="Calibri" panose="020F0502020204030204" pitchFamily="34" charset="0"/>
              <a:ea typeface="Calibri" panose="020F0502020204030204" pitchFamily="34" charset="0"/>
            </a:endParaRPr>
          </a:p>
          <a:p>
            <a:pPr lvl="1"/>
            <a:endParaRPr lang="en-US" sz="2800">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B313453A-17BD-4014-ADD0-9EFA20E5310F}"/>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617027B2-F265-4B70-B398-069F97E70C45}"/>
              </a:ext>
            </a:extLst>
          </p:cNvPr>
          <p:cNvSpPr>
            <a:spLocks noGrp="1"/>
          </p:cNvSpPr>
          <p:nvPr>
            <p:ph type="sldNum" sz="quarter" idx="12"/>
          </p:nvPr>
        </p:nvSpPr>
        <p:spPr/>
        <p:txBody>
          <a:bodyPr/>
          <a:lstStyle/>
          <a:p>
            <a:fld id="{8D9C3B4F-4B7B-9A4F-9F3C-3A4901A33979}" type="slidenum">
              <a:rPr lang="en-US" smtClean="0"/>
              <a:pPr/>
              <a:t>10</a:t>
            </a:fld>
            <a:endParaRPr lang="en-US"/>
          </a:p>
        </p:txBody>
      </p:sp>
    </p:spTree>
    <p:extLst>
      <p:ext uri="{BB962C8B-B14F-4D97-AF65-F5344CB8AC3E}">
        <p14:creationId xmlns:p14="http://schemas.microsoft.com/office/powerpoint/2010/main" val="254448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0282-6A2A-8B49-124B-FEE53C80D599}"/>
              </a:ext>
            </a:extLst>
          </p:cNvPr>
          <p:cNvSpPr>
            <a:spLocks noGrp="1"/>
          </p:cNvSpPr>
          <p:nvPr>
            <p:ph type="title"/>
          </p:nvPr>
        </p:nvSpPr>
        <p:spPr/>
        <p:txBody>
          <a:bodyPr/>
          <a:lstStyle/>
          <a:p>
            <a:r>
              <a:rPr lang="en-US"/>
              <a:t>Suggestions from our Co-Regulators</a:t>
            </a:r>
          </a:p>
        </p:txBody>
      </p:sp>
      <p:sp>
        <p:nvSpPr>
          <p:cNvPr id="3" name="Content Placeholder 2">
            <a:extLst>
              <a:ext uri="{FF2B5EF4-FFF2-40B4-BE49-F238E27FC236}">
                <a16:creationId xmlns:a16="http://schemas.microsoft.com/office/drawing/2014/main" id="{3920CA1E-0C08-2959-BE18-D0740D95B91E}"/>
              </a:ext>
            </a:extLst>
          </p:cNvPr>
          <p:cNvSpPr>
            <a:spLocks noGrp="1"/>
          </p:cNvSpPr>
          <p:nvPr>
            <p:ph idx="1"/>
          </p:nvPr>
        </p:nvSpPr>
        <p:spPr/>
        <p:txBody>
          <a:bodyPr/>
          <a:lstStyle/>
          <a:p>
            <a:r>
              <a:rPr lang="en-US"/>
              <a:t>While we develop the requirements, we are not targeting any specific solution</a:t>
            </a:r>
          </a:p>
          <a:p>
            <a:r>
              <a:rPr lang="en-US"/>
              <a:t>We are interested to learn from state and local agencies on systems and solutions they are using</a:t>
            </a:r>
          </a:p>
          <a:p>
            <a:r>
              <a:rPr lang="en-US"/>
              <a:t>If you have a system that works well, we want to hear about it! </a:t>
            </a:r>
          </a:p>
        </p:txBody>
      </p:sp>
      <p:sp>
        <p:nvSpPr>
          <p:cNvPr id="4" name="Footer Placeholder 3">
            <a:extLst>
              <a:ext uri="{FF2B5EF4-FFF2-40B4-BE49-F238E27FC236}">
                <a16:creationId xmlns:a16="http://schemas.microsoft.com/office/drawing/2014/main" id="{4B7E708B-6BFD-8E9A-88E1-D85C9644845D}"/>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65848096-9342-5065-1C65-C96A074A105F}"/>
              </a:ext>
            </a:extLst>
          </p:cNvPr>
          <p:cNvSpPr>
            <a:spLocks noGrp="1"/>
          </p:cNvSpPr>
          <p:nvPr>
            <p:ph type="sldNum" sz="quarter" idx="12"/>
          </p:nvPr>
        </p:nvSpPr>
        <p:spPr/>
        <p:txBody>
          <a:bodyPr/>
          <a:lstStyle/>
          <a:p>
            <a:fld id="{8D9C3B4F-4B7B-9A4F-9F3C-3A4901A33979}" type="slidenum">
              <a:rPr lang="en-US" smtClean="0"/>
              <a:pPr/>
              <a:t>11</a:t>
            </a:fld>
            <a:endParaRPr lang="en-US"/>
          </a:p>
        </p:txBody>
      </p:sp>
    </p:spTree>
    <p:extLst>
      <p:ext uri="{BB962C8B-B14F-4D97-AF65-F5344CB8AC3E}">
        <p14:creationId xmlns:p14="http://schemas.microsoft.com/office/powerpoint/2010/main" val="416328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6B85-17DE-F7CE-6146-3DC04209A552}"/>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5A7DB409-9F96-FCD2-298A-3EDC36BC62D6}"/>
              </a:ext>
            </a:extLst>
          </p:cNvPr>
          <p:cNvSpPr>
            <a:spLocks noGrp="1"/>
          </p:cNvSpPr>
          <p:nvPr>
            <p:ph idx="1"/>
          </p:nvPr>
        </p:nvSpPr>
        <p:spPr/>
        <p:txBody>
          <a:bodyPr vert="horz" lIns="91440" tIns="45720" rIns="91440" bIns="45720" rtlCol="0" anchor="t">
            <a:normAutofit/>
          </a:bodyPr>
          <a:lstStyle/>
          <a:p>
            <a:r>
              <a:rPr lang="en-US"/>
              <a:t>The focus areas will continue to collaboratively develop requirements</a:t>
            </a:r>
          </a:p>
          <a:p>
            <a:r>
              <a:rPr lang="en-US"/>
              <a:t>We will be launching a ServiceNow site with information on the modernization later this fall</a:t>
            </a:r>
          </a:p>
          <a:p>
            <a:r>
              <a:rPr lang="en-US"/>
              <a:t>Once finished (targeting Spring 2025) we will conduct our analysis of alternatives and select a solution</a:t>
            </a:r>
          </a:p>
          <a:p>
            <a:r>
              <a:rPr lang="en-US"/>
              <a:t>Design will begin at the earliest in Winter 2025</a:t>
            </a:r>
          </a:p>
          <a:p>
            <a:r>
              <a:rPr lang="en-US"/>
              <a:t>Once we have identified a solution, we will engage about grant opportunities for states</a:t>
            </a:r>
          </a:p>
          <a:p>
            <a:pPr marL="0" indent="0">
              <a:buNone/>
            </a:pPr>
            <a:endParaRPr lang="en-US">
              <a:cs typeface="Calibri"/>
            </a:endParaRPr>
          </a:p>
        </p:txBody>
      </p:sp>
      <p:sp>
        <p:nvSpPr>
          <p:cNvPr id="4" name="Footer Placeholder 3">
            <a:extLst>
              <a:ext uri="{FF2B5EF4-FFF2-40B4-BE49-F238E27FC236}">
                <a16:creationId xmlns:a16="http://schemas.microsoft.com/office/drawing/2014/main" id="{36D4F029-35C0-FC93-EB4B-51D8B4B14C89}"/>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05E5DDE0-FC0A-5236-101B-DDAD5F3A99A6}"/>
              </a:ext>
            </a:extLst>
          </p:cNvPr>
          <p:cNvSpPr>
            <a:spLocks noGrp="1"/>
          </p:cNvSpPr>
          <p:nvPr>
            <p:ph type="sldNum" sz="quarter" idx="12"/>
          </p:nvPr>
        </p:nvSpPr>
        <p:spPr/>
        <p:txBody>
          <a:bodyPr/>
          <a:lstStyle/>
          <a:p>
            <a:fld id="{8D9C3B4F-4B7B-9A4F-9F3C-3A4901A33979}" type="slidenum">
              <a:rPr lang="en-US" smtClean="0"/>
              <a:pPr/>
              <a:t>12</a:t>
            </a:fld>
            <a:endParaRPr lang="en-US"/>
          </a:p>
        </p:txBody>
      </p:sp>
    </p:spTree>
    <p:extLst>
      <p:ext uri="{BB962C8B-B14F-4D97-AF65-F5344CB8AC3E}">
        <p14:creationId xmlns:p14="http://schemas.microsoft.com/office/powerpoint/2010/main" val="15626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2465-3E87-4153-AD25-064800603527}"/>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3BF48F0C-15A8-49EB-839F-D0F506111399}"/>
              </a:ext>
            </a:extLst>
          </p:cNvPr>
          <p:cNvSpPr>
            <a:spLocks noGrp="1"/>
          </p:cNvSpPr>
          <p:nvPr>
            <p:ph idx="1"/>
          </p:nvPr>
        </p:nvSpPr>
        <p:spPr>
          <a:xfrm>
            <a:off x="1201783" y="2178322"/>
            <a:ext cx="10267406" cy="3086009"/>
          </a:xfrm>
        </p:spPr>
        <p:txBody>
          <a:bodyPr vert="horz" lIns="91440" tIns="45720" rIns="91440" bIns="45720" rtlCol="0" anchor="t">
            <a:normAutofit/>
          </a:bodyPr>
          <a:lstStyle/>
          <a:p>
            <a:pPr marL="0" indent="0">
              <a:buNone/>
            </a:pPr>
            <a:r>
              <a:rPr lang="en-US" sz="4000" b="1"/>
              <a:t>Jane Wallace                       Vince Allen</a:t>
            </a:r>
          </a:p>
          <a:p>
            <a:pPr marL="0" indent="0">
              <a:buNone/>
            </a:pPr>
            <a:r>
              <a:rPr lang="en-US">
                <a:hlinkClick r:id="rId2"/>
              </a:rPr>
              <a:t>wallace.jane@epa.gov</a:t>
            </a:r>
            <a:r>
              <a:rPr lang="en-US"/>
              <a:t>                          </a:t>
            </a:r>
            <a:r>
              <a:rPr lang="en-US">
                <a:hlinkClick r:id="rId3"/>
              </a:rPr>
              <a:t>allen.vince@epa.gov</a:t>
            </a:r>
            <a:endParaRPr lang="en-US"/>
          </a:p>
          <a:p>
            <a:pPr marL="0" indent="0">
              <a:buNone/>
            </a:pPr>
            <a:endParaRPr lang="en-US"/>
          </a:p>
          <a:p>
            <a:pPr marL="0" indent="0">
              <a:buNone/>
            </a:pPr>
            <a:r>
              <a:rPr lang="en-US"/>
              <a:t>For our newsletter, please sign up here: </a:t>
            </a:r>
            <a:endParaRPr lang="en-US">
              <a:cs typeface="Calibri"/>
            </a:endParaRPr>
          </a:p>
          <a:p>
            <a:pPr marL="0" indent="0" algn="ctr">
              <a:buNone/>
            </a:pPr>
            <a:endParaRPr lang="en-US"/>
          </a:p>
          <a:p>
            <a:pPr marL="0" indent="0" algn="ctr">
              <a:buNone/>
            </a:pPr>
            <a:endParaRPr lang="en-US"/>
          </a:p>
        </p:txBody>
      </p:sp>
      <p:sp>
        <p:nvSpPr>
          <p:cNvPr id="4" name="Footer Placeholder 3">
            <a:extLst>
              <a:ext uri="{FF2B5EF4-FFF2-40B4-BE49-F238E27FC236}">
                <a16:creationId xmlns:a16="http://schemas.microsoft.com/office/drawing/2014/main" id="{3FB235CC-3F14-4BF0-83AB-8D728C2CDE7B}"/>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A8728FD-82CA-4A63-8F4D-9AA43AFE469D}"/>
              </a:ext>
            </a:extLst>
          </p:cNvPr>
          <p:cNvSpPr>
            <a:spLocks noGrp="1"/>
          </p:cNvSpPr>
          <p:nvPr>
            <p:ph type="sldNum" sz="quarter" idx="12"/>
          </p:nvPr>
        </p:nvSpPr>
        <p:spPr/>
        <p:txBody>
          <a:bodyPr/>
          <a:lstStyle/>
          <a:p>
            <a:fld id="{8D9C3B4F-4B7B-9A4F-9F3C-3A4901A33979}" type="slidenum">
              <a:rPr lang="en-US" smtClean="0"/>
              <a:pPr/>
              <a:t>13</a:t>
            </a:fld>
            <a:endParaRPr lang="en-US"/>
          </a:p>
        </p:txBody>
      </p:sp>
    </p:spTree>
    <p:extLst>
      <p:ext uri="{BB962C8B-B14F-4D97-AF65-F5344CB8AC3E}">
        <p14:creationId xmlns:p14="http://schemas.microsoft.com/office/powerpoint/2010/main" val="270995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2DA1-ADE9-26DA-5CE9-6D01D773933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10959E3-3704-5ED4-C000-C971269C87AB}"/>
              </a:ext>
            </a:extLst>
          </p:cNvPr>
          <p:cNvSpPr>
            <a:spLocks noGrp="1"/>
          </p:cNvSpPr>
          <p:nvPr>
            <p:ph idx="1"/>
          </p:nvPr>
        </p:nvSpPr>
        <p:spPr>
          <a:xfrm>
            <a:off x="838200" y="1834806"/>
            <a:ext cx="10515600" cy="4351338"/>
          </a:xfrm>
        </p:spPr>
        <p:txBody>
          <a:bodyPr vert="horz" lIns="91440" tIns="45720" rIns="91440" bIns="45720" rtlCol="0" anchor="t">
            <a:normAutofit/>
          </a:bodyPr>
          <a:lstStyle/>
          <a:p>
            <a:r>
              <a:rPr lang="en-US"/>
              <a:t>Background on the Modernization</a:t>
            </a:r>
          </a:p>
          <a:p>
            <a:r>
              <a:rPr lang="en-US"/>
              <a:t>Vision for the Modernized Solution</a:t>
            </a:r>
            <a:endParaRPr lang="en-US">
              <a:cs typeface="Calibri"/>
            </a:endParaRPr>
          </a:p>
          <a:p>
            <a:r>
              <a:rPr lang="en-US"/>
              <a:t>Timeline of Activities</a:t>
            </a:r>
          </a:p>
          <a:p>
            <a:r>
              <a:rPr lang="en-US"/>
              <a:t>Focus Area Work</a:t>
            </a:r>
            <a:endParaRPr lang="en-US">
              <a:cs typeface="Calibri"/>
            </a:endParaRPr>
          </a:p>
          <a:p>
            <a:r>
              <a:rPr lang="en-US"/>
              <a:t>Other Requirement Gathering Activities</a:t>
            </a:r>
            <a:endParaRPr lang="en-US">
              <a:cs typeface="Calibri"/>
            </a:endParaRPr>
          </a:p>
          <a:p>
            <a:r>
              <a:rPr lang="en-US"/>
              <a:t>Questions</a:t>
            </a:r>
            <a:endParaRPr lang="en-US">
              <a:cs typeface="Calibri"/>
            </a:endParaRPr>
          </a:p>
          <a:p>
            <a:endParaRPr lang="en-US"/>
          </a:p>
          <a:p>
            <a:endParaRPr lang="en-US"/>
          </a:p>
        </p:txBody>
      </p:sp>
      <p:sp>
        <p:nvSpPr>
          <p:cNvPr id="4" name="Footer Placeholder 3">
            <a:extLst>
              <a:ext uri="{FF2B5EF4-FFF2-40B4-BE49-F238E27FC236}">
                <a16:creationId xmlns:a16="http://schemas.microsoft.com/office/drawing/2014/main" id="{7397F5E4-BB90-2B41-DFBE-2C85956F7742}"/>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F25D4A1-1F8C-BB52-3220-76B0D2564317}"/>
              </a:ext>
            </a:extLst>
          </p:cNvPr>
          <p:cNvSpPr>
            <a:spLocks noGrp="1"/>
          </p:cNvSpPr>
          <p:nvPr>
            <p:ph type="sldNum" sz="quarter" idx="12"/>
          </p:nvPr>
        </p:nvSpPr>
        <p:spPr/>
        <p:txBody>
          <a:bodyPr/>
          <a:lstStyle/>
          <a:p>
            <a:fld id="{8D9C3B4F-4B7B-9A4F-9F3C-3A4901A33979}" type="slidenum">
              <a:rPr lang="en-US" smtClean="0"/>
              <a:pPr/>
              <a:t>2</a:t>
            </a:fld>
            <a:endParaRPr lang="en-US"/>
          </a:p>
        </p:txBody>
      </p:sp>
    </p:spTree>
    <p:extLst>
      <p:ext uri="{BB962C8B-B14F-4D97-AF65-F5344CB8AC3E}">
        <p14:creationId xmlns:p14="http://schemas.microsoft.com/office/powerpoint/2010/main" val="304732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020F-6FDC-4707-A9F6-786383BCB959}"/>
              </a:ext>
            </a:extLst>
          </p:cNvPr>
          <p:cNvSpPr>
            <a:spLocks noGrp="1"/>
          </p:cNvSpPr>
          <p:nvPr>
            <p:ph type="title"/>
          </p:nvPr>
        </p:nvSpPr>
        <p:spPr/>
        <p:txBody>
          <a:bodyPr/>
          <a:lstStyle/>
          <a:p>
            <a:r>
              <a:rPr lang="en-US"/>
              <a:t>What is ICIS?</a:t>
            </a:r>
          </a:p>
        </p:txBody>
      </p:sp>
      <p:sp>
        <p:nvSpPr>
          <p:cNvPr id="3" name="Content Placeholder 2">
            <a:extLst>
              <a:ext uri="{FF2B5EF4-FFF2-40B4-BE49-F238E27FC236}">
                <a16:creationId xmlns:a16="http://schemas.microsoft.com/office/drawing/2014/main" id="{08E36B10-3CD9-4876-9256-CDEEECC9B504}"/>
              </a:ext>
            </a:extLst>
          </p:cNvPr>
          <p:cNvSpPr>
            <a:spLocks noGrp="1"/>
          </p:cNvSpPr>
          <p:nvPr>
            <p:ph idx="1"/>
          </p:nvPr>
        </p:nvSpPr>
        <p:spPr>
          <a:xfrm>
            <a:off x="838200" y="1515181"/>
            <a:ext cx="10515600" cy="4351338"/>
          </a:xfrm>
        </p:spPr>
        <p:txBody>
          <a:bodyPr vert="horz" lIns="91440" tIns="45720" rIns="91440" bIns="45720" rtlCol="0" anchor="t">
            <a:normAutofit/>
          </a:bodyPr>
          <a:lstStyle/>
          <a:p>
            <a:r>
              <a:rPr lang="en-US" b="1"/>
              <a:t>Integrated Compliance Information System (ICIS): </a:t>
            </a:r>
            <a:r>
              <a:rPr lang="en-US"/>
              <a:t>data system that underpins many of the nation’s compliance monitoring, and enforcement programs for the Clean Air Act, Clean Water Act, and other regulatory programs enforced by EPA and its coregulators </a:t>
            </a:r>
            <a:endParaRPr lang="en-US">
              <a:cs typeface="Calibri"/>
            </a:endParaRPr>
          </a:p>
          <a:p>
            <a:r>
              <a:rPr lang="en-US"/>
              <a:t>ICIS has three modules:</a:t>
            </a:r>
            <a:endParaRPr lang="en-US">
              <a:cs typeface="Calibri"/>
            </a:endParaRPr>
          </a:p>
          <a:p>
            <a:pPr lvl="1"/>
            <a:r>
              <a:rPr lang="en-US"/>
              <a:t>Air Stationary Source</a:t>
            </a:r>
            <a:endParaRPr lang="en-US">
              <a:cs typeface="Calibri"/>
            </a:endParaRPr>
          </a:p>
          <a:p>
            <a:pPr lvl="1"/>
            <a:r>
              <a:rPr lang="en-US"/>
              <a:t>National Pollutant Discharge Elimination System (NPDES)</a:t>
            </a:r>
          </a:p>
          <a:p>
            <a:pPr lvl="1"/>
            <a:r>
              <a:rPr lang="en-US"/>
              <a:t>Federal Enforcement &amp; Compliance</a:t>
            </a:r>
          </a:p>
          <a:p>
            <a:pPr lvl="1"/>
            <a:endParaRPr lang="en-US"/>
          </a:p>
          <a:p>
            <a:endParaRPr lang="en-US"/>
          </a:p>
        </p:txBody>
      </p:sp>
      <p:sp>
        <p:nvSpPr>
          <p:cNvPr id="4" name="Footer Placeholder 3">
            <a:extLst>
              <a:ext uri="{FF2B5EF4-FFF2-40B4-BE49-F238E27FC236}">
                <a16:creationId xmlns:a16="http://schemas.microsoft.com/office/drawing/2014/main" id="{1AB54027-8128-460E-8703-DEE78DF8E4D3}"/>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09E1E09-9DA1-4871-8798-12B8AC2DC9DF}"/>
              </a:ext>
            </a:extLst>
          </p:cNvPr>
          <p:cNvSpPr>
            <a:spLocks noGrp="1"/>
          </p:cNvSpPr>
          <p:nvPr>
            <p:ph type="sldNum" sz="quarter" idx="12"/>
          </p:nvPr>
        </p:nvSpPr>
        <p:spPr/>
        <p:txBody>
          <a:bodyPr/>
          <a:lstStyle/>
          <a:p>
            <a:fld id="{8D9C3B4F-4B7B-9A4F-9F3C-3A4901A33979}" type="slidenum">
              <a:rPr lang="en-US" smtClean="0"/>
              <a:pPr/>
              <a:t>3</a:t>
            </a:fld>
            <a:endParaRPr lang="en-US"/>
          </a:p>
        </p:txBody>
      </p:sp>
    </p:spTree>
    <p:extLst>
      <p:ext uri="{BB962C8B-B14F-4D97-AF65-F5344CB8AC3E}">
        <p14:creationId xmlns:p14="http://schemas.microsoft.com/office/powerpoint/2010/main" val="348220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020F-6FDC-4707-A9F6-786383BCB959}"/>
              </a:ext>
            </a:extLst>
          </p:cNvPr>
          <p:cNvSpPr>
            <a:spLocks noGrp="1"/>
          </p:cNvSpPr>
          <p:nvPr>
            <p:ph type="title"/>
          </p:nvPr>
        </p:nvSpPr>
        <p:spPr/>
        <p:txBody>
          <a:bodyPr/>
          <a:lstStyle/>
          <a:p>
            <a:r>
              <a:rPr lang="en-US"/>
              <a:t>Why Modernize the System?</a:t>
            </a:r>
          </a:p>
        </p:txBody>
      </p:sp>
      <p:sp>
        <p:nvSpPr>
          <p:cNvPr id="3" name="Content Placeholder 2">
            <a:extLst>
              <a:ext uri="{FF2B5EF4-FFF2-40B4-BE49-F238E27FC236}">
                <a16:creationId xmlns:a16="http://schemas.microsoft.com/office/drawing/2014/main" id="{08E36B10-3CD9-4876-9256-CDEEECC9B504}"/>
              </a:ext>
            </a:extLst>
          </p:cNvPr>
          <p:cNvSpPr>
            <a:spLocks noGrp="1"/>
          </p:cNvSpPr>
          <p:nvPr>
            <p:ph idx="1"/>
          </p:nvPr>
        </p:nvSpPr>
        <p:spPr>
          <a:xfrm>
            <a:off x="838200" y="1400322"/>
            <a:ext cx="10515600" cy="4351338"/>
          </a:xfrm>
        </p:spPr>
        <p:txBody>
          <a:bodyPr vert="horz" lIns="91440" tIns="45720" rIns="91440" bIns="45720" rtlCol="0" anchor="t">
            <a:normAutofit/>
          </a:bodyPr>
          <a:lstStyle/>
          <a:p>
            <a:r>
              <a:rPr lang="en-US" sz="3200"/>
              <a:t>The legacy ICIS system is:</a:t>
            </a:r>
          </a:p>
          <a:p>
            <a:pPr lvl="1"/>
            <a:r>
              <a:rPr lang="en-US" sz="2800"/>
              <a:t>Difficult and expensive to develop or change</a:t>
            </a:r>
            <a:endParaRPr lang="en-US" sz="2800">
              <a:cs typeface="Calibri"/>
            </a:endParaRPr>
          </a:p>
          <a:p>
            <a:pPr lvl="1"/>
            <a:r>
              <a:rPr lang="en-US" sz="2800"/>
              <a:t>Rigid in what it can and can’t collect</a:t>
            </a:r>
            <a:endParaRPr lang="en-US" sz="2800">
              <a:cs typeface="Calibri"/>
            </a:endParaRPr>
          </a:p>
          <a:p>
            <a:pPr lvl="1"/>
            <a:r>
              <a:rPr lang="en-US" sz="2800"/>
              <a:t>Not well integrated with other data systems often creating a need for duplicate data entry </a:t>
            </a:r>
            <a:endParaRPr lang="en-US" sz="2800" strike="sngStrike">
              <a:solidFill>
                <a:srgbClr val="FF0000"/>
              </a:solidFill>
              <a:cs typeface="Calibri"/>
            </a:endParaRPr>
          </a:p>
          <a:p>
            <a:pPr lvl="1"/>
            <a:r>
              <a:rPr lang="en-US" sz="2800">
                <a:cs typeface="Calibri"/>
              </a:rPr>
              <a:t>Limited information sharing between EPA and co-regulators</a:t>
            </a:r>
          </a:p>
          <a:p>
            <a:r>
              <a:rPr lang="en-US" sz="3200"/>
              <a:t>Co-regulators use many EPA tools to report their data</a:t>
            </a:r>
            <a:endParaRPr lang="en-US" sz="3200">
              <a:cs typeface="Calibri"/>
            </a:endParaRPr>
          </a:p>
          <a:p>
            <a:r>
              <a:rPr lang="en-US" sz="3200"/>
              <a:t>EPA's goal is to collect what we need and use what we collect</a:t>
            </a:r>
            <a:br>
              <a:rPr lang="en-US"/>
            </a:br>
            <a:endParaRPr lang="en-US"/>
          </a:p>
          <a:p>
            <a:pPr lvl="1"/>
            <a:endParaRPr lang="en-US"/>
          </a:p>
          <a:p>
            <a:endParaRPr lang="en-US"/>
          </a:p>
        </p:txBody>
      </p:sp>
      <p:sp>
        <p:nvSpPr>
          <p:cNvPr id="4" name="Footer Placeholder 3">
            <a:extLst>
              <a:ext uri="{FF2B5EF4-FFF2-40B4-BE49-F238E27FC236}">
                <a16:creationId xmlns:a16="http://schemas.microsoft.com/office/drawing/2014/main" id="{1AB54027-8128-460E-8703-DEE78DF8E4D3}"/>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09E1E09-9DA1-4871-8798-12B8AC2DC9DF}"/>
              </a:ext>
            </a:extLst>
          </p:cNvPr>
          <p:cNvSpPr>
            <a:spLocks noGrp="1"/>
          </p:cNvSpPr>
          <p:nvPr>
            <p:ph type="sldNum" sz="quarter" idx="12"/>
          </p:nvPr>
        </p:nvSpPr>
        <p:spPr/>
        <p:txBody>
          <a:bodyPr/>
          <a:lstStyle/>
          <a:p>
            <a:fld id="{8D9C3B4F-4B7B-9A4F-9F3C-3A4901A33979}" type="slidenum">
              <a:rPr lang="en-US" smtClean="0"/>
              <a:pPr/>
              <a:t>4</a:t>
            </a:fld>
            <a:endParaRPr lang="en-US"/>
          </a:p>
        </p:txBody>
      </p:sp>
    </p:spTree>
    <p:extLst>
      <p:ext uri="{BB962C8B-B14F-4D97-AF65-F5344CB8AC3E}">
        <p14:creationId xmlns:p14="http://schemas.microsoft.com/office/powerpoint/2010/main" val="328323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05F2-C48D-00B6-A805-8AFCAEBECE4C}"/>
              </a:ext>
            </a:extLst>
          </p:cNvPr>
          <p:cNvSpPr>
            <a:spLocks noGrp="1"/>
          </p:cNvSpPr>
          <p:nvPr>
            <p:ph type="title"/>
          </p:nvPr>
        </p:nvSpPr>
        <p:spPr/>
        <p:txBody>
          <a:bodyPr/>
          <a:lstStyle/>
          <a:p>
            <a:r>
              <a:rPr lang="en-US"/>
              <a:t>Collaborative Approach to Modernization</a:t>
            </a:r>
          </a:p>
        </p:txBody>
      </p:sp>
      <p:sp>
        <p:nvSpPr>
          <p:cNvPr id="3" name="Content Placeholder 2">
            <a:extLst>
              <a:ext uri="{FF2B5EF4-FFF2-40B4-BE49-F238E27FC236}">
                <a16:creationId xmlns:a16="http://schemas.microsoft.com/office/drawing/2014/main" id="{B71BF93D-396A-8F93-14E0-DCF18B8660B8}"/>
              </a:ext>
            </a:extLst>
          </p:cNvPr>
          <p:cNvSpPr>
            <a:spLocks noGrp="1"/>
          </p:cNvSpPr>
          <p:nvPr>
            <p:ph idx="1"/>
          </p:nvPr>
        </p:nvSpPr>
        <p:spPr/>
        <p:txBody>
          <a:bodyPr/>
          <a:lstStyle/>
          <a:p>
            <a:r>
              <a:rPr lang="en-US"/>
              <a:t>This is an E-Enterprise Project</a:t>
            </a:r>
          </a:p>
          <a:p>
            <a:r>
              <a:rPr lang="en-US"/>
              <a:t>The ICIS Modernization Board (IMB) is comprised of key Clean Air Act and Clean Water Act enforcement leadership from EPA and co-regulators</a:t>
            </a:r>
          </a:p>
          <a:p>
            <a:pPr lvl="1"/>
            <a:r>
              <a:rPr lang="en-US"/>
              <a:t>Looking for a new State Co-Chair for the Board</a:t>
            </a:r>
          </a:p>
          <a:p>
            <a:endParaRPr lang="en-US"/>
          </a:p>
        </p:txBody>
      </p:sp>
      <p:sp>
        <p:nvSpPr>
          <p:cNvPr id="4" name="Footer Placeholder 3">
            <a:extLst>
              <a:ext uri="{FF2B5EF4-FFF2-40B4-BE49-F238E27FC236}">
                <a16:creationId xmlns:a16="http://schemas.microsoft.com/office/drawing/2014/main" id="{C12F6252-0538-CC2D-395F-5AEFE711EBFB}"/>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E795E2F-1D3F-784C-C143-45509ACC370A}"/>
              </a:ext>
            </a:extLst>
          </p:cNvPr>
          <p:cNvSpPr>
            <a:spLocks noGrp="1"/>
          </p:cNvSpPr>
          <p:nvPr>
            <p:ph type="sldNum" sz="quarter" idx="12"/>
          </p:nvPr>
        </p:nvSpPr>
        <p:spPr/>
        <p:txBody>
          <a:bodyPr/>
          <a:lstStyle/>
          <a:p>
            <a:fld id="{8D9C3B4F-4B7B-9A4F-9F3C-3A4901A33979}" type="slidenum">
              <a:rPr lang="en-US" smtClean="0"/>
              <a:pPr/>
              <a:t>5</a:t>
            </a:fld>
            <a:endParaRPr lang="en-US"/>
          </a:p>
        </p:txBody>
      </p:sp>
    </p:spTree>
    <p:extLst>
      <p:ext uri="{BB962C8B-B14F-4D97-AF65-F5344CB8AC3E}">
        <p14:creationId xmlns:p14="http://schemas.microsoft.com/office/powerpoint/2010/main" val="130037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EDA2465-3E87-4153-AD25-064800603527}"/>
              </a:ext>
            </a:extLst>
          </p:cNvPr>
          <p:cNvSpPr>
            <a:spLocks noGrp="1"/>
          </p:cNvSpPr>
          <p:nvPr>
            <p:ph type="title"/>
          </p:nvPr>
        </p:nvSpPr>
        <p:spPr>
          <a:xfrm>
            <a:off x="479394" y="1070800"/>
            <a:ext cx="3939688" cy="5583126"/>
          </a:xfrm>
        </p:spPr>
        <p:txBody>
          <a:bodyPr>
            <a:normAutofit/>
          </a:bodyPr>
          <a:lstStyle/>
          <a:p>
            <a:pPr algn="r"/>
            <a:r>
              <a:rPr lang="en-US" sz="5600"/>
              <a:t>Vision for Modernized Solution</a:t>
            </a:r>
          </a:p>
        </p:txBody>
      </p:sp>
      <p:sp>
        <p:nvSpPr>
          <p:cNvPr id="4" name="Footer Placeholder 3">
            <a:extLst>
              <a:ext uri="{FF2B5EF4-FFF2-40B4-BE49-F238E27FC236}">
                <a16:creationId xmlns:a16="http://schemas.microsoft.com/office/drawing/2014/main" id="{3FB235CC-3F14-4BF0-83AB-8D728C2CDE7B}"/>
              </a:ext>
            </a:extLst>
          </p:cNvPr>
          <p:cNvSpPr>
            <a:spLocks noGrp="1"/>
          </p:cNvSpPr>
          <p:nvPr>
            <p:ph type="ftr" sz="quarter" idx="11"/>
          </p:nvPr>
        </p:nvSpPr>
        <p:spPr>
          <a:xfrm>
            <a:off x="4038600" y="320400"/>
            <a:ext cx="4114800" cy="365125"/>
          </a:xfrm>
        </p:spPr>
        <p:txBody>
          <a:bodyPr>
            <a:normAutofit/>
          </a:bodyPr>
          <a:lstStyle/>
          <a:p>
            <a:pPr>
              <a:spcAft>
                <a:spcPts val="600"/>
              </a:spcAft>
            </a:pPr>
            <a:r>
              <a:rPr lang="en-US">
                <a:solidFill>
                  <a:schemeClr val="tx1">
                    <a:alpha val="60000"/>
                  </a:schemeClr>
                </a:solidFill>
              </a:rPr>
              <a:t>U.S. Environmental Protection Agency</a:t>
            </a:r>
          </a:p>
        </p:txBody>
      </p:sp>
      <p:sp>
        <p:nvSpPr>
          <p:cNvPr id="5" name="Slide Number Placeholder 4">
            <a:extLst>
              <a:ext uri="{FF2B5EF4-FFF2-40B4-BE49-F238E27FC236}">
                <a16:creationId xmlns:a16="http://schemas.microsoft.com/office/drawing/2014/main" id="{3A8728FD-82CA-4A63-8F4D-9AA43AFE469D}"/>
              </a:ext>
            </a:extLst>
          </p:cNvPr>
          <p:cNvSpPr>
            <a:spLocks noGrp="1"/>
          </p:cNvSpPr>
          <p:nvPr>
            <p:ph type="sldNum" sz="quarter" idx="12"/>
          </p:nvPr>
        </p:nvSpPr>
        <p:spPr>
          <a:xfrm>
            <a:off x="8610600" y="320400"/>
            <a:ext cx="2743200" cy="365125"/>
          </a:xfrm>
        </p:spPr>
        <p:txBody>
          <a:bodyPr>
            <a:normAutofit/>
          </a:bodyPr>
          <a:lstStyle/>
          <a:p>
            <a:pPr>
              <a:spcAft>
                <a:spcPts val="600"/>
              </a:spcAft>
            </a:pPr>
            <a:fld id="{8D9C3B4F-4B7B-9A4F-9F3C-3A4901A33979}" type="slidenum">
              <a:rPr lang="en-US">
                <a:solidFill>
                  <a:schemeClr val="tx1">
                    <a:alpha val="60000"/>
                  </a:schemeClr>
                </a:solidFill>
              </a:rPr>
              <a:pPr>
                <a:spcAft>
                  <a:spcPts val="600"/>
                </a:spcAft>
              </a:pPr>
              <a:t>6</a:t>
            </a:fld>
            <a:endParaRPr lang="en-US">
              <a:solidFill>
                <a:schemeClr val="tx1">
                  <a:alpha val="60000"/>
                </a:schemeClr>
              </a:solidFill>
            </a:endParaRPr>
          </a:p>
        </p:txBody>
      </p:sp>
      <p:cxnSp>
        <p:nvCxnSpPr>
          <p:cNvPr id="2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2">
            <a:extLst>
              <a:ext uri="{FF2B5EF4-FFF2-40B4-BE49-F238E27FC236}">
                <a16:creationId xmlns:a16="http://schemas.microsoft.com/office/drawing/2014/main" id="{DEABD006-7F06-1860-BBEE-5C98CFBBC24D}"/>
              </a:ext>
            </a:extLst>
          </p:cNvPr>
          <p:cNvGraphicFramePr>
            <a:graphicFrameLocks noGrp="1"/>
          </p:cNvGraphicFramePr>
          <p:nvPr>
            <p:ph idx="1"/>
            <p:extLst>
              <p:ext uri="{D42A27DB-BD31-4B8C-83A1-F6EECF244321}">
                <p14:modId xmlns:p14="http://schemas.microsoft.com/office/powerpoint/2010/main" val="407971988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59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B2DB-6794-96B7-C2F6-8658E0FE29FC}"/>
              </a:ext>
            </a:extLst>
          </p:cNvPr>
          <p:cNvSpPr>
            <a:spLocks noGrp="1"/>
          </p:cNvSpPr>
          <p:nvPr>
            <p:ph type="title"/>
          </p:nvPr>
        </p:nvSpPr>
        <p:spPr>
          <a:xfrm>
            <a:off x="836307" y="282412"/>
            <a:ext cx="10515600" cy="1325563"/>
          </a:xfrm>
        </p:spPr>
        <p:txBody>
          <a:bodyPr/>
          <a:lstStyle/>
          <a:p>
            <a:pPr algn="ctr"/>
            <a:r>
              <a:rPr lang="en-US"/>
              <a:t>Timeline for Modernization</a:t>
            </a:r>
          </a:p>
        </p:txBody>
      </p:sp>
      <p:sp>
        <p:nvSpPr>
          <p:cNvPr id="3" name="Footer Placeholder 2">
            <a:extLst>
              <a:ext uri="{FF2B5EF4-FFF2-40B4-BE49-F238E27FC236}">
                <a16:creationId xmlns:a16="http://schemas.microsoft.com/office/drawing/2014/main" id="{FDD18C12-6E14-EB24-D810-9C25832BB48B}"/>
              </a:ext>
            </a:extLst>
          </p:cNvPr>
          <p:cNvSpPr>
            <a:spLocks noGrp="1"/>
          </p:cNvSpPr>
          <p:nvPr>
            <p:ph type="ftr" sz="quarter" idx="11"/>
          </p:nvPr>
        </p:nvSpPr>
        <p:spPr/>
        <p:txBody>
          <a:bodyPr/>
          <a:lstStyle/>
          <a:p>
            <a:r>
              <a:rPr lang="en-US">
                <a:solidFill>
                  <a:schemeClr val="bg1"/>
                </a:solidFill>
              </a:rPr>
              <a:t>U.S. Environmental Protection Agency</a:t>
            </a:r>
          </a:p>
        </p:txBody>
      </p:sp>
      <p:sp>
        <p:nvSpPr>
          <p:cNvPr id="4" name="Slide Number Placeholder 3">
            <a:extLst>
              <a:ext uri="{FF2B5EF4-FFF2-40B4-BE49-F238E27FC236}">
                <a16:creationId xmlns:a16="http://schemas.microsoft.com/office/drawing/2014/main" id="{58437E74-0558-AF75-395B-3B59E265D8FC}"/>
              </a:ext>
            </a:extLst>
          </p:cNvPr>
          <p:cNvSpPr>
            <a:spLocks noGrp="1"/>
          </p:cNvSpPr>
          <p:nvPr>
            <p:ph type="sldNum" sz="quarter" idx="12"/>
          </p:nvPr>
        </p:nvSpPr>
        <p:spPr/>
        <p:txBody>
          <a:bodyPr/>
          <a:lstStyle/>
          <a:p>
            <a:fld id="{8D9C3B4F-4B7B-9A4F-9F3C-3A4901A33979}" type="slidenum">
              <a:rPr lang="en-US" smtClean="0">
                <a:solidFill>
                  <a:schemeClr val="bg1"/>
                </a:solidFill>
              </a:rPr>
              <a:t>7</a:t>
            </a:fld>
            <a:endParaRPr lang="en-US">
              <a:solidFill>
                <a:schemeClr val="bg1"/>
              </a:solidFill>
            </a:endParaRPr>
          </a:p>
        </p:txBody>
      </p:sp>
      <p:sp>
        <p:nvSpPr>
          <p:cNvPr id="5" name="Rectangle 4">
            <a:extLst>
              <a:ext uri="{FF2B5EF4-FFF2-40B4-BE49-F238E27FC236}">
                <a16:creationId xmlns:a16="http://schemas.microsoft.com/office/drawing/2014/main" id="{10702937-25BE-E90F-5365-96E2EF8F1753}"/>
              </a:ext>
            </a:extLst>
          </p:cNvPr>
          <p:cNvSpPr/>
          <p:nvPr/>
        </p:nvSpPr>
        <p:spPr>
          <a:xfrm>
            <a:off x="148390" y="1459938"/>
            <a:ext cx="1772653" cy="978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Background and Planning</a:t>
            </a:r>
          </a:p>
          <a:p>
            <a:pPr algn="ctr"/>
            <a:r>
              <a:rPr lang="en-US"/>
              <a:t>2022-2023</a:t>
            </a:r>
          </a:p>
        </p:txBody>
      </p:sp>
      <p:sp>
        <p:nvSpPr>
          <p:cNvPr id="6" name="Flowchart: Terminator 5">
            <a:extLst>
              <a:ext uri="{FF2B5EF4-FFF2-40B4-BE49-F238E27FC236}">
                <a16:creationId xmlns:a16="http://schemas.microsoft.com/office/drawing/2014/main" id="{178A83D3-6E1A-2C66-90BB-BAFDC3DA262B}"/>
              </a:ext>
            </a:extLst>
          </p:cNvPr>
          <p:cNvSpPr/>
          <p:nvPr/>
        </p:nvSpPr>
        <p:spPr>
          <a:xfrm>
            <a:off x="1299410" y="2623015"/>
            <a:ext cx="1772653" cy="58369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Project Kickoff</a:t>
            </a:r>
          </a:p>
          <a:p>
            <a:pPr algn="ctr"/>
            <a:r>
              <a:rPr lang="en-US"/>
              <a:t>May 2024</a:t>
            </a:r>
          </a:p>
        </p:txBody>
      </p:sp>
      <p:sp>
        <p:nvSpPr>
          <p:cNvPr id="7" name="Rectangle 6">
            <a:extLst>
              <a:ext uri="{FF2B5EF4-FFF2-40B4-BE49-F238E27FC236}">
                <a16:creationId xmlns:a16="http://schemas.microsoft.com/office/drawing/2014/main" id="{0FA7F218-DF95-4C83-FBFD-2FDC93DEDEE2}"/>
              </a:ext>
            </a:extLst>
          </p:cNvPr>
          <p:cNvSpPr/>
          <p:nvPr/>
        </p:nvSpPr>
        <p:spPr>
          <a:xfrm>
            <a:off x="2942897" y="3204865"/>
            <a:ext cx="2972629" cy="1128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Requirements Gathering</a:t>
            </a:r>
          </a:p>
          <a:p>
            <a:pPr algn="ctr"/>
            <a:r>
              <a:rPr lang="en-US"/>
              <a:t>With Focus Areas</a:t>
            </a:r>
          </a:p>
          <a:p>
            <a:pPr algn="ctr"/>
            <a:r>
              <a:rPr lang="en-US"/>
              <a:t>Summer ‘24 – Summer ‘25</a:t>
            </a:r>
          </a:p>
        </p:txBody>
      </p:sp>
      <p:sp>
        <p:nvSpPr>
          <p:cNvPr id="8" name="Rectangle 7">
            <a:extLst>
              <a:ext uri="{FF2B5EF4-FFF2-40B4-BE49-F238E27FC236}">
                <a16:creationId xmlns:a16="http://schemas.microsoft.com/office/drawing/2014/main" id="{4A119204-E904-F155-EEA1-3E951512E0B3}"/>
              </a:ext>
            </a:extLst>
          </p:cNvPr>
          <p:cNvSpPr/>
          <p:nvPr/>
        </p:nvSpPr>
        <p:spPr>
          <a:xfrm>
            <a:off x="6011779" y="4553622"/>
            <a:ext cx="2747211" cy="5732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Analysis of Alternatives</a:t>
            </a:r>
          </a:p>
          <a:p>
            <a:pPr algn="ctr"/>
            <a:r>
              <a:rPr lang="en-US"/>
              <a:t>Fall – Winter 2025</a:t>
            </a:r>
          </a:p>
        </p:txBody>
      </p:sp>
      <p:sp>
        <p:nvSpPr>
          <p:cNvPr id="9" name="Rectangle 8">
            <a:extLst>
              <a:ext uri="{FF2B5EF4-FFF2-40B4-BE49-F238E27FC236}">
                <a16:creationId xmlns:a16="http://schemas.microsoft.com/office/drawing/2014/main" id="{7FF9542B-46D2-CBB3-E740-859580A2FDC2}"/>
              </a:ext>
            </a:extLst>
          </p:cNvPr>
          <p:cNvSpPr/>
          <p:nvPr/>
        </p:nvSpPr>
        <p:spPr>
          <a:xfrm>
            <a:off x="8819146" y="5214131"/>
            <a:ext cx="2747211" cy="5732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Agile Development</a:t>
            </a:r>
          </a:p>
          <a:p>
            <a:pPr algn="ctr"/>
            <a:r>
              <a:rPr lang="en-US"/>
              <a:t>Begins Winter 2025</a:t>
            </a:r>
          </a:p>
        </p:txBody>
      </p:sp>
      <p:cxnSp>
        <p:nvCxnSpPr>
          <p:cNvPr id="11" name="Connector: Elbow 10">
            <a:extLst>
              <a:ext uri="{FF2B5EF4-FFF2-40B4-BE49-F238E27FC236}">
                <a16:creationId xmlns:a16="http://schemas.microsoft.com/office/drawing/2014/main" id="{80AEDF0D-FFDE-A2DE-ED1D-28F742AE715C}"/>
              </a:ext>
            </a:extLst>
          </p:cNvPr>
          <p:cNvCxnSpPr>
            <a:cxnSpLocks/>
            <a:stCxn id="5" idx="3"/>
            <a:endCxn id="6" idx="0"/>
          </p:cNvCxnSpPr>
          <p:nvPr/>
        </p:nvCxnSpPr>
        <p:spPr>
          <a:xfrm>
            <a:off x="1921043" y="1949169"/>
            <a:ext cx="264694" cy="6738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D2ED6FD4-017B-8C7A-7D90-CD88758D509E}"/>
              </a:ext>
            </a:extLst>
          </p:cNvPr>
          <p:cNvCxnSpPr>
            <a:cxnSpLocks/>
            <a:stCxn id="6" idx="3"/>
            <a:endCxn id="7" idx="0"/>
          </p:cNvCxnSpPr>
          <p:nvPr/>
        </p:nvCxnSpPr>
        <p:spPr>
          <a:xfrm>
            <a:off x="3072063" y="2914864"/>
            <a:ext cx="1357149" cy="2900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B46CD19-1C03-2D22-3204-65E8A4ACB96B}"/>
              </a:ext>
            </a:extLst>
          </p:cNvPr>
          <p:cNvCxnSpPr>
            <a:cxnSpLocks/>
            <a:stCxn id="7" idx="3"/>
            <a:endCxn id="8" idx="0"/>
          </p:cNvCxnSpPr>
          <p:nvPr/>
        </p:nvCxnSpPr>
        <p:spPr>
          <a:xfrm>
            <a:off x="5915526" y="3769103"/>
            <a:ext cx="1469859" cy="78451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F0FAACFA-4D59-1929-2CEC-D5B21838F27F}"/>
              </a:ext>
            </a:extLst>
          </p:cNvPr>
          <p:cNvCxnSpPr>
            <a:cxnSpLocks/>
            <a:stCxn id="8" idx="3"/>
            <a:endCxn id="9" idx="0"/>
          </p:cNvCxnSpPr>
          <p:nvPr/>
        </p:nvCxnSpPr>
        <p:spPr>
          <a:xfrm>
            <a:off x="8758990" y="4840244"/>
            <a:ext cx="1433762" cy="3738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7B879AD-78B2-154D-F917-0BCDB1DC3AD7}"/>
              </a:ext>
            </a:extLst>
          </p:cNvPr>
          <p:cNvSpPr txBox="1"/>
          <p:nvPr/>
        </p:nvSpPr>
        <p:spPr>
          <a:xfrm>
            <a:off x="6717606" y="2689121"/>
            <a:ext cx="1335558" cy="369332"/>
          </a:xfrm>
          <a:prstGeom prst="rect">
            <a:avLst/>
          </a:prstGeom>
          <a:noFill/>
          <a:ln w="28575">
            <a:solidFill>
              <a:srgbClr val="0070C0"/>
            </a:solidFill>
          </a:ln>
        </p:spPr>
        <p:txBody>
          <a:bodyPr wrap="none" rtlCol="0">
            <a:spAutoFit/>
          </a:bodyPr>
          <a:lstStyle/>
          <a:p>
            <a:r>
              <a:rPr lang="en-US"/>
              <a:t>We are here</a:t>
            </a:r>
          </a:p>
        </p:txBody>
      </p:sp>
      <p:cxnSp>
        <p:nvCxnSpPr>
          <p:cNvPr id="40" name="Straight Arrow Connector 39">
            <a:extLst>
              <a:ext uri="{FF2B5EF4-FFF2-40B4-BE49-F238E27FC236}">
                <a16:creationId xmlns:a16="http://schemas.microsoft.com/office/drawing/2014/main" id="{2E18713B-A2AC-2BB8-9120-22BDB038DD7D}"/>
              </a:ext>
            </a:extLst>
          </p:cNvPr>
          <p:cNvCxnSpPr>
            <a:stCxn id="36" idx="1"/>
          </p:cNvCxnSpPr>
          <p:nvPr/>
        </p:nvCxnSpPr>
        <p:spPr>
          <a:xfrm flipH="1">
            <a:off x="5698932" y="2873787"/>
            <a:ext cx="1018674" cy="4774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C872A8E-EF59-D7AE-2ACF-96E81338BFD8}"/>
              </a:ext>
            </a:extLst>
          </p:cNvPr>
          <p:cNvCxnSpPr>
            <a:cxnSpLocks/>
            <a:stCxn id="9" idx="1"/>
            <a:endCxn id="7" idx="2"/>
          </p:cNvCxnSpPr>
          <p:nvPr/>
        </p:nvCxnSpPr>
        <p:spPr>
          <a:xfrm rot="10800000">
            <a:off x="4429212" y="4333341"/>
            <a:ext cx="4389934" cy="11674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57CF5C5-9172-02EB-4F42-31D455CA4CF3}"/>
              </a:ext>
            </a:extLst>
          </p:cNvPr>
          <p:cNvSpPr txBox="1"/>
          <p:nvPr/>
        </p:nvSpPr>
        <p:spPr>
          <a:xfrm>
            <a:off x="4617174" y="5419185"/>
            <a:ext cx="4066562" cy="369332"/>
          </a:xfrm>
          <a:prstGeom prst="rect">
            <a:avLst/>
          </a:prstGeom>
          <a:noFill/>
        </p:spPr>
        <p:txBody>
          <a:bodyPr wrap="none" rtlCol="0">
            <a:spAutoFit/>
          </a:bodyPr>
          <a:lstStyle/>
          <a:p>
            <a:r>
              <a:rPr lang="en-US"/>
              <a:t>Continuing engagement with Focus Areas</a:t>
            </a:r>
          </a:p>
        </p:txBody>
      </p:sp>
    </p:spTree>
    <p:extLst>
      <p:ext uri="{BB962C8B-B14F-4D97-AF65-F5344CB8AC3E}">
        <p14:creationId xmlns:p14="http://schemas.microsoft.com/office/powerpoint/2010/main" val="190548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8F4701-42E2-2B5B-016D-AC6A0E56BB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U.S. Environmental Protection Agency</a:t>
            </a:r>
          </a:p>
        </p:txBody>
      </p:sp>
      <p:sp>
        <p:nvSpPr>
          <p:cNvPr id="5" name="Slide Number Placeholder 4">
            <a:extLst>
              <a:ext uri="{FF2B5EF4-FFF2-40B4-BE49-F238E27FC236}">
                <a16:creationId xmlns:a16="http://schemas.microsoft.com/office/drawing/2014/main" id="{C97647A7-E858-7CD5-2EE1-E4B677942F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D9C3B4F-4B7B-9A4F-9F3C-3A4901A33979}" type="slidenum">
              <a:rPr lang="en-US" smtClean="0"/>
              <a:pPr>
                <a:spcAft>
                  <a:spcPts val="600"/>
                </a:spcAft>
              </a:pPr>
              <a:t>8</a:t>
            </a:fld>
            <a:endParaRPr lang="en-US"/>
          </a:p>
        </p:txBody>
      </p:sp>
      <p:sp>
        <p:nvSpPr>
          <p:cNvPr id="2" name="Title 1">
            <a:extLst>
              <a:ext uri="{FF2B5EF4-FFF2-40B4-BE49-F238E27FC236}">
                <a16:creationId xmlns:a16="http://schemas.microsoft.com/office/drawing/2014/main" id="{C5EC4555-B693-C0AD-E68F-7FEEA96A2188}"/>
              </a:ext>
            </a:extLst>
          </p:cNvPr>
          <p:cNvSpPr>
            <a:spLocks noGrp="1"/>
          </p:cNvSpPr>
          <p:nvPr>
            <p:ph type="title"/>
          </p:nvPr>
        </p:nvSpPr>
        <p:spPr>
          <a:xfrm>
            <a:off x="635000" y="640823"/>
            <a:ext cx="3418659" cy="5583148"/>
          </a:xfrm>
        </p:spPr>
        <p:txBody>
          <a:bodyPr anchor="ctr">
            <a:normAutofit/>
          </a:bodyPr>
          <a:lstStyle/>
          <a:p>
            <a:r>
              <a:rPr lang="en-US" sz="5000"/>
              <a:t>Approach for Modernizing</a:t>
            </a:r>
            <a:endParaRPr lang="en-US" sz="5000">
              <a:cs typeface="Calibri Light"/>
            </a:endParaRPr>
          </a:p>
        </p:txBody>
      </p:sp>
      <p:graphicFrame>
        <p:nvGraphicFramePr>
          <p:cNvPr id="22" name="Content Placeholder 2">
            <a:extLst>
              <a:ext uri="{FF2B5EF4-FFF2-40B4-BE49-F238E27FC236}">
                <a16:creationId xmlns:a16="http://schemas.microsoft.com/office/drawing/2014/main" id="{DC9CF8D4-AF66-3044-AB28-6BDEFDA3A697}"/>
              </a:ext>
            </a:extLst>
          </p:cNvPr>
          <p:cNvGraphicFramePr>
            <a:graphicFrameLocks noGrp="1"/>
          </p:cNvGraphicFramePr>
          <p:nvPr>
            <p:ph idx="1"/>
            <p:extLst>
              <p:ext uri="{D42A27DB-BD31-4B8C-83A1-F6EECF244321}">
                <p14:modId xmlns:p14="http://schemas.microsoft.com/office/powerpoint/2010/main" val="123435249"/>
              </p:ext>
            </p:extLst>
          </p:nvPr>
        </p:nvGraphicFramePr>
        <p:xfrm>
          <a:off x="4684889"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12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EAA023D-A73D-47D7-9EBF-F03D40936E76}"/>
              </a:ext>
            </a:extLst>
          </p:cNvPr>
          <p:cNvSpPr>
            <a:spLocks noGrp="1"/>
          </p:cNvSpPr>
          <p:nvPr>
            <p:ph type="title"/>
          </p:nvPr>
        </p:nvSpPr>
        <p:spPr>
          <a:xfrm>
            <a:off x="479394" y="1070800"/>
            <a:ext cx="3939688" cy="5583126"/>
          </a:xfrm>
        </p:spPr>
        <p:txBody>
          <a:bodyPr>
            <a:normAutofit/>
          </a:bodyPr>
          <a:lstStyle/>
          <a:p>
            <a:pPr algn="r"/>
            <a:r>
              <a:rPr lang="en-US" sz="6800"/>
              <a:t>Focus Area</a:t>
            </a:r>
            <a:br>
              <a:rPr lang="en-US" sz="6800"/>
            </a:br>
            <a:r>
              <a:rPr lang="en-US" sz="6800"/>
              <a:t>Approach</a:t>
            </a:r>
          </a:p>
        </p:txBody>
      </p:sp>
      <p:sp>
        <p:nvSpPr>
          <p:cNvPr id="4" name="Footer Placeholder 3">
            <a:extLst>
              <a:ext uri="{FF2B5EF4-FFF2-40B4-BE49-F238E27FC236}">
                <a16:creationId xmlns:a16="http://schemas.microsoft.com/office/drawing/2014/main" id="{C89C2222-D558-4482-BE59-0B411390E0B7}"/>
              </a:ext>
            </a:extLst>
          </p:cNvPr>
          <p:cNvSpPr>
            <a:spLocks noGrp="1"/>
          </p:cNvSpPr>
          <p:nvPr>
            <p:ph type="ftr" sz="quarter" idx="11"/>
          </p:nvPr>
        </p:nvSpPr>
        <p:spPr>
          <a:xfrm>
            <a:off x="4038600" y="320400"/>
            <a:ext cx="4114800" cy="365125"/>
          </a:xfrm>
        </p:spPr>
        <p:txBody>
          <a:bodyPr>
            <a:normAutofit/>
          </a:bodyPr>
          <a:lstStyle/>
          <a:p>
            <a:pPr>
              <a:spcAft>
                <a:spcPts val="600"/>
              </a:spcAft>
            </a:pPr>
            <a:r>
              <a:rPr lang="en-US">
                <a:solidFill>
                  <a:schemeClr val="tx1">
                    <a:alpha val="60000"/>
                  </a:schemeClr>
                </a:solidFill>
              </a:rPr>
              <a:t>U.S. Environmental Protection Agency</a:t>
            </a:r>
          </a:p>
        </p:txBody>
      </p:sp>
      <p:sp>
        <p:nvSpPr>
          <p:cNvPr id="5" name="Slide Number Placeholder 4">
            <a:extLst>
              <a:ext uri="{FF2B5EF4-FFF2-40B4-BE49-F238E27FC236}">
                <a16:creationId xmlns:a16="http://schemas.microsoft.com/office/drawing/2014/main" id="{8DFAC8FA-6A79-4902-A325-42CF11770101}"/>
              </a:ext>
            </a:extLst>
          </p:cNvPr>
          <p:cNvSpPr>
            <a:spLocks noGrp="1"/>
          </p:cNvSpPr>
          <p:nvPr>
            <p:ph type="sldNum" sz="quarter" idx="12"/>
          </p:nvPr>
        </p:nvSpPr>
        <p:spPr>
          <a:xfrm>
            <a:off x="8610600" y="320400"/>
            <a:ext cx="2743200" cy="365125"/>
          </a:xfrm>
        </p:spPr>
        <p:txBody>
          <a:bodyPr>
            <a:normAutofit/>
          </a:bodyPr>
          <a:lstStyle/>
          <a:p>
            <a:pPr>
              <a:spcAft>
                <a:spcPts val="600"/>
              </a:spcAft>
            </a:pPr>
            <a:fld id="{8D9C3B4F-4B7B-9A4F-9F3C-3A4901A33979}" type="slidenum">
              <a:rPr lang="en-US">
                <a:solidFill>
                  <a:schemeClr val="tx1">
                    <a:alpha val="60000"/>
                  </a:schemeClr>
                </a:solidFill>
              </a:rPr>
              <a:pPr>
                <a:spcAft>
                  <a:spcPts val="600"/>
                </a:spcAft>
              </a:pPr>
              <a:t>9</a:t>
            </a:fld>
            <a:endParaRPr lang="en-US">
              <a:solidFill>
                <a:schemeClr val="tx1">
                  <a:alpha val="60000"/>
                </a:schemeClr>
              </a:solidFill>
            </a:endParaRPr>
          </a:p>
        </p:txBody>
      </p:sp>
      <p:cxnSp>
        <p:nvCxnSpPr>
          <p:cNvPr id="40" name="Straight Connector 3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0352D70E-565B-1F29-E431-80CF9852A1FE}"/>
              </a:ext>
            </a:extLst>
          </p:cNvPr>
          <p:cNvGraphicFramePr>
            <a:graphicFrameLocks noGrp="1"/>
          </p:cNvGraphicFramePr>
          <p:nvPr>
            <p:ph idx="1"/>
            <p:extLst>
              <p:ext uri="{D42A27DB-BD31-4B8C-83A1-F6EECF244321}">
                <p14:modId xmlns:p14="http://schemas.microsoft.com/office/powerpoint/2010/main" val="78393740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353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2021-05-24T19:52:33+00:00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NOtes xmlns="a926bcfa-c3a7-4283-a262-561d60e22487" xsi:nil="true"/>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A1DF97AE8FC5B14A8B0ABFEADDDF82DB" ma:contentTypeVersion="9" ma:contentTypeDescription="Create a new document." ma:contentTypeScope="" ma:versionID="b2416e96b96756483ac7979dd673ca53">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926bcfa-c3a7-4283-a262-561d60e22487" xmlns:ns6="199ad574-430a-49cf-88d5-858bd87833ce" targetNamespace="http://schemas.microsoft.com/office/2006/metadata/properties" ma:root="true" ma:fieldsID="14f035e2ffddcb0471b8cc1a252b3880" ns1:_="" ns2:_="" ns3:_="" ns4:_="" ns5:_="" ns6:_="">
    <xsd:import namespace="http://schemas.microsoft.com/sharepoint/v3"/>
    <xsd:import namespace="4ffa91fb-a0ff-4ac5-b2db-65c790d184a4"/>
    <xsd:import namespace="http://schemas.microsoft.com/sharepoint.v3"/>
    <xsd:import namespace="http://schemas.microsoft.com/sharepoint/v3/fields"/>
    <xsd:import namespace="a926bcfa-c3a7-4283-a262-561d60e22487"/>
    <xsd:import namespace="199ad574-430a-49cf-88d5-858bd87833c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ObjectDetectorVersions" minOccurs="0"/>
                <xsd:element ref="ns6:SharedWithUsers" minOccurs="0"/>
                <xsd:element ref="ns6:SharedWithDetails" minOccurs="0"/>
                <xsd:element ref="ns5:MediaServiceSearchProperties" minOccurs="0"/>
                <xsd:element ref="ns5: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6251267-f10f-4e7f-8596-50d09da6229e}" ma:internalName="TaxCatchAllLabel" ma:readOnly="true" ma:showField="CatchAllDataLabel" ma:web="199ad574-430a-49cf-88d5-858bd87833c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6251267-f10f-4e7f-8596-50d09da6229e}" ma:internalName="TaxCatchAll" ma:showField="CatchAllData" ma:web="199ad574-430a-49cf-88d5-858bd87833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26bcfa-c3a7-4283-a262-561d60e2248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NOtes" ma:index="34"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9ad574-430a-49cf-88d5-858bd87833ce"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ACCF18AB-F352-46F8-9BA6-698C554E7A72}">
  <ds:schemaRefs>
    <ds:schemaRef ds:uri="http://schemas.microsoft.com/sharepoint/v3/contenttype/forms"/>
  </ds:schemaRefs>
</ds:datastoreItem>
</file>

<file path=customXml/itemProps2.xml><?xml version="1.0" encoding="utf-8"?>
<ds:datastoreItem xmlns:ds="http://schemas.openxmlformats.org/officeDocument/2006/customXml" ds:itemID="{25BEF323-5D29-4E4F-B227-79E068360928}">
  <ds:schemaRefs>
    <ds:schemaRef ds:uri="199ad574-430a-49cf-88d5-858bd87833ce"/>
    <ds:schemaRef ds:uri="4ffa91fb-a0ff-4ac5-b2db-65c790d184a4"/>
    <ds:schemaRef ds:uri="a926bcfa-c3a7-4283-a262-561d60e224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AE0920-49C0-4BEB-8059-D7BF55C35AD5}">
  <ds:schemaRefs>
    <ds:schemaRef ds:uri="ESRI.ArcGIS.Mapping.OfficeIntegration.PowerPointInfo"/>
  </ds:schemaRefs>
</ds:datastoreItem>
</file>

<file path=customXml/itemProps4.xml><?xml version="1.0" encoding="utf-8"?>
<ds:datastoreItem xmlns:ds="http://schemas.openxmlformats.org/officeDocument/2006/customXml" ds:itemID="{99105228-D0A3-4FEB-A69D-0A2553AEBBB5}">
  <ds:schemaRefs>
    <ds:schemaRef ds:uri="199ad574-430a-49cf-88d5-858bd87833ce"/>
    <ds:schemaRef ds:uri="4ffa91fb-a0ff-4ac5-b2db-65c790d184a4"/>
    <ds:schemaRef ds:uri="a926bcfa-c3a7-4283-a262-561d60e224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A57820A9-CD96-48E7-B125-A9108182908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4</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ICIS Modernization Updates  September 17, 2024</vt:lpstr>
      <vt:lpstr>Agenda</vt:lpstr>
      <vt:lpstr>What is ICIS?</vt:lpstr>
      <vt:lpstr>Why Modernize the System?</vt:lpstr>
      <vt:lpstr>Collaborative Approach to Modernization</vt:lpstr>
      <vt:lpstr>Vision for Modernized Solution</vt:lpstr>
      <vt:lpstr>Timeline for Modernization</vt:lpstr>
      <vt:lpstr>Approach for Modernizing</vt:lpstr>
      <vt:lpstr>Focus Area Approach</vt:lpstr>
      <vt:lpstr>Other Business Requirements Gathering Activities</vt:lpstr>
      <vt:lpstr>Suggestions from our Co-Regulators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4</cp:revision>
  <cp:lastPrinted>2021-06-03T13:34:33Z</cp:lastPrinted>
  <dcterms:created xsi:type="dcterms:W3CDTF">2019-11-04T14:04:23Z</dcterms:created>
  <dcterms:modified xsi:type="dcterms:W3CDTF">2024-09-11T16:02:48Z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0x010100A1DF97AE8FC5B14A8B0ABFEADDDF82DB</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ies>
</file>