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4"/>
    <p:sldMasterId id="2147484013" r:id="rId5"/>
  </p:sldMasterIdLst>
  <p:notesMasterIdLst>
    <p:notesMasterId r:id="rId23"/>
  </p:notesMasterIdLst>
  <p:sldIdLst>
    <p:sldId id="715" r:id="rId6"/>
    <p:sldId id="2147483309" r:id="rId7"/>
    <p:sldId id="2147483292" r:id="rId8"/>
    <p:sldId id="4571" r:id="rId9"/>
    <p:sldId id="2147483293" r:id="rId10"/>
    <p:sldId id="2147483294" r:id="rId11"/>
    <p:sldId id="2147483279" r:id="rId12"/>
    <p:sldId id="2147483298" r:id="rId13"/>
    <p:sldId id="2147483297" r:id="rId14"/>
    <p:sldId id="2147483296" r:id="rId15"/>
    <p:sldId id="2147483299" r:id="rId16"/>
    <p:sldId id="2147483300" r:id="rId17"/>
    <p:sldId id="2147483311" r:id="rId18"/>
    <p:sldId id="2147483312" r:id="rId19"/>
    <p:sldId id="2147483313" r:id="rId20"/>
    <p:sldId id="2147483314" r:id="rId21"/>
    <p:sldId id="2147483310" r:id="rId22"/>
  </p:sldIdLst>
  <p:sldSz cx="12192000" cy="6858000"/>
  <p:notesSz cx="7102475" cy="9388475"/>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513CF6-200A-41F4-A88B-C2F88C5650E7}">
          <p14:sldIdLst>
            <p14:sldId id="715"/>
            <p14:sldId id="2147483309"/>
            <p14:sldId id="2147483292"/>
            <p14:sldId id="4571"/>
            <p14:sldId id="2147483293"/>
            <p14:sldId id="2147483294"/>
            <p14:sldId id="2147483279"/>
            <p14:sldId id="2147483298"/>
            <p14:sldId id="2147483297"/>
            <p14:sldId id="2147483296"/>
            <p14:sldId id="2147483299"/>
            <p14:sldId id="2147483300"/>
            <p14:sldId id="2147483311"/>
            <p14:sldId id="2147483312"/>
            <p14:sldId id="2147483313"/>
            <p14:sldId id="2147483314"/>
            <p14:sldId id="2147483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CE74FD-BDB4-9826-59F8-12D6DCC1B4BB}" name="Nunna, Pattabhi [USA]" initials="NP[" userId="S::558650@bah.com::d39f7d80-9a98-42b0-8033-a9cdf97cc5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3E"/>
    <a:srgbClr val="008296"/>
    <a:srgbClr val="971868"/>
    <a:srgbClr val="641045"/>
    <a:srgbClr val="9491CF"/>
    <a:srgbClr val="002D4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19" autoAdjust="0"/>
  </p:normalViewPr>
  <p:slideViewPr>
    <p:cSldViewPr snapToGrid="0">
      <p:cViewPr varScale="1">
        <p:scale>
          <a:sx n="77" d="100"/>
          <a:sy n="77" d="100"/>
        </p:scale>
        <p:origin x="650"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FD83C-5EF1-4ACC-8B1C-8E56454C1B0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8D1670-9F82-4BEC-9C6C-17641BC27025}">
      <dgm:prSet/>
      <dgm:spPr/>
      <dgm:t>
        <a:bodyPr/>
        <a:lstStyle/>
        <a:p>
          <a:pPr>
            <a:lnSpc>
              <a:spcPct val="100000"/>
            </a:lnSpc>
          </a:pPr>
          <a:r>
            <a:rPr lang="en-US"/>
            <a:t>SEMS Background &amp; Vision</a:t>
          </a:r>
        </a:p>
      </dgm:t>
    </dgm:pt>
    <dgm:pt modelId="{6A52D62D-EB47-45DF-8129-2A8DAF1B5717}" type="parTrans" cxnId="{51036780-87AD-4D01-9B39-D0C4CE52A668}">
      <dgm:prSet/>
      <dgm:spPr/>
      <dgm:t>
        <a:bodyPr/>
        <a:lstStyle/>
        <a:p>
          <a:endParaRPr lang="en-US"/>
        </a:p>
      </dgm:t>
    </dgm:pt>
    <dgm:pt modelId="{9DF5F0AB-D990-4250-8B69-13EB5820B315}" type="sibTrans" cxnId="{51036780-87AD-4D01-9B39-D0C4CE52A668}">
      <dgm:prSet/>
      <dgm:spPr/>
      <dgm:t>
        <a:bodyPr/>
        <a:lstStyle/>
        <a:p>
          <a:endParaRPr lang="en-US"/>
        </a:p>
      </dgm:t>
    </dgm:pt>
    <dgm:pt modelId="{DCAE7818-53E1-4D37-8C5A-5F24FB7D444C}">
      <dgm:prSet/>
      <dgm:spPr/>
      <dgm:t>
        <a:bodyPr/>
        <a:lstStyle/>
        <a:p>
          <a:pPr>
            <a:lnSpc>
              <a:spcPct val="100000"/>
            </a:lnSpc>
          </a:pPr>
          <a:r>
            <a:rPr lang="en-US"/>
            <a:t>Demo</a:t>
          </a:r>
        </a:p>
      </dgm:t>
    </dgm:pt>
    <dgm:pt modelId="{9CBE873A-FCD3-4A06-8C91-CF1C1E934491}" type="parTrans" cxnId="{288ED071-90E7-455A-8A14-597EFB3C2821}">
      <dgm:prSet/>
      <dgm:spPr/>
      <dgm:t>
        <a:bodyPr/>
        <a:lstStyle/>
        <a:p>
          <a:endParaRPr lang="en-US"/>
        </a:p>
      </dgm:t>
    </dgm:pt>
    <dgm:pt modelId="{B06A507B-9A23-4F1F-8999-7B6BD78DE117}" type="sibTrans" cxnId="{288ED071-90E7-455A-8A14-597EFB3C2821}">
      <dgm:prSet/>
      <dgm:spPr/>
      <dgm:t>
        <a:bodyPr/>
        <a:lstStyle/>
        <a:p>
          <a:endParaRPr lang="en-US"/>
        </a:p>
      </dgm:t>
    </dgm:pt>
    <dgm:pt modelId="{53834314-81C9-44D5-9AB9-C249D5237C4A}">
      <dgm:prSet/>
      <dgm:spPr/>
      <dgm:t>
        <a:bodyPr/>
        <a:lstStyle/>
        <a:p>
          <a:pPr>
            <a:lnSpc>
              <a:spcPct val="100000"/>
            </a:lnSpc>
          </a:pPr>
          <a:r>
            <a:rPr lang="en-US"/>
            <a:t>SEMS Records Search and Vision</a:t>
          </a:r>
        </a:p>
      </dgm:t>
    </dgm:pt>
    <dgm:pt modelId="{88B785CD-FDE9-48C2-B4A8-E79A224E59E1}" type="parTrans" cxnId="{BBF274F5-7734-485E-9ECB-8E022ADC8AFB}">
      <dgm:prSet/>
      <dgm:spPr/>
      <dgm:t>
        <a:bodyPr/>
        <a:lstStyle/>
        <a:p>
          <a:endParaRPr lang="en-US"/>
        </a:p>
      </dgm:t>
    </dgm:pt>
    <dgm:pt modelId="{3347F674-1037-4777-9551-2C7F34B239CA}" type="sibTrans" cxnId="{BBF274F5-7734-485E-9ECB-8E022ADC8AFB}">
      <dgm:prSet/>
      <dgm:spPr/>
      <dgm:t>
        <a:bodyPr/>
        <a:lstStyle/>
        <a:p>
          <a:endParaRPr lang="en-US"/>
        </a:p>
      </dgm:t>
    </dgm:pt>
    <dgm:pt modelId="{E4701974-3DD0-483B-8DFE-C41EF409C90B}">
      <dgm:prSet/>
      <dgm:spPr/>
      <dgm:t>
        <a:bodyPr/>
        <a:lstStyle/>
        <a:p>
          <a:pPr>
            <a:lnSpc>
              <a:spcPct val="100000"/>
            </a:lnSpc>
          </a:pPr>
          <a:r>
            <a:rPr lang="en-US"/>
            <a:t>AI Enhanced Data Processing &amp; Automation </a:t>
          </a:r>
        </a:p>
      </dgm:t>
    </dgm:pt>
    <dgm:pt modelId="{67335C6A-E76D-4548-B608-603661B8C05A}" type="parTrans" cxnId="{F0847963-E3EC-4274-9245-0F2C354475AA}">
      <dgm:prSet/>
      <dgm:spPr/>
      <dgm:t>
        <a:bodyPr/>
        <a:lstStyle/>
        <a:p>
          <a:endParaRPr lang="en-US"/>
        </a:p>
      </dgm:t>
    </dgm:pt>
    <dgm:pt modelId="{78F475E5-EDFA-4B23-A17F-195DE5DAA026}" type="sibTrans" cxnId="{F0847963-E3EC-4274-9245-0F2C354475AA}">
      <dgm:prSet/>
      <dgm:spPr/>
      <dgm:t>
        <a:bodyPr/>
        <a:lstStyle/>
        <a:p>
          <a:endParaRPr lang="en-US"/>
        </a:p>
      </dgm:t>
    </dgm:pt>
    <dgm:pt modelId="{FD88D8E3-1913-407C-A588-7AC310705A71}" type="pres">
      <dgm:prSet presAssocID="{DA7FD83C-5EF1-4ACC-8B1C-8E56454C1B0C}" presName="root" presStyleCnt="0">
        <dgm:presLayoutVars>
          <dgm:dir/>
          <dgm:resizeHandles val="exact"/>
        </dgm:presLayoutVars>
      </dgm:prSet>
      <dgm:spPr/>
    </dgm:pt>
    <dgm:pt modelId="{6E41E670-C8B0-402C-8D57-3B146BF9019A}" type="pres">
      <dgm:prSet presAssocID="{C48D1670-9F82-4BEC-9C6C-17641BC27025}" presName="compNode" presStyleCnt="0"/>
      <dgm:spPr/>
    </dgm:pt>
    <dgm:pt modelId="{561A52A8-FCC3-4D76-8D58-8972D3B09224}" type="pres">
      <dgm:prSet presAssocID="{C48D1670-9F82-4BEC-9C6C-17641BC27025}" presName="bgRect" presStyleLbl="bgShp" presStyleIdx="0" presStyleCnt="4"/>
      <dgm:spPr/>
    </dgm:pt>
    <dgm:pt modelId="{D4EFC257-6485-44A0-8DAE-9A1B9149270F}" type="pres">
      <dgm:prSet presAssocID="{C48D1670-9F82-4BEC-9C6C-17641BC27025}" presName="iconRect" presStyleLbl="node1" presStyleIdx="0" presStyleCnt="4" custFlipHor="1" custScaleX="45153" custScaleY="33055" custLinFactNeighborX="10461" custLinFactNeighborY="-753"/>
      <dgm:spPr>
        <a:solidFill>
          <a:srgbClr val="93358D"/>
        </a:solidFill>
        <a:ln>
          <a:noFill/>
        </a:ln>
      </dgm:spPr>
      <dgm:extLst>
        <a:ext uri="{E40237B7-FDA0-4F09-8148-C483321AD2D9}">
          <dgm14:cNvPr xmlns:dgm14="http://schemas.microsoft.com/office/drawing/2010/diagram" id="0" name="" descr="Optical disc"/>
        </a:ext>
      </dgm:extLst>
    </dgm:pt>
    <dgm:pt modelId="{7C21C585-39FC-40F5-8258-E09C583447D3}" type="pres">
      <dgm:prSet presAssocID="{C48D1670-9F82-4BEC-9C6C-17641BC27025}" presName="spaceRect" presStyleCnt="0"/>
      <dgm:spPr/>
    </dgm:pt>
    <dgm:pt modelId="{D6C98D2C-2F5F-465C-B891-85741A69F644}" type="pres">
      <dgm:prSet presAssocID="{C48D1670-9F82-4BEC-9C6C-17641BC27025}" presName="parTx" presStyleLbl="revTx" presStyleIdx="0" presStyleCnt="4">
        <dgm:presLayoutVars>
          <dgm:chMax val="0"/>
          <dgm:chPref val="0"/>
        </dgm:presLayoutVars>
      </dgm:prSet>
      <dgm:spPr/>
    </dgm:pt>
    <dgm:pt modelId="{14DF026A-8408-4B3D-A256-251D441CA006}" type="pres">
      <dgm:prSet presAssocID="{9DF5F0AB-D990-4250-8B69-13EB5820B315}" presName="sibTrans" presStyleCnt="0"/>
      <dgm:spPr/>
    </dgm:pt>
    <dgm:pt modelId="{C864F3E6-11C4-4303-AC29-4EC5A1D58875}" type="pres">
      <dgm:prSet presAssocID="{DCAE7818-53E1-4D37-8C5A-5F24FB7D444C}" presName="compNode" presStyleCnt="0"/>
      <dgm:spPr/>
    </dgm:pt>
    <dgm:pt modelId="{54196A5D-F5D0-4B2A-A389-B5CFEB59F6B7}" type="pres">
      <dgm:prSet presAssocID="{DCAE7818-53E1-4D37-8C5A-5F24FB7D444C}" presName="bgRect" presStyleLbl="bgShp" presStyleIdx="1" presStyleCnt="4"/>
      <dgm:spPr/>
    </dgm:pt>
    <dgm:pt modelId="{D6582663-5A25-4BA1-B04A-E3D21E080A35}" type="pres">
      <dgm:prSet presAssocID="{DCAE7818-53E1-4D37-8C5A-5F24FB7D444C}" presName="iconRect" presStyleLbl="node1" presStyleIdx="1" presStyleCnt="4" custFlipVert="1" custFlipHor="1" custScaleX="13113" custScaleY="43139" custLinFactNeighborX="-25200" custLinFactNeighborY="1514"/>
      <dgm:spPr>
        <a:solidFill>
          <a:srgbClr val="93358D"/>
        </a:solidFill>
        <a:ln>
          <a:noFill/>
        </a:ln>
      </dgm:spPr>
      <dgm:extLst>
        <a:ext uri="{E40237B7-FDA0-4F09-8148-C483321AD2D9}">
          <dgm14:cNvPr xmlns:dgm14="http://schemas.microsoft.com/office/drawing/2010/diagram" id="0" name="" descr="Database"/>
        </a:ext>
      </dgm:extLst>
    </dgm:pt>
    <dgm:pt modelId="{E3FBBD29-6F0A-4CAC-905C-6FCCC0EB218E}" type="pres">
      <dgm:prSet presAssocID="{DCAE7818-53E1-4D37-8C5A-5F24FB7D444C}" presName="spaceRect" presStyleCnt="0"/>
      <dgm:spPr/>
    </dgm:pt>
    <dgm:pt modelId="{8B4D0FDE-2DA4-4F9B-819D-C006B63BA98A}" type="pres">
      <dgm:prSet presAssocID="{DCAE7818-53E1-4D37-8C5A-5F24FB7D444C}" presName="parTx" presStyleLbl="revTx" presStyleIdx="1" presStyleCnt="4">
        <dgm:presLayoutVars>
          <dgm:chMax val="0"/>
          <dgm:chPref val="0"/>
        </dgm:presLayoutVars>
      </dgm:prSet>
      <dgm:spPr/>
    </dgm:pt>
    <dgm:pt modelId="{10C17C43-AA59-45AC-BB70-430CC2CF11F4}" type="pres">
      <dgm:prSet presAssocID="{B06A507B-9A23-4F1F-8999-7B6BD78DE117}" presName="sibTrans" presStyleCnt="0"/>
      <dgm:spPr/>
    </dgm:pt>
    <dgm:pt modelId="{DE4A33FB-8E93-4E50-956F-F0548E70A718}" type="pres">
      <dgm:prSet presAssocID="{53834314-81C9-44D5-9AB9-C249D5237C4A}" presName="compNode" presStyleCnt="0"/>
      <dgm:spPr/>
    </dgm:pt>
    <dgm:pt modelId="{2D02F32E-45CE-4A3D-922E-8F29DCF2C300}" type="pres">
      <dgm:prSet presAssocID="{53834314-81C9-44D5-9AB9-C249D5237C4A}" presName="bgRect" presStyleLbl="bgShp" presStyleIdx="2" presStyleCnt="4"/>
      <dgm:spPr/>
    </dgm:pt>
    <dgm:pt modelId="{F7DE9605-59F2-486E-ADBB-C1A68D01581D}" type="pres">
      <dgm:prSet presAssocID="{53834314-81C9-44D5-9AB9-C249D5237C4A}" presName="iconRect" presStyleLbl="node1" presStyleIdx="2" presStyleCnt="4" custFlipVert="1" custScaleX="20922" custScaleY="62883"/>
      <dgm:spPr>
        <a:solidFill>
          <a:srgbClr val="93358D"/>
        </a:solidFill>
        <a:ln>
          <a:noFill/>
        </a:ln>
      </dgm:spPr>
      <dgm:extLst>
        <a:ext uri="{E40237B7-FDA0-4F09-8148-C483321AD2D9}">
          <dgm14:cNvPr xmlns:dgm14="http://schemas.microsoft.com/office/drawing/2010/diagram" id="0" name="" descr="Lock"/>
        </a:ext>
      </dgm:extLst>
    </dgm:pt>
    <dgm:pt modelId="{33DF743E-43B9-4040-BA1D-96AAB5CB2BF6}" type="pres">
      <dgm:prSet presAssocID="{53834314-81C9-44D5-9AB9-C249D5237C4A}" presName="spaceRect" presStyleCnt="0"/>
      <dgm:spPr/>
    </dgm:pt>
    <dgm:pt modelId="{DF396828-7251-4A8A-BB5C-AE6ED200A0CF}" type="pres">
      <dgm:prSet presAssocID="{53834314-81C9-44D5-9AB9-C249D5237C4A}" presName="parTx" presStyleLbl="revTx" presStyleIdx="2" presStyleCnt="4">
        <dgm:presLayoutVars>
          <dgm:chMax val="0"/>
          <dgm:chPref val="0"/>
        </dgm:presLayoutVars>
      </dgm:prSet>
      <dgm:spPr/>
    </dgm:pt>
    <dgm:pt modelId="{33399EDC-0659-46DC-8BB7-117AC09317C5}" type="pres">
      <dgm:prSet presAssocID="{3347F674-1037-4777-9551-2C7F34B239CA}" presName="sibTrans" presStyleCnt="0"/>
      <dgm:spPr/>
    </dgm:pt>
    <dgm:pt modelId="{6A152C22-1324-402B-B411-075A3E67D294}" type="pres">
      <dgm:prSet presAssocID="{E4701974-3DD0-483B-8DFE-C41EF409C90B}" presName="compNode" presStyleCnt="0"/>
      <dgm:spPr/>
    </dgm:pt>
    <dgm:pt modelId="{B9E7FE2B-54FF-4943-A21D-92FFC3C50197}" type="pres">
      <dgm:prSet presAssocID="{E4701974-3DD0-483B-8DFE-C41EF409C90B}" presName="bgRect" presStyleLbl="bgShp" presStyleIdx="3" presStyleCnt="4"/>
      <dgm:spPr/>
    </dgm:pt>
    <dgm:pt modelId="{A999C41B-7425-4E57-994E-60497A3CD90C}" type="pres">
      <dgm:prSet presAssocID="{E4701974-3DD0-483B-8DFE-C41EF409C90B}" presName="iconRect" presStyleLbl="node1" presStyleIdx="3" presStyleCnt="4" custFlipVert="1" custScaleX="20922" custScaleY="23364"/>
      <dgm:spPr>
        <a:solidFill>
          <a:srgbClr val="93358D"/>
        </a:solidFill>
        <a:ln>
          <a:noFill/>
        </a:ln>
      </dgm:spPr>
      <dgm:extLst>
        <a:ext uri="{E40237B7-FDA0-4F09-8148-C483321AD2D9}">
          <dgm14:cNvPr xmlns:dgm14="http://schemas.microsoft.com/office/drawing/2010/diagram" id="0" name="" descr="Checkmark"/>
        </a:ext>
      </dgm:extLst>
    </dgm:pt>
    <dgm:pt modelId="{56C885EB-AE30-47CC-84AF-1BA265CF00B7}" type="pres">
      <dgm:prSet presAssocID="{E4701974-3DD0-483B-8DFE-C41EF409C90B}" presName="spaceRect" presStyleCnt="0"/>
      <dgm:spPr/>
    </dgm:pt>
    <dgm:pt modelId="{843AD0C9-26AF-47A2-8F04-9597B972BDC8}" type="pres">
      <dgm:prSet presAssocID="{E4701974-3DD0-483B-8DFE-C41EF409C90B}" presName="parTx" presStyleLbl="revTx" presStyleIdx="3" presStyleCnt="4">
        <dgm:presLayoutVars>
          <dgm:chMax val="0"/>
          <dgm:chPref val="0"/>
        </dgm:presLayoutVars>
      </dgm:prSet>
      <dgm:spPr/>
    </dgm:pt>
  </dgm:ptLst>
  <dgm:cxnLst>
    <dgm:cxn modelId="{60131B2A-C07F-4477-AAB5-2F17AAFE1701}" type="presOf" srcId="{E4701974-3DD0-483B-8DFE-C41EF409C90B}" destId="{843AD0C9-26AF-47A2-8F04-9597B972BDC8}" srcOrd="0" destOrd="0" presId="urn:microsoft.com/office/officeart/2018/2/layout/IconVerticalSolidList"/>
    <dgm:cxn modelId="{37701B2B-E2D2-4C41-9CFF-9E050EDBEA3D}" type="presOf" srcId="{DCAE7818-53E1-4D37-8C5A-5F24FB7D444C}" destId="{8B4D0FDE-2DA4-4F9B-819D-C006B63BA98A}" srcOrd="0" destOrd="0" presId="urn:microsoft.com/office/officeart/2018/2/layout/IconVerticalSolidList"/>
    <dgm:cxn modelId="{DD907161-CE9F-421F-8928-283364AC6F55}" type="presOf" srcId="{53834314-81C9-44D5-9AB9-C249D5237C4A}" destId="{DF396828-7251-4A8A-BB5C-AE6ED200A0CF}" srcOrd="0" destOrd="0" presId="urn:microsoft.com/office/officeart/2018/2/layout/IconVerticalSolidList"/>
    <dgm:cxn modelId="{F0847963-E3EC-4274-9245-0F2C354475AA}" srcId="{DA7FD83C-5EF1-4ACC-8B1C-8E56454C1B0C}" destId="{E4701974-3DD0-483B-8DFE-C41EF409C90B}" srcOrd="3" destOrd="0" parTransId="{67335C6A-E76D-4548-B608-603661B8C05A}" sibTransId="{78F475E5-EDFA-4B23-A17F-195DE5DAA026}"/>
    <dgm:cxn modelId="{288ED071-90E7-455A-8A14-597EFB3C2821}" srcId="{DA7FD83C-5EF1-4ACC-8B1C-8E56454C1B0C}" destId="{DCAE7818-53E1-4D37-8C5A-5F24FB7D444C}" srcOrd="1" destOrd="0" parTransId="{9CBE873A-FCD3-4A06-8C91-CF1C1E934491}" sibTransId="{B06A507B-9A23-4F1F-8999-7B6BD78DE117}"/>
    <dgm:cxn modelId="{51036780-87AD-4D01-9B39-D0C4CE52A668}" srcId="{DA7FD83C-5EF1-4ACC-8B1C-8E56454C1B0C}" destId="{C48D1670-9F82-4BEC-9C6C-17641BC27025}" srcOrd="0" destOrd="0" parTransId="{6A52D62D-EB47-45DF-8129-2A8DAF1B5717}" sibTransId="{9DF5F0AB-D990-4250-8B69-13EB5820B315}"/>
    <dgm:cxn modelId="{200322B2-D502-4080-A8E3-06E02787E6FA}" type="presOf" srcId="{DA7FD83C-5EF1-4ACC-8B1C-8E56454C1B0C}" destId="{FD88D8E3-1913-407C-A588-7AC310705A71}" srcOrd="0" destOrd="0" presId="urn:microsoft.com/office/officeart/2018/2/layout/IconVerticalSolidList"/>
    <dgm:cxn modelId="{BB1845E7-1760-49D9-894B-47E357C36E61}" type="presOf" srcId="{C48D1670-9F82-4BEC-9C6C-17641BC27025}" destId="{D6C98D2C-2F5F-465C-B891-85741A69F644}" srcOrd="0" destOrd="0" presId="urn:microsoft.com/office/officeart/2018/2/layout/IconVerticalSolidList"/>
    <dgm:cxn modelId="{BBF274F5-7734-485E-9ECB-8E022ADC8AFB}" srcId="{DA7FD83C-5EF1-4ACC-8B1C-8E56454C1B0C}" destId="{53834314-81C9-44D5-9AB9-C249D5237C4A}" srcOrd="2" destOrd="0" parTransId="{88B785CD-FDE9-48C2-B4A8-E79A224E59E1}" sibTransId="{3347F674-1037-4777-9551-2C7F34B239CA}"/>
    <dgm:cxn modelId="{0E6B859A-14B5-4443-BA6B-21EB0647D9CA}" type="presParOf" srcId="{FD88D8E3-1913-407C-A588-7AC310705A71}" destId="{6E41E670-C8B0-402C-8D57-3B146BF9019A}" srcOrd="0" destOrd="0" presId="urn:microsoft.com/office/officeart/2018/2/layout/IconVerticalSolidList"/>
    <dgm:cxn modelId="{AD2619D0-1382-4CBC-8F9E-09A4AB566902}" type="presParOf" srcId="{6E41E670-C8B0-402C-8D57-3B146BF9019A}" destId="{561A52A8-FCC3-4D76-8D58-8972D3B09224}" srcOrd="0" destOrd="0" presId="urn:microsoft.com/office/officeart/2018/2/layout/IconVerticalSolidList"/>
    <dgm:cxn modelId="{06EA63DB-60F7-4B3D-83D5-4E9B96942B5A}" type="presParOf" srcId="{6E41E670-C8B0-402C-8D57-3B146BF9019A}" destId="{D4EFC257-6485-44A0-8DAE-9A1B9149270F}" srcOrd="1" destOrd="0" presId="urn:microsoft.com/office/officeart/2018/2/layout/IconVerticalSolidList"/>
    <dgm:cxn modelId="{0ABE1456-E93E-40C6-8D9B-B13FB096C997}" type="presParOf" srcId="{6E41E670-C8B0-402C-8D57-3B146BF9019A}" destId="{7C21C585-39FC-40F5-8258-E09C583447D3}" srcOrd="2" destOrd="0" presId="urn:microsoft.com/office/officeart/2018/2/layout/IconVerticalSolidList"/>
    <dgm:cxn modelId="{7D96E372-3644-4E02-A130-757AD2D9AC39}" type="presParOf" srcId="{6E41E670-C8B0-402C-8D57-3B146BF9019A}" destId="{D6C98D2C-2F5F-465C-B891-85741A69F644}" srcOrd="3" destOrd="0" presId="urn:microsoft.com/office/officeart/2018/2/layout/IconVerticalSolidList"/>
    <dgm:cxn modelId="{695F1A0A-A7C1-4A1E-9D52-83BC0B27F559}" type="presParOf" srcId="{FD88D8E3-1913-407C-A588-7AC310705A71}" destId="{14DF026A-8408-4B3D-A256-251D441CA006}" srcOrd="1" destOrd="0" presId="urn:microsoft.com/office/officeart/2018/2/layout/IconVerticalSolidList"/>
    <dgm:cxn modelId="{506EC85E-5330-409A-9F27-81A3776C68A7}" type="presParOf" srcId="{FD88D8E3-1913-407C-A588-7AC310705A71}" destId="{C864F3E6-11C4-4303-AC29-4EC5A1D58875}" srcOrd="2" destOrd="0" presId="urn:microsoft.com/office/officeart/2018/2/layout/IconVerticalSolidList"/>
    <dgm:cxn modelId="{D365E063-DB9C-4E87-BBB8-D03E167E52CB}" type="presParOf" srcId="{C864F3E6-11C4-4303-AC29-4EC5A1D58875}" destId="{54196A5D-F5D0-4B2A-A389-B5CFEB59F6B7}" srcOrd="0" destOrd="0" presId="urn:microsoft.com/office/officeart/2018/2/layout/IconVerticalSolidList"/>
    <dgm:cxn modelId="{07CBEDD0-72D8-45E9-ABE6-4DDA27F56585}" type="presParOf" srcId="{C864F3E6-11C4-4303-AC29-4EC5A1D58875}" destId="{D6582663-5A25-4BA1-B04A-E3D21E080A35}" srcOrd="1" destOrd="0" presId="urn:microsoft.com/office/officeart/2018/2/layout/IconVerticalSolidList"/>
    <dgm:cxn modelId="{60EDA1F7-F3F4-4C88-8360-6D8F605AD408}" type="presParOf" srcId="{C864F3E6-11C4-4303-AC29-4EC5A1D58875}" destId="{E3FBBD29-6F0A-4CAC-905C-6FCCC0EB218E}" srcOrd="2" destOrd="0" presId="urn:microsoft.com/office/officeart/2018/2/layout/IconVerticalSolidList"/>
    <dgm:cxn modelId="{1EAA642B-32C6-4FDF-BAE9-EF66BB3ACCFD}" type="presParOf" srcId="{C864F3E6-11C4-4303-AC29-4EC5A1D58875}" destId="{8B4D0FDE-2DA4-4F9B-819D-C006B63BA98A}" srcOrd="3" destOrd="0" presId="urn:microsoft.com/office/officeart/2018/2/layout/IconVerticalSolidList"/>
    <dgm:cxn modelId="{20F92FAF-56FC-4DAD-9602-DC8CDC6EC487}" type="presParOf" srcId="{FD88D8E3-1913-407C-A588-7AC310705A71}" destId="{10C17C43-AA59-45AC-BB70-430CC2CF11F4}" srcOrd="3" destOrd="0" presId="urn:microsoft.com/office/officeart/2018/2/layout/IconVerticalSolidList"/>
    <dgm:cxn modelId="{03B9B648-F1B3-4A7B-9720-036BBB9991BF}" type="presParOf" srcId="{FD88D8E3-1913-407C-A588-7AC310705A71}" destId="{DE4A33FB-8E93-4E50-956F-F0548E70A718}" srcOrd="4" destOrd="0" presId="urn:microsoft.com/office/officeart/2018/2/layout/IconVerticalSolidList"/>
    <dgm:cxn modelId="{EC8FA84D-1646-4840-A759-30FEB863CBCA}" type="presParOf" srcId="{DE4A33FB-8E93-4E50-956F-F0548E70A718}" destId="{2D02F32E-45CE-4A3D-922E-8F29DCF2C300}" srcOrd="0" destOrd="0" presId="urn:microsoft.com/office/officeart/2018/2/layout/IconVerticalSolidList"/>
    <dgm:cxn modelId="{859C4E66-90DD-4C33-8737-44B8C3289BD5}" type="presParOf" srcId="{DE4A33FB-8E93-4E50-956F-F0548E70A718}" destId="{F7DE9605-59F2-486E-ADBB-C1A68D01581D}" srcOrd="1" destOrd="0" presId="urn:microsoft.com/office/officeart/2018/2/layout/IconVerticalSolidList"/>
    <dgm:cxn modelId="{6A60740F-480D-4C46-B8AB-269EE7DB52C4}" type="presParOf" srcId="{DE4A33FB-8E93-4E50-956F-F0548E70A718}" destId="{33DF743E-43B9-4040-BA1D-96AAB5CB2BF6}" srcOrd="2" destOrd="0" presId="urn:microsoft.com/office/officeart/2018/2/layout/IconVerticalSolidList"/>
    <dgm:cxn modelId="{85D37436-E243-40FE-BDD5-68F52B5CF426}" type="presParOf" srcId="{DE4A33FB-8E93-4E50-956F-F0548E70A718}" destId="{DF396828-7251-4A8A-BB5C-AE6ED200A0CF}" srcOrd="3" destOrd="0" presId="urn:microsoft.com/office/officeart/2018/2/layout/IconVerticalSolidList"/>
    <dgm:cxn modelId="{5F23C503-9854-4011-B0C3-ED45CDD2964E}" type="presParOf" srcId="{FD88D8E3-1913-407C-A588-7AC310705A71}" destId="{33399EDC-0659-46DC-8BB7-117AC09317C5}" srcOrd="5" destOrd="0" presId="urn:microsoft.com/office/officeart/2018/2/layout/IconVerticalSolidList"/>
    <dgm:cxn modelId="{27C55B6F-C78F-4D29-A090-0503DF5C43BA}" type="presParOf" srcId="{FD88D8E3-1913-407C-A588-7AC310705A71}" destId="{6A152C22-1324-402B-B411-075A3E67D294}" srcOrd="6" destOrd="0" presId="urn:microsoft.com/office/officeart/2018/2/layout/IconVerticalSolidList"/>
    <dgm:cxn modelId="{C3F864D5-BCD3-44E6-9482-9C606FE6A444}" type="presParOf" srcId="{6A152C22-1324-402B-B411-075A3E67D294}" destId="{B9E7FE2B-54FF-4943-A21D-92FFC3C50197}" srcOrd="0" destOrd="0" presId="urn:microsoft.com/office/officeart/2018/2/layout/IconVerticalSolidList"/>
    <dgm:cxn modelId="{C47E8A61-8B09-41EA-930D-D27EA45909D9}" type="presParOf" srcId="{6A152C22-1324-402B-B411-075A3E67D294}" destId="{A999C41B-7425-4E57-994E-60497A3CD90C}" srcOrd="1" destOrd="0" presId="urn:microsoft.com/office/officeart/2018/2/layout/IconVerticalSolidList"/>
    <dgm:cxn modelId="{46B08A40-CE63-47D5-B63F-1ECA69455D57}" type="presParOf" srcId="{6A152C22-1324-402B-B411-075A3E67D294}" destId="{56C885EB-AE30-47CC-84AF-1BA265CF00B7}" srcOrd="2" destOrd="0" presId="urn:microsoft.com/office/officeart/2018/2/layout/IconVerticalSolidList"/>
    <dgm:cxn modelId="{93AD63DB-18D5-4717-A59E-362AC26AD6B7}" type="presParOf" srcId="{6A152C22-1324-402B-B411-075A3E67D294}" destId="{843AD0C9-26AF-47A2-8F04-9597B972BDC8}"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A52A8-FCC3-4D76-8D58-8972D3B09224}">
      <dsp:nvSpPr>
        <dsp:cNvPr id="0" name=""/>
        <dsp:cNvSpPr/>
      </dsp:nvSpPr>
      <dsp:spPr>
        <a:xfrm>
          <a:off x="0" y="1908"/>
          <a:ext cx="10715625" cy="967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FC257-6485-44A0-8DAE-9A1B9149270F}">
      <dsp:nvSpPr>
        <dsp:cNvPr id="0" name=""/>
        <dsp:cNvSpPr/>
      </dsp:nvSpPr>
      <dsp:spPr>
        <a:xfrm flipH="1">
          <a:off x="494212" y="393666"/>
          <a:ext cx="240246" cy="175876"/>
        </a:xfrm>
        <a:prstGeom prst="rect">
          <a:avLst/>
        </a:prstGeom>
        <a:solidFill>
          <a:srgbClr val="9335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C98D2C-2F5F-465C-B891-85741A69F644}">
      <dsp:nvSpPr>
        <dsp:cNvPr id="0" name=""/>
        <dsp:cNvSpPr/>
      </dsp:nvSpPr>
      <dsp:spPr>
        <a:xfrm>
          <a:off x="1117351" y="1908"/>
          <a:ext cx="9598273" cy="967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84" tIns="102384" rIns="102384" bIns="102384" numCol="1" spcCol="1270" anchor="ctr" anchorCtr="0">
          <a:noAutofit/>
        </a:bodyPr>
        <a:lstStyle/>
        <a:p>
          <a:pPr marL="0" lvl="0" indent="0" algn="l" defTabSz="977900">
            <a:lnSpc>
              <a:spcPct val="100000"/>
            </a:lnSpc>
            <a:spcBef>
              <a:spcPct val="0"/>
            </a:spcBef>
            <a:spcAft>
              <a:spcPct val="35000"/>
            </a:spcAft>
            <a:buNone/>
          </a:pPr>
          <a:r>
            <a:rPr lang="en-US" sz="2200" kern="1200"/>
            <a:t>SEMS Background &amp; Vision</a:t>
          </a:r>
        </a:p>
      </dsp:txBody>
      <dsp:txXfrm>
        <a:off x="1117351" y="1908"/>
        <a:ext cx="9598273" cy="967404"/>
      </dsp:txXfrm>
    </dsp:sp>
    <dsp:sp modelId="{54196A5D-F5D0-4B2A-A389-B5CFEB59F6B7}">
      <dsp:nvSpPr>
        <dsp:cNvPr id="0" name=""/>
        <dsp:cNvSpPr/>
      </dsp:nvSpPr>
      <dsp:spPr>
        <a:xfrm>
          <a:off x="0" y="1211163"/>
          <a:ext cx="10715625" cy="967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582663-5A25-4BA1-B04A-E3D21E080A35}">
      <dsp:nvSpPr>
        <dsp:cNvPr id="0" name=""/>
        <dsp:cNvSpPr/>
      </dsp:nvSpPr>
      <dsp:spPr>
        <a:xfrm flipH="1" flipV="1">
          <a:off x="389708" y="1588156"/>
          <a:ext cx="69770" cy="229530"/>
        </a:xfrm>
        <a:prstGeom prst="rect">
          <a:avLst/>
        </a:prstGeom>
        <a:solidFill>
          <a:srgbClr val="9335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D0FDE-2DA4-4F9B-819D-C006B63BA98A}">
      <dsp:nvSpPr>
        <dsp:cNvPr id="0" name=""/>
        <dsp:cNvSpPr/>
      </dsp:nvSpPr>
      <dsp:spPr>
        <a:xfrm>
          <a:off x="1117351" y="1211163"/>
          <a:ext cx="9598273" cy="967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84" tIns="102384" rIns="102384" bIns="102384" numCol="1" spcCol="1270" anchor="ctr" anchorCtr="0">
          <a:noAutofit/>
        </a:bodyPr>
        <a:lstStyle/>
        <a:p>
          <a:pPr marL="0" lvl="0" indent="0" algn="l" defTabSz="977900">
            <a:lnSpc>
              <a:spcPct val="100000"/>
            </a:lnSpc>
            <a:spcBef>
              <a:spcPct val="0"/>
            </a:spcBef>
            <a:spcAft>
              <a:spcPct val="35000"/>
            </a:spcAft>
            <a:buNone/>
          </a:pPr>
          <a:r>
            <a:rPr lang="en-US" sz="2200" kern="1200"/>
            <a:t>Demo</a:t>
          </a:r>
        </a:p>
      </dsp:txBody>
      <dsp:txXfrm>
        <a:off x="1117351" y="1211163"/>
        <a:ext cx="9598273" cy="967404"/>
      </dsp:txXfrm>
    </dsp:sp>
    <dsp:sp modelId="{2D02F32E-45CE-4A3D-922E-8F29DCF2C300}">
      <dsp:nvSpPr>
        <dsp:cNvPr id="0" name=""/>
        <dsp:cNvSpPr/>
      </dsp:nvSpPr>
      <dsp:spPr>
        <a:xfrm>
          <a:off x="0" y="2420419"/>
          <a:ext cx="10715625" cy="967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E9605-59F2-486E-ADBB-C1A68D01581D}">
      <dsp:nvSpPr>
        <dsp:cNvPr id="0" name=""/>
        <dsp:cNvSpPr/>
      </dsp:nvSpPr>
      <dsp:spPr>
        <a:xfrm flipV="1">
          <a:off x="503015" y="2736829"/>
          <a:ext cx="111320" cy="334582"/>
        </a:xfrm>
        <a:prstGeom prst="rect">
          <a:avLst/>
        </a:prstGeom>
        <a:solidFill>
          <a:srgbClr val="9335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396828-7251-4A8A-BB5C-AE6ED200A0CF}">
      <dsp:nvSpPr>
        <dsp:cNvPr id="0" name=""/>
        <dsp:cNvSpPr/>
      </dsp:nvSpPr>
      <dsp:spPr>
        <a:xfrm>
          <a:off x="1117351" y="2420419"/>
          <a:ext cx="9598273" cy="967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84" tIns="102384" rIns="102384" bIns="102384" numCol="1" spcCol="1270" anchor="ctr" anchorCtr="0">
          <a:noAutofit/>
        </a:bodyPr>
        <a:lstStyle/>
        <a:p>
          <a:pPr marL="0" lvl="0" indent="0" algn="l" defTabSz="977900">
            <a:lnSpc>
              <a:spcPct val="100000"/>
            </a:lnSpc>
            <a:spcBef>
              <a:spcPct val="0"/>
            </a:spcBef>
            <a:spcAft>
              <a:spcPct val="35000"/>
            </a:spcAft>
            <a:buNone/>
          </a:pPr>
          <a:r>
            <a:rPr lang="en-US" sz="2200" kern="1200"/>
            <a:t>SEMS Records Search and Vision</a:t>
          </a:r>
        </a:p>
      </dsp:txBody>
      <dsp:txXfrm>
        <a:off x="1117351" y="2420419"/>
        <a:ext cx="9598273" cy="967404"/>
      </dsp:txXfrm>
    </dsp:sp>
    <dsp:sp modelId="{B9E7FE2B-54FF-4943-A21D-92FFC3C50197}">
      <dsp:nvSpPr>
        <dsp:cNvPr id="0" name=""/>
        <dsp:cNvSpPr/>
      </dsp:nvSpPr>
      <dsp:spPr>
        <a:xfrm>
          <a:off x="0" y="3629674"/>
          <a:ext cx="10715625" cy="967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9C41B-7425-4E57-994E-60497A3CD90C}">
      <dsp:nvSpPr>
        <dsp:cNvPr id="0" name=""/>
        <dsp:cNvSpPr/>
      </dsp:nvSpPr>
      <dsp:spPr>
        <a:xfrm flipV="1">
          <a:off x="503015" y="4051219"/>
          <a:ext cx="111320" cy="124313"/>
        </a:xfrm>
        <a:prstGeom prst="rect">
          <a:avLst/>
        </a:prstGeom>
        <a:solidFill>
          <a:srgbClr val="9335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3AD0C9-26AF-47A2-8F04-9597B972BDC8}">
      <dsp:nvSpPr>
        <dsp:cNvPr id="0" name=""/>
        <dsp:cNvSpPr/>
      </dsp:nvSpPr>
      <dsp:spPr>
        <a:xfrm>
          <a:off x="1117351" y="3629674"/>
          <a:ext cx="9598273" cy="967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84" tIns="102384" rIns="102384" bIns="102384" numCol="1" spcCol="1270" anchor="ctr" anchorCtr="0">
          <a:noAutofit/>
        </a:bodyPr>
        <a:lstStyle/>
        <a:p>
          <a:pPr marL="0" lvl="0" indent="0" algn="l" defTabSz="977900">
            <a:lnSpc>
              <a:spcPct val="100000"/>
            </a:lnSpc>
            <a:spcBef>
              <a:spcPct val="0"/>
            </a:spcBef>
            <a:spcAft>
              <a:spcPct val="35000"/>
            </a:spcAft>
            <a:buNone/>
          </a:pPr>
          <a:r>
            <a:rPr lang="en-US" sz="2200" kern="1200"/>
            <a:t>AI Enhanced Data Processing &amp; Automation </a:t>
          </a:r>
        </a:p>
      </dsp:txBody>
      <dsp:txXfrm>
        <a:off x="1117351" y="3629674"/>
        <a:ext cx="9598273" cy="9674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9" tIns="47114" rIns="94229" bIns="47114" rtlCol="0"/>
          <a:lstStyle>
            <a:lvl1pPr algn="r">
              <a:defRPr sz="1200"/>
            </a:lvl1pPr>
          </a:lstStyle>
          <a:p>
            <a:fld id="{35281EE8-E060-44D4-A360-83E0181F9743}" type="datetimeFigureOut">
              <a:rPr lang="en-US" smtClean="0"/>
              <a:t>9/11/2024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71053"/>
          </a:xfrm>
          <a:prstGeom prst="rect">
            <a:avLst/>
          </a:prstGeom>
        </p:spPr>
        <p:txBody>
          <a:bodyPr vert="horz" lIns="94229" tIns="47114" rIns="94229" bIns="47114" rtlCol="0" anchor="b"/>
          <a:lstStyle>
            <a:lvl1pPr algn="r">
              <a:defRPr sz="1200"/>
            </a:lvl1pPr>
          </a:lstStyle>
          <a:p>
            <a:fld id="{00F40DEF-D0A0-436D-8DAB-264EFA9ABC75}" type="slidenum">
              <a:rPr lang="en-US" smtClean="0"/>
              <a:t>‹#›</a:t>
            </a:fld>
            <a:endParaRPr lang="en-US"/>
          </a:p>
        </p:txBody>
      </p:sp>
    </p:spTree>
    <p:extLst>
      <p:ext uri="{BB962C8B-B14F-4D97-AF65-F5344CB8AC3E}">
        <p14:creationId xmlns:p14="http://schemas.microsoft.com/office/powerpoint/2010/main" val="1084925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40DEF-D0A0-436D-8DAB-264EFA9ABC75}" type="slidenum">
              <a:rPr lang="en-US" smtClean="0"/>
              <a:t>2</a:t>
            </a:fld>
            <a:endParaRPr lang="en-US"/>
          </a:p>
        </p:txBody>
      </p:sp>
    </p:spTree>
    <p:extLst>
      <p:ext uri="{BB962C8B-B14F-4D97-AF65-F5344CB8AC3E}">
        <p14:creationId xmlns:p14="http://schemas.microsoft.com/office/powerpoint/2010/main" val="102018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40DEF-D0A0-436D-8DAB-264EFA9ABC75}" type="slidenum">
              <a:rPr lang="en-US" smtClean="0"/>
              <a:t>17</a:t>
            </a:fld>
            <a:endParaRPr lang="en-US"/>
          </a:p>
        </p:txBody>
      </p:sp>
    </p:spTree>
    <p:extLst>
      <p:ext uri="{BB962C8B-B14F-4D97-AF65-F5344CB8AC3E}">
        <p14:creationId xmlns:p14="http://schemas.microsoft.com/office/powerpoint/2010/main" val="394333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40DEF-D0A0-436D-8DAB-264EFA9ABC75}" type="slidenum">
              <a:rPr lang="en-US" smtClean="0"/>
              <a:t>3</a:t>
            </a:fld>
            <a:endParaRPr lang="en-US"/>
          </a:p>
        </p:txBody>
      </p:sp>
    </p:spTree>
    <p:extLst>
      <p:ext uri="{BB962C8B-B14F-4D97-AF65-F5344CB8AC3E}">
        <p14:creationId xmlns:p14="http://schemas.microsoft.com/office/powerpoint/2010/main" val="113192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511DD-DAB9-1647-97C7-AACDE6029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94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511DD-DAB9-1647-97C7-AACDE6029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5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511DD-DAB9-1647-97C7-AACDE6029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72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40DEF-D0A0-436D-8DAB-264EFA9ABC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82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3DB5-16FF-458C-81C9-5C04E1F747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3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40DEF-D0A0-436D-8DAB-264EFA9ABC75}" type="slidenum">
              <a:rPr lang="en-US" smtClean="0"/>
              <a:t>12</a:t>
            </a:fld>
            <a:endParaRPr lang="en-US"/>
          </a:p>
        </p:txBody>
      </p:sp>
    </p:spTree>
    <p:extLst>
      <p:ext uri="{BB962C8B-B14F-4D97-AF65-F5344CB8AC3E}">
        <p14:creationId xmlns:p14="http://schemas.microsoft.com/office/powerpoint/2010/main" val="283685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0CC5E0-4A4D-A54A-8BB6-666EAD6F38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947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branded Cover">
    <p:spTree>
      <p:nvGrpSpPr>
        <p:cNvPr id="1" name=""/>
        <p:cNvGrpSpPr/>
        <p:nvPr/>
      </p:nvGrpSpPr>
      <p:grpSpPr>
        <a:xfrm>
          <a:off x="0" y="0"/>
          <a:ext cx="0" cy="0"/>
          <a:chOff x="0" y="0"/>
          <a:chExt cx="0" cy="0"/>
        </a:xfrm>
      </p:grpSpPr>
      <p:sp>
        <p:nvSpPr>
          <p:cNvPr id="6" name="Rectangle 5"/>
          <p:cNvSpPr/>
          <p:nvPr userDrawn="1"/>
        </p:nvSpPr>
        <p:spPr>
          <a:xfrm>
            <a:off x="0" y="839775"/>
            <a:ext cx="12192000" cy="558791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7" name="Picture Placeholder 6"/>
          <p:cNvSpPr>
            <a:spLocks noGrp="1"/>
          </p:cNvSpPr>
          <p:nvPr>
            <p:ph type="pic" sz="quarter" idx="11"/>
          </p:nvPr>
        </p:nvSpPr>
        <p:spPr>
          <a:xfrm>
            <a:off x="336550" y="839775"/>
            <a:ext cx="11855450" cy="5588013"/>
          </a:xfrm>
          <a:solidFill>
            <a:schemeClr val="bg1"/>
          </a:solidFill>
        </p:spPr>
        <p:txBody>
          <a:bodyPr/>
          <a:lstStyle/>
          <a:p>
            <a:r>
              <a:rPr lang="en-US"/>
              <a:t>Drag picture to placeholder or click icon to add</a:t>
            </a:r>
          </a:p>
        </p:txBody>
      </p:sp>
      <p:sp>
        <p:nvSpPr>
          <p:cNvPr id="2" name="Title 1"/>
          <p:cNvSpPr>
            <a:spLocks noGrp="1"/>
          </p:cNvSpPr>
          <p:nvPr>
            <p:ph type="ctrTitle" hasCustomPrompt="1"/>
          </p:nvPr>
        </p:nvSpPr>
        <p:spPr>
          <a:xfrm>
            <a:off x="679195" y="1381381"/>
            <a:ext cx="8410277" cy="2387600"/>
          </a:xfrm>
        </p:spPr>
        <p:txBody>
          <a:bodyPr anchor="b">
            <a:noAutofit/>
          </a:bodyPr>
          <a:lstStyle>
            <a:lvl1pPr algn="l">
              <a:lnSpc>
                <a:spcPct val="90000"/>
              </a:lnSpc>
              <a:defRPr sz="6600" spc="300" baseline="0">
                <a:solidFill>
                  <a:schemeClr val="bg1"/>
                </a:solidFill>
              </a:defRPr>
            </a:lvl1pPr>
          </a:lstStyle>
          <a:p>
            <a:r>
              <a:rPr lang="en-US" sz="7000" spc="300">
                <a:solidFill>
                  <a:schemeClr val="bg1"/>
                </a:solidFill>
              </a:rPr>
              <a:t>Click to Edit Title</a:t>
            </a:r>
          </a:p>
        </p:txBody>
      </p:sp>
      <p:sp>
        <p:nvSpPr>
          <p:cNvPr id="3" name="Subtitle 2"/>
          <p:cNvSpPr>
            <a:spLocks noGrp="1"/>
          </p:cNvSpPr>
          <p:nvPr>
            <p:ph type="subTitle" idx="1"/>
          </p:nvPr>
        </p:nvSpPr>
        <p:spPr>
          <a:xfrm>
            <a:off x="679194" y="4296129"/>
            <a:ext cx="8410277"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p:ph type="body" sz="quarter" idx="10" hasCustomPrompt="1"/>
          </p:nvPr>
        </p:nvSpPr>
        <p:spPr>
          <a:xfrm>
            <a:off x="679194" y="5928912"/>
            <a:ext cx="5010151" cy="346075"/>
          </a:xfrm>
        </p:spPr>
        <p:txBody>
          <a:bodyPr>
            <a:normAutofit/>
          </a:bodyPr>
          <a:lstStyle>
            <a:lvl1pPr marL="0" indent="0">
              <a:buNone/>
              <a:defRPr sz="1200" b="0" i="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0968" y="343179"/>
            <a:ext cx="1764792" cy="195568"/>
          </a:xfrm>
          <a:prstGeom prst="rect">
            <a:avLst/>
          </a:prstGeom>
        </p:spPr>
      </p:pic>
      <p:pic>
        <p:nvPicPr>
          <p:cNvPr id="9" name="Picture 8">
            <a:extLst>
              <a:ext uri="{FF2B5EF4-FFF2-40B4-BE49-F238E27FC236}">
                <a16:creationId xmlns:a16="http://schemas.microsoft.com/office/drawing/2014/main" id="{644099EB-5275-408F-94FF-84EE96758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2940" y="6605330"/>
            <a:ext cx="3512820" cy="91184"/>
          </a:xfrm>
          <a:prstGeom prst="rect">
            <a:avLst/>
          </a:prstGeom>
        </p:spPr>
      </p:pic>
    </p:spTree>
    <p:extLst>
      <p:ext uri="{BB962C8B-B14F-4D97-AF65-F5344CB8AC3E}">
        <p14:creationId xmlns:p14="http://schemas.microsoft.com/office/powerpoint/2010/main" val="1805191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610772"/>
            <a:ext cx="10715368" cy="915612"/>
          </a:xfrm>
        </p:spPr>
        <p:txBody>
          <a:bodyPr/>
          <a:lstStyle>
            <a:lvl1pPr marL="0" indent="0">
              <a:buNone/>
              <a:defRPr i="1">
                <a:latin typeface="Georgia" charset="0"/>
                <a:ea typeface="Georgia" charset="0"/>
                <a:cs typeface="Georgia" charset="0"/>
              </a:defRPr>
            </a:lvl1pPr>
            <a:lvl2pPr marL="7938" indent="0">
              <a:spcBef>
                <a:spcPts val="2400"/>
              </a:spcBef>
              <a:buNone/>
              <a:tabLst/>
              <a:defRPr cap="all" spc="100" baseline="0">
                <a:solidFill>
                  <a:schemeClr val="accent2"/>
                </a:solidFill>
                <a:latin typeface="Oswald" charset="0"/>
                <a:ea typeface="Oswald" charset="0"/>
                <a:cs typeface="Oswald" charset="0"/>
              </a:defRPr>
            </a:lvl2pPr>
          </a:lstStyle>
          <a:p>
            <a:pPr lvl="0"/>
            <a:r>
              <a:rPr lang="en-US"/>
              <a:t>Level 1 text. Bullet is optional and may be removed. Click “indent more” to access additional type styles.</a:t>
            </a:r>
          </a:p>
          <a:p>
            <a:pPr lvl="1"/>
            <a:r>
              <a:rPr lang="en-US"/>
              <a:t>Level 2 headline</a:t>
            </a:r>
          </a:p>
        </p:txBody>
      </p:sp>
      <p:sp>
        <p:nvSpPr>
          <p:cNvPr id="6"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7"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8" name="Straight Connector 7"/>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47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de Blue Call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392016"/>
            <a:ext cx="10715368" cy="790174"/>
          </a:xfrm>
        </p:spPr>
        <p:txBody>
          <a:bodyPr>
            <a:noAutofit/>
          </a:bodyPr>
          <a:lstStyle>
            <a:lvl1pPr marL="0" indent="0">
              <a:spcBef>
                <a:spcPts val="1200"/>
              </a:spcBef>
              <a:buNone/>
              <a:defRPr sz="1600" i="0" cap="all" baseline="0">
                <a:solidFill>
                  <a:schemeClr val="tx1"/>
                </a:solidFill>
                <a:latin typeface="Calibri" charset="0"/>
                <a:ea typeface="Calibri" charset="0"/>
                <a:cs typeface="Calibri" charset="0"/>
              </a:defRPr>
            </a:lvl1pPr>
            <a:lvl2pPr marL="7938" indent="0">
              <a:spcBef>
                <a:spcPts val="2400"/>
              </a:spcBef>
              <a:buNone/>
              <a:tabLst/>
              <a:defRPr cap="all" spc="100" baseline="0">
                <a:solidFill>
                  <a:schemeClr val="accent4"/>
                </a:solidFill>
                <a:latin typeface="Oswald" charset="0"/>
                <a:ea typeface="Oswald" charset="0"/>
                <a:cs typeface="Oswald" charset="0"/>
              </a:defRPr>
            </a:lvl2pPr>
          </a:lstStyle>
          <a:p>
            <a:pPr lvl="0"/>
            <a:r>
              <a:rPr lang="en-US"/>
              <a:t>Level 1 text. Bullet is optional and may be removed. Click “indent more” to access additional type styles</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8"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10" name="Straight Connector 9"/>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25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6"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7" name="Straight Connector 6"/>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38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Title and Content">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4783138" y="1989145"/>
            <a:ext cx="6770687" cy="4123650"/>
          </a:xfrm>
        </p:spPr>
        <p:txBody>
          <a:bodyPr/>
          <a:lstStyle>
            <a:lvl1pPr>
              <a:defRPr sz="1600"/>
            </a:lvl1pPr>
            <a:lvl2pPr>
              <a:spcAft>
                <a:spcPts val="0"/>
              </a:spcAft>
              <a:defRPr sz="1600"/>
            </a:lvl2pPr>
            <a:lvl3pPr>
              <a:defRPr sz="1400"/>
            </a:lvl3pPr>
            <a:lvl4pPr>
              <a:defRPr sz="1600"/>
            </a:lvl4pPr>
            <a:lvl5pPr>
              <a:defRPr sz="140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783138" y="212963"/>
            <a:ext cx="6770430" cy="981308"/>
          </a:xfrm>
        </p:spPr>
        <p:txBody>
          <a:bodyPr/>
          <a:lstStyle/>
          <a:p>
            <a:r>
              <a:rPr lang="en-US"/>
              <a:t>Click to edit Master title style</a:t>
            </a:r>
          </a:p>
        </p:txBody>
      </p:sp>
      <p:sp>
        <p:nvSpPr>
          <p:cNvPr id="6" name="Picture Placeholder 3"/>
          <p:cNvSpPr>
            <a:spLocks noGrp="1"/>
          </p:cNvSpPr>
          <p:nvPr>
            <p:ph type="pic" sz="quarter" idx="14"/>
          </p:nvPr>
        </p:nvSpPr>
        <p:spPr>
          <a:xfrm>
            <a:off x="365802" y="1"/>
            <a:ext cx="3924300" cy="6857999"/>
          </a:xfrm>
          <a:solidFill>
            <a:schemeClr val="bg1"/>
          </a:solidFill>
        </p:spPr>
        <p:txBody>
          <a:bodyPr/>
          <a:lstStyle/>
          <a:p>
            <a:r>
              <a:rPr lang="en-US"/>
              <a:t>Drag picture to placeholder or click icon to add</a:t>
            </a:r>
          </a:p>
        </p:txBody>
      </p:sp>
      <p:sp>
        <p:nvSpPr>
          <p:cNvPr id="8" name="Slide Number Placeholder 15"/>
          <p:cNvSpPr>
            <a:spLocks noGrp="1"/>
          </p:cNvSpPr>
          <p:nvPr>
            <p:ph type="sldNum" sz="quarter" idx="4"/>
          </p:nvPr>
        </p:nvSpPr>
        <p:spPr>
          <a:xfrm>
            <a:off x="11092070" y="6400800"/>
            <a:ext cx="461498" cy="457200"/>
          </a:xfrm>
          <a:prstGeom prst="rect">
            <a:avLst/>
          </a:prstGeom>
        </p:spPr>
        <p:txBody>
          <a:bodyPr vert="horz" lIns="91440" tIns="45720" rIns="91440" bIns="45720" rtlCol="0" anchor="ctr"/>
          <a:lstStyle>
            <a:lvl1pPr algn="r">
              <a:defRPr sz="1000">
                <a:solidFill>
                  <a:sysClr val="windowText" lastClr="000000"/>
                </a:solidFill>
              </a:defRPr>
            </a:lvl1pPr>
          </a:lstStyle>
          <a:p>
            <a:fld id="{EACE6E22-E655-5947-A8B4-6F095FBA2C12}" type="slidenum">
              <a:rPr lang="en-US" smtClean="0"/>
              <a:pPr/>
              <a:t>‹#›</a:t>
            </a:fld>
            <a:endParaRPr lang="en-US"/>
          </a:p>
        </p:txBody>
      </p:sp>
      <p:sp>
        <p:nvSpPr>
          <p:cNvPr id="9" name="Footer Placeholder 13"/>
          <p:cNvSpPr>
            <a:spLocks noGrp="1"/>
          </p:cNvSpPr>
          <p:nvPr>
            <p:ph type="ftr" sz="quarter" idx="3"/>
          </p:nvPr>
        </p:nvSpPr>
        <p:spPr>
          <a:xfrm>
            <a:off x="4782890" y="6400451"/>
            <a:ext cx="6309180" cy="457549"/>
          </a:xfrm>
          <a:prstGeom prst="rect">
            <a:avLst/>
          </a:prstGeom>
          <a:noFill/>
        </p:spPr>
        <p:txBody>
          <a:bodyPr vert="horz" lIns="0" tIns="0" rIns="0" bIns="0" rtlCol="0" anchor="ctr"/>
          <a:lstStyle>
            <a:lvl1pPr marL="11113" indent="0" algn="l">
              <a:tabLst/>
              <a:defRPr sz="700" i="1">
                <a:solidFill>
                  <a:schemeClr val="tx1"/>
                </a:solidFill>
                <a:latin typeface="Georgia" charset="0"/>
                <a:ea typeface="Georgia" charset="0"/>
                <a:cs typeface="Georgia" charset="0"/>
              </a:defRPr>
            </a:lvl1pPr>
          </a:lstStyle>
          <a:p>
            <a:r>
              <a:rPr lang="en-US"/>
              <a:t>This document is confidential and intended solely for the client to whom it is addressed.</a:t>
            </a:r>
          </a:p>
        </p:txBody>
      </p:sp>
      <p:sp>
        <p:nvSpPr>
          <p:cNvPr id="10" name="Rectangle 9">
            <a:extLst>
              <a:ext uri="{FF2B5EF4-FFF2-40B4-BE49-F238E27FC236}">
                <a16:creationId xmlns:a16="http://schemas.microsoft.com/office/drawing/2014/main" id="{E4D71E6A-7ECE-497C-B3AE-1FBFA7BAA6FC}"/>
              </a:ext>
            </a:extLst>
          </p:cNvPr>
          <p:cNvSpPr/>
          <p:nvPr userDrawn="1"/>
        </p:nvSpPr>
        <p:spPr bwMode="auto">
          <a:xfrm>
            <a:off x="0" y="1"/>
            <a:ext cx="365760" cy="685799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1"/>
                </a:solidFill>
              </a:rPr>
              <a:t> </a:t>
            </a:r>
          </a:p>
        </p:txBody>
      </p:sp>
      <p:cxnSp>
        <p:nvCxnSpPr>
          <p:cNvPr id="11" name="Straight Connector 10">
            <a:extLst>
              <a:ext uri="{FF2B5EF4-FFF2-40B4-BE49-F238E27FC236}">
                <a16:creationId xmlns:a16="http://schemas.microsoft.com/office/drawing/2014/main" id="{62DF55C7-D27A-42B0-90FC-34FCAA559476}"/>
              </a:ext>
            </a:extLst>
          </p:cNvPr>
          <p:cNvCxnSpPr/>
          <p:nvPr userDrawn="1"/>
        </p:nvCxnSpPr>
        <p:spPr>
          <a:xfrm>
            <a:off x="4782889" y="6400451"/>
            <a:ext cx="67706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1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Title and Content 2 col">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4783139" y="1407445"/>
            <a:ext cx="3302082"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782890" y="212963"/>
            <a:ext cx="6770678" cy="981308"/>
          </a:xfrm>
        </p:spPr>
        <p:txBody>
          <a:bodyPr/>
          <a:lstStyle/>
          <a:p>
            <a:r>
              <a:rPr lang="en-US"/>
              <a:t>Click to edit Master title style</a:t>
            </a:r>
          </a:p>
        </p:txBody>
      </p:sp>
      <p:sp>
        <p:nvSpPr>
          <p:cNvPr id="9" name="Content Placeholder 11"/>
          <p:cNvSpPr>
            <a:spLocks noGrp="1"/>
          </p:cNvSpPr>
          <p:nvPr>
            <p:ph sz="quarter" idx="14"/>
          </p:nvPr>
        </p:nvSpPr>
        <p:spPr>
          <a:xfrm>
            <a:off x="8257839" y="1407445"/>
            <a:ext cx="3302082"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5"/>
          </p:nvPr>
        </p:nvSpPr>
        <p:spPr>
          <a:xfrm>
            <a:off x="365802" y="1"/>
            <a:ext cx="3924300" cy="6857999"/>
          </a:xfrm>
          <a:solidFill>
            <a:schemeClr val="bg1"/>
          </a:solidFill>
        </p:spPr>
        <p:txBody>
          <a:bodyPr/>
          <a:lstStyle/>
          <a:p>
            <a:r>
              <a:rPr lang="en-US"/>
              <a:t>Drag picture to placeholder or click icon to add</a:t>
            </a:r>
          </a:p>
        </p:txBody>
      </p:sp>
      <p:sp>
        <p:nvSpPr>
          <p:cNvPr id="10" name="Slide Number Placeholder 15"/>
          <p:cNvSpPr>
            <a:spLocks noGrp="1"/>
          </p:cNvSpPr>
          <p:nvPr>
            <p:ph type="sldNum" sz="quarter" idx="4"/>
          </p:nvPr>
        </p:nvSpPr>
        <p:spPr>
          <a:xfrm>
            <a:off x="11092070" y="6400800"/>
            <a:ext cx="461498" cy="457200"/>
          </a:xfrm>
          <a:prstGeom prst="rect">
            <a:avLst/>
          </a:prstGeom>
        </p:spPr>
        <p:txBody>
          <a:bodyPr vert="horz" lIns="91440" tIns="45720" rIns="91440" bIns="45720" rtlCol="0" anchor="ctr"/>
          <a:lstStyle>
            <a:lvl1pPr algn="r">
              <a:defRPr sz="1000">
                <a:solidFill>
                  <a:sysClr val="windowText" lastClr="000000"/>
                </a:solidFill>
              </a:defRPr>
            </a:lvl1pPr>
          </a:lstStyle>
          <a:p>
            <a:fld id="{EACE6E22-E655-5947-A8B4-6F095FBA2C12}" type="slidenum">
              <a:rPr lang="en-US" smtClean="0"/>
              <a:pPr/>
              <a:t>‹#›</a:t>
            </a:fld>
            <a:endParaRPr lang="en-US"/>
          </a:p>
        </p:txBody>
      </p:sp>
      <p:sp>
        <p:nvSpPr>
          <p:cNvPr id="11" name="Footer Placeholder 13"/>
          <p:cNvSpPr>
            <a:spLocks noGrp="1"/>
          </p:cNvSpPr>
          <p:nvPr>
            <p:ph type="ftr" sz="quarter" idx="3"/>
          </p:nvPr>
        </p:nvSpPr>
        <p:spPr>
          <a:xfrm>
            <a:off x="4782890" y="6400451"/>
            <a:ext cx="6309180" cy="457549"/>
          </a:xfrm>
          <a:prstGeom prst="rect">
            <a:avLst/>
          </a:prstGeom>
          <a:noFill/>
        </p:spPr>
        <p:txBody>
          <a:bodyPr vert="horz" lIns="0" tIns="0" rIns="0" bIns="0" rtlCol="0" anchor="ctr"/>
          <a:lstStyle>
            <a:lvl1pPr marL="11113" indent="0" algn="l">
              <a:tabLst/>
              <a:defRPr sz="700" i="1">
                <a:solidFill>
                  <a:schemeClr val="tx1"/>
                </a:solidFill>
                <a:latin typeface="Georgia" charset="0"/>
                <a:ea typeface="Georgia" charset="0"/>
                <a:cs typeface="Georgia" charset="0"/>
              </a:defRPr>
            </a:lvl1pPr>
          </a:lstStyle>
          <a:p>
            <a:r>
              <a:rPr lang="en-US"/>
              <a:t>This document is confidential and intended solely for the client to whom it is addressed.</a:t>
            </a:r>
          </a:p>
        </p:txBody>
      </p:sp>
      <p:sp>
        <p:nvSpPr>
          <p:cNvPr id="13" name="Rectangle 12">
            <a:extLst>
              <a:ext uri="{FF2B5EF4-FFF2-40B4-BE49-F238E27FC236}">
                <a16:creationId xmlns:a16="http://schemas.microsoft.com/office/drawing/2014/main" id="{58BA71C3-2D55-4D9A-A375-ADFFE075B41C}"/>
              </a:ext>
            </a:extLst>
          </p:cNvPr>
          <p:cNvSpPr/>
          <p:nvPr userDrawn="1"/>
        </p:nvSpPr>
        <p:spPr bwMode="auto">
          <a:xfrm>
            <a:off x="0" y="1"/>
            <a:ext cx="365760" cy="685799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1"/>
                </a:solidFill>
              </a:rPr>
              <a:t> </a:t>
            </a:r>
          </a:p>
        </p:txBody>
      </p:sp>
      <p:cxnSp>
        <p:nvCxnSpPr>
          <p:cNvPr id="14" name="Straight Connector 13">
            <a:extLst>
              <a:ext uri="{FF2B5EF4-FFF2-40B4-BE49-F238E27FC236}">
                <a16:creationId xmlns:a16="http://schemas.microsoft.com/office/drawing/2014/main" id="{CB25FA44-0C00-4EC9-AF2F-1576B9BA8A0D}"/>
              </a:ext>
            </a:extLst>
          </p:cNvPr>
          <p:cNvCxnSpPr/>
          <p:nvPr userDrawn="1"/>
        </p:nvCxnSpPr>
        <p:spPr>
          <a:xfrm>
            <a:off x="4782889" y="6400451"/>
            <a:ext cx="67706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708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to Title and Content Charts">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4783139" y="1407445"/>
            <a:ext cx="6770430" cy="349166"/>
          </a:xfrm>
        </p:spPr>
        <p:txBody>
          <a:bodyPr/>
          <a:lstStyle>
            <a:lvl1pPr marL="0" indent="0">
              <a:buNone/>
              <a:defRPr sz="1200" i="1">
                <a:latin typeface="Georgia" charset="0"/>
                <a:ea typeface="Georgia" charset="0"/>
                <a:cs typeface="Georgia" charset="0"/>
              </a:defRPr>
            </a:lvl1pPr>
          </a:lstStyle>
          <a:p>
            <a:pPr lvl="0"/>
            <a:r>
              <a:rPr lang="en-US"/>
              <a:t>Click to edit Master text styles</a:t>
            </a:r>
          </a:p>
        </p:txBody>
      </p:sp>
      <p:sp>
        <p:nvSpPr>
          <p:cNvPr id="7" name="Title 6"/>
          <p:cNvSpPr>
            <a:spLocks noGrp="1"/>
          </p:cNvSpPr>
          <p:nvPr>
            <p:ph type="title"/>
          </p:nvPr>
        </p:nvSpPr>
        <p:spPr>
          <a:xfrm>
            <a:off x="4783138" y="212963"/>
            <a:ext cx="6770429" cy="981308"/>
          </a:xfrm>
        </p:spPr>
        <p:txBody>
          <a:bodyPr/>
          <a:lstStyle/>
          <a:p>
            <a:r>
              <a:rPr lang="en-US"/>
              <a:t>Click to edit Master title style</a:t>
            </a:r>
          </a:p>
        </p:txBody>
      </p:sp>
      <p:sp>
        <p:nvSpPr>
          <p:cNvPr id="6" name="Chart Placeholder 4"/>
          <p:cNvSpPr>
            <a:spLocks noGrp="1"/>
          </p:cNvSpPr>
          <p:nvPr>
            <p:ph type="chart" sz="quarter" idx="12"/>
          </p:nvPr>
        </p:nvSpPr>
        <p:spPr>
          <a:xfrm>
            <a:off x="4782478" y="2780284"/>
            <a:ext cx="3385751" cy="2773565"/>
          </a:xfrm>
        </p:spPr>
        <p:txBody>
          <a:bodyPr/>
          <a:lstStyle/>
          <a:p>
            <a:r>
              <a:rPr lang="en-US"/>
              <a:t>Click icon to add chart</a:t>
            </a:r>
          </a:p>
        </p:txBody>
      </p:sp>
      <p:sp>
        <p:nvSpPr>
          <p:cNvPr id="8" name="Chart Placeholder 4"/>
          <p:cNvSpPr>
            <a:spLocks noGrp="1"/>
          </p:cNvSpPr>
          <p:nvPr>
            <p:ph type="chart" sz="quarter" idx="14"/>
          </p:nvPr>
        </p:nvSpPr>
        <p:spPr>
          <a:xfrm>
            <a:off x="8192531" y="2780285"/>
            <a:ext cx="3361864" cy="2773565"/>
          </a:xfrm>
        </p:spPr>
        <p:txBody>
          <a:bodyPr/>
          <a:lstStyle/>
          <a:p>
            <a:r>
              <a:rPr lang="en-US"/>
              <a:t>Click icon to add chart</a:t>
            </a:r>
          </a:p>
        </p:txBody>
      </p:sp>
      <p:sp>
        <p:nvSpPr>
          <p:cNvPr id="9" name="Picture Placeholder 3"/>
          <p:cNvSpPr>
            <a:spLocks noGrp="1"/>
          </p:cNvSpPr>
          <p:nvPr>
            <p:ph type="pic" sz="quarter" idx="15"/>
          </p:nvPr>
        </p:nvSpPr>
        <p:spPr>
          <a:xfrm>
            <a:off x="365802" y="1"/>
            <a:ext cx="3924300" cy="6857999"/>
          </a:xfrm>
          <a:solidFill>
            <a:schemeClr val="bg1"/>
          </a:solidFill>
        </p:spPr>
        <p:txBody>
          <a:bodyPr/>
          <a:lstStyle/>
          <a:p>
            <a:r>
              <a:rPr lang="en-US"/>
              <a:t>Drag picture to placeholder or click icon to add</a:t>
            </a:r>
          </a:p>
        </p:txBody>
      </p:sp>
      <p:sp>
        <p:nvSpPr>
          <p:cNvPr id="10" name="Slide Number Placeholder 15"/>
          <p:cNvSpPr>
            <a:spLocks noGrp="1"/>
          </p:cNvSpPr>
          <p:nvPr>
            <p:ph type="sldNum" sz="quarter" idx="4"/>
          </p:nvPr>
        </p:nvSpPr>
        <p:spPr>
          <a:xfrm>
            <a:off x="11092070" y="6400800"/>
            <a:ext cx="461498" cy="457200"/>
          </a:xfrm>
          <a:prstGeom prst="rect">
            <a:avLst/>
          </a:prstGeom>
        </p:spPr>
        <p:txBody>
          <a:bodyPr vert="horz" lIns="91440" tIns="45720" rIns="91440" bIns="45720" rtlCol="0" anchor="ctr"/>
          <a:lstStyle>
            <a:lvl1pPr algn="r">
              <a:defRPr sz="1000">
                <a:solidFill>
                  <a:sysClr val="windowText" lastClr="000000"/>
                </a:solidFill>
              </a:defRPr>
            </a:lvl1pPr>
          </a:lstStyle>
          <a:p>
            <a:fld id="{EACE6E22-E655-5947-A8B4-6F095FBA2C12}" type="slidenum">
              <a:rPr lang="en-US" smtClean="0"/>
              <a:pPr/>
              <a:t>‹#›</a:t>
            </a:fld>
            <a:endParaRPr lang="en-US"/>
          </a:p>
        </p:txBody>
      </p:sp>
      <p:sp>
        <p:nvSpPr>
          <p:cNvPr id="11" name="Footer Placeholder 13"/>
          <p:cNvSpPr>
            <a:spLocks noGrp="1"/>
          </p:cNvSpPr>
          <p:nvPr>
            <p:ph type="ftr" sz="quarter" idx="3"/>
          </p:nvPr>
        </p:nvSpPr>
        <p:spPr>
          <a:xfrm>
            <a:off x="4782890" y="6400451"/>
            <a:ext cx="6309180" cy="457549"/>
          </a:xfrm>
          <a:prstGeom prst="rect">
            <a:avLst/>
          </a:prstGeom>
          <a:noFill/>
        </p:spPr>
        <p:txBody>
          <a:bodyPr vert="horz" lIns="0" tIns="0" rIns="0" bIns="0" rtlCol="0" anchor="ctr"/>
          <a:lstStyle>
            <a:lvl1pPr marL="11113" indent="0" algn="l">
              <a:tabLst/>
              <a:defRPr sz="700" i="1">
                <a:solidFill>
                  <a:schemeClr val="tx1"/>
                </a:solidFill>
                <a:latin typeface="Georgia" charset="0"/>
                <a:ea typeface="Georgia" charset="0"/>
                <a:cs typeface="Georgia" charset="0"/>
              </a:defRPr>
            </a:lvl1pPr>
          </a:lstStyle>
          <a:p>
            <a:r>
              <a:rPr lang="en-US"/>
              <a:t>This document is confidential and intended solely for the client to whom it is addressed.</a:t>
            </a:r>
          </a:p>
        </p:txBody>
      </p:sp>
      <p:sp>
        <p:nvSpPr>
          <p:cNvPr id="13" name="Rectangle 12">
            <a:extLst>
              <a:ext uri="{FF2B5EF4-FFF2-40B4-BE49-F238E27FC236}">
                <a16:creationId xmlns:a16="http://schemas.microsoft.com/office/drawing/2014/main" id="{023F710B-15E0-4194-AB59-C70EF3E457F1}"/>
              </a:ext>
            </a:extLst>
          </p:cNvPr>
          <p:cNvSpPr/>
          <p:nvPr userDrawn="1"/>
        </p:nvSpPr>
        <p:spPr bwMode="auto">
          <a:xfrm>
            <a:off x="0" y="1"/>
            <a:ext cx="365760" cy="685799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1"/>
                </a:solidFill>
              </a:rPr>
              <a:t> </a:t>
            </a:r>
          </a:p>
        </p:txBody>
      </p:sp>
      <p:cxnSp>
        <p:nvCxnSpPr>
          <p:cNvPr id="14" name="Straight Connector 13">
            <a:extLst>
              <a:ext uri="{FF2B5EF4-FFF2-40B4-BE49-F238E27FC236}">
                <a16:creationId xmlns:a16="http://schemas.microsoft.com/office/drawing/2014/main" id="{7C8DFD9F-CF1F-43AD-95EB-31D962A4EFB1}"/>
              </a:ext>
            </a:extLst>
          </p:cNvPr>
          <p:cNvCxnSpPr/>
          <p:nvPr userDrawn="1"/>
        </p:nvCxnSpPr>
        <p:spPr>
          <a:xfrm>
            <a:off x="4782889" y="6400451"/>
            <a:ext cx="67706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114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ernal Cover 2">
    <p:spTree>
      <p:nvGrpSpPr>
        <p:cNvPr id="1" name=""/>
        <p:cNvGrpSpPr/>
        <p:nvPr/>
      </p:nvGrpSpPr>
      <p:grpSpPr>
        <a:xfrm>
          <a:off x="0" y="0"/>
          <a:ext cx="0" cy="0"/>
          <a:chOff x="0" y="0"/>
          <a:chExt cx="0" cy="0"/>
        </a:xfrm>
      </p:grpSpPr>
      <p:sp>
        <p:nvSpPr>
          <p:cNvPr id="6" name="Rectangle 5"/>
          <p:cNvSpPr/>
          <p:nvPr userDrawn="1"/>
        </p:nvSpPr>
        <p:spPr>
          <a:xfrm>
            <a:off x="0" y="839775"/>
            <a:ext cx="12192000" cy="558791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Picture Placeholder 6"/>
          <p:cNvSpPr>
            <a:spLocks noGrp="1"/>
          </p:cNvSpPr>
          <p:nvPr>
            <p:ph type="pic" sz="quarter" idx="11"/>
          </p:nvPr>
        </p:nvSpPr>
        <p:spPr>
          <a:xfrm>
            <a:off x="336550" y="839775"/>
            <a:ext cx="3898900" cy="5588013"/>
          </a:xfrm>
          <a:solidFill>
            <a:schemeClr val="bg1"/>
          </a:solidFill>
        </p:spPr>
        <p:txBody>
          <a:bodyPr/>
          <a:lstStyle/>
          <a:p>
            <a:r>
              <a:rPr lang="en-US"/>
              <a:t>Drag picture to placeholder or click icon to add</a:t>
            </a:r>
          </a:p>
        </p:txBody>
      </p:sp>
      <p:sp>
        <p:nvSpPr>
          <p:cNvPr id="2" name="Title 1"/>
          <p:cNvSpPr>
            <a:spLocks noGrp="1"/>
          </p:cNvSpPr>
          <p:nvPr>
            <p:ph type="ctrTitle" hasCustomPrompt="1"/>
          </p:nvPr>
        </p:nvSpPr>
        <p:spPr>
          <a:xfrm>
            <a:off x="4651382" y="1381381"/>
            <a:ext cx="7227067" cy="2387600"/>
          </a:xfrm>
        </p:spPr>
        <p:txBody>
          <a:bodyPr anchor="b">
            <a:noAutofit/>
          </a:bodyPr>
          <a:lstStyle>
            <a:lvl1pPr algn="l">
              <a:lnSpc>
                <a:spcPct val="90000"/>
              </a:lnSpc>
              <a:defRPr sz="6600" spc="300" baseline="0">
                <a:solidFill>
                  <a:schemeClr val="bg1"/>
                </a:solidFill>
              </a:defRPr>
            </a:lvl1pPr>
          </a:lstStyle>
          <a:p>
            <a:r>
              <a:rPr lang="en-US" sz="7000" spc="300">
                <a:solidFill>
                  <a:schemeClr val="bg1"/>
                </a:solidFill>
              </a:rPr>
              <a:t>Click to Edit Title</a:t>
            </a:r>
          </a:p>
        </p:txBody>
      </p:sp>
      <p:sp>
        <p:nvSpPr>
          <p:cNvPr id="3" name="Subtitle 2"/>
          <p:cNvSpPr>
            <a:spLocks noGrp="1"/>
          </p:cNvSpPr>
          <p:nvPr>
            <p:ph type="subTitle" idx="1"/>
          </p:nvPr>
        </p:nvSpPr>
        <p:spPr>
          <a:xfrm>
            <a:off x="4651381" y="4296129"/>
            <a:ext cx="7227067"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p:ph type="body" sz="quarter" idx="10" hasCustomPrompt="1"/>
          </p:nvPr>
        </p:nvSpPr>
        <p:spPr>
          <a:xfrm>
            <a:off x="4651381" y="5928912"/>
            <a:ext cx="5010151" cy="346075"/>
          </a:xfrm>
        </p:spPr>
        <p:txBody>
          <a:bodyPr>
            <a:normAutofit/>
          </a:bodyPr>
          <a:lstStyle>
            <a:lvl1pPr marL="0" indent="0">
              <a:buNone/>
              <a:defRPr sz="1200" b="0" i="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0968" y="343179"/>
            <a:ext cx="1764792" cy="19556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2940" y="6605330"/>
            <a:ext cx="3512820" cy="91184"/>
          </a:xfrm>
          <a:prstGeom prst="rect">
            <a:avLst/>
          </a:prstGeom>
        </p:spPr>
      </p:pic>
    </p:spTree>
    <p:extLst>
      <p:ext uri="{BB962C8B-B14F-4D97-AF65-F5344CB8AC3E}">
        <p14:creationId xmlns:p14="http://schemas.microsoft.com/office/powerpoint/2010/main" val="1743697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nal Cover">
    <p:spTree>
      <p:nvGrpSpPr>
        <p:cNvPr id="1" name=""/>
        <p:cNvGrpSpPr/>
        <p:nvPr/>
      </p:nvGrpSpPr>
      <p:grpSpPr>
        <a:xfrm>
          <a:off x="0" y="0"/>
          <a:ext cx="0" cy="0"/>
          <a:chOff x="0" y="0"/>
          <a:chExt cx="0" cy="0"/>
        </a:xfrm>
      </p:grpSpPr>
      <p:sp>
        <p:nvSpPr>
          <p:cNvPr id="6" name="Rectangle 5"/>
          <p:cNvSpPr/>
          <p:nvPr userDrawn="1"/>
        </p:nvSpPr>
        <p:spPr>
          <a:xfrm>
            <a:off x="0" y="839775"/>
            <a:ext cx="12192000" cy="5587919"/>
          </a:xfrm>
          <a:prstGeom prst="rect">
            <a:avLst/>
          </a:prstGeom>
          <a:gradFill flip="none" rotWithShape="1">
            <a:gsLst>
              <a:gs pos="16000">
                <a:srgbClr val="5D7D95"/>
              </a:gs>
              <a:gs pos="74000">
                <a:schemeClr val="tx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7" name="Picture Placeholder 6"/>
          <p:cNvSpPr>
            <a:spLocks noGrp="1"/>
          </p:cNvSpPr>
          <p:nvPr>
            <p:ph type="pic" sz="quarter" idx="11"/>
          </p:nvPr>
        </p:nvSpPr>
        <p:spPr>
          <a:xfrm>
            <a:off x="336550" y="839775"/>
            <a:ext cx="3898900" cy="5588013"/>
          </a:xfrm>
          <a:solidFill>
            <a:schemeClr val="bg1"/>
          </a:solidFill>
        </p:spPr>
        <p:txBody>
          <a:bodyPr/>
          <a:lstStyle/>
          <a:p>
            <a:r>
              <a:rPr lang="en-US"/>
              <a:t>Drag picture to placeholder or click icon to add</a:t>
            </a:r>
          </a:p>
        </p:txBody>
      </p:sp>
      <p:sp>
        <p:nvSpPr>
          <p:cNvPr id="2" name="Title 1"/>
          <p:cNvSpPr>
            <a:spLocks noGrp="1"/>
          </p:cNvSpPr>
          <p:nvPr>
            <p:ph type="ctrTitle" hasCustomPrompt="1"/>
          </p:nvPr>
        </p:nvSpPr>
        <p:spPr>
          <a:xfrm>
            <a:off x="4651382" y="1381381"/>
            <a:ext cx="7227067" cy="2387600"/>
          </a:xfrm>
        </p:spPr>
        <p:txBody>
          <a:bodyPr anchor="b">
            <a:noAutofit/>
          </a:bodyPr>
          <a:lstStyle>
            <a:lvl1pPr algn="l">
              <a:lnSpc>
                <a:spcPct val="90000"/>
              </a:lnSpc>
              <a:defRPr sz="6600" spc="300" baseline="0">
                <a:solidFill>
                  <a:schemeClr val="bg1"/>
                </a:solidFill>
              </a:defRPr>
            </a:lvl1pPr>
          </a:lstStyle>
          <a:p>
            <a:r>
              <a:rPr lang="en-US" sz="7000" spc="300">
                <a:solidFill>
                  <a:schemeClr val="bg1"/>
                </a:solidFill>
              </a:rPr>
              <a:t>Click to Edit Title</a:t>
            </a:r>
          </a:p>
        </p:txBody>
      </p:sp>
      <p:sp>
        <p:nvSpPr>
          <p:cNvPr id="3" name="Subtitle 2"/>
          <p:cNvSpPr>
            <a:spLocks noGrp="1"/>
          </p:cNvSpPr>
          <p:nvPr>
            <p:ph type="subTitle" idx="1"/>
          </p:nvPr>
        </p:nvSpPr>
        <p:spPr>
          <a:xfrm>
            <a:off x="4651381" y="4296129"/>
            <a:ext cx="7227067"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p:ph type="body" sz="quarter" idx="10" hasCustomPrompt="1"/>
          </p:nvPr>
        </p:nvSpPr>
        <p:spPr>
          <a:xfrm>
            <a:off x="4651381" y="5928912"/>
            <a:ext cx="5010151" cy="346075"/>
          </a:xfrm>
        </p:spPr>
        <p:txBody>
          <a:bodyPr>
            <a:normAutofit/>
          </a:bodyPr>
          <a:lstStyle>
            <a:lvl1pPr marL="0" indent="0">
              <a:buNone/>
              <a:defRPr sz="1200" b="0" i="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sp>
        <p:nvSpPr>
          <p:cNvPr id="9" name="TextBox 8"/>
          <p:cNvSpPr txBox="1"/>
          <p:nvPr userDrawn="1"/>
        </p:nvSpPr>
        <p:spPr>
          <a:xfrm>
            <a:off x="336550" y="837561"/>
            <a:ext cx="3898900" cy="207749"/>
          </a:xfrm>
          <a:prstGeom prst="rect">
            <a:avLst/>
          </a:prstGeom>
          <a:solidFill>
            <a:schemeClr val="tx1"/>
          </a:solidFill>
        </p:spPr>
        <p:txBody>
          <a:bodyPr wrap="square" rtlCol="0">
            <a:spAutoFit/>
          </a:bodyPr>
          <a:lstStyle/>
          <a:p>
            <a:pPr algn="ctr"/>
            <a:r>
              <a:rPr lang="en-US" sz="750" cap="all" spc="100">
                <a:solidFill>
                  <a:schemeClr val="bg1"/>
                </a:solidFill>
              </a:rPr>
              <a:t>Booz Allen Hamilton internal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0968" y="343179"/>
            <a:ext cx="1764792" cy="19556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2940" y="6605330"/>
            <a:ext cx="3512820" cy="91184"/>
          </a:xfrm>
          <a:prstGeom prst="rect">
            <a:avLst/>
          </a:prstGeom>
        </p:spPr>
      </p:pic>
    </p:spTree>
    <p:extLst>
      <p:ext uri="{BB962C8B-B14F-4D97-AF65-F5344CB8AC3E}">
        <p14:creationId xmlns:p14="http://schemas.microsoft.com/office/powerpoint/2010/main" val="349222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estricted Cover">
    <p:spTree>
      <p:nvGrpSpPr>
        <p:cNvPr id="1" name=""/>
        <p:cNvGrpSpPr/>
        <p:nvPr/>
      </p:nvGrpSpPr>
      <p:grpSpPr>
        <a:xfrm>
          <a:off x="0" y="0"/>
          <a:ext cx="0" cy="0"/>
          <a:chOff x="0" y="0"/>
          <a:chExt cx="0" cy="0"/>
        </a:xfrm>
      </p:grpSpPr>
      <p:sp>
        <p:nvSpPr>
          <p:cNvPr id="6" name="Rectangle 5"/>
          <p:cNvSpPr/>
          <p:nvPr userDrawn="1"/>
        </p:nvSpPr>
        <p:spPr>
          <a:xfrm>
            <a:off x="0" y="839775"/>
            <a:ext cx="12192000" cy="5587919"/>
          </a:xfrm>
          <a:prstGeom prst="rect">
            <a:avLst/>
          </a:prstGeom>
          <a:gradFill flip="none" rotWithShape="1">
            <a:gsLst>
              <a:gs pos="16000">
                <a:srgbClr val="5D7D95"/>
              </a:gs>
              <a:gs pos="74000">
                <a:schemeClr val="tx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7" name="Picture Placeholder 6"/>
          <p:cNvSpPr>
            <a:spLocks noGrp="1"/>
          </p:cNvSpPr>
          <p:nvPr>
            <p:ph type="pic" sz="quarter" idx="11"/>
          </p:nvPr>
        </p:nvSpPr>
        <p:spPr>
          <a:xfrm>
            <a:off x="336550" y="839775"/>
            <a:ext cx="3898900" cy="5588013"/>
          </a:xfrm>
          <a:solidFill>
            <a:schemeClr val="bg1"/>
          </a:solidFill>
        </p:spPr>
        <p:txBody>
          <a:bodyPr/>
          <a:lstStyle/>
          <a:p>
            <a:r>
              <a:rPr lang="en-US"/>
              <a:t>Drag picture to placeholder or click icon to add</a:t>
            </a:r>
          </a:p>
        </p:txBody>
      </p:sp>
      <p:sp>
        <p:nvSpPr>
          <p:cNvPr id="2" name="Title 1"/>
          <p:cNvSpPr>
            <a:spLocks noGrp="1"/>
          </p:cNvSpPr>
          <p:nvPr>
            <p:ph type="ctrTitle" hasCustomPrompt="1"/>
          </p:nvPr>
        </p:nvSpPr>
        <p:spPr>
          <a:xfrm>
            <a:off x="4651382" y="1381381"/>
            <a:ext cx="7227067" cy="2387600"/>
          </a:xfrm>
        </p:spPr>
        <p:txBody>
          <a:bodyPr anchor="b">
            <a:noAutofit/>
          </a:bodyPr>
          <a:lstStyle>
            <a:lvl1pPr algn="l">
              <a:lnSpc>
                <a:spcPct val="90000"/>
              </a:lnSpc>
              <a:defRPr sz="7000" spc="300" baseline="0">
                <a:solidFill>
                  <a:schemeClr val="bg1"/>
                </a:solidFill>
              </a:defRPr>
            </a:lvl1pPr>
          </a:lstStyle>
          <a:p>
            <a:r>
              <a:rPr lang="en-US" sz="7000" spc="300">
                <a:solidFill>
                  <a:schemeClr val="bg1"/>
                </a:solidFill>
              </a:rPr>
              <a:t>Click to Edit Title</a:t>
            </a:r>
          </a:p>
        </p:txBody>
      </p:sp>
      <p:sp>
        <p:nvSpPr>
          <p:cNvPr id="3" name="Subtitle 2"/>
          <p:cNvSpPr>
            <a:spLocks noGrp="1"/>
          </p:cNvSpPr>
          <p:nvPr>
            <p:ph type="subTitle" idx="1"/>
          </p:nvPr>
        </p:nvSpPr>
        <p:spPr>
          <a:xfrm>
            <a:off x="4651381" y="4296129"/>
            <a:ext cx="7227067"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p:ph type="body" sz="quarter" idx="10" hasCustomPrompt="1"/>
          </p:nvPr>
        </p:nvSpPr>
        <p:spPr>
          <a:xfrm>
            <a:off x="4651381" y="5928912"/>
            <a:ext cx="5010151" cy="346075"/>
          </a:xfrm>
        </p:spPr>
        <p:txBody>
          <a:bodyPr>
            <a:normAutofit/>
          </a:bodyPr>
          <a:lstStyle>
            <a:lvl1pPr marL="0" indent="0">
              <a:buNone/>
              <a:defRPr sz="1200" b="0" i="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sp>
        <p:nvSpPr>
          <p:cNvPr id="9" name="TextBox 8"/>
          <p:cNvSpPr txBox="1"/>
          <p:nvPr userDrawn="1"/>
        </p:nvSpPr>
        <p:spPr>
          <a:xfrm>
            <a:off x="336550" y="837561"/>
            <a:ext cx="3898900" cy="207749"/>
          </a:xfrm>
          <a:prstGeom prst="rect">
            <a:avLst/>
          </a:prstGeom>
          <a:solidFill>
            <a:schemeClr val="tx1"/>
          </a:solidFill>
        </p:spPr>
        <p:txBody>
          <a:bodyPr wrap="square" rtlCol="0">
            <a:spAutoFit/>
          </a:bodyPr>
          <a:lstStyle/>
          <a:p>
            <a:pPr algn="ctr"/>
            <a:r>
              <a:rPr lang="en-US" sz="750" cap="all" spc="100">
                <a:solidFill>
                  <a:schemeClr val="bg1"/>
                </a:solidFill>
              </a:rPr>
              <a:t>Booz Allen Hamilton </a:t>
            </a:r>
            <a:r>
              <a:rPr lang="en-US" sz="750" cap="all" spc="100">
                <a:solidFill>
                  <a:srgbClr val="F7A81B"/>
                </a:solidFill>
              </a:rPr>
              <a:t>restricted</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0968" y="343179"/>
            <a:ext cx="1764792" cy="19556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2940" y="6605330"/>
            <a:ext cx="3512820" cy="91184"/>
          </a:xfrm>
          <a:prstGeom prst="rect">
            <a:avLst/>
          </a:prstGeom>
        </p:spPr>
      </p:pic>
    </p:spTree>
    <p:extLst>
      <p:ext uri="{BB962C8B-B14F-4D97-AF65-F5344CB8AC3E}">
        <p14:creationId xmlns:p14="http://schemas.microsoft.com/office/powerpoint/2010/main" val="345679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1CC40F-CA02-495C-B0FA-8CDF4F2528CA}"/>
              </a:ext>
            </a:extLst>
          </p:cNvPr>
          <p:cNvSpPr/>
          <p:nvPr userDrawn="1"/>
        </p:nvSpPr>
        <p:spPr>
          <a:xfrm>
            <a:off x="0" y="0"/>
            <a:ext cx="12192000" cy="685799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12" name="Content Placeholder 11"/>
          <p:cNvSpPr>
            <a:spLocks noGrp="1"/>
          </p:cNvSpPr>
          <p:nvPr>
            <p:ph sz="quarter" idx="13"/>
          </p:nvPr>
        </p:nvSpPr>
        <p:spPr>
          <a:xfrm>
            <a:off x="4783139" y="1407444"/>
            <a:ext cx="6770430" cy="4717719"/>
          </a:xfrm>
        </p:spPr>
        <p:txBody>
          <a:bodyPr/>
          <a:lstStyle>
            <a:lvl1pPr marL="0" indent="0">
              <a:lnSpc>
                <a:spcPct val="100000"/>
              </a:lnSpc>
              <a:spcAft>
                <a:spcPts val="1200"/>
              </a:spcAft>
              <a:buNone/>
              <a:defRPr sz="1400" i="0" cap="none" spc="100" baseline="0">
                <a:solidFill>
                  <a:schemeClr val="bg1"/>
                </a:solidFill>
                <a:latin typeface="Calibri" charset="0"/>
                <a:ea typeface="Calibri" charset="0"/>
                <a:cs typeface="Calibri" charset="0"/>
              </a:defRPr>
            </a:lvl1pPr>
          </a:lstStyle>
          <a:p>
            <a:pPr lvl="0"/>
            <a:r>
              <a:rPr lang="en-US"/>
              <a:t>Click to edit Master text styles</a:t>
            </a:r>
          </a:p>
        </p:txBody>
      </p:sp>
      <p:sp>
        <p:nvSpPr>
          <p:cNvPr id="7" name="Title 6"/>
          <p:cNvSpPr>
            <a:spLocks noGrp="1"/>
          </p:cNvSpPr>
          <p:nvPr>
            <p:ph type="title" hasCustomPrompt="1"/>
          </p:nvPr>
        </p:nvSpPr>
        <p:spPr>
          <a:xfrm>
            <a:off x="4783138" y="212963"/>
            <a:ext cx="6770429" cy="981308"/>
          </a:xfrm>
        </p:spPr>
        <p:txBody>
          <a:bodyPr/>
          <a:lstStyle>
            <a:lvl1pPr>
              <a:defRPr>
                <a:solidFill>
                  <a:schemeClr val="bg1"/>
                </a:solidFill>
              </a:defRPr>
            </a:lvl1pPr>
          </a:lstStyle>
          <a:p>
            <a:r>
              <a:rPr lang="en-US"/>
              <a:t>Agenda</a:t>
            </a:r>
          </a:p>
        </p:txBody>
      </p:sp>
      <p:sp>
        <p:nvSpPr>
          <p:cNvPr id="6" name="Picture Placeholder 3"/>
          <p:cNvSpPr>
            <a:spLocks noGrp="1"/>
          </p:cNvSpPr>
          <p:nvPr>
            <p:ph type="pic" sz="quarter" idx="14"/>
          </p:nvPr>
        </p:nvSpPr>
        <p:spPr>
          <a:xfrm>
            <a:off x="365802" y="1"/>
            <a:ext cx="3924300" cy="6857999"/>
          </a:xfrm>
          <a:solidFill>
            <a:schemeClr val="bg1"/>
          </a:solidFill>
        </p:spPr>
        <p:txBody>
          <a:bodyPr/>
          <a:lstStyle/>
          <a:p>
            <a:r>
              <a:rPr lang="en-US"/>
              <a:t>Drag picture to placeholder or click icon to add</a:t>
            </a:r>
          </a:p>
        </p:txBody>
      </p:sp>
      <p:sp>
        <p:nvSpPr>
          <p:cNvPr id="10" name="Slide Number Placeholder 15"/>
          <p:cNvSpPr>
            <a:spLocks noGrp="1"/>
          </p:cNvSpPr>
          <p:nvPr>
            <p:ph type="sldNum" sz="quarter" idx="4"/>
          </p:nvPr>
        </p:nvSpPr>
        <p:spPr>
          <a:xfrm>
            <a:off x="11092070" y="6400800"/>
            <a:ext cx="461498" cy="457200"/>
          </a:xfrm>
          <a:prstGeom prst="rect">
            <a:avLst/>
          </a:prstGeom>
        </p:spPr>
        <p:txBody>
          <a:bodyPr vert="horz" lIns="91440" tIns="45720" rIns="91440" bIns="45720" rtlCol="0" anchor="ctr"/>
          <a:lstStyle>
            <a:lvl1pPr algn="r">
              <a:defRPr sz="1000">
                <a:solidFill>
                  <a:schemeClr val="bg1"/>
                </a:solidFill>
              </a:defRPr>
            </a:lvl1pPr>
          </a:lstStyle>
          <a:p>
            <a:fld id="{EACE6E22-E655-5947-A8B4-6F095FBA2C12}" type="slidenum">
              <a:rPr lang="en-US" smtClean="0"/>
              <a:pPr/>
              <a:t>‹#›</a:t>
            </a:fld>
            <a:endParaRPr lang="en-US"/>
          </a:p>
        </p:txBody>
      </p:sp>
      <p:sp>
        <p:nvSpPr>
          <p:cNvPr id="11" name="Footer Placeholder 13"/>
          <p:cNvSpPr>
            <a:spLocks noGrp="1"/>
          </p:cNvSpPr>
          <p:nvPr>
            <p:ph type="ftr" sz="quarter" idx="3"/>
          </p:nvPr>
        </p:nvSpPr>
        <p:spPr>
          <a:xfrm>
            <a:off x="4782890" y="6400451"/>
            <a:ext cx="6309180" cy="457549"/>
          </a:xfrm>
          <a:prstGeom prst="rect">
            <a:avLst/>
          </a:prstGeom>
          <a:noFill/>
        </p:spPr>
        <p:txBody>
          <a:bodyPr vert="horz" lIns="0" tIns="0" rIns="0" bIns="0" rtlCol="0" anchor="ctr"/>
          <a:lstStyle>
            <a:lvl1pPr marL="11113" indent="0" algn="l">
              <a:tabLst/>
              <a:defRPr sz="700" i="1">
                <a:solidFill>
                  <a:schemeClr val="bg1"/>
                </a:solidFill>
                <a:latin typeface="Georgia" charset="0"/>
                <a:ea typeface="Georgia" charset="0"/>
                <a:cs typeface="Georgia" charset="0"/>
              </a:defRPr>
            </a:lvl1pPr>
          </a:lstStyle>
          <a:p>
            <a:r>
              <a:rPr lang="en-US"/>
              <a:t>This document is confidential and intended solely for the client to whom it is addressed.</a:t>
            </a:r>
          </a:p>
        </p:txBody>
      </p:sp>
      <p:cxnSp>
        <p:nvCxnSpPr>
          <p:cNvPr id="9" name="Straight Connector 8">
            <a:extLst>
              <a:ext uri="{FF2B5EF4-FFF2-40B4-BE49-F238E27FC236}">
                <a16:creationId xmlns:a16="http://schemas.microsoft.com/office/drawing/2014/main" id="{982BD3BB-69F7-4C29-A69A-6F9803E5787C}"/>
              </a:ext>
            </a:extLst>
          </p:cNvPr>
          <p:cNvCxnSpPr/>
          <p:nvPr userDrawn="1"/>
        </p:nvCxnSpPr>
        <p:spPr>
          <a:xfrm>
            <a:off x="4782889" y="6400451"/>
            <a:ext cx="67706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2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flip="none" rotWithShape="1">
          <a:gsLst>
            <a:gs pos="16000">
              <a:srgbClr val="5D7D95"/>
            </a:gs>
            <a:gs pos="74000">
              <a:schemeClr val="tx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66184" y="0"/>
            <a:ext cx="11436349" cy="6874859"/>
          </a:xfrm>
        </p:spPr>
        <p:txBody>
          <a:bodyPr anchor="ctr"/>
          <a:lstStyle>
            <a:lvl1pPr marL="0" indent="0" algn="ctr">
              <a:buNone/>
              <a:defRPr sz="6000" b="0" i="0" cap="all" spc="200" baseline="0">
                <a:solidFill>
                  <a:schemeClr val="bg1"/>
                </a:solidFill>
                <a:latin typeface="Oswald"/>
              </a:defRPr>
            </a:lvl1pPr>
            <a:lvl2pPr algn="ctr">
              <a:defRPr sz="1800" i="0" spc="100" baseline="0">
                <a:solidFill>
                  <a:schemeClr val="bg1"/>
                </a:solidFill>
                <a:latin typeface="+mn-lt"/>
              </a:defRPr>
            </a:lvl2pPr>
          </a:lstStyle>
          <a:p>
            <a:pPr lvl="0"/>
            <a:r>
              <a:rPr lang="en-US"/>
              <a:t>DIVIDER HEADING</a:t>
            </a:r>
          </a:p>
        </p:txBody>
      </p:sp>
    </p:spTree>
    <p:extLst>
      <p:ext uri="{BB962C8B-B14F-4D97-AF65-F5344CB8AC3E}">
        <p14:creationId xmlns:p14="http://schemas.microsoft.com/office/powerpoint/2010/main" val="32902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Wide Blue Callou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B3B20-D978-4B30-85C6-0201064EAA4B}"/>
              </a:ext>
            </a:extLst>
          </p:cNvPr>
          <p:cNvSpPr/>
          <p:nvPr userDrawn="1"/>
        </p:nvSpPr>
        <p:spPr>
          <a:xfrm>
            <a:off x="0" y="0"/>
            <a:ext cx="12192000" cy="6857999"/>
          </a:xfrm>
          <a:prstGeom prst="rect">
            <a:avLst/>
          </a:prstGeom>
          <a:gradFill flip="none" rotWithShape="1">
            <a:gsLst>
              <a:gs pos="16000">
                <a:srgbClr val="5D7D95"/>
              </a:gs>
              <a:gs pos="74000">
                <a:schemeClr val="tx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solidFill>
                  <a:schemeClr val="bg1"/>
                </a:solidFill>
              </a:defRPr>
            </a:lvl1pPr>
          </a:lstStyle>
          <a:p>
            <a:fld id="{EACE6E22-E655-5947-A8B4-6F095FBA2C12}" type="slidenum">
              <a:rPr lang="en-US" smtClean="0"/>
              <a:pPr/>
              <a:t>‹#›</a:t>
            </a:fld>
            <a:endParaRPr lang="en-US"/>
          </a:p>
        </p:txBody>
      </p:sp>
      <p:sp>
        <p:nvSpPr>
          <p:cNvPr id="8" name="Footer Placeholder 3"/>
          <p:cNvSpPr>
            <a:spLocks noGrp="1"/>
          </p:cNvSpPr>
          <p:nvPr>
            <p:ph type="ftr" sz="quarter" idx="3"/>
          </p:nvPr>
        </p:nvSpPr>
        <p:spPr>
          <a:xfrm>
            <a:off x="838200" y="6400451"/>
            <a:ext cx="10253870" cy="457549"/>
          </a:xfrm>
          <a:prstGeom prst="rect">
            <a:avLst/>
          </a:prstGeom>
        </p:spPr>
        <p:txBody>
          <a:bodyPr anchor="ctr"/>
          <a:lstStyle>
            <a:lvl1pPr>
              <a:defRPr sz="700" i="1">
                <a:solidFill>
                  <a:schemeClr val="bg1"/>
                </a:solidFill>
                <a:latin typeface="Georgia" charset="0"/>
                <a:ea typeface="Georgia" charset="0"/>
                <a:cs typeface="Georgia" charset="0"/>
              </a:defRPr>
            </a:lvl1pPr>
          </a:lstStyle>
          <a:p>
            <a:r>
              <a:rPr lang="en-US"/>
              <a:t>This document is confidential and intended solely for the client to whom it is addressed.</a:t>
            </a:r>
          </a:p>
        </p:txBody>
      </p:sp>
      <p:cxnSp>
        <p:nvCxnSpPr>
          <p:cNvPr id="10" name="Straight Connector 9"/>
          <p:cNvCxnSpPr/>
          <p:nvPr userDrawn="1"/>
        </p:nvCxnSpPr>
        <p:spPr>
          <a:xfrm>
            <a:off x="838200" y="6400451"/>
            <a:ext cx="1071536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B623FF4-B13F-422B-AA69-3C7793AED7E1}"/>
              </a:ext>
            </a:extLst>
          </p:cNvPr>
          <p:cNvSpPr/>
          <p:nvPr userDrawn="1"/>
        </p:nvSpPr>
        <p:spPr bwMode="auto">
          <a:xfrm>
            <a:off x="0" y="1"/>
            <a:ext cx="365760" cy="6857999"/>
          </a:xfrm>
          <a:prstGeom prst="rect">
            <a:avLst/>
          </a:prstGeom>
          <a:solidFill>
            <a:srgbClr val="5D7D95"/>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accent1"/>
                </a:solidFill>
              </a:rPr>
              <a:t> </a:t>
            </a:r>
          </a:p>
        </p:txBody>
      </p:sp>
    </p:spTree>
    <p:extLst>
      <p:ext uri="{BB962C8B-B14F-4D97-AF65-F5344CB8AC3E}">
        <p14:creationId xmlns:p14="http://schemas.microsoft.com/office/powerpoint/2010/main" val="497930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597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Two Column">
    <p:spTree>
      <p:nvGrpSpPr>
        <p:cNvPr id="1" name=""/>
        <p:cNvGrpSpPr/>
        <p:nvPr/>
      </p:nvGrpSpPr>
      <p:grpSpPr>
        <a:xfrm>
          <a:off x="0" y="0"/>
          <a:ext cx="0" cy="0"/>
          <a:chOff x="0" y="0"/>
          <a:chExt cx="0" cy="0"/>
        </a:xfrm>
      </p:grpSpPr>
      <p:sp>
        <p:nvSpPr>
          <p:cNvPr id="9" name="Content Placeholder 8"/>
          <p:cNvSpPr>
            <a:spLocks noGrp="1"/>
          </p:cNvSpPr>
          <p:nvPr>
            <p:ph sz="quarter" idx="12" hasCustomPrompt="1"/>
          </p:nvPr>
        </p:nvSpPr>
        <p:spPr>
          <a:xfrm>
            <a:off x="6472296" y="1550021"/>
            <a:ext cx="4881504" cy="4626943"/>
          </a:xfrm>
        </p:spPr>
        <p:txBody>
          <a:bodyPr/>
          <a:lstStyle>
            <a:lvl1pPr>
              <a:defRPr>
                <a:solidFill>
                  <a:schemeClr val="tx1"/>
                </a:solidFill>
              </a:defRPr>
            </a:lvl1p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 </a:t>
            </a:r>
          </a:p>
          <a:p>
            <a:pPr lvl="3"/>
            <a:r>
              <a:rPr lang="en-US"/>
              <a:t>Level 4 is an optional subhead</a:t>
            </a:r>
          </a:p>
          <a:p>
            <a:pPr lvl="4"/>
            <a:r>
              <a:rPr lang="en-US"/>
              <a:t>Level 5 is an optional short description. </a:t>
            </a:r>
          </a:p>
          <a:p>
            <a:pPr lvl="5"/>
            <a:r>
              <a:rPr lang="en-US"/>
              <a:t>Level 6 is used for source information or footnotes.</a:t>
            </a:r>
          </a:p>
        </p:txBody>
      </p:sp>
      <p:sp>
        <p:nvSpPr>
          <p:cNvPr id="2" name="Title 1"/>
          <p:cNvSpPr>
            <a:spLocks noGrp="1"/>
          </p:cNvSpPr>
          <p:nvPr>
            <p:ph type="title"/>
          </p:nvPr>
        </p:nvSpPr>
        <p:spPr/>
        <p:txBody>
          <a:bodyPr/>
          <a:lstStyle/>
          <a:p>
            <a:r>
              <a:rPr lang="en-US"/>
              <a:t>Click to edit Master title style</a:t>
            </a:r>
          </a:p>
        </p:txBody>
      </p:sp>
      <p:sp>
        <p:nvSpPr>
          <p:cNvPr id="10" name="Content Placeholder 8"/>
          <p:cNvSpPr>
            <a:spLocks noGrp="1"/>
          </p:cNvSpPr>
          <p:nvPr>
            <p:ph sz="quarter" idx="13" hasCustomPrompt="1"/>
          </p:nvPr>
        </p:nvSpPr>
        <p:spPr>
          <a:xfrm>
            <a:off x="883477" y="1550021"/>
            <a:ext cx="4796211" cy="4626943"/>
          </a:xfrm>
        </p:spPr>
        <p:txBody>
          <a:bodyPr/>
          <a:lstStyle>
            <a:lvl1pPr>
              <a:defRPr baseline="0">
                <a:solidFill>
                  <a:schemeClr val="tx1"/>
                </a:solidFill>
              </a:defRPr>
            </a:lvl1p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 </a:t>
            </a:r>
          </a:p>
          <a:p>
            <a:pPr lvl="3"/>
            <a:r>
              <a:rPr lang="en-US"/>
              <a:t>Level 4 is an optional subhead</a:t>
            </a:r>
          </a:p>
          <a:p>
            <a:pPr lvl="4"/>
            <a:r>
              <a:rPr lang="en-US"/>
              <a:t>Level 5 is an optional short description. </a:t>
            </a:r>
          </a:p>
          <a:p>
            <a:pPr lvl="5"/>
            <a:r>
              <a:rPr lang="en-US"/>
              <a:t>Level 6 is used for source information or footnotes.</a:t>
            </a:r>
          </a:p>
        </p:txBody>
      </p:sp>
    </p:spTree>
    <p:extLst>
      <p:ext uri="{BB962C8B-B14F-4D97-AF65-F5344CB8AC3E}">
        <p14:creationId xmlns:p14="http://schemas.microsoft.com/office/powerpoint/2010/main" val="2885251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hasCustomPrompt="1"/>
          </p:nvPr>
        </p:nvSpPr>
        <p:spPr>
          <a:xfrm>
            <a:off x="883478" y="1554481"/>
            <a:ext cx="10470321" cy="4626943"/>
          </a:xfrm>
          <a:prstGeom prst="rect">
            <a:avLst/>
          </a:prstGeom>
        </p:spPr>
        <p:txBody>
          <a:bodyPr vert="horz" lIns="0" tIns="0" rIns="0" bIns="0" rtlCol="0">
            <a:noAutofit/>
          </a:bodyPr>
          <a:lstStyle>
            <a:lvl3pPr>
              <a:defRPr>
                <a:solidFill>
                  <a:schemeClr val="tx1"/>
                </a:solidFill>
              </a:defRPr>
            </a:lvl3p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 </a:t>
            </a:r>
          </a:p>
          <a:p>
            <a:pPr lvl="3"/>
            <a:r>
              <a:rPr lang="en-US"/>
              <a:t>Level 4 is an optional subhead</a:t>
            </a:r>
          </a:p>
          <a:p>
            <a:pPr lvl="4"/>
            <a:r>
              <a:rPr lang="en-US"/>
              <a:t>Level 5 is an optional short description. </a:t>
            </a:r>
          </a:p>
          <a:p>
            <a:pPr lvl="5"/>
            <a:r>
              <a:rPr lang="en-US"/>
              <a:t>Level 6 is used for source information or footnotes.</a:t>
            </a:r>
          </a:p>
        </p:txBody>
      </p:sp>
    </p:spTree>
    <p:extLst>
      <p:ext uri="{BB962C8B-B14F-4D97-AF65-F5344CB8AC3E}">
        <p14:creationId xmlns:p14="http://schemas.microsoft.com/office/powerpoint/2010/main" val="80614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528525" y="2625603"/>
            <a:ext cx="10363200" cy="1240140"/>
          </a:xfrm>
        </p:spPr>
        <p:txBody>
          <a:bodyPr anchor="ctr">
            <a:noAutofit/>
          </a:bodyPr>
          <a:lstStyle>
            <a:lvl1pPr algn="l">
              <a:defRPr sz="5333" b="1" cap="none">
                <a:solidFill>
                  <a:srgbClr val="414042"/>
                </a:solidFill>
              </a:defRPr>
            </a:lvl1pPr>
          </a:lstStyle>
          <a:p>
            <a:r>
              <a:rPr lang="en-US"/>
              <a:t>Click to edit Master title style</a:t>
            </a:r>
          </a:p>
        </p:txBody>
      </p:sp>
    </p:spTree>
    <p:extLst>
      <p:ext uri="{BB962C8B-B14F-4D97-AF65-F5344CB8AC3E}">
        <p14:creationId xmlns:p14="http://schemas.microsoft.com/office/powerpoint/2010/main" val="741275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able_of_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457200" y="153248"/>
            <a:ext cx="11258550" cy="827827"/>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457200" y="1371600"/>
            <a:ext cx="11258550" cy="3905251"/>
          </a:xfrm>
          <a:prstGeom prst="rect">
            <a:avLst/>
          </a:prstGeom>
        </p:spPr>
        <p:txBody>
          <a:bodyPr/>
          <a:lstStyle>
            <a:lvl5pPr>
              <a:defRPr sz="158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0557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Color set 3 - do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A9C3E-23CD-E82C-6D16-9558BF96D1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2" y="1"/>
            <a:ext cx="12185647" cy="6861574"/>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3"/>
            <a:ext cx="3797302" cy="369332"/>
          </a:xfrm>
        </p:spPr>
        <p:txBody>
          <a:bodyPr wrap="square"/>
          <a:lstStyle>
            <a:lvl1pPr marL="0" indent="0">
              <a:spcAft>
                <a:spcPts val="0"/>
              </a:spcAft>
              <a:buNone/>
              <a:defRPr sz="2000" b="0" i="0" cap="none" spc="0" baseline="0">
                <a:solidFill>
                  <a:schemeClr val="bg1"/>
                </a:solidFill>
              </a:defRPr>
            </a:lvl1pPr>
          </a:lstStyle>
          <a:p>
            <a:pPr lvl="0"/>
            <a:r>
              <a:rPr lang="en-US"/>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1"/>
            <a:ext cx="3797302" cy="535531"/>
          </a:xfrm>
        </p:spPr>
        <p:txBody>
          <a:bodyPr wrap="square"/>
          <a:lstStyle>
            <a:lvl1pPr marL="0" indent="0">
              <a:spcAft>
                <a:spcPts val="300"/>
              </a:spcAft>
              <a:buNone/>
              <a:defRPr sz="1600">
                <a:solidFill>
                  <a:schemeClr val="bg1"/>
                </a:solidFill>
              </a:defRPr>
            </a:lvl1pPr>
          </a:lstStyle>
          <a:p>
            <a:pPr lvl="0"/>
            <a:r>
              <a:rPr lang="en-US"/>
              <a:t>Speaker job title</a:t>
            </a:r>
            <a:br>
              <a:rPr lang="en-US"/>
            </a:br>
            <a:r>
              <a:rPr lang="en-US"/>
              <a:t>Speaker company</a:t>
            </a:r>
          </a:p>
        </p:txBody>
      </p:sp>
      <p:pic>
        <p:nvPicPr>
          <p:cNvPr id="13" name="Picture 12">
            <a:extLst>
              <a:ext uri="{FF2B5EF4-FFF2-40B4-BE49-F238E27FC236}">
                <a16:creationId xmlns:a16="http://schemas.microsoft.com/office/drawing/2014/main" id="{EC3C1148-056A-4D2E-8A56-17FEC3315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3" y="551424"/>
            <a:ext cx="1003173" cy="600189"/>
          </a:xfrm>
          <a:prstGeom prst="rect">
            <a:avLst/>
          </a:prstGeom>
        </p:spPr>
      </p:pic>
      <p:sp>
        <p:nvSpPr>
          <p:cNvPr id="16" name="Title 1">
            <a:extLst>
              <a:ext uri="{FF2B5EF4-FFF2-40B4-BE49-F238E27FC236}">
                <a16:creationId xmlns:a16="http://schemas.microsoft.com/office/drawing/2014/main" id="{2C8F4EB1-C14A-C64A-B639-06D52191B24A}"/>
              </a:ext>
            </a:extLst>
          </p:cNvPr>
          <p:cNvSpPr>
            <a:spLocks noGrp="1"/>
          </p:cNvSpPr>
          <p:nvPr>
            <p:ph type="ctrTitle" hasCustomPrompt="1"/>
          </p:nvPr>
        </p:nvSpPr>
        <p:spPr>
          <a:xfrm>
            <a:off x="609599" y="2126159"/>
            <a:ext cx="6460999" cy="757130"/>
          </a:xfrm>
        </p:spPr>
        <p:txBody>
          <a:bodyPr wrap="square" anchor="t" anchorCtr="0"/>
          <a:lstStyle>
            <a:lvl1pPr algn="l">
              <a:defRPr sz="4800">
                <a:solidFill>
                  <a:schemeClr val="bg1"/>
                </a:solidFill>
              </a:defRPr>
            </a:lvl1pPr>
          </a:lstStyle>
          <a:p>
            <a:r>
              <a:rPr lang="en-US"/>
              <a:t>Enter title</a:t>
            </a:r>
          </a:p>
        </p:txBody>
      </p:sp>
      <p:sp>
        <p:nvSpPr>
          <p:cNvPr id="17" name="Subtitle 2">
            <a:extLst>
              <a:ext uri="{FF2B5EF4-FFF2-40B4-BE49-F238E27FC236}">
                <a16:creationId xmlns:a16="http://schemas.microsoft.com/office/drawing/2014/main" id="{A6F44B3E-90AA-1E44-B1F8-03CA829A103A}"/>
              </a:ext>
            </a:extLst>
          </p:cNvPr>
          <p:cNvSpPr>
            <a:spLocks noGrp="1"/>
          </p:cNvSpPr>
          <p:nvPr>
            <p:ph type="subTitle" idx="1" hasCustomPrompt="1"/>
          </p:nvPr>
        </p:nvSpPr>
        <p:spPr>
          <a:xfrm>
            <a:off x="609598" y="290672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Enter subtitle</a:t>
            </a:r>
          </a:p>
        </p:txBody>
      </p:sp>
      <p:sp>
        <p:nvSpPr>
          <p:cNvPr id="18" name="Text Placeholder 7">
            <a:extLst>
              <a:ext uri="{FF2B5EF4-FFF2-40B4-BE49-F238E27FC236}">
                <a16:creationId xmlns:a16="http://schemas.microsoft.com/office/drawing/2014/main" id="{9E99B1C3-FB5A-274E-8D70-B05E704BB78D}"/>
              </a:ext>
            </a:extLst>
          </p:cNvPr>
          <p:cNvSpPr>
            <a:spLocks noGrp="1"/>
          </p:cNvSpPr>
          <p:nvPr>
            <p:ph type="body" sz="quarter" idx="10" hasCustomPrompt="1"/>
          </p:nvPr>
        </p:nvSpPr>
        <p:spPr>
          <a:xfrm>
            <a:off x="609598" y="1729419"/>
            <a:ext cx="6477002" cy="355482"/>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a:t>Enter session ID if required</a:t>
            </a:r>
          </a:p>
        </p:txBody>
      </p:sp>
      <p:sp>
        <p:nvSpPr>
          <p:cNvPr id="2" name="TextBox 1">
            <a:extLst>
              <a:ext uri="{FF2B5EF4-FFF2-40B4-BE49-F238E27FC236}">
                <a16:creationId xmlns:a16="http://schemas.microsoft.com/office/drawing/2014/main" id="{38B5528A-5B9E-AB74-185F-E86FD48C5E17}"/>
              </a:ext>
            </a:extLst>
          </p:cNvPr>
          <p:cNvSpPr txBox="1"/>
          <p:nvPr userDrawn="1"/>
        </p:nvSpPr>
        <p:spPr>
          <a:xfrm>
            <a:off x="504477" y="6389814"/>
            <a:ext cx="1988045" cy="184666"/>
          </a:xfrm>
          <a:prstGeom prst="rect">
            <a:avLst/>
          </a:prstGeom>
          <a:noFill/>
        </p:spPr>
        <p:txBody>
          <a:bodyPr wrap="none" rtlCol="0">
            <a:spAutoFit/>
          </a:bodyPr>
          <a:lstStyle/>
          <a:p>
            <a:pPr algn="l"/>
            <a:r>
              <a:rPr lang="en-US" sz="600">
                <a:solidFill>
                  <a:schemeClr val="bg1"/>
                </a:solidFill>
              </a:rPr>
              <a:t>© </a:t>
            </a:r>
            <a:fld id="{C6188A5B-8814-1A48-BE2C-ACA1B8866D5C}" type="datetimeyyyy">
              <a:rPr lang="en-US" sz="600" smtClean="0">
                <a:solidFill>
                  <a:schemeClr val="bg1"/>
                </a:solidFill>
              </a:rPr>
              <a:t>2024</a:t>
            </a:fld>
            <a:r>
              <a:rPr lang="en-US" sz="600">
                <a:solidFill>
                  <a:schemeClr val="bg1"/>
                </a:solidFill>
              </a:rPr>
              <a:t>, Amazon Web Services, Inc. or its affiliates.  </a:t>
            </a:r>
          </a:p>
        </p:txBody>
      </p:sp>
    </p:spTree>
    <p:extLst>
      <p:ext uri="{BB962C8B-B14F-4D97-AF65-F5344CB8AC3E}">
        <p14:creationId xmlns:p14="http://schemas.microsoft.com/office/powerpoint/2010/main" val="130669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6" name="Rectangle 5"/>
          <p:cNvSpPr/>
          <p:nvPr userDrawn="1"/>
        </p:nvSpPr>
        <p:spPr>
          <a:xfrm>
            <a:off x="0" y="839775"/>
            <a:ext cx="12192000" cy="55879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Picture Placeholder 6"/>
          <p:cNvSpPr>
            <a:spLocks noGrp="1"/>
          </p:cNvSpPr>
          <p:nvPr>
            <p:ph type="pic" sz="quarter" idx="11"/>
          </p:nvPr>
        </p:nvSpPr>
        <p:spPr>
          <a:xfrm>
            <a:off x="336550" y="839775"/>
            <a:ext cx="3898900" cy="5588013"/>
          </a:xfrm>
          <a:solidFill>
            <a:schemeClr val="bg1"/>
          </a:solidFill>
        </p:spPr>
        <p:txBody>
          <a:bodyPr/>
          <a:lstStyle/>
          <a:p>
            <a:r>
              <a:rPr lang="en-US"/>
              <a:t>Click icon to add picture</a:t>
            </a:r>
          </a:p>
        </p:txBody>
      </p:sp>
      <p:sp>
        <p:nvSpPr>
          <p:cNvPr id="2" name="Title 1"/>
          <p:cNvSpPr>
            <a:spLocks noGrp="1"/>
          </p:cNvSpPr>
          <p:nvPr>
            <p:ph type="ctrTitle" hasCustomPrompt="1"/>
          </p:nvPr>
        </p:nvSpPr>
        <p:spPr>
          <a:xfrm>
            <a:off x="4651382" y="1381381"/>
            <a:ext cx="7227067" cy="2387600"/>
          </a:xfrm>
        </p:spPr>
        <p:txBody>
          <a:bodyPr anchor="b">
            <a:noAutofit/>
          </a:bodyPr>
          <a:lstStyle>
            <a:lvl1pPr algn="l">
              <a:lnSpc>
                <a:spcPct val="90000"/>
              </a:lnSpc>
              <a:defRPr sz="7000" spc="300" baseline="0">
                <a:solidFill>
                  <a:schemeClr val="bg1"/>
                </a:solidFill>
              </a:defRPr>
            </a:lvl1pPr>
          </a:lstStyle>
          <a:p>
            <a:r>
              <a:rPr lang="en-US" sz="7000" spc="300">
                <a:solidFill>
                  <a:schemeClr val="bg1"/>
                </a:solidFill>
              </a:rPr>
              <a:t>Click to Edit Title</a:t>
            </a:r>
          </a:p>
        </p:txBody>
      </p:sp>
      <p:sp>
        <p:nvSpPr>
          <p:cNvPr id="3" name="Subtitle 2"/>
          <p:cNvSpPr>
            <a:spLocks noGrp="1"/>
          </p:cNvSpPr>
          <p:nvPr>
            <p:ph type="subTitle" idx="1"/>
          </p:nvPr>
        </p:nvSpPr>
        <p:spPr>
          <a:xfrm>
            <a:off x="4651381" y="4296129"/>
            <a:ext cx="7227067"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p:ph type="body" sz="quarter" idx="10" hasCustomPrompt="1"/>
          </p:nvPr>
        </p:nvSpPr>
        <p:spPr>
          <a:xfrm>
            <a:off x="4651381" y="5928912"/>
            <a:ext cx="5010151" cy="346075"/>
          </a:xfrm>
        </p:spPr>
        <p:txBody>
          <a:bodyPr>
            <a:normAutofit/>
          </a:bodyPr>
          <a:lstStyle>
            <a:lvl1pPr marL="0" indent="0">
              <a:buNone/>
              <a:defRPr sz="1200" b="0" i="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36549" y="272183"/>
            <a:ext cx="2939339" cy="316057"/>
          </a:xfrm>
          <a:prstGeom prst="rect">
            <a:avLst/>
          </a:prstGeom>
        </p:spPr>
      </p:pic>
      <p:pic>
        <p:nvPicPr>
          <p:cNvPr id="12" name="Picture 1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82940" y="6605330"/>
            <a:ext cx="3512820" cy="91184"/>
          </a:xfrm>
          <a:prstGeom prst="rect">
            <a:avLst/>
          </a:prstGeom>
        </p:spPr>
      </p:pic>
      <p:sp>
        <p:nvSpPr>
          <p:cNvPr id="4" name="Footer Placeholder 3">
            <a:extLst>
              <a:ext uri="{FF2B5EF4-FFF2-40B4-BE49-F238E27FC236}">
                <a16:creationId xmlns:a16="http://schemas.microsoft.com/office/drawing/2014/main" id="{5D044CDF-4FF6-857E-3A9A-0FA20A22AB88}"/>
              </a:ext>
            </a:extLst>
          </p:cNvPr>
          <p:cNvSpPr txBox="1">
            <a:spLocks/>
          </p:cNvSpPr>
          <p:nvPr userDrawn="1"/>
        </p:nvSpPr>
        <p:spPr>
          <a:xfrm>
            <a:off x="336549" y="6578449"/>
            <a:ext cx="5779770" cy="164324"/>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solidFill>
                  <a:schemeClr val="tx1"/>
                </a:solidFill>
                <a:latin typeface="+mn-lt"/>
              </a:rPr>
              <a:t>Copyright © 2023 Booz Allen Hamilton Inc. </a:t>
            </a:r>
          </a:p>
        </p:txBody>
      </p:sp>
    </p:spTree>
    <p:extLst>
      <p:ext uri="{BB962C8B-B14F-4D97-AF65-F5344CB8AC3E}">
        <p14:creationId xmlns:p14="http://schemas.microsoft.com/office/powerpoint/2010/main" val="3257068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EF75E8-046C-55CC-5988-389BEACF4973}"/>
              </a:ext>
            </a:extLst>
          </p:cNvPr>
          <p:cNvSpPr/>
          <p:nvPr userDrawn="1"/>
        </p:nvSpPr>
        <p:spPr>
          <a:xfrm>
            <a:off x="358589" y="0"/>
            <a:ext cx="1183341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0179" y="1963274"/>
            <a:ext cx="10723390" cy="2287022"/>
          </a:xfrm>
        </p:spPr>
        <p:txBody>
          <a:bodyPr/>
          <a:lstStyle>
            <a:lvl1pPr>
              <a:defRPr sz="4500"/>
            </a:lvl1pPr>
          </a:lstStyle>
          <a:p>
            <a:r>
              <a:rPr lang="en-US"/>
              <a:t>Section Heading</a:t>
            </a:r>
          </a:p>
        </p:txBody>
      </p:sp>
      <p:cxnSp>
        <p:nvCxnSpPr>
          <p:cNvPr id="5" name="Straight Connector 4"/>
          <p:cNvCxnSpPr/>
          <p:nvPr userDrawn="1"/>
        </p:nvCxnSpPr>
        <p:spPr>
          <a:xfrm>
            <a:off x="813837" y="4255571"/>
            <a:ext cx="10723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idx="1" hasCustomPrompt="1"/>
          </p:nvPr>
        </p:nvSpPr>
        <p:spPr>
          <a:xfrm>
            <a:off x="822960" y="4453128"/>
            <a:ext cx="10714266" cy="1143000"/>
          </a:xfrm>
        </p:spPr>
        <p:txBody>
          <a:bodyPr lIns="0" rIns="0" anchor="t" anchorCtr="0">
            <a:normAutofit/>
          </a:bodyPr>
          <a:lstStyle>
            <a:lvl1pPr marL="0" indent="0">
              <a:buNone/>
              <a:defRPr sz="1400" b="1" i="0" cap="all" spc="150" baseline="0">
                <a:solidFill>
                  <a:schemeClr val="accent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Optional subhead goes here</a:t>
            </a:r>
          </a:p>
        </p:txBody>
      </p:sp>
    </p:spTree>
    <p:extLst>
      <p:ext uri="{BB962C8B-B14F-4D97-AF65-F5344CB8AC3E}">
        <p14:creationId xmlns:p14="http://schemas.microsoft.com/office/powerpoint/2010/main" val="1944010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C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Table of Contents</a:t>
            </a:r>
          </a:p>
        </p:txBody>
      </p:sp>
      <p:sp>
        <p:nvSpPr>
          <p:cNvPr id="10" name="Content Placeholder 8"/>
          <p:cNvSpPr>
            <a:spLocks noGrp="1"/>
          </p:cNvSpPr>
          <p:nvPr>
            <p:ph sz="quarter" idx="13" hasCustomPrompt="1"/>
          </p:nvPr>
        </p:nvSpPr>
        <p:spPr>
          <a:xfrm>
            <a:off x="883477" y="1554481"/>
            <a:ext cx="4823483" cy="4626943"/>
          </a:xfrm>
        </p:spPr>
        <p:txBody>
          <a:bodyPr/>
          <a:lstStyle>
            <a:lvl1pPr marL="0" indent="0">
              <a:spcBef>
                <a:spcPts val="1200"/>
              </a:spcBef>
              <a:buNone/>
              <a:tabLst>
                <a:tab pos="2336800" algn="r"/>
                <a:tab pos="3543300" algn="r"/>
              </a:tabLst>
              <a:defRPr sz="1600" i="1" baseline="0">
                <a:solidFill>
                  <a:schemeClr val="tx1"/>
                </a:solidFill>
                <a:latin typeface="Georgia" charset="0"/>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
        <p:nvSpPr>
          <p:cNvPr id="13" name="Content Placeholder 8"/>
          <p:cNvSpPr>
            <a:spLocks noGrp="1"/>
          </p:cNvSpPr>
          <p:nvPr>
            <p:ph sz="quarter" idx="14" hasCustomPrompt="1"/>
          </p:nvPr>
        </p:nvSpPr>
        <p:spPr>
          <a:xfrm>
            <a:off x="6530316" y="1550021"/>
            <a:ext cx="4823483" cy="4626943"/>
          </a:xfrm>
        </p:spPr>
        <p:txBody>
          <a:bodyPr/>
          <a:lstStyle>
            <a:lvl1pPr marL="0" indent="0">
              <a:spcBef>
                <a:spcPts val="1200"/>
              </a:spcBef>
              <a:buNone/>
              <a:tabLst>
                <a:tab pos="2336800" algn="r"/>
                <a:tab pos="3543300" algn="r"/>
              </a:tabLst>
              <a:defRPr sz="1600" i="1" baseline="0">
                <a:solidFill>
                  <a:schemeClr val="tx1"/>
                </a:solidFill>
                <a:latin typeface="Georgia" charset="0"/>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Tree>
    <p:extLst>
      <p:ext uri="{BB962C8B-B14F-4D97-AF65-F5344CB8AC3E}">
        <p14:creationId xmlns:p14="http://schemas.microsoft.com/office/powerpoint/2010/main" val="184344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screen section divider">
    <p:spTree>
      <p:nvGrpSpPr>
        <p:cNvPr id="1" name=""/>
        <p:cNvGrpSpPr/>
        <p:nvPr/>
      </p:nvGrpSpPr>
      <p:grpSpPr>
        <a:xfrm>
          <a:off x="0" y="0"/>
          <a:ext cx="0" cy="0"/>
          <a:chOff x="0" y="0"/>
          <a:chExt cx="0" cy="0"/>
        </a:xfrm>
      </p:grpSpPr>
      <p:sp>
        <p:nvSpPr>
          <p:cNvPr id="8" name="Rectangle 7"/>
          <p:cNvSpPr/>
          <p:nvPr userDrawn="1"/>
        </p:nvSpPr>
        <p:spPr>
          <a:xfrm>
            <a:off x="445168" y="0"/>
            <a:ext cx="11746832" cy="614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0179" y="3268988"/>
            <a:ext cx="10723390" cy="981308"/>
          </a:xfrm>
        </p:spPr>
        <p:txBody>
          <a:bodyPr/>
          <a:lstStyle>
            <a:lvl1pPr>
              <a:defRPr sz="4500"/>
            </a:lvl1pPr>
          </a:lstStyle>
          <a:p>
            <a:r>
              <a:rPr lang="en-US"/>
              <a:t>Section Heading</a:t>
            </a:r>
          </a:p>
        </p:txBody>
      </p:sp>
      <p:sp>
        <p:nvSpPr>
          <p:cNvPr id="3" name="Slide Number Placeholder 2"/>
          <p:cNvSpPr>
            <a:spLocks noGrp="1"/>
          </p:cNvSpPr>
          <p:nvPr>
            <p:ph type="sldNum" sz="quarter" idx="10"/>
          </p:nvPr>
        </p:nvSpPr>
        <p:spPr/>
        <p:txBody>
          <a:bodyPr/>
          <a:lstStyle/>
          <a:p>
            <a:fld id="{EACE6E22-E655-5947-A8B4-6F095FBA2C12}" type="slidenum">
              <a:rPr lang="en-US" smtClean="0"/>
              <a:pPr/>
              <a:t>‹#›</a:t>
            </a:fld>
            <a:endParaRPr lang="en-US"/>
          </a:p>
        </p:txBody>
      </p:sp>
      <p:sp>
        <p:nvSpPr>
          <p:cNvPr id="4" name="Footer Placeholder 3"/>
          <p:cNvSpPr>
            <a:spLocks noGrp="1"/>
          </p:cNvSpPr>
          <p:nvPr>
            <p:ph type="ftr" sz="quarter" idx="11"/>
          </p:nvPr>
        </p:nvSpPr>
        <p:spPr>
          <a:xfrm>
            <a:off x="830179" y="6400451"/>
            <a:ext cx="5345353" cy="457549"/>
          </a:xfrm>
        </p:spPr>
        <p:txBody>
          <a:bodyPr/>
          <a:lstStyle/>
          <a:p>
            <a:r>
              <a:rPr lang="en-US"/>
              <a:t>This document is confidential and intended solely for the client to whom it is addressed.</a:t>
            </a:r>
          </a:p>
        </p:txBody>
      </p:sp>
      <p:cxnSp>
        <p:nvCxnSpPr>
          <p:cNvPr id="5" name="Straight Connector 4"/>
          <p:cNvCxnSpPr/>
          <p:nvPr userDrawn="1"/>
        </p:nvCxnSpPr>
        <p:spPr>
          <a:xfrm>
            <a:off x="813837" y="4255571"/>
            <a:ext cx="10723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idx="1" hasCustomPrompt="1"/>
          </p:nvPr>
        </p:nvSpPr>
        <p:spPr>
          <a:xfrm>
            <a:off x="822960" y="4453128"/>
            <a:ext cx="10714266" cy="1143000"/>
          </a:xfrm>
        </p:spPr>
        <p:txBody>
          <a:bodyPr lIns="91440" rIns="91440" anchor="t" anchorCtr="0">
            <a:normAutofit/>
          </a:bodyPr>
          <a:lstStyle>
            <a:lvl1pPr marL="0" indent="0">
              <a:buNone/>
              <a:defRPr sz="1400" b="1" i="0" cap="all" spc="150" baseline="0">
                <a:solidFill>
                  <a:schemeClr val="accent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Optional subhead goes here</a:t>
            </a:r>
          </a:p>
        </p:txBody>
      </p:sp>
      <p:sp>
        <p:nvSpPr>
          <p:cNvPr id="15" name="Rectangle 14"/>
          <p:cNvSpPr/>
          <p:nvPr userDrawn="1"/>
        </p:nvSpPr>
        <p:spPr>
          <a:xfrm>
            <a:off x="675861" y="6148137"/>
            <a:ext cx="11171582" cy="70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662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a:t>AGENDA</a:t>
            </a:r>
          </a:p>
        </p:txBody>
      </p:sp>
      <p:sp>
        <p:nvSpPr>
          <p:cNvPr id="6" name="Content Placeholder 5"/>
          <p:cNvSpPr>
            <a:spLocks noGrp="1"/>
          </p:cNvSpPr>
          <p:nvPr>
            <p:ph sz="quarter" idx="12" hasCustomPrompt="1"/>
          </p:nvPr>
        </p:nvSpPr>
        <p:spPr>
          <a:xfrm>
            <a:off x="4359860" y="1499616"/>
            <a:ext cx="6993941" cy="4680522"/>
          </a:xfrm>
        </p:spPr>
        <p:txBody>
          <a:bodyPr>
            <a:normAutofit/>
          </a:bodyPr>
          <a:lstStyle>
            <a:lvl1pPr marL="0" indent="0">
              <a:spcBef>
                <a:spcPts val="1800"/>
              </a:spcBef>
              <a:buNone/>
              <a:defRPr sz="1600" i="0" cap="all" spc="100" baseline="0">
                <a:latin typeface="Calibri" charset="0"/>
                <a:ea typeface="Calibri" charset="0"/>
                <a:cs typeface="Calibri" charset="0"/>
              </a:defRPr>
            </a:lvl1pPr>
            <a:lvl2pPr marL="457200" indent="0">
              <a:spcBef>
                <a:spcPts val="1200"/>
              </a:spcBef>
              <a:buNone/>
              <a:defRPr/>
            </a:lvl2pPr>
          </a:lstStyle>
          <a:p>
            <a:pPr lvl="0"/>
            <a:r>
              <a:rPr lang="en-US"/>
              <a:t>Section 1</a:t>
            </a:r>
          </a:p>
          <a:p>
            <a:pPr lvl="0"/>
            <a:r>
              <a:rPr lang="en-US"/>
              <a:t>Section 2</a:t>
            </a:r>
          </a:p>
          <a:p>
            <a:pPr lvl="0"/>
            <a:r>
              <a:rPr lang="en-US"/>
              <a:t>Section 3</a:t>
            </a:r>
          </a:p>
          <a:p>
            <a:pPr lvl="0"/>
            <a:r>
              <a:rPr lang="en-US"/>
              <a:t>Section 4</a:t>
            </a:r>
          </a:p>
          <a:p>
            <a:pPr lvl="0"/>
            <a:r>
              <a:rPr lang="en-US"/>
              <a:t>Section 5</a:t>
            </a:r>
          </a:p>
          <a:p>
            <a:pPr lvl="0"/>
            <a:r>
              <a:rPr lang="en-US"/>
              <a:t>Section 6</a:t>
            </a:r>
          </a:p>
        </p:txBody>
      </p:sp>
    </p:spTree>
    <p:extLst>
      <p:ext uri="{BB962C8B-B14F-4D97-AF65-F5344CB8AC3E}">
        <p14:creationId xmlns:p14="http://schemas.microsoft.com/office/powerpoint/2010/main" val="2012426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554480"/>
            <a:ext cx="10715368"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Tree>
    <p:extLst>
      <p:ext uri="{BB962C8B-B14F-4D97-AF65-F5344CB8AC3E}">
        <p14:creationId xmlns:p14="http://schemas.microsoft.com/office/powerpoint/2010/main" val="6002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554480"/>
            <a:ext cx="5295900"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
        <p:nvSpPr>
          <p:cNvPr id="9" name="Content Placeholder 2"/>
          <p:cNvSpPr>
            <a:spLocks noGrp="1"/>
          </p:cNvSpPr>
          <p:nvPr>
            <p:ph idx="10" hasCustomPrompt="1"/>
          </p:nvPr>
        </p:nvSpPr>
        <p:spPr>
          <a:xfrm>
            <a:off x="6257668" y="1554480"/>
            <a:ext cx="5295900"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Tree>
    <p:extLst>
      <p:ext uri="{BB962C8B-B14F-4D97-AF65-F5344CB8AC3E}">
        <p14:creationId xmlns:p14="http://schemas.microsoft.com/office/powerpoint/2010/main" val="1752841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1" y="1554480"/>
            <a:ext cx="3309594"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
        <p:nvSpPr>
          <p:cNvPr id="10" name="Content Placeholder 2"/>
          <p:cNvSpPr>
            <a:spLocks noGrp="1"/>
          </p:cNvSpPr>
          <p:nvPr>
            <p:ph idx="10" hasCustomPrompt="1"/>
          </p:nvPr>
        </p:nvSpPr>
        <p:spPr>
          <a:xfrm>
            <a:off x="4541088" y="1554480"/>
            <a:ext cx="3309594"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
        <p:nvSpPr>
          <p:cNvPr id="11" name="Content Placeholder 2"/>
          <p:cNvSpPr>
            <a:spLocks noGrp="1"/>
          </p:cNvSpPr>
          <p:nvPr>
            <p:ph idx="11" hasCustomPrompt="1"/>
          </p:nvPr>
        </p:nvSpPr>
        <p:spPr>
          <a:xfrm>
            <a:off x="8243974" y="1554480"/>
            <a:ext cx="3309594" cy="4599528"/>
          </a:xfrm>
        </p:spPr>
        <p:txBody>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Tree>
    <p:extLst>
      <p:ext uri="{BB962C8B-B14F-4D97-AF65-F5344CB8AC3E}">
        <p14:creationId xmlns:p14="http://schemas.microsoft.com/office/powerpoint/2010/main" val="3221721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and 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hasCustomPrompt="1"/>
          </p:nvPr>
        </p:nvSpPr>
        <p:spPr>
          <a:xfrm>
            <a:off x="838200" y="1554480"/>
            <a:ext cx="6388100" cy="4612228"/>
          </a:xfrm>
        </p:spPr>
        <p:txBody>
          <a:bodyPr/>
          <a:lstStyle>
            <a:lvl1pPr marL="0" indent="0">
              <a:buNone/>
              <a:defRPr/>
            </a:lvl1pPr>
          </a:lstStyle>
          <a:p>
            <a:r>
              <a:rPr lang="en-US"/>
              <a:t>Click on icon to add Chart</a:t>
            </a:r>
          </a:p>
        </p:txBody>
      </p:sp>
      <p:sp>
        <p:nvSpPr>
          <p:cNvPr id="9" name="Content Placeholder 8"/>
          <p:cNvSpPr>
            <a:spLocks noGrp="1"/>
          </p:cNvSpPr>
          <p:nvPr>
            <p:ph sz="quarter" idx="11"/>
          </p:nvPr>
        </p:nvSpPr>
        <p:spPr>
          <a:xfrm>
            <a:off x="7429500" y="1554480"/>
            <a:ext cx="4124325" cy="4612228"/>
          </a:xfrm>
        </p:spPr>
        <p:txBody>
          <a:bodyPr>
            <a:normAutofit/>
          </a:bodyPr>
          <a:lstStyle>
            <a:lvl1pPr marL="0" indent="0">
              <a:buNone/>
              <a:defRPr sz="1400" i="1">
                <a:latin typeface="Georgia" charset="0"/>
                <a:ea typeface="Georgia" charset="0"/>
                <a:cs typeface="Georgia" charset="0"/>
              </a:defRPr>
            </a:lvl1pPr>
          </a:lstStyle>
          <a:p>
            <a:pPr lvl="0"/>
            <a:r>
              <a:rPr lang="en-US"/>
              <a:t>Click to edit Master text styles</a:t>
            </a:r>
          </a:p>
        </p:txBody>
      </p:sp>
    </p:spTree>
    <p:extLst>
      <p:ext uri="{BB962C8B-B14F-4D97-AF65-F5344CB8AC3E}">
        <p14:creationId xmlns:p14="http://schemas.microsoft.com/office/powerpoint/2010/main" val="1474216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554480"/>
            <a:ext cx="10715368" cy="915612"/>
          </a:xfrm>
        </p:spPr>
        <p:txBody>
          <a:bodyPr/>
          <a:lstStyle>
            <a:lvl1pPr marL="0" indent="0">
              <a:buNone/>
              <a:defRPr i="1">
                <a:latin typeface="Georgia" charset="0"/>
                <a:ea typeface="Georgia" charset="0"/>
                <a:cs typeface="Georgia" charset="0"/>
              </a:defRPr>
            </a:lvl1pPr>
            <a:lvl2pPr marL="7938" indent="0">
              <a:spcBef>
                <a:spcPts val="2400"/>
              </a:spcBef>
              <a:buNone/>
              <a:tabLst/>
              <a:defRPr sz="1600" cap="all" spc="100" baseline="0">
                <a:solidFill>
                  <a:schemeClr val="accent2"/>
                </a:solidFill>
                <a:latin typeface="Oswald" charset="0"/>
                <a:ea typeface="Oswald" charset="0"/>
                <a:cs typeface="Oswald" charset="0"/>
              </a:defRPr>
            </a:lvl2pPr>
          </a:lstStyle>
          <a:p>
            <a:pPr lvl="0"/>
            <a:r>
              <a:rPr lang="en-US"/>
              <a:t>Level 1 text. Bullet is optional and may be removed. Click “indent more” to access additional type styles.</a:t>
            </a:r>
          </a:p>
          <a:p>
            <a:pPr lvl="1"/>
            <a:r>
              <a:rPr lang="en-US"/>
              <a:t>Level 2 headline</a:t>
            </a:r>
          </a:p>
        </p:txBody>
      </p:sp>
    </p:spTree>
    <p:extLst>
      <p:ext uri="{BB962C8B-B14F-4D97-AF65-F5344CB8AC3E}">
        <p14:creationId xmlns:p14="http://schemas.microsoft.com/office/powerpoint/2010/main" val="2176955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Closing">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Thank you</a:t>
            </a:r>
          </a:p>
        </p:txBody>
      </p:sp>
      <p:sp>
        <p:nvSpPr>
          <p:cNvPr id="8" name="Text Placeholder 9"/>
          <p:cNvSpPr>
            <a:spLocks noGrp="1"/>
          </p:cNvSpPr>
          <p:nvPr>
            <p:ph type="body" sz="quarter" idx="17" hasCustomPrompt="1"/>
          </p:nvPr>
        </p:nvSpPr>
        <p:spPr>
          <a:xfrm>
            <a:off x="838200" y="1557119"/>
            <a:ext cx="10715369" cy="693022"/>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b="0" cap="none" spc="0" baseline="0">
                <a:solidFill>
                  <a:schemeClr val="tx1"/>
                </a:solidFill>
              </a:defRPr>
            </a:lvl1pPr>
            <a:lvl2pPr>
              <a:defRPr spc="0"/>
            </a:lvl2pPr>
            <a:lvl3pPr>
              <a:defRPr spc="0"/>
            </a:lvl3pPr>
            <a:lvl4pPr>
              <a:defRPr spc="0"/>
            </a:lvl4pPr>
            <a:lvl5pPr>
              <a:defRPr spc="0"/>
            </a:lvl5pPr>
          </a:lstStyle>
          <a:p>
            <a:pPr lvl="0"/>
            <a:r>
              <a:rPr lang="en-US"/>
              <a:t>For more information about XXX, contact…</a:t>
            </a:r>
          </a:p>
          <a:p>
            <a:pPr lvl="0"/>
            <a:endParaRPr lang="en-US"/>
          </a:p>
        </p:txBody>
      </p:sp>
      <p:sp>
        <p:nvSpPr>
          <p:cNvPr id="9" name="Picture Placeholder 18"/>
          <p:cNvSpPr>
            <a:spLocks noGrp="1"/>
          </p:cNvSpPr>
          <p:nvPr>
            <p:ph type="pic" sz="quarter" idx="13"/>
          </p:nvPr>
        </p:nvSpPr>
        <p:spPr>
          <a:xfrm>
            <a:off x="838199" y="2499368"/>
            <a:ext cx="2054125" cy="1859263"/>
          </a:xfrm>
        </p:spPr>
        <p:txBody>
          <a:bodyPr/>
          <a:lstStyle>
            <a:lvl1pPr marL="0" indent="0">
              <a:buNone/>
              <a:defRPr/>
            </a:lvl1pPr>
          </a:lstStyle>
          <a:p>
            <a:r>
              <a:rPr lang="en-US"/>
              <a:t>Click icon to add picture</a:t>
            </a:r>
          </a:p>
        </p:txBody>
      </p:sp>
      <p:sp>
        <p:nvSpPr>
          <p:cNvPr id="10" name="Text Placeholder 5"/>
          <p:cNvSpPr>
            <a:spLocks noGrp="1"/>
          </p:cNvSpPr>
          <p:nvPr>
            <p:ph type="body" sz="quarter" idx="14" hasCustomPrompt="1"/>
          </p:nvPr>
        </p:nvSpPr>
        <p:spPr>
          <a:xfrm>
            <a:off x="838199" y="4441924"/>
            <a:ext cx="2054125" cy="1281412"/>
          </a:xfrm>
        </p:spPr>
        <p:txBody>
          <a:bodyPr lIns="0" tIns="0" rIns="0" bIns="0">
            <a:normAutofit/>
          </a:bodyPr>
          <a:lstStyle>
            <a:lvl1pPr marL="0" indent="0">
              <a:spcAft>
                <a:spcPts val="400"/>
              </a:spcAft>
              <a:buNone/>
              <a:defRPr sz="1200" b="1" i="0" cap="none" baseline="0">
                <a:solidFill>
                  <a:schemeClr val="tx2"/>
                </a:solidFill>
                <a:latin typeface="+mn-lt"/>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000" i="1" cap="none" spc="0" baseline="0">
                <a:solidFill>
                  <a:schemeClr val="tx1"/>
                </a:solidFill>
                <a:latin typeface="Georgia" panose="02040502050405020303" pitchFamily="18" charset="0"/>
              </a:defRPr>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11" name="Picture Placeholder 18"/>
          <p:cNvSpPr>
            <a:spLocks noGrp="1"/>
          </p:cNvSpPr>
          <p:nvPr>
            <p:ph type="pic" sz="quarter" idx="18"/>
          </p:nvPr>
        </p:nvSpPr>
        <p:spPr>
          <a:xfrm>
            <a:off x="3725280" y="2499368"/>
            <a:ext cx="2054125" cy="1859263"/>
          </a:xfrm>
        </p:spPr>
        <p:txBody>
          <a:bodyPr/>
          <a:lstStyle>
            <a:lvl1pPr marL="0" indent="0">
              <a:buNone/>
              <a:defRPr/>
            </a:lvl1pPr>
          </a:lstStyle>
          <a:p>
            <a:r>
              <a:rPr lang="en-US"/>
              <a:t>Click icon to add picture</a:t>
            </a:r>
          </a:p>
        </p:txBody>
      </p:sp>
      <p:sp>
        <p:nvSpPr>
          <p:cNvPr id="15" name="Picture Placeholder 18"/>
          <p:cNvSpPr>
            <a:spLocks noGrp="1"/>
          </p:cNvSpPr>
          <p:nvPr>
            <p:ph type="pic" sz="quarter" idx="19"/>
          </p:nvPr>
        </p:nvSpPr>
        <p:spPr>
          <a:xfrm>
            <a:off x="6612361" y="2499368"/>
            <a:ext cx="2054125" cy="1859263"/>
          </a:xfrm>
        </p:spPr>
        <p:txBody>
          <a:bodyPr/>
          <a:lstStyle>
            <a:lvl1pPr marL="0" indent="0">
              <a:buNone/>
              <a:defRPr/>
            </a:lvl1pPr>
          </a:lstStyle>
          <a:p>
            <a:r>
              <a:rPr lang="en-US"/>
              <a:t>Click icon to add picture</a:t>
            </a:r>
          </a:p>
        </p:txBody>
      </p:sp>
      <p:sp>
        <p:nvSpPr>
          <p:cNvPr id="16" name="Picture Placeholder 18"/>
          <p:cNvSpPr>
            <a:spLocks noGrp="1"/>
          </p:cNvSpPr>
          <p:nvPr>
            <p:ph type="pic" sz="quarter" idx="20"/>
          </p:nvPr>
        </p:nvSpPr>
        <p:spPr>
          <a:xfrm>
            <a:off x="9499443" y="2499368"/>
            <a:ext cx="2054125" cy="1859263"/>
          </a:xfrm>
        </p:spPr>
        <p:txBody>
          <a:bodyPr/>
          <a:lstStyle>
            <a:lvl1pPr marL="0" indent="0">
              <a:buNone/>
              <a:defRPr/>
            </a:lvl1pPr>
          </a:lstStyle>
          <a:p>
            <a:r>
              <a:rPr lang="en-US"/>
              <a:t>Click icon to add picture</a:t>
            </a:r>
          </a:p>
        </p:txBody>
      </p:sp>
      <p:sp>
        <p:nvSpPr>
          <p:cNvPr id="20" name="Text Placeholder 3"/>
          <p:cNvSpPr>
            <a:spLocks noGrp="1"/>
          </p:cNvSpPr>
          <p:nvPr>
            <p:ph type="body" sz="quarter" idx="24" hasCustomPrompt="1"/>
          </p:nvPr>
        </p:nvSpPr>
        <p:spPr>
          <a:xfrm>
            <a:off x="838199" y="5984315"/>
            <a:ext cx="10715369" cy="399023"/>
          </a:xfrm>
        </p:spPr>
        <p:txBody>
          <a:bodyPr/>
          <a:lstStyle>
            <a:lvl1pPr marL="0" indent="0">
              <a:buNone/>
              <a:defRPr b="1" i="0" spc="0" baseline="0">
                <a:solidFill>
                  <a:schemeClr val="accent1"/>
                </a:solidFill>
                <a:latin typeface="+mn-lt"/>
              </a:defRPr>
            </a:lvl1pPr>
          </a:lstStyle>
          <a:p>
            <a:pPr lvl="0"/>
            <a:r>
              <a:rPr lang="en-US"/>
              <a:t>BOOZALLEN.COM/CAPABILITY</a:t>
            </a:r>
          </a:p>
        </p:txBody>
      </p:sp>
      <p:sp>
        <p:nvSpPr>
          <p:cNvPr id="21" name="Text Placeholder 5"/>
          <p:cNvSpPr>
            <a:spLocks noGrp="1"/>
          </p:cNvSpPr>
          <p:nvPr>
            <p:ph type="body" sz="quarter" idx="25" hasCustomPrompt="1"/>
          </p:nvPr>
        </p:nvSpPr>
        <p:spPr>
          <a:xfrm>
            <a:off x="3725280" y="4441924"/>
            <a:ext cx="2054125" cy="1281412"/>
          </a:xfrm>
        </p:spPr>
        <p:txBody>
          <a:bodyPr lIns="0" tIns="0" rIns="0" bIns="0">
            <a:normAutofit/>
          </a:bodyPr>
          <a:lstStyle>
            <a:lvl1pPr marL="0" indent="0">
              <a:spcAft>
                <a:spcPts val="400"/>
              </a:spcAft>
              <a:buNone/>
              <a:defRPr sz="1200" b="1" i="0" cap="none" baseline="0">
                <a:solidFill>
                  <a:schemeClr val="tx2"/>
                </a:solidFill>
                <a:latin typeface="+mn-lt"/>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000" i="1" cap="none" spc="0" baseline="0">
                <a:solidFill>
                  <a:schemeClr val="tx1"/>
                </a:solidFill>
                <a:latin typeface="Georgia" panose="02040502050405020303" pitchFamily="18" charset="0"/>
              </a:defRPr>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22" name="Text Placeholder 5"/>
          <p:cNvSpPr>
            <a:spLocks noGrp="1"/>
          </p:cNvSpPr>
          <p:nvPr>
            <p:ph type="body" sz="quarter" idx="26" hasCustomPrompt="1"/>
          </p:nvPr>
        </p:nvSpPr>
        <p:spPr>
          <a:xfrm>
            <a:off x="6612361" y="4441924"/>
            <a:ext cx="2054125" cy="1281412"/>
          </a:xfrm>
        </p:spPr>
        <p:txBody>
          <a:bodyPr lIns="0" tIns="0" rIns="0" bIns="0">
            <a:normAutofit/>
          </a:bodyPr>
          <a:lstStyle>
            <a:lvl1pPr marL="0" indent="0">
              <a:spcAft>
                <a:spcPts val="400"/>
              </a:spcAft>
              <a:buNone/>
              <a:defRPr sz="1200" b="1" i="0" cap="none" baseline="0">
                <a:solidFill>
                  <a:schemeClr val="tx2"/>
                </a:solidFill>
                <a:latin typeface="+mn-lt"/>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000" i="1" cap="none" spc="0" baseline="0">
                <a:solidFill>
                  <a:schemeClr val="tx1"/>
                </a:solidFill>
                <a:latin typeface="Georgia" panose="02040502050405020303" pitchFamily="18" charset="0"/>
              </a:defRPr>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23" name="Text Placeholder 5"/>
          <p:cNvSpPr>
            <a:spLocks noGrp="1"/>
          </p:cNvSpPr>
          <p:nvPr>
            <p:ph type="body" sz="quarter" idx="27" hasCustomPrompt="1"/>
          </p:nvPr>
        </p:nvSpPr>
        <p:spPr>
          <a:xfrm>
            <a:off x="9499441" y="4441924"/>
            <a:ext cx="2054127" cy="1281412"/>
          </a:xfrm>
        </p:spPr>
        <p:txBody>
          <a:bodyPr lIns="0" tIns="0" rIns="0" bIns="0">
            <a:normAutofit/>
          </a:bodyPr>
          <a:lstStyle>
            <a:lvl1pPr marL="0" indent="0">
              <a:spcAft>
                <a:spcPts val="400"/>
              </a:spcAft>
              <a:buNone/>
              <a:defRPr sz="1200" b="1" i="0" cap="none" baseline="0">
                <a:solidFill>
                  <a:schemeClr val="tx2"/>
                </a:solidFill>
                <a:latin typeface="+mn-lt"/>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000" i="1" cap="none" spc="0" baseline="0">
                <a:solidFill>
                  <a:schemeClr val="tx1"/>
                </a:solidFill>
                <a:latin typeface="Georgia" panose="02040502050405020303" pitchFamily="18" charset="0"/>
              </a:defRPr>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Tree>
    <p:extLst>
      <p:ext uri="{BB962C8B-B14F-4D97-AF65-F5344CB8AC3E}">
        <p14:creationId xmlns:p14="http://schemas.microsoft.com/office/powerpoint/2010/main" val="186563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4pPr>
              <a:spcBef>
                <a:spcPts val="1800"/>
              </a:spcBef>
              <a:spcAft>
                <a:spcPts val="1200"/>
              </a:spcAft>
              <a:defRPr b="1">
                <a:solidFill>
                  <a:srgbClr val="5D7D95"/>
                </a:solidFill>
                <a:latin typeface="+mn-lt"/>
              </a:defRPr>
            </a:lvl4pPr>
          </a:lstStyle>
          <a:p>
            <a:pPr lvl="0"/>
            <a:r>
              <a:rPr lang="en-US"/>
              <a:t>Level 1 text. Bullet is optional and may be removed. Click “indent more” to access additional type styles.</a:t>
            </a:r>
          </a:p>
          <a:p>
            <a:pPr lvl="1"/>
            <a:r>
              <a:rPr lang="en-US"/>
              <a:t>Level 2 nested bullet</a:t>
            </a:r>
          </a:p>
          <a:p>
            <a:pPr lvl="2"/>
            <a:r>
              <a:rPr lang="en-US"/>
              <a:t>Third level optional descriptive paragraph</a:t>
            </a:r>
          </a:p>
          <a:p>
            <a:pPr lvl="3"/>
            <a:r>
              <a:rPr lang="en-US"/>
              <a:t>Fourth level optional subhead</a:t>
            </a:r>
          </a:p>
          <a:p>
            <a:pPr lvl="4"/>
            <a:r>
              <a:rPr lang="en-US"/>
              <a:t>Fifth level source info</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cxnSp>
        <p:nvCxnSpPr>
          <p:cNvPr id="10" name="Straight Connector 9"/>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24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ide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610772"/>
            <a:ext cx="4886739" cy="4599528"/>
          </a:xfrm>
        </p:spPr>
        <p:txBody>
          <a:bodyPr/>
          <a:lstStyle>
            <a:lvl4pPr>
              <a:spcBef>
                <a:spcPts val="1800"/>
              </a:spcBef>
              <a:spcAft>
                <a:spcPts val="1200"/>
              </a:spcAft>
              <a:defRPr b="1">
                <a:solidFill>
                  <a:srgbClr val="5D7D95"/>
                </a:solidFill>
                <a:latin typeface="+mn-lt"/>
              </a:defRPr>
            </a:lvl4pPr>
          </a:lstStyle>
          <a:p>
            <a:pPr lvl="0"/>
            <a:r>
              <a:rPr lang="en-US"/>
              <a:t>Level 1 text. Bullet is optional and may be removed. Click “indent more” to access additional type styles.</a:t>
            </a:r>
          </a:p>
          <a:p>
            <a:pPr lvl="1"/>
            <a:r>
              <a:rPr lang="en-US"/>
              <a:t>Level 2 nested bullet</a:t>
            </a:r>
          </a:p>
          <a:p>
            <a:pPr lvl="2"/>
            <a:r>
              <a:rPr lang="en-US"/>
              <a:t>Third level optional descriptive paragraph</a:t>
            </a:r>
          </a:p>
          <a:p>
            <a:pPr lvl="3"/>
            <a:r>
              <a:rPr lang="en-US"/>
              <a:t>Fourth level optional subhead</a:t>
            </a:r>
          </a:p>
          <a:p>
            <a:pPr lvl="4"/>
            <a:r>
              <a:rPr lang="en-US"/>
              <a:t>Fifth level source info</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cxnSp>
        <p:nvCxnSpPr>
          <p:cNvPr id="10" name="Straight Connector 9"/>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1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42F6-D3C3-4ADF-907F-751BE5B99F0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990B927-E1E3-4682-9D29-3ABCECDABC44}"/>
              </a:ext>
            </a:extLst>
          </p:cNvPr>
          <p:cNvSpPr>
            <a:spLocks noGrp="1"/>
          </p:cNvSpPr>
          <p:nvPr>
            <p:ph type="sldNum" sz="quarter" idx="10"/>
          </p:nvPr>
        </p:nvSpPr>
        <p:spPr/>
        <p:txBody>
          <a:bodyPr/>
          <a:lstStyle/>
          <a:p>
            <a:fld id="{EACE6E22-E655-5947-A8B4-6F095FBA2C12}" type="slidenum">
              <a:rPr lang="en-US" smtClean="0"/>
              <a:pPr/>
              <a:t>‹#›</a:t>
            </a:fld>
            <a:endParaRPr lang="en-US"/>
          </a:p>
        </p:txBody>
      </p:sp>
      <p:sp>
        <p:nvSpPr>
          <p:cNvPr id="4" name="Footer Placeholder 3">
            <a:extLst>
              <a:ext uri="{FF2B5EF4-FFF2-40B4-BE49-F238E27FC236}">
                <a16:creationId xmlns:a16="http://schemas.microsoft.com/office/drawing/2014/main" id="{0C9A7C27-B5B4-45B6-8337-6CEF6A596B89}"/>
              </a:ext>
            </a:extLst>
          </p:cNvPr>
          <p:cNvSpPr>
            <a:spLocks noGrp="1"/>
          </p:cNvSpPr>
          <p:nvPr>
            <p:ph type="ftr" sz="quarter" idx="11"/>
          </p:nvPr>
        </p:nvSpPr>
        <p:spPr/>
        <p:txBody>
          <a:bodyPr/>
          <a:lstStyle/>
          <a:p>
            <a:r>
              <a:rPr lang="en-US"/>
              <a:t>This document is confidential and intended solely for the client to whom it is addressed.</a:t>
            </a:r>
          </a:p>
        </p:txBody>
      </p:sp>
      <p:sp>
        <p:nvSpPr>
          <p:cNvPr id="5" name="Picture Placeholder 18">
            <a:extLst>
              <a:ext uri="{FF2B5EF4-FFF2-40B4-BE49-F238E27FC236}">
                <a16:creationId xmlns:a16="http://schemas.microsoft.com/office/drawing/2014/main" id="{7639AC28-CCCB-4FE6-BD6E-BA5FDB1C91A0}"/>
              </a:ext>
            </a:extLst>
          </p:cNvPr>
          <p:cNvSpPr>
            <a:spLocks noGrp="1"/>
          </p:cNvSpPr>
          <p:nvPr>
            <p:ph type="pic" sz="quarter" idx="13"/>
          </p:nvPr>
        </p:nvSpPr>
        <p:spPr>
          <a:xfrm>
            <a:off x="930557" y="1511295"/>
            <a:ext cx="1148010" cy="951277"/>
          </a:xfrm>
        </p:spPr>
        <p:txBody>
          <a:bodyPr>
            <a:noAutofit/>
          </a:bodyPr>
          <a:lstStyle>
            <a:lvl1pPr marL="0" indent="0">
              <a:buNone/>
              <a:defRPr sz="1100"/>
            </a:lvl1pPr>
          </a:lstStyle>
          <a:p>
            <a:r>
              <a:rPr lang="en-US"/>
              <a:t>Drag picture to placeholder or click icon to add</a:t>
            </a:r>
          </a:p>
        </p:txBody>
      </p:sp>
      <p:sp>
        <p:nvSpPr>
          <p:cNvPr id="6" name="Text Placeholder 5">
            <a:extLst>
              <a:ext uri="{FF2B5EF4-FFF2-40B4-BE49-F238E27FC236}">
                <a16:creationId xmlns:a16="http://schemas.microsoft.com/office/drawing/2014/main" id="{2F8E2B6D-DEC9-4CAA-983B-F74F155E9AFD}"/>
              </a:ext>
            </a:extLst>
          </p:cNvPr>
          <p:cNvSpPr>
            <a:spLocks noGrp="1"/>
          </p:cNvSpPr>
          <p:nvPr>
            <p:ph type="body" sz="quarter" idx="14" hasCustomPrompt="1"/>
          </p:nvPr>
        </p:nvSpPr>
        <p:spPr>
          <a:xfrm>
            <a:off x="930556"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sz="900" b="1" i="0" cap="none" spc="0" baseline="0">
                <a:solidFill>
                  <a:srgbClr val="5D7D95"/>
                </a:solidFill>
                <a:latin typeface="+mn-lt"/>
              </a:defRPr>
            </a:lvl2pPr>
          </a:lstStyle>
          <a:p>
            <a:pPr lvl="0"/>
            <a:r>
              <a:rPr lang="en-US"/>
              <a:t>FIRST LASTNAME</a:t>
            </a:r>
          </a:p>
          <a:p>
            <a:pPr lvl="1"/>
            <a:r>
              <a:rPr lang="en-US"/>
              <a:t>Title Second Level</a:t>
            </a:r>
          </a:p>
        </p:txBody>
      </p:sp>
      <p:sp>
        <p:nvSpPr>
          <p:cNvPr id="83" name="Picture Placeholder 18">
            <a:extLst>
              <a:ext uri="{FF2B5EF4-FFF2-40B4-BE49-F238E27FC236}">
                <a16:creationId xmlns:a16="http://schemas.microsoft.com/office/drawing/2014/main" id="{C5ABBD25-405A-4A22-8562-FE3F94A5BF3B}"/>
              </a:ext>
            </a:extLst>
          </p:cNvPr>
          <p:cNvSpPr>
            <a:spLocks noGrp="1"/>
          </p:cNvSpPr>
          <p:nvPr>
            <p:ph type="pic" sz="quarter" idx="15"/>
          </p:nvPr>
        </p:nvSpPr>
        <p:spPr>
          <a:xfrm>
            <a:off x="2284129" y="1511295"/>
            <a:ext cx="1148010" cy="951277"/>
          </a:xfrm>
        </p:spPr>
        <p:txBody>
          <a:bodyPr>
            <a:noAutofit/>
          </a:bodyPr>
          <a:lstStyle>
            <a:lvl1pPr marL="0" indent="0">
              <a:buNone/>
              <a:defRPr sz="1100"/>
            </a:lvl1pPr>
          </a:lstStyle>
          <a:p>
            <a:r>
              <a:rPr lang="en-US"/>
              <a:t>Drag picture to placeholder or click icon to add</a:t>
            </a:r>
          </a:p>
        </p:txBody>
      </p:sp>
      <p:sp>
        <p:nvSpPr>
          <p:cNvPr id="84" name="Text Placeholder 5">
            <a:extLst>
              <a:ext uri="{FF2B5EF4-FFF2-40B4-BE49-F238E27FC236}">
                <a16:creationId xmlns:a16="http://schemas.microsoft.com/office/drawing/2014/main" id="{369A8234-0D1D-4DF7-B020-52C74E4DABAB}"/>
              </a:ext>
            </a:extLst>
          </p:cNvPr>
          <p:cNvSpPr>
            <a:spLocks noGrp="1"/>
          </p:cNvSpPr>
          <p:nvPr>
            <p:ph type="body" sz="quarter" idx="16" hasCustomPrompt="1"/>
          </p:nvPr>
        </p:nvSpPr>
        <p:spPr>
          <a:xfrm>
            <a:off x="2284128"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85" name="Picture Placeholder 18">
            <a:extLst>
              <a:ext uri="{FF2B5EF4-FFF2-40B4-BE49-F238E27FC236}">
                <a16:creationId xmlns:a16="http://schemas.microsoft.com/office/drawing/2014/main" id="{32DCE769-F093-4DF2-9856-3A34A5E5FE44}"/>
              </a:ext>
            </a:extLst>
          </p:cNvPr>
          <p:cNvSpPr>
            <a:spLocks noGrp="1"/>
          </p:cNvSpPr>
          <p:nvPr>
            <p:ph type="pic" sz="quarter" idx="17"/>
          </p:nvPr>
        </p:nvSpPr>
        <p:spPr>
          <a:xfrm>
            <a:off x="3637701" y="1511295"/>
            <a:ext cx="1148010" cy="951277"/>
          </a:xfrm>
        </p:spPr>
        <p:txBody>
          <a:bodyPr>
            <a:noAutofit/>
          </a:bodyPr>
          <a:lstStyle>
            <a:lvl1pPr marL="0" indent="0">
              <a:buNone/>
              <a:defRPr sz="1100"/>
            </a:lvl1pPr>
          </a:lstStyle>
          <a:p>
            <a:r>
              <a:rPr lang="en-US"/>
              <a:t>Drag picture to placeholder or click icon to add</a:t>
            </a:r>
          </a:p>
        </p:txBody>
      </p:sp>
      <p:sp>
        <p:nvSpPr>
          <p:cNvPr id="86" name="Text Placeholder 5">
            <a:extLst>
              <a:ext uri="{FF2B5EF4-FFF2-40B4-BE49-F238E27FC236}">
                <a16:creationId xmlns:a16="http://schemas.microsoft.com/office/drawing/2014/main" id="{5ABA73B2-A20E-4016-9AD5-5CF8471664CA}"/>
              </a:ext>
            </a:extLst>
          </p:cNvPr>
          <p:cNvSpPr>
            <a:spLocks noGrp="1"/>
          </p:cNvSpPr>
          <p:nvPr>
            <p:ph type="body" sz="quarter" idx="18" hasCustomPrompt="1"/>
          </p:nvPr>
        </p:nvSpPr>
        <p:spPr>
          <a:xfrm>
            <a:off x="3637700"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87" name="Picture Placeholder 18">
            <a:extLst>
              <a:ext uri="{FF2B5EF4-FFF2-40B4-BE49-F238E27FC236}">
                <a16:creationId xmlns:a16="http://schemas.microsoft.com/office/drawing/2014/main" id="{43377F9E-D4E9-4AB6-9D45-79EF03F36A2F}"/>
              </a:ext>
            </a:extLst>
          </p:cNvPr>
          <p:cNvSpPr>
            <a:spLocks noGrp="1"/>
          </p:cNvSpPr>
          <p:nvPr>
            <p:ph type="pic" sz="quarter" idx="19"/>
          </p:nvPr>
        </p:nvSpPr>
        <p:spPr>
          <a:xfrm>
            <a:off x="4991273" y="1511295"/>
            <a:ext cx="1148010" cy="951277"/>
          </a:xfrm>
        </p:spPr>
        <p:txBody>
          <a:bodyPr>
            <a:noAutofit/>
          </a:bodyPr>
          <a:lstStyle>
            <a:lvl1pPr marL="0" indent="0">
              <a:buNone/>
              <a:defRPr sz="1100"/>
            </a:lvl1pPr>
          </a:lstStyle>
          <a:p>
            <a:r>
              <a:rPr lang="en-US"/>
              <a:t>Drag picture to placeholder or click icon to add</a:t>
            </a:r>
          </a:p>
        </p:txBody>
      </p:sp>
      <p:sp>
        <p:nvSpPr>
          <p:cNvPr id="88" name="Text Placeholder 5">
            <a:extLst>
              <a:ext uri="{FF2B5EF4-FFF2-40B4-BE49-F238E27FC236}">
                <a16:creationId xmlns:a16="http://schemas.microsoft.com/office/drawing/2014/main" id="{BDDA6C04-B1C8-4397-BCB0-C84681843FF7}"/>
              </a:ext>
            </a:extLst>
          </p:cNvPr>
          <p:cNvSpPr>
            <a:spLocks noGrp="1"/>
          </p:cNvSpPr>
          <p:nvPr>
            <p:ph type="body" sz="quarter" idx="20" hasCustomPrompt="1"/>
          </p:nvPr>
        </p:nvSpPr>
        <p:spPr>
          <a:xfrm>
            <a:off x="4991272"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89" name="Picture Placeholder 18">
            <a:extLst>
              <a:ext uri="{FF2B5EF4-FFF2-40B4-BE49-F238E27FC236}">
                <a16:creationId xmlns:a16="http://schemas.microsoft.com/office/drawing/2014/main" id="{4EBBE50F-AF8F-41F9-9EFE-CD984508D1F5}"/>
              </a:ext>
            </a:extLst>
          </p:cNvPr>
          <p:cNvSpPr>
            <a:spLocks noGrp="1"/>
          </p:cNvSpPr>
          <p:nvPr>
            <p:ph type="pic" sz="quarter" idx="21"/>
          </p:nvPr>
        </p:nvSpPr>
        <p:spPr>
          <a:xfrm>
            <a:off x="6344845" y="1511295"/>
            <a:ext cx="1148010" cy="951277"/>
          </a:xfrm>
        </p:spPr>
        <p:txBody>
          <a:bodyPr>
            <a:noAutofit/>
          </a:bodyPr>
          <a:lstStyle>
            <a:lvl1pPr marL="0" indent="0">
              <a:buNone/>
              <a:defRPr sz="1100"/>
            </a:lvl1pPr>
          </a:lstStyle>
          <a:p>
            <a:r>
              <a:rPr lang="en-US"/>
              <a:t>Drag picture to placeholder or click icon to add</a:t>
            </a:r>
          </a:p>
        </p:txBody>
      </p:sp>
      <p:sp>
        <p:nvSpPr>
          <p:cNvPr id="90" name="Text Placeholder 5">
            <a:extLst>
              <a:ext uri="{FF2B5EF4-FFF2-40B4-BE49-F238E27FC236}">
                <a16:creationId xmlns:a16="http://schemas.microsoft.com/office/drawing/2014/main" id="{F5EBF540-149D-4524-BB44-2BF1EEDCDA8D}"/>
              </a:ext>
            </a:extLst>
          </p:cNvPr>
          <p:cNvSpPr>
            <a:spLocks noGrp="1"/>
          </p:cNvSpPr>
          <p:nvPr>
            <p:ph type="body" sz="quarter" idx="22" hasCustomPrompt="1"/>
          </p:nvPr>
        </p:nvSpPr>
        <p:spPr>
          <a:xfrm>
            <a:off x="6344844"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91" name="Picture Placeholder 18">
            <a:extLst>
              <a:ext uri="{FF2B5EF4-FFF2-40B4-BE49-F238E27FC236}">
                <a16:creationId xmlns:a16="http://schemas.microsoft.com/office/drawing/2014/main" id="{9C99977F-C645-401D-A552-34AB48343695}"/>
              </a:ext>
            </a:extLst>
          </p:cNvPr>
          <p:cNvSpPr>
            <a:spLocks noGrp="1"/>
          </p:cNvSpPr>
          <p:nvPr>
            <p:ph type="pic" sz="quarter" idx="23"/>
          </p:nvPr>
        </p:nvSpPr>
        <p:spPr>
          <a:xfrm>
            <a:off x="7698417" y="1511295"/>
            <a:ext cx="1148010" cy="951277"/>
          </a:xfrm>
        </p:spPr>
        <p:txBody>
          <a:bodyPr>
            <a:noAutofit/>
          </a:bodyPr>
          <a:lstStyle>
            <a:lvl1pPr marL="0" indent="0">
              <a:buNone/>
              <a:defRPr sz="1100"/>
            </a:lvl1pPr>
          </a:lstStyle>
          <a:p>
            <a:r>
              <a:rPr lang="en-US"/>
              <a:t>Drag picture to placeholder or click icon to add</a:t>
            </a:r>
          </a:p>
        </p:txBody>
      </p:sp>
      <p:sp>
        <p:nvSpPr>
          <p:cNvPr id="92" name="Text Placeholder 5">
            <a:extLst>
              <a:ext uri="{FF2B5EF4-FFF2-40B4-BE49-F238E27FC236}">
                <a16:creationId xmlns:a16="http://schemas.microsoft.com/office/drawing/2014/main" id="{7A09FFDB-FD54-4088-BC7A-E9FA3EE853E5}"/>
              </a:ext>
            </a:extLst>
          </p:cNvPr>
          <p:cNvSpPr>
            <a:spLocks noGrp="1"/>
          </p:cNvSpPr>
          <p:nvPr>
            <p:ph type="body" sz="quarter" idx="24" hasCustomPrompt="1"/>
          </p:nvPr>
        </p:nvSpPr>
        <p:spPr>
          <a:xfrm>
            <a:off x="7698416"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93" name="Picture Placeholder 18">
            <a:extLst>
              <a:ext uri="{FF2B5EF4-FFF2-40B4-BE49-F238E27FC236}">
                <a16:creationId xmlns:a16="http://schemas.microsoft.com/office/drawing/2014/main" id="{E9F8BF8E-E3D3-457A-BA3A-F07CA76CBDA8}"/>
              </a:ext>
            </a:extLst>
          </p:cNvPr>
          <p:cNvSpPr>
            <a:spLocks noGrp="1"/>
          </p:cNvSpPr>
          <p:nvPr>
            <p:ph type="pic" sz="quarter" idx="25"/>
          </p:nvPr>
        </p:nvSpPr>
        <p:spPr>
          <a:xfrm>
            <a:off x="9051989" y="1511295"/>
            <a:ext cx="1148010" cy="951277"/>
          </a:xfrm>
        </p:spPr>
        <p:txBody>
          <a:bodyPr>
            <a:noAutofit/>
          </a:bodyPr>
          <a:lstStyle>
            <a:lvl1pPr marL="0" indent="0">
              <a:buNone/>
              <a:defRPr sz="1100"/>
            </a:lvl1pPr>
          </a:lstStyle>
          <a:p>
            <a:r>
              <a:rPr lang="en-US"/>
              <a:t>Drag picture to placeholder or click icon to add</a:t>
            </a:r>
          </a:p>
        </p:txBody>
      </p:sp>
      <p:sp>
        <p:nvSpPr>
          <p:cNvPr id="94" name="Text Placeholder 5">
            <a:extLst>
              <a:ext uri="{FF2B5EF4-FFF2-40B4-BE49-F238E27FC236}">
                <a16:creationId xmlns:a16="http://schemas.microsoft.com/office/drawing/2014/main" id="{D6FED331-D2A2-4B95-BA07-9C3F97D8E578}"/>
              </a:ext>
            </a:extLst>
          </p:cNvPr>
          <p:cNvSpPr>
            <a:spLocks noGrp="1"/>
          </p:cNvSpPr>
          <p:nvPr>
            <p:ph type="body" sz="quarter" idx="26" hasCustomPrompt="1"/>
          </p:nvPr>
        </p:nvSpPr>
        <p:spPr>
          <a:xfrm>
            <a:off x="9051988"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95" name="Picture Placeholder 18">
            <a:extLst>
              <a:ext uri="{FF2B5EF4-FFF2-40B4-BE49-F238E27FC236}">
                <a16:creationId xmlns:a16="http://schemas.microsoft.com/office/drawing/2014/main" id="{40A49F65-6CE8-4503-BA3D-82EE5CB7CE8A}"/>
              </a:ext>
            </a:extLst>
          </p:cNvPr>
          <p:cNvSpPr>
            <a:spLocks noGrp="1"/>
          </p:cNvSpPr>
          <p:nvPr>
            <p:ph type="pic" sz="quarter" idx="27"/>
          </p:nvPr>
        </p:nvSpPr>
        <p:spPr>
          <a:xfrm>
            <a:off x="10405558" y="1511295"/>
            <a:ext cx="1148010" cy="951277"/>
          </a:xfrm>
        </p:spPr>
        <p:txBody>
          <a:bodyPr>
            <a:noAutofit/>
          </a:bodyPr>
          <a:lstStyle>
            <a:lvl1pPr marL="0" indent="0">
              <a:buNone/>
              <a:defRPr sz="1100"/>
            </a:lvl1pPr>
          </a:lstStyle>
          <a:p>
            <a:r>
              <a:rPr lang="en-US"/>
              <a:t>Drag picture to placeholder or click icon to add</a:t>
            </a:r>
          </a:p>
        </p:txBody>
      </p:sp>
      <p:sp>
        <p:nvSpPr>
          <p:cNvPr id="96" name="Text Placeholder 5">
            <a:extLst>
              <a:ext uri="{FF2B5EF4-FFF2-40B4-BE49-F238E27FC236}">
                <a16:creationId xmlns:a16="http://schemas.microsoft.com/office/drawing/2014/main" id="{D023F884-87A2-4EEB-B586-E9FCC239FE00}"/>
              </a:ext>
            </a:extLst>
          </p:cNvPr>
          <p:cNvSpPr>
            <a:spLocks noGrp="1"/>
          </p:cNvSpPr>
          <p:nvPr>
            <p:ph type="body" sz="quarter" idx="28" hasCustomPrompt="1"/>
          </p:nvPr>
        </p:nvSpPr>
        <p:spPr>
          <a:xfrm>
            <a:off x="10405557" y="25515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97" name="Picture Placeholder 18">
            <a:extLst>
              <a:ext uri="{FF2B5EF4-FFF2-40B4-BE49-F238E27FC236}">
                <a16:creationId xmlns:a16="http://schemas.microsoft.com/office/drawing/2014/main" id="{BE29BC2D-99BB-496F-AEF3-15B7E90A5325}"/>
              </a:ext>
            </a:extLst>
          </p:cNvPr>
          <p:cNvSpPr>
            <a:spLocks noGrp="1"/>
          </p:cNvSpPr>
          <p:nvPr>
            <p:ph type="pic" sz="quarter" idx="29"/>
          </p:nvPr>
        </p:nvSpPr>
        <p:spPr>
          <a:xfrm>
            <a:off x="930557" y="3873495"/>
            <a:ext cx="1148010" cy="951277"/>
          </a:xfrm>
        </p:spPr>
        <p:txBody>
          <a:bodyPr>
            <a:noAutofit/>
          </a:bodyPr>
          <a:lstStyle>
            <a:lvl1pPr marL="0" indent="0">
              <a:buNone/>
              <a:defRPr sz="1100"/>
            </a:lvl1pPr>
          </a:lstStyle>
          <a:p>
            <a:r>
              <a:rPr lang="en-US"/>
              <a:t>Drag picture to placeholder or click icon to add</a:t>
            </a:r>
          </a:p>
        </p:txBody>
      </p:sp>
      <p:sp>
        <p:nvSpPr>
          <p:cNvPr id="98" name="Text Placeholder 5">
            <a:extLst>
              <a:ext uri="{FF2B5EF4-FFF2-40B4-BE49-F238E27FC236}">
                <a16:creationId xmlns:a16="http://schemas.microsoft.com/office/drawing/2014/main" id="{B2924BB1-CDEB-472E-9C43-D25FE2209B5E}"/>
              </a:ext>
            </a:extLst>
          </p:cNvPr>
          <p:cNvSpPr>
            <a:spLocks noGrp="1"/>
          </p:cNvSpPr>
          <p:nvPr>
            <p:ph type="body" sz="quarter" idx="30" hasCustomPrompt="1"/>
          </p:nvPr>
        </p:nvSpPr>
        <p:spPr>
          <a:xfrm>
            <a:off x="930556"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99" name="Picture Placeholder 18">
            <a:extLst>
              <a:ext uri="{FF2B5EF4-FFF2-40B4-BE49-F238E27FC236}">
                <a16:creationId xmlns:a16="http://schemas.microsoft.com/office/drawing/2014/main" id="{EAE6ADA5-29F7-4147-8AB0-A4F039F86F0E}"/>
              </a:ext>
            </a:extLst>
          </p:cNvPr>
          <p:cNvSpPr>
            <a:spLocks noGrp="1"/>
          </p:cNvSpPr>
          <p:nvPr>
            <p:ph type="pic" sz="quarter" idx="31"/>
          </p:nvPr>
        </p:nvSpPr>
        <p:spPr>
          <a:xfrm>
            <a:off x="2284129" y="3873495"/>
            <a:ext cx="1148010" cy="951277"/>
          </a:xfrm>
        </p:spPr>
        <p:txBody>
          <a:bodyPr>
            <a:noAutofit/>
          </a:bodyPr>
          <a:lstStyle>
            <a:lvl1pPr marL="0" indent="0">
              <a:buNone/>
              <a:defRPr sz="1100"/>
            </a:lvl1pPr>
          </a:lstStyle>
          <a:p>
            <a:r>
              <a:rPr lang="en-US"/>
              <a:t>Drag picture to placeholder or click icon to add</a:t>
            </a:r>
          </a:p>
        </p:txBody>
      </p:sp>
      <p:sp>
        <p:nvSpPr>
          <p:cNvPr id="100" name="Text Placeholder 5">
            <a:extLst>
              <a:ext uri="{FF2B5EF4-FFF2-40B4-BE49-F238E27FC236}">
                <a16:creationId xmlns:a16="http://schemas.microsoft.com/office/drawing/2014/main" id="{083ABA3D-EC4E-4E14-A709-975451D011C6}"/>
              </a:ext>
            </a:extLst>
          </p:cNvPr>
          <p:cNvSpPr>
            <a:spLocks noGrp="1"/>
          </p:cNvSpPr>
          <p:nvPr>
            <p:ph type="body" sz="quarter" idx="32" hasCustomPrompt="1"/>
          </p:nvPr>
        </p:nvSpPr>
        <p:spPr>
          <a:xfrm>
            <a:off x="2284128"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01" name="Picture Placeholder 18">
            <a:extLst>
              <a:ext uri="{FF2B5EF4-FFF2-40B4-BE49-F238E27FC236}">
                <a16:creationId xmlns:a16="http://schemas.microsoft.com/office/drawing/2014/main" id="{B9B1B362-5276-4DB5-9416-76D1C6EB3468}"/>
              </a:ext>
            </a:extLst>
          </p:cNvPr>
          <p:cNvSpPr>
            <a:spLocks noGrp="1"/>
          </p:cNvSpPr>
          <p:nvPr>
            <p:ph type="pic" sz="quarter" idx="33"/>
          </p:nvPr>
        </p:nvSpPr>
        <p:spPr>
          <a:xfrm>
            <a:off x="3637701" y="3873495"/>
            <a:ext cx="1148010" cy="951277"/>
          </a:xfrm>
        </p:spPr>
        <p:txBody>
          <a:bodyPr>
            <a:noAutofit/>
          </a:bodyPr>
          <a:lstStyle>
            <a:lvl1pPr marL="0" indent="0">
              <a:buNone/>
              <a:defRPr sz="1100"/>
            </a:lvl1pPr>
          </a:lstStyle>
          <a:p>
            <a:r>
              <a:rPr lang="en-US"/>
              <a:t>Drag picture to placeholder or click icon to add</a:t>
            </a:r>
          </a:p>
        </p:txBody>
      </p:sp>
      <p:sp>
        <p:nvSpPr>
          <p:cNvPr id="102" name="Text Placeholder 5">
            <a:extLst>
              <a:ext uri="{FF2B5EF4-FFF2-40B4-BE49-F238E27FC236}">
                <a16:creationId xmlns:a16="http://schemas.microsoft.com/office/drawing/2014/main" id="{D0B46516-6F4E-452A-A4E6-E93C74ABB4C5}"/>
              </a:ext>
            </a:extLst>
          </p:cNvPr>
          <p:cNvSpPr>
            <a:spLocks noGrp="1"/>
          </p:cNvSpPr>
          <p:nvPr>
            <p:ph type="body" sz="quarter" idx="34" hasCustomPrompt="1"/>
          </p:nvPr>
        </p:nvSpPr>
        <p:spPr>
          <a:xfrm>
            <a:off x="3637700"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03" name="Picture Placeholder 18">
            <a:extLst>
              <a:ext uri="{FF2B5EF4-FFF2-40B4-BE49-F238E27FC236}">
                <a16:creationId xmlns:a16="http://schemas.microsoft.com/office/drawing/2014/main" id="{4FEF9110-FBA1-4FDD-A00A-AD4C9CE237D7}"/>
              </a:ext>
            </a:extLst>
          </p:cNvPr>
          <p:cNvSpPr>
            <a:spLocks noGrp="1"/>
          </p:cNvSpPr>
          <p:nvPr>
            <p:ph type="pic" sz="quarter" idx="35"/>
          </p:nvPr>
        </p:nvSpPr>
        <p:spPr>
          <a:xfrm>
            <a:off x="4991273" y="3873495"/>
            <a:ext cx="1148010" cy="951277"/>
          </a:xfrm>
        </p:spPr>
        <p:txBody>
          <a:bodyPr>
            <a:noAutofit/>
          </a:bodyPr>
          <a:lstStyle>
            <a:lvl1pPr marL="0" indent="0">
              <a:buNone/>
              <a:defRPr sz="1100"/>
            </a:lvl1pPr>
          </a:lstStyle>
          <a:p>
            <a:r>
              <a:rPr lang="en-US"/>
              <a:t>Drag picture to placeholder or click icon to add</a:t>
            </a:r>
          </a:p>
        </p:txBody>
      </p:sp>
      <p:sp>
        <p:nvSpPr>
          <p:cNvPr id="104" name="Text Placeholder 5">
            <a:extLst>
              <a:ext uri="{FF2B5EF4-FFF2-40B4-BE49-F238E27FC236}">
                <a16:creationId xmlns:a16="http://schemas.microsoft.com/office/drawing/2014/main" id="{C8EB26BA-54A0-46D4-A62C-CB66E4F9D61A}"/>
              </a:ext>
            </a:extLst>
          </p:cNvPr>
          <p:cNvSpPr>
            <a:spLocks noGrp="1"/>
          </p:cNvSpPr>
          <p:nvPr>
            <p:ph type="body" sz="quarter" idx="36" hasCustomPrompt="1"/>
          </p:nvPr>
        </p:nvSpPr>
        <p:spPr>
          <a:xfrm>
            <a:off x="4991272"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05" name="Picture Placeholder 18">
            <a:extLst>
              <a:ext uri="{FF2B5EF4-FFF2-40B4-BE49-F238E27FC236}">
                <a16:creationId xmlns:a16="http://schemas.microsoft.com/office/drawing/2014/main" id="{1577DBE2-7090-47C2-ACF1-2DE750CA1982}"/>
              </a:ext>
            </a:extLst>
          </p:cNvPr>
          <p:cNvSpPr>
            <a:spLocks noGrp="1"/>
          </p:cNvSpPr>
          <p:nvPr>
            <p:ph type="pic" sz="quarter" idx="37"/>
          </p:nvPr>
        </p:nvSpPr>
        <p:spPr>
          <a:xfrm>
            <a:off x="6344845" y="3873495"/>
            <a:ext cx="1148010" cy="951277"/>
          </a:xfrm>
        </p:spPr>
        <p:txBody>
          <a:bodyPr>
            <a:noAutofit/>
          </a:bodyPr>
          <a:lstStyle>
            <a:lvl1pPr marL="0" indent="0">
              <a:buNone/>
              <a:defRPr sz="1100"/>
            </a:lvl1pPr>
          </a:lstStyle>
          <a:p>
            <a:r>
              <a:rPr lang="en-US"/>
              <a:t>Drag picture to placeholder or click icon to add</a:t>
            </a:r>
          </a:p>
        </p:txBody>
      </p:sp>
      <p:sp>
        <p:nvSpPr>
          <p:cNvPr id="106" name="Text Placeholder 5">
            <a:extLst>
              <a:ext uri="{FF2B5EF4-FFF2-40B4-BE49-F238E27FC236}">
                <a16:creationId xmlns:a16="http://schemas.microsoft.com/office/drawing/2014/main" id="{F32F1FB2-08D8-4DB7-83AB-F609CFB600FF}"/>
              </a:ext>
            </a:extLst>
          </p:cNvPr>
          <p:cNvSpPr>
            <a:spLocks noGrp="1"/>
          </p:cNvSpPr>
          <p:nvPr>
            <p:ph type="body" sz="quarter" idx="38" hasCustomPrompt="1"/>
          </p:nvPr>
        </p:nvSpPr>
        <p:spPr>
          <a:xfrm>
            <a:off x="6344844"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07" name="Picture Placeholder 18">
            <a:extLst>
              <a:ext uri="{FF2B5EF4-FFF2-40B4-BE49-F238E27FC236}">
                <a16:creationId xmlns:a16="http://schemas.microsoft.com/office/drawing/2014/main" id="{B7A643C3-23FC-42E9-BD6B-C891D8CA53E6}"/>
              </a:ext>
            </a:extLst>
          </p:cNvPr>
          <p:cNvSpPr>
            <a:spLocks noGrp="1"/>
          </p:cNvSpPr>
          <p:nvPr>
            <p:ph type="pic" sz="quarter" idx="39"/>
          </p:nvPr>
        </p:nvSpPr>
        <p:spPr>
          <a:xfrm>
            <a:off x="7698417" y="3873495"/>
            <a:ext cx="1148010" cy="951277"/>
          </a:xfrm>
        </p:spPr>
        <p:txBody>
          <a:bodyPr>
            <a:noAutofit/>
          </a:bodyPr>
          <a:lstStyle>
            <a:lvl1pPr marL="0" indent="0">
              <a:buNone/>
              <a:defRPr sz="1100"/>
            </a:lvl1pPr>
          </a:lstStyle>
          <a:p>
            <a:r>
              <a:rPr lang="en-US"/>
              <a:t>Drag picture to placeholder or click icon to add</a:t>
            </a:r>
          </a:p>
        </p:txBody>
      </p:sp>
      <p:sp>
        <p:nvSpPr>
          <p:cNvPr id="108" name="Text Placeholder 5">
            <a:extLst>
              <a:ext uri="{FF2B5EF4-FFF2-40B4-BE49-F238E27FC236}">
                <a16:creationId xmlns:a16="http://schemas.microsoft.com/office/drawing/2014/main" id="{745803E9-6A98-44C6-AA0C-50DA3C83247D}"/>
              </a:ext>
            </a:extLst>
          </p:cNvPr>
          <p:cNvSpPr>
            <a:spLocks noGrp="1"/>
          </p:cNvSpPr>
          <p:nvPr>
            <p:ph type="body" sz="quarter" idx="40" hasCustomPrompt="1"/>
          </p:nvPr>
        </p:nvSpPr>
        <p:spPr>
          <a:xfrm>
            <a:off x="7698416"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09" name="Picture Placeholder 18">
            <a:extLst>
              <a:ext uri="{FF2B5EF4-FFF2-40B4-BE49-F238E27FC236}">
                <a16:creationId xmlns:a16="http://schemas.microsoft.com/office/drawing/2014/main" id="{AE2404B0-E9E9-4AC6-A798-C15D57DFF4CF}"/>
              </a:ext>
            </a:extLst>
          </p:cNvPr>
          <p:cNvSpPr>
            <a:spLocks noGrp="1"/>
          </p:cNvSpPr>
          <p:nvPr>
            <p:ph type="pic" sz="quarter" idx="41"/>
          </p:nvPr>
        </p:nvSpPr>
        <p:spPr>
          <a:xfrm>
            <a:off x="9051989" y="3873495"/>
            <a:ext cx="1148010" cy="951277"/>
          </a:xfrm>
        </p:spPr>
        <p:txBody>
          <a:bodyPr>
            <a:noAutofit/>
          </a:bodyPr>
          <a:lstStyle>
            <a:lvl1pPr marL="0" indent="0">
              <a:buNone/>
              <a:defRPr sz="1100"/>
            </a:lvl1pPr>
          </a:lstStyle>
          <a:p>
            <a:r>
              <a:rPr lang="en-US"/>
              <a:t>Drag picture to placeholder or click icon to add</a:t>
            </a:r>
          </a:p>
        </p:txBody>
      </p:sp>
      <p:sp>
        <p:nvSpPr>
          <p:cNvPr id="110" name="Text Placeholder 5">
            <a:extLst>
              <a:ext uri="{FF2B5EF4-FFF2-40B4-BE49-F238E27FC236}">
                <a16:creationId xmlns:a16="http://schemas.microsoft.com/office/drawing/2014/main" id="{815DAFD9-59A0-4B51-8013-A954582CC40E}"/>
              </a:ext>
            </a:extLst>
          </p:cNvPr>
          <p:cNvSpPr>
            <a:spLocks noGrp="1"/>
          </p:cNvSpPr>
          <p:nvPr>
            <p:ph type="body" sz="quarter" idx="42" hasCustomPrompt="1"/>
          </p:nvPr>
        </p:nvSpPr>
        <p:spPr>
          <a:xfrm>
            <a:off x="9051988"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
        <p:nvSpPr>
          <p:cNvPr id="111" name="Picture Placeholder 18">
            <a:extLst>
              <a:ext uri="{FF2B5EF4-FFF2-40B4-BE49-F238E27FC236}">
                <a16:creationId xmlns:a16="http://schemas.microsoft.com/office/drawing/2014/main" id="{81400B6A-DD6C-4B49-9BB9-EDDD5B79C256}"/>
              </a:ext>
            </a:extLst>
          </p:cNvPr>
          <p:cNvSpPr>
            <a:spLocks noGrp="1"/>
          </p:cNvSpPr>
          <p:nvPr>
            <p:ph type="pic" sz="quarter" idx="43"/>
          </p:nvPr>
        </p:nvSpPr>
        <p:spPr>
          <a:xfrm>
            <a:off x="10405558" y="3873495"/>
            <a:ext cx="1148010" cy="951277"/>
          </a:xfrm>
        </p:spPr>
        <p:txBody>
          <a:bodyPr>
            <a:noAutofit/>
          </a:bodyPr>
          <a:lstStyle>
            <a:lvl1pPr marL="0" indent="0">
              <a:buNone/>
              <a:defRPr sz="1100"/>
            </a:lvl1pPr>
          </a:lstStyle>
          <a:p>
            <a:r>
              <a:rPr lang="en-US"/>
              <a:t>Drag picture to placeholder or click icon to add</a:t>
            </a:r>
          </a:p>
        </p:txBody>
      </p:sp>
      <p:sp>
        <p:nvSpPr>
          <p:cNvPr id="112" name="Text Placeholder 5">
            <a:extLst>
              <a:ext uri="{FF2B5EF4-FFF2-40B4-BE49-F238E27FC236}">
                <a16:creationId xmlns:a16="http://schemas.microsoft.com/office/drawing/2014/main" id="{60C60360-5697-4D3B-9886-FA1FC73EFDDD}"/>
              </a:ext>
            </a:extLst>
          </p:cNvPr>
          <p:cNvSpPr>
            <a:spLocks noGrp="1"/>
          </p:cNvSpPr>
          <p:nvPr>
            <p:ph type="body" sz="quarter" idx="44" hasCustomPrompt="1"/>
          </p:nvPr>
        </p:nvSpPr>
        <p:spPr>
          <a:xfrm>
            <a:off x="10405557" y="4913734"/>
            <a:ext cx="1148011" cy="758933"/>
          </a:xfrm>
        </p:spPr>
        <p:txBody>
          <a:bodyPr lIns="0" tIns="0" rIns="0" bIns="0">
            <a:normAutofit/>
          </a:bodyPr>
          <a:lstStyle>
            <a:lvl1pPr marL="0" indent="0" algn="ctr">
              <a:spcAft>
                <a:spcPts val="0"/>
              </a:spcAft>
              <a:buNone/>
              <a:defRPr sz="1000" b="1" i="0" cap="all" baseline="0">
                <a:solidFill>
                  <a:schemeClr val="tx2"/>
                </a:solidFill>
                <a:latin typeface="+mn-lt"/>
              </a:defRPr>
            </a:lvl1pPr>
            <a:lvl2pPr marL="11113"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lang="en-US" sz="900" b="1" i="0" kern="1200" cap="none" spc="0" baseline="0" dirty="0">
                <a:solidFill>
                  <a:srgbClr val="5D7D95"/>
                </a:solidFill>
                <a:latin typeface="+mn-lt"/>
                <a:ea typeface="Calibri" charset="0"/>
                <a:cs typeface="Calibri" charset="0"/>
              </a:defRPr>
            </a:lvl2pPr>
          </a:lstStyle>
          <a:p>
            <a:pPr lvl="0"/>
            <a:r>
              <a:rPr lang="en-US"/>
              <a:t>FIRST LASTNAME</a:t>
            </a:r>
          </a:p>
          <a:p>
            <a:pPr marL="11113" marR="0" lvl="1"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pPr>
            <a:r>
              <a:rPr lang="en-US"/>
              <a:t>Title Second Level</a:t>
            </a:r>
          </a:p>
        </p:txBody>
      </p:sp>
    </p:spTree>
    <p:extLst>
      <p:ext uri="{BB962C8B-B14F-4D97-AF65-F5344CB8AC3E}">
        <p14:creationId xmlns:p14="http://schemas.microsoft.com/office/powerpoint/2010/main" val="91777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Col Wide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838200" y="1610772"/>
            <a:ext cx="5295900" cy="4599528"/>
          </a:xfrm>
        </p:spPr>
        <p:txBody>
          <a:bodyPr>
            <a:noAutofit/>
          </a:bodyPr>
          <a:lstStyle>
            <a:lvl1pPr>
              <a:spcAft>
                <a:spcPts val="600"/>
              </a:spcAft>
              <a:defRPr sz="1400"/>
            </a:lvl1pPr>
            <a:lvl2pPr>
              <a:spcAft>
                <a:spcPts val="600"/>
              </a:spcAft>
              <a:defRPr sz="1400"/>
            </a:lvl2pPr>
            <a:lvl3pPr>
              <a:spcAft>
                <a:spcPts val="600"/>
              </a:spcAft>
              <a:defRPr sz="1200"/>
            </a:lvl3pPr>
            <a:lvl4pPr>
              <a:spcAft>
                <a:spcPts val="600"/>
              </a:spcAft>
              <a:defRPr sz="1400"/>
            </a:lvl4pPr>
            <a:lvl5pPr>
              <a:spcAft>
                <a:spcPts val="600"/>
              </a:spcAft>
              <a:defRPr sz="1200"/>
            </a:lvl5pPr>
          </a:lstStyle>
          <a:p>
            <a:pPr lvl="0"/>
            <a:r>
              <a:rPr lang="en-US"/>
              <a:t>Level 1 text. Bullet is optional and may be removed. Click “indent more” to access additional type styles.</a:t>
            </a:r>
          </a:p>
          <a:p>
            <a:pPr lvl="1"/>
            <a:r>
              <a:rPr lang="en-US"/>
              <a:t>Level 2 nested bullet</a:t>
            </a:r>
          </a:p>
          <a:p>
            <a:pPr lvl="2"/>
            <a:r>
              <a:rPr lang="en-US"/>
              <a:t>Third level optional descriptive paragraph</a:t>
            </a:r>
          </a:p>
          <a:p>
            <a:pPr lvl="3"/>
            <a:r>
              <a:rPr lang="en-US"/>
              <a:t>Fourth level optional subhead</a:t>
            </a:r>
          </a:p>
          <a:p>
            <a:pPr lvl="4"/>
            <a:r>
              <a:rPr lang="en-US"/>
              <a:t>Fifth level source info</a:t>
            </a:r>
          </a:p>
        </p:txBody>
      </p:sp>
      <p:sp>
        <p:nvSpPr>
          <p:cNvPr id="9" name="Content Placeholder 2"/>
          <p:cNvSpPr>
            <a:spLocks noGrp="1"/>
          </p:cNvSpPr>
          <p:nvPr>
            <p:ph idx="10" hasCustomPrompt="1"/>
          </p:nvPr>
        </p:nvSpPr>
        <p:spPr>
          <a:xfrm>
            <a:off x="6257668" y="1610772"/>
            <a:ext cx="5295900" cy="4599528"/>
          </a:xfrm>
        </p:spPr>
        <p:txBody>
          <a:bodyPr>
            <a:noAutofit/>
          </a:bodyPr>
          <a:lstStyle>
            <a:lvl1pPr>
              <a:spcAft>
                <a:spcPts val="600"/>
              </a:spcAft>
              <a:defRPr sz="1400"/>
            </a:lvl1pPr>
            <a:lvl2pPr>
              <a:spcAft>
                <a:spcPts val="600"/>
              </a:spcAft>
              <a:defRPr sz="1400"/>
            </a:lvl2pPr>
            <a:lvl3pPr>
              <a:spcAft>
                <a:spcPts val="600"/>
              </a:spcAft>
              <a:defRPr sz="1200"/>
            </a:lvl3pPr>
            <a:lvl4pPr>
              <a:spcAft>
                <a:spcPts val="600"/>
              </a:spcAft>
              <a:defRPr sz="1400"/>
            </a:lvl4pPr>
            <a:lvl5pPr>
              <a:spcAft>
                <a:spcPts val="600"/>
              </a:spcAft>
              <a:defRPr sz="1200"/>
            </a:lvl5pPr>
          </a:lstStyle>
          <a:p>
            <a:pPr lvl="0"/>
            <a:r>
              <a:rPr lang="en-US"/>
              <a:t>Level 1 text. Bullet is optional and may be removed. Click “indent more” to access additional type styles.</a:t>
            </a:r>
          </a:p>
          <a:p>
            <a:pPr lvl="1"/>
            <a:r>
              <a:rPr lang="en-US"/>
              <a:t>Level 2 nested bullet</a:t>
            </a:r>
          </a:p>
          <a:p>
            <a:pPr lvl="2"/>
            <a:r>
              <a:rPr lang="en-US"/>
              <a:t>Third level optional descriptive paragraph</a:t>
            </a:r>
          </a:p>
          <a:p>
            <a:pPr lvl="3"/>
            <a:r>
              <a:rPr lang="en-US"/>
              <a:t>Fourth level optional subhead</a:t>
            </a:r>
          </a:p>
          <a:p>
            <a:pPr lvl="4"/>
            <a:r>
              <a:rPr lang="en-US"/>
              <a:t>Fifth level source info</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8"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10" name="Straight Connector 9"/>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sidebar Wide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p:nvPr>
        </p:nvSpPr>
        <p:spPr>
          <a:xfrm>
            <a:off x="838200" y="1610772"/>
            <a:ext cx="6388100" cy="4612228"/>
          </a:xfrm>
        </p:spPr>
        <p:txBody>
          <a:bodyPr/>
          <a:lstStyle/>
          <a:p>
            <a:endParaRPr lang="en-US"/>
          </a:p>
        </p:txBody>
      </p:sp>
      <p:sp>
        <p:nvSpPr>
          <p:cNvPr id="9" name="Content Placeholder 8"/>
          <p:cNvSpPr>
            <a:spLocks noGrp="1"/>
          </p:cNvSpPr>
          <p:nvPr>
            <p:ph sz="quarter" idx="11"/>
          </p:nvPr>
        </p:nvSpPr>
        <p:spPr>
          <a:xfrm>
            <a:off x="7429500" y="1610772"/>
            <a:ext cx="4124325" cy="4612228"/>
          </a:xfrm>
        </p:spPr>
        <p:txBody>
          <a:bodyPr>
            <a:normAutofit/>
          </a:bodyPr>
          <a:lstStyle>
            <a:lvl1pPr marL="0" indent="0">
              <a:buNone/>
              <a:defRPr sz="1400" i="1">
                <a:latin typeface="Georgia" charset="0"/>
                <a:ea typeface="Georgia" charset="0"/>
                <a:cs typeface="Georgia" charset="0"/>
              </a:defRPr>
            </a:lvl1pPr>
          </a:lstStyle>
          <a:p>
            <a:pPr lvl="0"/>
            <a:r>
              <a:rPr lang="en-US"/>
              <a:t>Click to edit Master text styles</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8"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12" name="Straight Connector 11"/>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16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and sidebar widescreen">
    <p:spTree>
      <p:nvGrpSpPr>
        <p:cNvPr id="1" name=""/>
        <p:cNvGrpSpPr/>
        <p:nvPr/>
      </p:nvGrpSpPr>
      <p:grpSpPr>
        <a:xfrm>
          <a:off x="0" y="0"/>
          <a:ext cx="0" cy="0"/>
          <a:chOff x="0" y="0"/>
          <a:chExt cx="0" cy="0"/>
        </a:xfrm>
      </p:grpSpPr>
      <p:sp>
        <p:nvSpPr>
          <p:cNvPr id="4" name="Table Placeholder 3"/>
          <p:cNvSpPr>
            <a:spLocks noGrp="1"/>
          </p:cNvSpPr>
          <p:nvPr>
            <p:ph type="tbl" sz="quarter" idx="12"/>
          </p:nvPr>
        </p:nvSpPr>
        <p:spPr>
          <a:xfrm>
            <a:off x="838200" y="1611313"/>
            <a:ext cx="6400800" cy="461168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1"/>
          </p:nvPr>
        </p:nvSpPr>
        <p:spPr>
          <a:xfrm>
            <a:off x="7429500" y="1610772"/>
            <a:ext cx="4124325" cy="4612228"/>
          </a:xfrm>
        </p:spPr>
        <p:txBody>
          <a:bodyPr/>
          <a:lstStyle>
            <a:lvl1pPr marL="0" indent="0">
              <a:buNone/>
              <a:defRPr i="1">
                <a:latin typeface="Georgia" charset="0"/>
                <a:ea typeface="Georgia" charset="0"/>
                <a:cs typeface="Georgia" charset="0"/>
              </a:defRPr>
            </a:lvl1pPr>
          </a:lstStyle>
          <a:p>
            <a:pPr lvl="0"/>
            <a:r>
              <a:rPr lang="en-US"/>
              <a:t>Click to edit Master text styles</a:t>
            </a:r>
          </a:p>
        </p:txBody>
      </p:sp>
      <p:sp>
        <p:nvSpPr>
          <p:cNvPr id="7"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8"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12" name="Straight Connector 11"/>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69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2.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1CA36C-3F5E-453E-AF0A-B73D3E027D27}"/>
              </a:ext>
            </a:extLst>
          </p:cNvPr>
          <p:cNvGraphicFramePr>
            <a:graphicFrameLocks noChangeAspect="1"/>
          </p:cNvGraphicFramePr>
          <p:nvPr userDrawn="1">
            <p:custDataLst>
              <p:tags r:id="rId28"/>
            </p:custDataLst>
            <p:extLst>
              <p:ext uri="{D42A27DB-BD31-4B8C-83A1-F6EECF244321}">
                <p14:modId xmlns:p14="http://schemas.microsoft.com/office/powerpoint/2010/main" val="471457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5" name="think-cell data - do not delete" hidden="1">
                        <a:extLst>
                          <a:ext uri="{FF2B5EF4-FFF2-40B4-BE49-F238E27FC236}">
                            <a16:creationId xmlns:a16="http://schemas.microsoft.com/office/drawing/2014/main" id="{111CA36C-3F5E-453E-AF0A-B73D3E027D27}"/>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212963"/>
            <a:ext cx="10715368" cy="98130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610772"/>
            <a:ext cx="10715368" cy="4599528"/>
          </a:xfrm>
          <a:prstGeom prst="rect">
            <a:avLst/>
          </a:prstGeom>
        </p:spPr>
        <p:txBody>
          <a:bodyPr vert="horz" lIns="91440" tIns="45720" rIns="91440" bIns="45720" rtlCol="0">
            <a:normAutofit/>
          </a:bodyPr>
          <a:lstStyle/>
          <a:p>
            <a:pPr lvl="0"/>
            <a:r>
              <a:rPr lang="en-US"/>
              <a:t>Level 1 text. Bullet is optional and may be removed. Click “indent more” to access additional type styles.</a:t>
            </a:r>
          </a:p>
          <a:p>
            <a:pPr lvl="1"/>
            <a:r>
              <a:rPr lang="en-US"/>
              <a:t>Level 2 nested bullet</a:t>
            </a:r>
          </a:p>
          <a:p>
            <a:pPr lvl="2"/>
            <a:r>
              <a:rPr lang="en-US"/>
              <a:t>Third level optional descriptive paragraph</a:t>
            </a:r>
          </a:p>
          <a:p>
            <a:pPr lvl="3"/>
            <a:r>
              <a:rPr lang="en-US"/>
              <a:t>Fourth level optional subhead</a:t>
            </a:r>
          </a:p>
          <a:p>
            <a:pPr lvl="4"/>
            <a:r>
              <a:rPr lang="en-US"/>
              <a:t>Fifth level source info</a:t>
            </a:r>
          </a:p>
        </p:txBody>
      </p:sp>
      <p:sp>
        <p:nvSpPr>
          <p:cNvPr id="7" name="Rectangle 6"/>
          <p:cNvSpPr/>
          <p:nvPr userDrawn="1"/>
        </p:nvSpPr>
        <p:spPr bwMode="auto">
          <a:xfrm>
            <a:off x="0" y="1"/>
            <a:ext cx="365760" cy="6857999"/>
          </a:xfrm>
          <a:prstGeom prst="rect">
            <a:avLst/>
          </a:prstGeom>
          <a:gradFill flip="none" rotWithShape="1">
            <a:gsLst>
              <a:gs pos="16000">
                <a:srgbClr val="5D7D95"/>
              </a:gs>
              <a:gs pos="74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1"/>
                </a:solidFill>
              </a:rPr>
              <a:t> </a:t>
            </a:r>
          </a:p>
        </p:txBody>
      </p:sp>
      <p:cxnSp>
        <p:nvCxnSpPr>
          <p:cNvPr id="10" name="Straight Connector 9"/>
          <p:cNvCxnSpPr/>
          <p:nvPr userDrawn="1"/>
        </p:nvCxnSpPr>
        <p:spPr>
          <a:xfrm>
            <a:off x="883480" y="1276283"/>
            <a:ext cx="10670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4"/>
          </p:nvPr>
        </p:nvSpPr>
        <p:spPr>
          <a:xfrm>
            <a:off x="11092070" y="6400800"/>
            <a:ext cx="461498" cy="457200"/>
          </a:xfrm>
          <a:prstGeom prst="rect">
            <a:avLst/>
          </a:prstGeom>
        </p:spPr>
        <p:txBody>
          <a:bodyPr anchor="ctr"/>
          <a:lstStyle>
            <a:lvl1pPr algn="r">
              <a:defRPr sz="1000"/>
            </a:lvl1pPr>
          </a:lstStyle>
          <a:p>
            <a:fld id="{EACE6E22-E655-5947-A8B4-6F095FBA2C12}" type="slidenum">
              <a:rPr lang="en-US" smtClean="0"/>
              <a:pPr/>
              <a:t>‹#›</a:t>
            </a:fld>
            <a:endParaRPr lang="en-US"/>
          </a:p>
        </p:txBody>
      </p:sp>
      <p:sp>
        <p:nvSpPr>
          <p:cNvPr id="12" name="Footer Placeholder 3"/>
          <p:cNvSpPr>
            <a:spLocks noGrp="1"/>
          </p:cNvSpPr>
          <p:nvPr>
            <p:ph type="ftr" sz="quarter" idx="3"/>
          </p:nvPr>
        </p:nvSpPr>
        <p:spPr>
          <a:xfrm>
            <a:off x="838200" y="6400451"/>
            <a:ext cx="10253870" cy="457549"/>
          </a:xfrm>
          <a:prstGeom prst="rect">
            <a:avLst/>
          </a:prstGeom>
        </p:spPr>
        <p:txBody>
          <a:bodyPr anchor="ctr"/>
          <a:lstStyle>
            <a:lvl1pPr>
              <a:defRPr sz="700" i="1">
                <a:latin typeface="Georgia" charset="0"/>
                <a:ea typeface="Georgia" charset="0"/>
                <a:cs typeface="Georgia" charset="0"/>
              </a:defRPr>
            </a:lvl1pPr>
          </a:lstStyle>
          <a:p>
            <a:r>
              <a:rPr lang="en-US"/>
              <a:t>This document is confidential and intended solely for the client to whom it is addressed.</a:t>
            </a:r>
          </a:p>
        </p:txBody>
      </p:sp>
      <p:cxnSp>
        <p:nvCxnSpPr>
          <p:cNvPr id="13" name="Straight Connector 12"/>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0713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Lst>
  <p:hf hdr="0" dt="0"/>
  <p:txStyles>
    <p:titleStyle>
      <a:lvl1pPr algn="l" defTabSz="914400" rtl="0" eaLnBrk="1" latinLnBrk="0" hangingPunct="1">
        <a:lnSpc>
          <a:spcPct val="90000"/>
        </a:lnSpc>
        <a:spcBef>
          <a:spcPct val="0"/>
        </a:spcBef>
        <a:buNone/>
        <a:defRPr sz="2400" kern="1200" cap="all" spc="100" baseline="0">
          <a:solidFill>
            <a:schemeClr val="tx1"/>
          </a:solidFill>
          <a:latin typeface="Oswald" charset="0"/>
          <a:ea typeface="Oswald" charset="0"/>
          <a:cs typeface="Oswald" charset="0"/>
        </a:defRPr>
      </a:lvl1pPr>
    </p:titleStyle>
    <p:bodyStyle>
      <a:lvl1pPr marL="285750" indent="-285750" algn="l" defTabSz="914400" rtl="0" eaLnBrk="1" latinLnBrk="0" hangingPunct="1">
        <a:lnSpc>
          <a:spcPct val="100000"/>
        </a:lnSpc>
        <a:spcBef>
          <a:spcPts val="600"/>
        </a:spcBef>
        <a:spcAft>
          <a:spcPts val="0"/>
        </a:spcAft>
        <a:buFont typeface="Arial" charset="0"/>
        <a:buChar char="•"/>
        <a:defRPr sz="1600" i="0" kern="1200" baseline="0">
          <a:solidFill>
            <a:schemeClr val="tx1"/>
          </a:solidFill>
          <a:latin typeface="Calibri" charset="0"/>
          <a:ea typeface="Calibri" charset="0"/>
          <a:cs typeface="Calibri" charset="0"/>
        </a:defRPr>
      </a:lvl1pPr>
      <a:lvl2pPr marL="576263" indent="-279400" algn="l" defTabSz="914400" rtl="0" eaLnBrk="1" latinLnBrk="0" hangingPunct="1">
        <a:lnSpc>
          <a:spcPct val="100000"/>
        </a:lnSpc>
        <a:spcBef>
          <a:spcPts val="600"/>
        </a:spcBef>
        <a:spcAft>
          <a:spcPts val="600"/>
        </a:spcAft>
        <a:buFont typeface="LucidaGrande" charset="0"/>
        <a:buChar char="-"/>
        <a:tabLst/>
        <a:defRPr sz="1600" i="0" kern="1200" cap="none" spc="0" baseline="0">
          <a:solidFill>
            <a:schemeClr val="tx1"/>
          </a:solidFill>
          <a:latin typeface="Calibri" charset="0"/>
          <a:ea typeface="Calibri" charset="0"/>
          <a:cs typeface="Calibri" charset="0"/>
        </a:defRPr>
      </a:lvl2pPr>
      <a:lvl3pPr marL="0" indent="0" algn="l" defTabSz="914400" rtl="0" eaLnBrk="1" latinLnBrk="0" hangingPunct="1">
        <a:lnSpc>
          <a:spcPct val="100000"/>
        </a:lnSpc>
        <a:spcBef>
          <a:spcPts val="2400"/>
        </a:spcBef>
        <a:spcAft>
          <a:spcPts val="900"/>
        </a:spcAft>
        <a:buFont typeface="Arial"/>
        <a:buNone/>
        <a:tabLst/>
        <a:defRPr sz="1400" i="1" kern="1200">
          <a:solidFill>
            <a:schemeClr val="tx1"/>
          </a:solidFill>
          <a:latin typeface="Georgia" charset="0"/>
          <a:ea typeface="Georgia" charset="0"/>
          <a:cs typeface="Georgia" charset="0"/>
        </a:defRPr>
      </a:lvl3pPr>
      <a:lvl4pPr marL="15875" indent="0" algn="l" defTabSz="914400" rtl="0" eaLnBrk="1" latinLnBrk="0" hangingPunct="1">
        <a:lnSpc>
          <a:spcPct val="100000"/>
        </a:lnSpc>
        <a:spcBef>
          <a:spcPts val="2400"/>
        </a:spcBef>
        <a:buFont typeface="LucidaGrande" charset="0"/>
        <a:buNone/>
        <a:tabLst/>
        <a:defRPr sz="1600" b="1" kern="1200" cap="all" spc="100" baseline="0">
          <a:solidFill>
            <a:schemeClr val="accent2"/>
          </a:solidFill>
          <a:latin typeface="Calibri" panose="020F0502020204030204" pitchFamily="34" charset="0"/>
          <a:ea typeface="Oswald" charset="0"/>
          <a:cs typeface="Oswald" charset="0"/>
        </a:defRPr>
      </a:lvl4pPr>
      <a:lvl5pPr marL="0" indent="0" algn="l" defTabSz="914400" rtl="0" eaLnBrk="1" latinLnBrk="0" hangingPunct="1">
        <a:lnSpc>
          <a:spcPct val="100000"/>
        </a:lnSpc>
        <a:spcBef>
          <a:spcPts val="1200"/>
        </a:spcBef>
        <a:buFont typeface="Arial"/>
        <a:buNone/>
        <a:tabLst/>
        <a:defRPr sz="1400" i="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12963"/>
            <a:ext cx="10715368" cy="98130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838200" y="1554480"/>
            <a:ext cx="10715368" cy="4599528"/>
          </a:xfrm>
          <a:prstGeom prst="rect">
            <a:avLst/>
          </a:prstGeom>
        </p:spPr>
        <p:txBody>
          <a:bodyPr vert="horz" lIns="0" tIns="0" rIns="0" bIns="0" rtlCol="0">
            <a:noAutofit/>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a:t>
            </a:r>
          </a:p>
          <a:p>
            <a:pPr lvl="3"/>
            <a:r>
              <a:rPr lang="en-US"/>
              <a:t>Fourth level optional subhead</a:t>
            </a:r>
          </a:p>
          <a:p>
            <a:pPr lvl="4"/>
            <a:r>
              <a:rPr lang="en-US"/>
              <a:t>Level 5 is an optional short description</a:t>
            </a:r>
          </a:p>
          <a:p>
            <a:pPr lvl="5"/>
            <a:r>
              <a:rPr lang="en-US"/>
              <a:t>Level 6 is used for source information or footnotes.</a:t>
            </a:r>
          </a:p>
        </p:txBody>
      </p:sp>
      <p:sp>
        <p:nvSpPr>
          <p:cNvPr id="7" name="Rectangle 6"/>
          <p:cNvSpPr/>
          <p:nvPr userDrawn="1"/>
        </p:nvSpPr>
        <p:spPr bwMode="auto">
          <a:xfrm>
            <a:off x="0" y="1"/>
            <a:ext cx="365760" cy="6857999"/>
          </a:xfrm>
          <a:prstGeom prst="rect">
            <a:avLst/>
          </a:prstGeom>
          <a:solidFill>
            <a:schemeClr val="accent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accent1"/>
                </a:solidFill>
              </a:rPr>
              <a:t> </a:t>
            </a:r>
          </a:p>
        </p:txBody>
      </p:sp>
      <p:cxnSp>
        <p:nvCxnSpPr>
          <p:cNvPr id="10" name="Straight Connector 9"/>
          <p:cNvCxnSpPr/>
          <p:nvPr userDrawn="1"/>
        </p:nvCxnSpPr>
        <p:spPr>
          <a:xfrm>
            <a:off x="838200" y="1276283"/>
            <a:ext cx="107153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userDrawn="1"/>
        </p:nvCxnSpPr>
        <p:spPr>
          <a:xfrm>
            <a:off x="838200" y="6400451"/>
            <a:ext cx="107153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9FD655C-58D0-8E8A-23A5-DD1FEA26F1B8}"/>
              </a:ext>
            </a:extLst>
          </p:cNvPr>
          <p:cNvSpPr txBox="1"/>
          <p:nvPr userDrawn="1"/>
        </p:nvSpPr>
        <p:spPr>
          <a:xfrm>
            <a:off x="11074465" y="6536713"/>
            <a:ext cx="276289" cy="185027"/>
          </a:xfrm>
          <a:prstGeom prst="rect">
            <a:avLst/>
          </a:prstGeom>
        </p:spPr>
        <p:txBody>
          <a:bodyPr vert="horz" lIns="0" tIns="0" rIns="0" bIns="0" rtlCol="0" anchor="ctr"/>
          <a:lstStyle>
            <a:defPPr>
              <a:defRPr lang="en-US"/>
            </a:defPPr>
            <a:lvl1pPr algn="r">
              <a:defRPr sz="1000">
                <a:solidFill>
                  <a:sysClr val="windowText" lastClr="000000"/>
                </a:solidFill>
              </a:defRPr>
            </a:lvl1pPr>
          </a:lstStyle>
          <a:p>
            <a:pPr lvl="0"/>
            <a:fld id="{EACE6E22-E655-5947-A8B4-6F095FBA2C12}" type="slidenum">
              <a:rPr lang="en-US" sz="1333" kern="1200" smtClean="0">
                <a:solidFill>
                  <a:sysClr val="windowText" lastClr="000000"/>
                </a:solidFill>
                <a:latin typeface="+mn-lt"/>
                <a:ea typeface="+mn-ea"/>
                <a:cs typeface="+mn-cs"/>
              </a:rPr>
              <a:pPr lvl="0"/>
              <a:t>‹#›</a:t>
            </a:fld>
            <a:endParaRPr lang="en-US" sz="1333" kern="1200">
              <a:solidFill>
                <a:sysClr val="windowText" lastClr="000000"/>
              </a:solidFill>
              <a:latin typeface="+mn-lt"/>
              <a:ea typeface="+mn-ea"/>
              <a:cs typeface="+mn-cs"/>
            </a:endParaRPr>
          </a:p>
        </p:txBody>
      </p:sp>
      <p:sp>
        <p:nvSpPr>
          <p:cNvPr id="5" name="Footer Placeholder 3">
            <a:extLst>
              <a:ext uri="{FF2B5EF4-FFF2-40B4-BE49-F238E27FC236}">
                <a16:creationId xmlns:a16="http://schemas.microsoft.com/office/drawing/2014/main" id="{114221A4-0E4B-0D8E-B3E4-FA8B8D3B34B6}"/>
              </a:ext>
            </a:extLst>
          </p:cNvPr>
          <p:cNvSpPr txBox="1">
            <a:spLocks/>
          </p:cNvSpPr>
          <p:nvPr userDrawn="1"/>
        </p:nvSpPr>
        <p:spPr>
          <a:xfrm>
            <a:off x="838200" y="6539357"/>
            <a:ext cx="4338942" cy="164324"/>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solidFill>
                  <a:schemeClr val="tx1"/>
                </a:solidFill>
                <a:latin typeface="+mn-lt"/>
              </a:rPr>
              <a:t>Copyright © 2023 Booz Allen Hamilton Inc. </a:t>
            </a:r>
          </a:p>
        </p:txBody>
      </p:sp>
    </p:spTree>
    <p:extLst>
      <p:ext uri="{BB962C8B-B14F-4D97-AF65-F5344CB8AC3E}">
        <p14:creationId xmlns:p14="http://schemas.microsoft.com/office/powerpoint/2010/main" val="2153065537"/>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Lst>
  <p:hf hdr="0" dt="0"/>
  <p:txStyles>
    <p:titleStyle>
      <a:lvl1pPr algn="l" defTabSz="914400" rtl="0" eaLnBrk="1" latinLnBrk="0" hangingPunct="1">
        <a:lnSpc>
          <a:spcPct val="90000"/>
        </a:lnSpc>
        <a:spcBef>
          <a:spcPct val="0"/>
        </a:spcBef>
        <a:buNone/>
        <a:defRPr sz="2400" kern="1200" cap="all" spc="100" baseline="0">
          <a:solidFill>
            <a:schemeClr val="tx1"/>
          </a:solidFill>
          <a:latin typeface="Oswald" charset="0"/>
          <a:ea typeface="Oswald" charset="0"/>
          <a:cs typeface="Oswald" charset="0"/>
        </a:defRPr>
      </a:lvl1pPr>
    </p:titleStyle>
    <p:bodyStyle>
      <a:lvl1pPr marL="182880" indent="-182880" algn="l" defTabSz="914400" rtl="0" eaLnBrk="1" latinLnBrk="0" hangingPunct="1">
        <a:lnSpc>
          <a:spcPct val="100000"/>
        </a:lnSpc>
        <a:spcBef>
          <a:spcPts val="600"/>
        </a:spcBef>
        <a:spcAft>
          <a:spcPts val="0"/>
        </a:spcAft>
        <a:buFont typeface="Arial" charset="0"/>
        <a:buChar char="•"/>
        <a:defRPr sz="1400" i="0" kern="1200" baseline="0">
          <a:solidFill>
            <a:schemeClr val="tx1"/>
          </a:solidFill>
          <a:latin typeface="Calibri" charset="0"/>
          <a:ea typeface="Calibri" charset="0"/>
          <a:cs typeface="Calibri" charset="0"/>
        </a:defRPr>
      </a:lvl1pPr>
      <a:lvl2pPr marL="365760" indent="-182880" algn="l" defTabSz="914400" rtl="0" eaLnBrk="1" latinLnBrk="0" hangingPunct="1">
        <a:lnSpc>
          <a:spcPct val="100000"/>
        </a:lnSpc>
        <a:spcBef>
          <a:spcPts val="0"/>
        </a:spcBef>
        <a:spcAft>
          <a:spcPts val="0"/>
        </a:spcAft>
        <a:buFont typeface="LucidaGrande" charset="0"/>
        <a:buChar char="-"/>
        <a:tabLst/>
        <a:defRPr sz="1400" i="0" kern="1200" cap="none" spc="0" baseline="0">
          <a:solidFill>
            <a:schemeClr val="tx1"/>
          </a:solidFill>
          <a:latin typeface="Calibri" charset="0"/>
          <a:ea typeface="Calibri" charset="0"/>
          <a:cs typeface="Calibri" charset="0"/>
        </a:defRPr>
      </a:lvl2pPr>
      <a:lvl3pPr marL="548640" indent="-182880" algn="l" defTabSz="914400" rtl="0" eaLnBrk="1" latinLnBrk="0" hangingPunct="1">
        <a:lnSpc>
          <a:spcPct val="100000"/>
        </a:lnSpc>
        <a:spcBef>
          <a:spcPts val="0"/>
        </a:spcBef>
        <a:spcAft>
          <a:spcPts val="0"/>
        </a:spcAft>
        <a:buFont typeface="Courier New" charset="0"/>
        <a:buChar char="o"/>
        <a:tabLst/>
        <a:defRPr sz="1400" i="0" kern="1200">
          <a:solidFill>
            <a:schemeClr val="tx1"/>
          </a:solidFill>
          <a:latin typeface="Calibri" charset="0"/>
          <a:ea typeface="Calibri" charset="0"/>
          <a:cs typeface="Calibri" charset="0"/>
        </a:defRPr>
      </a:lvl3pPr>
      <a:lvl4pPr marL="0" indent="0" algn="l" defTabSz="914400" rtl="0" eaLnBrk="1" latinLnBrk="0" hangingPunct="1">
        <a:lnSpc>
          <a:spcPct val="100000"/>
        </a:lnSpc>
        <a:spcBef>
          <a:spcPts val="1800"/>
        </a:spcBef>
        <a:buFont typeface="LucidaGrande" charset="0"/>
        <a:buNone/>
        <a:tabLst/>
        <a:defRPr sz="1600" b="1" kern="1200" cap="all" spc="100" baseline="0">
          <a:solidFill>
            <a:schemeClr val="accent2"/>
          </a:solidFill>
          <a:latin typeface="Calibri" charset="0"/>
          <a:ea typeface="Calibri" charset="0"/>
          <a:cs typeface="Calibri" charset="0"/>
        </a:defRPr>
      </a:lvl4pPr>
      <a:lvl5pPr marL="0" indent="0" algn="l" defTabSz="914400" rtl="0" eaLnBrk="1" latinLnBrk="0" hangingPunct="1">
        <a:lnSpc>
          <a:spcPct val="100000"/>
        </a:lnSpc>
        <a:spcBef>
          <a:spcPts val="600"/>
        </a:spcBef>
        <a:spcAft>
          <a:spcPts val="600"/>
        </a:spcAft>
        <a:buFont typeface="Arial"/>
        <a:buNone/>
        <a:tabLst/>
        <a:defRPr sz="1200" i="1" kern="1200">
          <a:solidFill>
            <a:schemeClr val="tx1"/>
          </a:solidFill>
          <a:latin typeface="Georgia" charset="0"/>
          <a:ea typeface="Georgia" charset="0"/>
          <a:cs typeface="Georgia" charset="0"/>
        </a:defRPr>
      </a:lvl5pPr>
      <a:lvl6pPr marL="0" indent="0" algn="l" defTabSz="914400" rtl="0" eaLnBrk="1" latinLnBrk="0" hangingPunct="1">
        <a:lnSpc>
          <a:spcPct val="100000"/>
        </a:lnSpc>
        <a:spcBef>
          <a:spcPts val="1800"/>
        </a:spcBef>
        <a:buFont typeface="Arial"/>
        <a:buNone/>
        <a:defRPr sz="1000" i="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52.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oleObject" Target="../embeddings/oleObject11.bin"/><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slideLayout" Target="../slideLayouts/slideLayout5.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tags" Target="../tags/tag12.xml"/><Relationship Id="rId6" Type="http://schemas.openxmlformats.org/officeDocument/2006/relationships/image" Target="../media/image54.svg"/><Relationship Id="rId11" Type="http://schemas.openxmlformats.org/officeDocument/2006/relationships/image" Target="../media/image59.png"/><Relationship Id="rId24" Type="http://schemas.openxmlformats.org/officeDocument/2006/relationships/image" Target="../media/image72.sv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1.emf"/><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sv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8.svg"/><Relationship Id="rId18" Type="http://schemas.openxmlformats.org/officeDocument/2006/relationships/image" Target="../media/image83.png"/><Relationship Id="rId3" Type="http://schemas.openxmlformats.org/officeDocument/2006/relationships/notesSlide" Target="../notesSlides/notesSlide8.xml"/><Relationship Id="rId21" Type="http://schemas.openxmlformats.org/officeDocument/2006/relationships/image" Target="../media/image86.svg"/><Relationship Id="rId7" Type="http://schemas.openxmlformats.org/officeDocument/2006/relationships/image" Target="../media/image74.sv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svg"/><Relationship Id="rId2" Type="http://schemas.openxmlformats.org/officeDocument/2006/relationships/slideLayout" Target="../slideLayouts/slideLayout5.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tags" Target="../tags/tag13.xml"/><Relationship Id="rId6" Type="http://schemas.openxmlformats.org/officeDocument/2006/relationships/image" Target="../media/image73.png"/><Relationship Id="rId11" Type="http://schemas.openxmlformats.org/officeDocument/2006/relationships/image" Target="../media/image76.svg"/><Relationship Id="rId24" Type="http://schemas.openxmlformats.org/officeDocument/2006/relationships/image" Target="../media/image89.png"/><Relationship Id="rId5" Type="http://schemas.openxmlformats.org/officeDocument/2006/relationships/image" Target="../media/image1.emf"/><Relationship Id="rId15" Type="http://schemas.openxmlformats.org/officeDocument/2006/relationships/image" Target="../media/image80.svg"/><Relationship Id="rId23" Type="http://schemas.openxmlformats.org/officeDocument/2006/relationships/image" Target="../media/image88.svg"/><Relationship Id="rId10" Type="http://schemas.openxmlformats.org/officeDocument/2006/relationships/image" Target="../media/image75.png"/><Relationship Id="rId19" Type="http://schemas.openxmlformats.org/officeDocument/2006/relationships/image" Target="../media/image84.svg"/><Relationship Id="rId4" Type="http://schemas.openxmlformats.org/officeDocument/2006/relationships/oleObject" Target="../embeddings/oleObject12.bin"/><Relationship Id="rId9" Type="http://schemas.openxmlformats.org/officeDocument/2006/relationships/image" Target="../media/image56.svg"/><Relationship Id="rId14" Type="http://schemas.openxmlformats.org/officeDocument/2006/relationships/image" Target="../media/image79.png"/><Relationship Id="rId22"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1.xml"/><Relationship Id="rId1" Type="http://schemas.openxmlformats.org/officeDocument/2006/relationships/tags" Target="../tags/tag14.xml"/><Relationship Id="rId5" Type="http://schemas.openxmlformats.org/officeDocument/2006/relationships/image" Target="../media/image91.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15.xml"/><Relationship Id="rId6" Type="http://schemas.openxmlformats.org/officeDocument/2006/relationships/image" Target="../media/image91.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2.xml"/><Relationship Id="rId1" Type="http://schemas.openxmlformats.org/officeDocument/2006/relationships/tags" Target="../tags/tag16.xml"/><Relationship Id="rId5" Type="http://schemas.openxmlformats.org/officeDocument/2006/relationships/image" Target="../media/image92.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notesSlide" Target="../notesSlides/notesSlide2.xml"/><Relationship Id="rId7" Type="http://schemas.openxmlformats.org/officeDocument/2006/relationships/diagramLayout" Target="../diagrams/layout1.xml"/><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slideLayout" Target="../slideLayouts/slideLayout4.xml"/><Relationship Id="rId16" Type="http://schemas.openxmlformats.org/officeDocument/2006/relationships/image" Target="../media/image16.svg"/><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11.png"/><Relationship Id="rId5" Type="http://schemas.openxmlformats.org/officeDocument/2006/relationships/image" Target="../media/image1.emf"/><Relationship Id="rId15" Type="http://schemas.openxmlformats.org/officeDocument/2006/relationships/image" Target="../media/image15.png"/><Relationship Id="rId10" Type="http://schemas.microsoft.com/office/2007/relationships/diagramDrawing" Target="../diagrams/drawing1.xml"/><Relationship Id="rId4" Type="http://schemas.openxmlformats.org/officeDocument/2006/relationships/oleObject" Target="../embeddings/oleObject3.bin"/><Relationship Id="rId9" Type="http://schemas.openxmlformats.org/officeDocument/2006/relationships/diagramColors" Target="../diagrams/colors1.xml"/><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sv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notesSlide" Target="../notesSlides/notesSlide4.xml"/><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slideLayout" Target="../slideLayouts/slideLayout5.xml"/><Relationship Id="rId16" Type="http://schemas.openxmlformats.org/officeDocument/2006/relationships/image" Target="../media/image33.png"/><Relationship Id="rId1" Type="http://schemas.openxmlformats.org/officeDocument/2006/relationships/tags" Target="../tags/tag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1.emf"/><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oleObject" Target="../embeddings/oleObject5.bin"/><Relationship Id="rId9" Type="http://schemas.openxmlformats.org/officeDocument/2006/relationships/image" Target="../media/image26.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notesSlide" Target="../notesSlides/notesSlide5.xml"/><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slideLayout" Target="../slideLayouts/slideLayout5.xml"/><Relationship Id="rId16" Type="http://schemas.openxmlformats.org/officeDocument/2006/relationships/image" Target="../media/image45.png"/><Relationship Id="rId1" Type="http://schemas.openxmlformats.org/officeDocument/2006/relationships/tags" Target="../tags/tag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1.emf"/><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oleObject" Target="../embeddings/oleObject6.bin"/><Relationship Id="rId9" Type="http://schemas.openxmlformats.org/officeDocument/2006/relationships/image" Target="../media/image38.sv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oleObject" Target="../embeddings/oleObject9.bin"/><Relationship Id="rId7"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4239E68-631B-19FF-930E-073D903FAD28}"/>
              </a:ext>
            </a:extLst>
          </p:cNvPr>
          <p:cNvSpPr>
            <a:spLocks noGrp="1"/>
          </p:cNvSpPr>
          <p:nvPr>
            <p:ph type="ctrTitle"/>
          </p:nvPr>
        </p:nvSpPr>
        <p:spPr/>
        <p:txBody>
          <a:bodyPr/>
          <a:lstStyle/>
          <a:p>
            <a:r>
              <a:rPr lang="en-US" sz="4000"/>
              <a:t>Reimagination of Superfund Enterprise Management System (SEMS)</a:t>
            </a:r>
          </a:p>
        </p:txBody>
      </p:sp>
      <p:sp>
        <p:nvSpPr>
          <p:cNvPr id="17" name="Subtitle 16">
            <a:extLst>
              <a:ext uri="{FF2B5EF4-FFF2-40B4-BE49-F238E27FC236}">
                <a16:creationId xmlns:a16="http://schemas.microsoft.com/office/drawing/2014/main" id="{60EC7B3C-DE18-47B8-F238-D65FFD9BB3D2}"/>
              </a:ext>
            </a:extLst>
          </p:cNvPr>
          <p:cNvSpPr>
            <a:spLocks noGrp="1"/>
          </p:cNvSpPr>
          <p:nvPr>
            <p:ph type="subTitle" idx="1"/>
          </p:nvPr>
        </p:nvSpPr>
        <p:spPr/>
        <p:txBody>
          <a:bodyPr/>
          <a:lstStyle/>
          <a:p>
            <a:r>
              <a:rPr lang="en-US" sz="1400"/>
              <a:t>Powered by Booz Allen Hamilton , AWS and AI technologies</a:t>
            </a:r>
            <a:endParaRPr lang="en-US"/>
          </a:p>
        </p:txBody>
      </p:sp>
      <p:sp>
        <p:nvSpPr>
          <p:cNvPr id="18" name="Text Placeholder 17">
            <a:extLst>
              <a:ext uri="{FF2B5EF4-FFF2-40B4-BE49-F238E27FC236}">
                <a16:creationId xmlns:a16="http://schemas.microsoft.com/office/drawing/2014/main" id="{EFDE988F-3E1A-487F-7230-3370239EC137}"/>
              </a:ext>
            </a:extLst>
          </p:cNvPr>
          <p:cNvSpPr>
            <a:spLocks noGrp="1"/>
          </p:cNvSpPr>
          <p:nvPr>
            <p:ph type="body" sz="quarter" idx="10"/>
          </p:nvPr>
        </p:nvSpPr>
        <p:spPr/>
        <p:txBody>
          <a:bodyPr/>
          <a:lstStyle/>
          <a:p>
            <a:r>
              <a:rPr lang="en-US"/>
              <a:t>SEPTEMBER 2024</a:t>
            </a:r>
          </a:p>
        </p:txBody>
      </p:sp>
      <p:pic>
        <p:nvPicPr>
          <p:cNvPr id="14" name="Picture Placeholder 13" descr="A group of people sitting at a table&#10;&#10;Description automatically generated with medium confidence">
            <a:extLst>
              <a:ext uri="{FF2B5EF4-FFF2-40B4-BE49-F238E27FC236}">
                <a16:creationId xmlns:a16="http://schemas.microsoft.com/office/drawing/2014/main" id="{E2FA361D-1243-09A2-FE41-FE5D82AD544D}"/>
              </a:ext>
            </a:extLst>
          </p:cNvPr>
          <p:cNvPicPr>
            <a:picLocks noGrp="1" noChangeAspect="1"/>
          </p:cNvPicPr>
          <p:nvPr>
            <p:ph type="pic" sz="quarter" idx="11"/>
          </p:nvPr>
        </p:nvPicPr>
        <p:blipFill>
          <a:blip r:embed="rId2"/>
          <a:srcRect l="26760" r="26760"/>
          <a:stretch>
            <a:fillRect/>
          </a:stretch>
        </p:blipFill>
        <p:spPr/>
      </p:pic>
    </p:spTree>
    <p:extLst>
      <p:ext uri="{BB962C8B-B14F-4D97-AF65-F5344CB8AC3E}">
        <p14:creationId xmlns:p14="http://schemas.microsoft.com/office/powerpoint/2010/main" val="285698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29ABBD0-EDE3-4E3F-9580-A4A9D70A9E48}"/>
              </a:ext>
            </a:extLst>
          </p:cNvPr>
          <p:cNvGraphicFramePr>
            <a:graphicFrameLocks noChangeAspect="1"/>
          </p:cNvGraphicFramePr>
          <p:nvPr>
            <p:custDataLst>
              <p:tags r:id="rId1"/>
            </p:custDataLst>
            <p:extLst>
              <p:ext uri="{D42A27DB-BD31-4B8C-83A1-F6EECF244321}">
                <p14:modId xmlns:p14="http://schemas.microsoft.com/office/powerpoint/2010/main" val="435196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729ABBD0-EDE3-4E3F-9580-A4A9D70A9E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9913348-C906-091E-784E-D34CBF81D49B}"/>
              </a:ext>
            </a:extLst>
          </p:cNvPr>
          <p:cNvSpPr>
            <a:spLocks noGrp="1"/>
          </p:cNvSpPr>
          <p:nvPr>
            <p:ph type="title"/>
          </p:nvPr>
        </p:nvSpPr>
        <p:spPr>
          <a:xfrm>
            <a:off x="923943" y="204085"/>
            <a:ext cx="10715368" cy="981308"/>
          </a:xfrm>
        </p:spPr>
        <p:txBody>
          <a:bodyPr vert="horz"/>
          <a:lstStyle/>
          <a:p>
            <a:r>
              <a:rPr lang="en-US"/>
              <a:t>sems</a:t>
            </a:r>
            <a:br>
              <a:rPr lang="en-US"/>
            </a:br>
            <a:r>
              <a:rPr lang="en-US" sz="2800" b="1">
                <a:solidFill>
                  <a:schemeClr val="accent5"/>
                </a:solidFill>
              </a:rPr>
              <a:t>Legacy search interface</a:t>
            </a:r>
            <a:endParaRPr lang="en-US"/>
          </a:p>
        </p:txBody>
      </p:sp>
      <p:pic>
        <p:nvPicPr>
          <p:cNvPr id="4" name="Content Placeholder 3" descr="A screenshot of a computer&#10;&#10;Description automatically generated">
            <a:extLst>
              <a:ext uri="{FF2B5EF4-FFF2-40B4-BE49-F238E27FC236}">
                <a16:creationId xmlns:a16="http://schemas.microsoft.com/office/drawing/2014/main" id="{76BB3E45-7324-D14B-5C95-B1CD9944C285}"/>
              </a:ext>
            </a:extLst>
          </p:cNvPr>
          <p:cNvPicPr>
            <a:picLocks noGrp="1" noChangeAspect="1"/>
          </p:cNvPicPr>
          <p:nvPr>
            <p:ph idx="4294967295"/>
          </p:nvPr>
        </p:nvPicPr>
        <p:blipFill>
          <a:blip r:embed="rId5" cstate="print">
            <a:extLst>
              <a:ext uri="{28A0092B-C50C-407E-A947-70E740481C1C}">
                <a14:useLocalDpi xmlns:a14="http://schemas.microsoft.com/office/drawing/2010/main"/>
              </a:ext>
            </a:extLst>
          </a:blip>
          <a:stretch>
            <a:fillRect/>
          </a:stretch>
        </p:blipFill>
        <p:spPr>
          <a:xfrm>
            <a:off x="1692165" y="1561444"/>
            <a:ext cx="9178925" cy="4452938"/>
          </a:xfrm>
          <a:prstGeom prst="rect">
            <a:avLst/>
          </a:prstGeom>
        </p:spPr>
      </p:pic>
      <p:sp>
        <p:nvSpPr>
          <p:cNvPr id="5" name="Slide Number Placeholder 3">
            <a:extLst>
              <a:ext uri="{FF2B5EF4-FFF2-40B4-BE49-F238E27FC236}">
                <a16:creationId xmlns:a16="http://schemas.microsoft.com/office/drawing/2014/main" id="{FE772012-03BE-4DBF-A439-11E055040EB3}"/>
              </a:ext>
            </a:extLst>
          </p:cNvPr>
          <p:cNvSpPr>
            <a:spLocks noGrp="1"/>
          </p:cNvSpPr>
          <p:nvPr>
            <p:ph type="sldNum" sz="quarter" idx="4"/>
          </p:nvPr>
        </p:nvSpPr>
        <p:spPr>
          <a:xfrm>
            <a:off x="11092070" y="6400800"/>
            <a:ext cx="461498"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23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A5DAAC3-DACC-4CC9-B75D-3AF1F3992002}"/>
              </a:ext>
            </a:extLst>
          </p:cNvPr>
          <p:cNvGraphicFramePr>
            <a:graphicFrameLocks noChangeAspect="1"/>
          </p:cNvGraphicFramePr>
          <p:nvPr>
            <p:custDataLst>
              <p:tags r:id="rId1"/>
            </p:custDataLst>
            <p:extLst>
              <p:ext uri="{D42A27DB-BD31-4B8C-83A1-F6EECF244321}">
                <p14:modId xmlns:p14="http://schemas.microsoft.com/office/powerpoint/2010/main" val="118010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think-cell data - do not delete" hidden="1">
                        <a:extLst>
                          <a:ext uri="{FF2B5EF4-FFF2-40B4-BE49-F238E27FC236}">
                            <a16:creationId xmlns:a16="http://schemas.microsoft.com/office/drawing/2014/main" id="{5A5DAAC3-DACC-4CC9-B75D-3AF1F39920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AD1E05-961A-4B75-B2A4-EA120B9671A3}"/>
              </a:ext>
            </a:extLst>
          </p:cNvPr>
          <p:cNvSpPr>
            <a:spLocks noGrp="1"/>
          </p:cNvSpPr>
          <p:nvPr>
            <p:ph type="title"/>
          </p:nvPr>
        </p:nvSpPr>
        <p:spPr/>
        <p:txBody>
          <a:bodyPr vert="horz"/>
          <a:lstStyle/>
          <a:p>
            <a:r>
              <a:rPr lang="en-US"/>
              <a:t>Search</a:t>
            </a:r>
            <a:br>
              <a:rPr lang="en-US"/>
            </a:br>
            <a:r>
              <a:rPr lang="en-US" sz="2800" b="1">
                <a:solidFill>
                  <a:schemeClr val="accent5"/>
                </a:solidFill>
              </a:rPr>
              <a:t>features</a:t>
            </a:r>
            <a:endParaRPr lang="en-US" b="1">
              <a:solidFill>
                <a:schemeClr val="accent5"/>
              </a:solidFill>
            </a:endParaRPr>
          </a:p>
        </p:txBody>
      </p:sp>
      <p:sp>
        <p:nvSpPr>
          <p:cNvPr id="4" name="Slide Number Placeholder 3">
            <a:extLst>
              <a:ext uri="{FF2B5EF4-FFF2-40B4-BE49-F238E27FC236}">
                <a16:creationId xmlns:a16="http://schemas.microsoft.com/office/drawing/2014/main" id="{6EA66C45-657A-427C-82E7-14D357A7AB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2F7D1D63-6ECE-28E0-D7E4-0AE23DA49825}"/>
              </a:ext>
            </a:extLst>
          </p:cNvPr>
          <p:cNvSpPr>
            <a:spLocks noGrp="1"/>
          </p:cNvSpPr>
          <p:nvPr>
            <p:ph idx="1"/>
          </p:nvPr>
        </p:nvSpPr>
        <p:spPr>
          <a:xfrm>
            <a:off x="1737360" y="1610772"/>
            <a:ext cx="9816208" cy="4485228"/>
          </a:xfrm>
        </p:spPr>
        <p:txBody>
          <a:bodyPr numCol="2" spcCol="1371600">
            <a:noAutofit/>
          </a:bodyPr>
          <a:lstStyle/>
          <a:p>
            <a:pPr marL="0" indent="0">
              <a:spcAft>
                <a:spcPts val="1500"/>
              </a:spcAft>
              <a:buNone/>
            </a:pPr>
            <a:r>
              <a:rPr lang="en-US" sz="1400" b="1">
                <a:solidFill>
                  <a:srgbClr val="5B7E96"/>
                </a:solidFill>
              </a:rPr>
              <a:t>Full Text Search: </a:t>
            </a:r>
            <a:r>
              <a:rPr lang="en-US" sz="1400"/>
              <a:t>Enables users to search the entire content of the documents using specific keywords </a:t>
            </a:r>
            <a:br>
              <a:rPr lang="en-US" sz="1400"/>
            </a:br>
            <a:r>
              <a:rPr lang="en-US" sz="1400"/>
              <a:t>or phrases.</a:t>
            </a:r>
          </a:p>
          <a:p>
            <a:pPr marL="0" indent="0">
              <a:spcAft>
                <a:spcPts val="1500"/>
              </a:spcAft>
              <a:buNone/>
            </a:pPr>
            <a:r>
              <a:rPr lang="en-US" sz="1400" b="1">
                <a:solidFill>
                  <a:srgbClr val="5B7E96"/>
                </a:solidFill>
              </a:rPr>
              <a:t>Semantic Search:</a:t>
            </a:r>
            <a:r>
              <a:rPr lang="en-US" sz="1400">
                <a:solidFill>
                  <a:srgbClr val="5B7E96"/>
                </a:solidFill>
              </a:rPr>
              <a:t> </a:t>
            </a:r>
            <a:r>
              <a:rPr lang="en-US" sz="1400"/>
              <a:t>Allows users to search by the meaning of their query, not just by the exact match of the words.</a:t>
            </a:r>
          </a:p>
          <a:p>
            <a:pPr marL="0" indent="0">
              <a:spcAft>
                <a:spcPts val="1500"/>
              </a:spcAft>
              <a:buNone/>
            </a:pPr>
            <a:r>
              <a:rPr lang="en-US" sz="1400" b="1">
                <a:solidFill>
                  <a:srgbClr val="5B7E96"/>
                </a:solidFill>
              </a:rPr>
              <a:t>Faceted Search/Filtering:</a:t>
            </a:r>
            <a:r>
              <a:rPr lang="en-US" sz="1400">
                <a:solidFill>
                  <a:srgbClr val="5B7E96"/>
                </a:solidFill>
              </a:rPr>
              <a:t> </a:t>
            </a:r>
            <a:r>
              <a:rPr lang="en-US" sz="1400"/>
              <a:t>Enables users to narrow down search results by applying multiple filters such as date, author, or location.</a:t>
            </a:r>
          </a:p>
          <a:p>
            <a:pPr marL="0" indent="0">
              <a:spcAft>
                <a:spcPts val="1500"/>
              </a:spcAft>
              <a:buNone/>
            </a:pPr>
            <a:r>
              <a:rPr lang="en-US" sz="1400" b="1">
                <a:solidFill>
                  <a:srgbClr val="5B7E96"/>
                </a:solidFill>
              </a:rPr>
              <a:t>Chemical Entity Recognition: </a:t>
            </a:r>
            <a:r>
              <a:rPr lang="en-US" sz="1400"/>
              <a:t>Provides a feature to search specifically for chemical entities present in </a:t>
            </a:r>
            <a:br>
              <a:rPr lang="en-US" sz="1400"/>
            </a:br>
            <a:r>
              <a:rPr lang="en-US" sz="1400"/>
              <a:t>the text.</a:t>
            </a:r>
          </a:p>
          <a:p>
            <a:pPr marL="0" indent="0">
              <a:spcAft>
                <a:spcPts val="1500"/>
              </a:spcAft>
              <a:buNone/>
            </a:pPr>
            <a:r>
              <a:rPr lang="en-US" sz="1400" b="1">
                <a:solidFill>
                  <a:srgbClr val="5B7E96"/>
                </a:solidFill>
              </a:rPr>
              <a:t>Metadata Search: </a:t>
            </a:r>
            <a:r>
              <a:rPr lang="en-US" sz="1400"/>
              <a:t>Allows users to search or filter </a:t>
            </a:r>
            <a:br>
              <a:rPr lang="en-US" sz="1400"/>
            </a:br>
            <a:r>
              <a:rPr lang="en-US" sz="1400"/>
              <a:t>by metadata like the date of the report, location, or report author.</a:t>
            </a:r>
          </a:p>
          <a:p>
            <a:pPr marL="0" indent="0">
              <a:spcAft>
                <a:spcPts val="1500"/>
              </a:spcAft>
              <a:buNone/>
            </a:pPr>
            <a:r>
              <a:rPr lang="en-US" sz="1400" b="1">
                <a:solidFill>
                  <a:srgbClr val="5B7E96"/>
                </a:solidFill>
              </a:rPr>
              <a:t>Sentiment-Based Search: </a:t>
            </a:r>
            <a:r>
              <a:rPr lang="en-US" sz="1400"/>
              <a:t>Allows users to search or filter documents based on their sentiment, offering insights into the overall tone of the text.</a:t>
            </a:r>
          </a:p>
          <a:p>
            <a:pPr marL="0" indent="0">
              <a:spcAft>
                <a:spcPts val="1500"/>
              </a:spcAft>
              <a:buNone/>
            </a:pPr>
            <a:r>
              <a:rPr lang="en-US" sz="1400" b="1">
                <a:solidFill>
                  <a:srgbClr val="5B7E96"/>
                </a:solidFill>
              </a:rPr>
              <a:t>Topic Modelling:</a:t>
            </a:r>
            <a:r>
              <a:rPr lang="en-US" sz="1400">
                <a:solidFill>
                  <a:srgbClr val="5B7E96"/>
                </a:solidFill>
              </a:rPr>
              <a:t> </a:t>
            </a:r>
            <a:r>
              <a:rPr lang="en-US" sz="1400"/>
              <a:t>Categorizes documents into specific topics and allows users to search or filter by these topics.</a:t>
            </a:r>
          </a:p>
          <a:p>
            <a:pPr marL="0" indent="0">
              <a:spcAft>
                <a:spcPts val="1500"/>
              </a:spcAft>
              <a:buNone/>
            </a:pPr>
            <a:r>
              <a:rPr lang="en-US" sz="1400" b="1">
                <a:solidFill>
                  <a:srgbClr val="5B7E96"/>
                </a:solidFill>
              </a:rPr>
              <a:t>Document Summarization:</a:t>
            </a:r>
            <a:r>
              <a:rPr lang="en-US" sz="1400">
                <a:solidFill>
                  <a:srgbClr val="5B7E96"/>
                </a:solidFill>
              </a:rPr>
              <a:t> </a:t>
            </a:r>
            <a:r>
              <a:rPr lang="en-US" sz="1400"/>
              <a:t>Provides concise summaries of documents in the search results, helping users quickly understand the content of the document.</a:t>
            </a:r>
          </a:p>
          <a:p>
            <a:pPr marL="0" indent="0">
              <a:spcAft>
                <a:spcPts val="1500"/>
              </a:spcAft>
              <a:buNone/>
            </a:pPr>
            <a:r>
              <a:rPr lang="en-US" sz="1400" b="1">
                <a:solidFill>
                  <a:srgbClr val="5B7E96"/>
                </a:solidFill>
              </a:rPr>
              <a:t>Question Answering: </a:t>
            </a:r>
            <a:r>
              <a:rPr lang="en-US" sz="1400"/>
              <a:t>Allows users to ask questions in natural language and get direct answers from the document corpus.</a:t>
            </a:r>
          </a:p>
          <a:p>
            <a:pPr marL="0" indent="0">
              <a:spcAft>
                <a:spcPts val="1500"/>
              </a:spcAft>
              <a:buNone/>
            </a:pPr>
            <a:r>
              <a:rPr lang="en-US" sz="1400" b="1">
                <a:solidFill>
                  <a:srgbClr val="5B7E96"/>
                </a:solidFill>
              </a:rPr>
              <a:t>Recommendation System: </a:t>
            </a:r>
            <a:r>
              <a:rPr lang="en-US" sz="1400"/>
              <a:t>Recommends related documents to users based on their past behavior and document similarity.</a:t>
            </a:r>
          </a:p>
        </p:txBody>
      </p:sp>
      <p:grpSp>
        <p:nvGrpSpPr>
          <p:cNvPr id="35" name="Group 34">
            <a:extLst>
              <a:ext uri="{FF2B5EF4-FFF2-40B4-BE49-F238E27FC236}">
                <a16:creationId xmlns:a16="http://schemas.microsoft.com/office/drawing/2014/main" id="{7BE6CF3F-10B9-0346-0617-527E64086CC2}"/>
              </a:ext>
            </a:extLst>
          </p:cNvPr>
          <p:cNvGrpSpPr/>
          <p:nvPr/>
        </p:nvGrpSpPr>
        <p:grpSpPr>
          <a:xfrm>
            <a:off x="934505" y="1648365"/>
            <a:ext cx="676702" cy="4072471"/>
            <a:chOff x="934505" y="1648365"/>
            <a:chExt cx="676702" cy="4072471"/>
          </a:xfrm>
        </p:grpSpPr>
        <p:sp>
          <p:nvSpPr>
            <p:cNvPr id="16" name="Oval 15">
              <a:extLst>
                <a:ext uri="{FF2B5EF4-FFF2-40B4-BE49-F238E27FC236}">
                  <a16:creationId xmlns:a16="http://schemas.microsoft.com/office/drawing/2014/main" id="{F7EDC8EC-BE54-AB37-3D97-E8A00DA73C25}"/>
                </a:ext>
              </a:extLst>
            </p:cNvPr>
            <p:cNvSpPr/>
            <p:nvPr/>
          </p:nvSpPr>
          <p:spPr>
            <a:xfrm flipV="1">
              <a:off x="934505" y="1648365"/>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578F17F-A5F2-CEF5-55CD-4A65A1CAB9F5}"/>
                </a:ext>
              </a:extLst>
            </p:cNvPr>
            <p:cNvSpPr/>
            <p:nvPr/>
          </p:nvSpPr>
          <p:spPr>
            <a:xfrm flipV="1">
              <a:off x="986999" y="1700860"/>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18" name="Graphic 17">
              <a:extLst>
                <a:ext uri="{FF2B5EF4-FFF2-40B4-BE49-F238E27FC236}">
                  <a16:creationId xmlns:a16="http://schemas.microsoft.com/office/drawing/2014/main" id="{14EAFAE5-4BC6-2C09-A987-438F5782BDB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0800000" flipV="1">
              <a:off x="1082638" y="1816038"/>
              <a:ext cx="363959" cy="363959"/>
            </a:xfrm>
            <a:prstGeom prst="rect">
              <a:avLst/>
            </a:prstGeom>
          </p:spPr>
        </p:pic>
        <p:sp>
          <p:nvSpPr>
            <p:cNvPr id="20" name="Oval 19">
              <a:extLst>
                <a:ext uri="{FF2B5EF4-FFF2-40B4-BE49-F238E27FC236}">
                  <a16:creationId xmlns:a16="http://schemas.microsoft.com/office/drawing/2014/main" id="{AFEF1AC7-F8FC-5589-FF40-327444BE031A}"/>
                </a:ext>
              </a:extLst>
            </p:cNvPr>
            <p:cNvSpPr/>
            <p:nvPr/>
          </p:nvSpPr>
          <p:spPr>
            <a:xfrm flipV="1">
              <a:off x="934505" y="2497307"/>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BE31D68-C9A8-1BB6-ED4C-3C73AE0A30E0}"/>
                </a:ext>
              </a:extLst>
            </p:cNvPr>
            <p:cNvSpPr/>
            <p:nvPr/>
          </p:nvSpPr>
          <p:spPr>
            <a:xfrm flipV="1">
              <a:off x="987000" y="2549802"/>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2" name="Graphic 21">
              <a:extLst>
                <a:ext uri="{FF2B5EF4-FFF2-40B4-BE49-F238E27FC236}">
                  <a16:creationId xmlns:a16="http://schemas.microsoft.com/office/drawing/2014/main" id="{9BE6ACA2-8EA9-D6C3-79FD-3088F533834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9725447" flipV="1">
              <a:off x="1096973" y="2653679"/>
              <a:ext cx="357862" cy="357862"/>
            </a:xfrm>
            <a:prstGeom prst="rect">
              <a:avLst/>
            </a:prstGeom>
          </p:spPr>
        </p:pic>
        <p:sp>
          <p:nvSpPr>
            <p:cNvPr id="24" name="Oval 23">
              <a:extLst>
                <a:ext uri="{FF2B5EF4-FFF2-40B4-BE49-F238E27FC236}">
                  <a16:creationId xmlns:a16="http://schemas.microsoft.com/office/drawing/2014/main" id="{BE443CE5-0A60-665D-2570-2E3D56EC999C}"/>
                </a:ext>
              </a:extLst>
            </p:cNvPr>
            <p:cNvSpPr/>
            <p:nvPr/>
          </p:nvSpPr>
          <p:spPr>
            <a:xfrm flipV="1">
              <a:off x="934505" y="3346249"/>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CEABA3-4378-22ED-20BC-90EFB6DCA363}"/>
                </a:ext>
              </a:extLst>
            </p:cNvPr>
            <p:cNvSpPr/>
            <p:nvPr/>
          </p:nvSpPr>
          <p:spPr>
            <a:xfrm flipV="1">
              <a:off x="987000" y="3398744"/>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6" name="Graphic 25">
              <a:extLst>
                <a:ext uri="{FF2B5EF4-FFF2-40B4-BE49-F238E27FC236}">
                  <a16:creationId xmlns:a16="http://schemas.microsoft.com/office/drawing/2014/main" id="{6137F867-5BAA-57C7-6BCC-171C0998A10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V="1">
              <a:off x="1090876" y="3509215"/>
              <a:ext cx="350773" cy="350773"/>
            </a:xfrm>
            <a:prstGeom prst="rect">
              <a:avLst/>
            </a:prstGeom>
          </p:spPr>
        </p:pic>
        <p:sp>
          <p:nvSpPr>
            <p:cNvPr id="28" name="Oval 27">
              <a:extLst>
                <a:ext uri="{FF2B5EF4-FFF2-40B4-BE49-F238E27FC236}">
                  <a16:creationId xmlns:a16="http://schemas.microsoft.com/office/drawing/2014/main" id="{30EFD32F-83BA-3501-96DF-8333B8E9CAF3}"/>
                </a:ext>
              </a:extLst>
            </p:cNvPr>
            <p:cNvSpPr/>
            <p:nvPr/>
          </p:nvSpPr>
          <p:spPr>
            <a:xfrm flipV="1">
              <a:off x="934505" y="4195191"/>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D85015F-AF4D-6289-3C41-5D9802F4AF75}"/>
                </a:ext>
              </a:extLst>
            </p:cNvPr>
            <p:cNvSpPr/>
            <p:nvPr/>
          </p:nvSpPr>
          <p:spPr>
            <a:xfrm flipV="1">
              <a:off x="987000" y="4247686"/>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30" name="Graphic 29">
              <a:extLst>
                <a:ext uri="{FF2B5EF4-FFF2-40B4-BE49-F238E27FC236}">
                  <a16:creationId xmlns:a16="http://schemas.microsoft.com/office/drawing/2014/main" id="{B6B48254-E3BF-BB95-C1A4-8C1BB8B0C3B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rot="10800000" flipV="1">
              <a:off x="1076539" y="4363248"/>
              <a:ext cx="373445" cy="373445"/>
            </a:xfrm>
            <a:prstGeom prst="rect">
              <a:avLst/>
            </a:prstGeom>
          </p:spPr>
        </p:pic>
        <p:sp>
          <p:nvSpPr>
            <p:cNvPr id="32" name="Oval 31">
              <a:extLst>
                <a:ext uri="{FF2B5EF4-FFF2-40B4-BE49-F238E27FC236}">
                  <a16:creationId xmlns:a16="http://schemas.microsoft.com/office/drawing/2014/main" id="{FE4A949F-F504-30FE-6381-BA01A6D9B650}"/>
                </a:ext>
              </a:extLst>
            </p:cNvPr>
            <p:cNvSpPr/>
            <p:nvPr/>
          </p:nvSpPr>
          <p:spPr>
            <a:xfrm flipV="1">
              <a:off x="934505" y="5044134"/>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42315E5-71CE-A5C6-82F6-CBB8492B8259}"/>
                </a:ext>
              </a:extLst>
            </p:cNvPr>
            <p:cNvSpPr/>
            <p:nvPr/>
          </p:nvSpPr>
          <p:spPr>
            <a:xfrm flipV="1">
              <a:off x="987000" y="5096629"/>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34" name="Graphic 33">
              <a:extLst>
                <a:ext uri="{FF2B5EF4-FFF2-40B4-BE49-F238E27FC236}">
                  <a16:creationId xmlns:a16="http://schemas.microsoft.com/office/drawing/2014/main" id="{5407EAE9-712A-675C-76D9-4FE495F3CA7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flipV="1">
              <a:off x="1090876" y="5202397"/>
              <a:ext cx="365700" cy="365700"/>
            </a:xfrm>
            <a:prstGeom prst="rect">
              <a:avLst/>
            </a:prstGeom>
          </p:spPr>
        </p:pic>
      </p:grpSp>
      <p:grpSp>
        <p:nvGrpSpPr>
          <p:cNvPr id="57" name="Group 56">
            <a:extLst>
              <a:ext uri="{FF2B5EF4-FFF2-40B4-BE49-F238E27FC236}">
                <a16:creationId xmlns:a16="http://schemas.microsoft.com/office/drawing/2014/main" id="{A3270EA6-CE91-EC7B-ADF4-1352646A4D8A}"/>
              </a:ext>
            </a:extLst>
          </p:cNvPr>
          <p:cNvGrpSpPr/>
          <p:nvPr/>
        </p:nvGrpSpPr>
        <p:grpSpPr>
          <a:xfrm>
            <a:off x="6507403" y="1648364"/>
            <a:ext cx="676702" cy="4072471"/>
            <a:chOff x="6507403" y="1648364"/>
            <a:chExt cx="676702" cy="4072471"/>
          </a:xfrm>
        </p:grpSpPr>
        <p:sp>
          <p:nvSpPr>
            <p:cNvPr id="42" name="Oval 41">
              <a:extLst>
                <a:ext uri="{FF2B5EF4-FFF2-40B4-BE49-F238E27FC236}">
                  <a16:creationId xmlns:a16="http://schemas.microsoft.com/office/drawing/2014/main" id="{073DE1FF-FCC7-AD25-502A-392AFC45B4BD}"/>
                </a:ext>
              </a:extLst>
            </p:cNvPr>
            <p:cNvSpPr/>
            <p:nvPr/>
          </p:nvSpPr>
          <p:spPr>
            <a:xfrm flipV="1">
              <a:off x="6507403" y="1648364"/>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50AA7EF-496B-8A42-8A36-05F8B00BE16D}"/>
                </a:ext>
              </a:extLst>
            </p:cNvPr>
            <p:cNvSpPr/>
            <p:nvPr/>
          </p:nvSpPr>
          <p:spPr>
            <a:xfrm flipV="1">
              <a:off x="6559897" y="1700859"/>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44" name="Graphic 43">
              <a:extLst>
                <a:ext uri="{FF2B5EF4-FFF2-40B4-BE49-F238E27FC236}">
                  <a16:creationId xmlns:a16="http://schemas.microsoft.com/office/drawing/2014/main" id="{652D323E-6469-B3E9-B6CB-D9BE281961E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10800000" flipV="1">
              <a:off x="6655536" y="1816037"/>
              <a:ext cx="363959" cy="363959"/>
            </a:xfrm>
            <a:prstGeom prst="rect">
              <a:avLst/>
            </a:prstGeom>
          </p:spPr>
        </p:pic>
        <p:sp>
          <p:nvSpPr>
            <p:cNvPr id="45" name="Oval 44">
              <a:extLst>
                <a:ext uri="{FF2B5EF4-FFF2-40B4-BE49-F238E27FC236}">
                  <a16:creationId xmlns:a16="http://schemas.microsoft.com/office/drawing/2014/main" id="{1A59235B-FC21-E305-A5E4-CBD0F813BAEA}"/>
                </a:ext>
              </a:extLst>
            </p:cNvPr>
            <p:cNvSpPr/>
            <p:nvPr/>
          </p:nvSpPr>
          <p:spPr>
            <a:xfrm flipV="1">
              <a:off x="6507403" y="2497306"/>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4E01381-16EC-E285-4A47-AFF0AA8DF847}"/>
                </a:ext>
              </a:extLst>
            </p:cNvPr>
            <p:cNvSpPr/>
            <p:nvPr/>
          </p:nvSpPr>
          <p:spPr>
            <a:xfrm flipV="1">
              <a:off x="6559898" y="2549801"/>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47" name="Graphic 46">
              <a:extLst>
                <a:ext uri="{FF2B5EF4-FFF2-40B4-BE49-F238E27FC236}">
                  <a16:creationId xmlns:a16="http://schemas.microsoft.com/office/drawing/2014/main" id="{15427F5E-4072-8CBF-7E14-D6CE534B29B8}"/>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10800000" flipV="1">
              <a:off x="6669871" y="2653678"/>
              <a:ext cx="357862" cy="357862"/>
            </a:xfrm>
            <a:prstGeom prst="rect">
              <a:avLst/>
            </a:prstGeom>
          </p:spPr>
        </p:pic>
        <p:sp>
          <p:nvSpPr>
            <p:cNvPr id="48" name="Oval 47">
              <a:extLst>
                <a:ext uri="{FF2B5EF4-FFF2-40B4-BE49-F238E27FC236}">
                  <a16:creationId xmlns:a16="http://schemas.microsoft.com/office/drawing/2014/main" id="{C500EF10-15CB-0778-AFCD-0C5AD6D785FC}"/>
                </a:ext>
              </a:extLst>
            </p:cNvPr>
            <p:cNvSpPr/>
            <p:nvPr/>
          </p:nvSpPr>
          <p:spPr>
            <a:xfrm flipV="1">
              <a:off x="6507403" y="3346248"/>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4795A2CD-2AF1-20A2-3A4D-769EF493CE8F}"/>
                </a:ext>
              </a:extLst>
            </p:cNvPr>
            <p:cNvSpPr/>
            <p:nvPr/>
          </p:nvSpPr>
          <p:spPr>
            <a:xfrm flipV="1">
              <a:off x="6559898" y="3398743"/>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0" name="Graphic 49">
              <a:extLst>
                <a:ext uri="{FF2B5EF4-FFF2-40B4-BE49-F238E27FC236}">
                  <a16:creationId xmlns:a16="http://schemas.microsoft.com/office/drawing/2014/main" id="{61230859-FABC-4EF0-EAD5-FF602D0E18C5}"/>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rot="10800000" flipV="1">
              <a:off x="6638373" y="3517452"/>
              <a:ext cx="416101" cy="416101"/>
            </a:xfrm>
            <a:prstGeom prst="rect">
              <a:avLst/>
            </a:prstGeom>
          </p:spPr>
        </p:pic>
        <p:sp>
          <p:nvSpPr>
            <p:cNvPr id="51" name="Oval 50">
              <a:extLst>
                <a:ext uri="{FF2B5EF4-FFF2-40B4-BE49-F238E27FC236}">
                  <a16:creationId xmlns:a16="http://schemas.microsoft.com/office/drawing/2014/main" id="{32186B72-BFA5-DE4B-81E7-AD1FE45AA462}"/>
                </a:ext>
              </a:extLst>
            </p:cNvPr>
            <p:cNvSpPr/>
            <p:nvPr/>
          </p:nvSpPr>
          <p:spPr>
            <a:xfrm flipV="1">
              <a:off x="6507403" y="4195190"/>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2BA986AB-51C9-9342-89B8-4F78F9B86374}"/>
                </a:ext>
              </a:extLst>
            </p:cNvPr>
            <p:cNvSpPr/>
            <p:nvPr/>
          </p:nvSpPr>
          <p:spPr>
            <a:xfrm flipV="1">
              <a:off x="6559898" y="4247685"/>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3" name="Graphic 52">
              <a:extLst>
                <a:ext uri="{FF2B5EF4-FFF2-40B4-BE49-F238E27FC236}">
                  <a16:creationId xmlns:a16="http://schemas.microsoft.com/office/drawing/2014/main" id="{BEA88F37-B5D2-D96D-A59A-34372D629862}"/>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flipH="1" flipV="1">
              <a:off x="6629160" y="4308718"/>
              <a:ext cx="429410" cy="445010"/>
            </a:xfrm>
            <a:prstGeom prst="rect">
              <a:avLst/>
            </a:prstGeom>
          </p:spPr>
        </p:pic>
        <p:sp>
          <p:nvSpPr>
            <p:cNvPr id="54" name="Oval 53">
              <a:extLst>
                <a:ext uri="{FF2B5EF4-FFF2-40B4-BE49-F238E27FC236}">
                  <a16:creationId xmlns:a16="http://schemas.microsoft.com/office/drawing/2014/main" id="{CE2EDFB6-2ED5-5990-2F6E-37013744460E}"/>
                </a:ext>
              </a:extLst>
            </p:cNvPr>
            <p:cNvSpPr/>
            <p:nvPr/>
          </p:nvSpPr>
          <p:spPr>
            <a:xfrm flipV="1">
              <a:off x="6507403" y="5044133"/>
              <a:ext cx="676702" cy="6767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6296F8E-0E2A-8837-B640-AF6EED46D266}"/>
                </a:ext>
              </a:extLst>
            </p:cNvPr>
            <p:cNvSpPr/>
            <p:nvPr/>
          </p:nvSpPr>
          <p:spPr>
            <a:xfrm flipV="1">
              <a:off x="6559898" y="5096628"/>
              <a:ext cx="571713" cy="5717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6" name="Graphic 55">
              <a:extLst>
                <a:ext uri="{FF2B5EF4-FFF2-40B4-BE49-F238E27FC236}">
                  <a16:creationId xmlns:a16="http://schemas.microsoft.com/office/drawing/2014/main" id="{69835462-4ADF-10E5-5250-3B75E86109D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rot="10800000" flipV="1">
              <a:off x="6651074" y="5202396"/>
              <a:ext cx="365700" cy="365700"/>
            </a:xfrm>
            <a:prstGeom prst="rect">
              <a:avLst/>
            </a:prstGeom>
          </p:spPr>
        </p:pic>
      </p:grpSp>
    </p:spTree>
    <p:extLst>
      <p:ext uri="{BB962C8B-B14F-4D97-AF65-F5344CB8AC3E}">
        <p14:creationId xmlns:p14="http://schemas.microsoft.com/office/powerpoint/2010/main" val="2113208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26A5FF5-2B22-4667-85F7-42300770A99D}"/>
              </a:ext>
            </a:extLst>
          </p:cNvPr>
          <p:cNvGraphicFramePr>
            <a:graphicFrameLocks noChangeAspect="1"/>
          </p:cNvGraphicFramePr>
          <p:nvPr>
            <p:custDataLst>
              <p:tags r:id="rId1"/>
            </p:custDataLst>
            <p:extLst>
              <p:ext uri="{D42A27DB-BD31-4B8C-83A1-F6EECF244321}">
                <p14:modId xmlns:p14="http://schemas.microsoft.com/office/powerpoint/2010/main" val="2935099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7" name="think-cell data - do not delete" hidden="1">
                        <a:extLst>
                          <a:ext uri="{FF2B5EF4-FFF2-40B4-BE49-F238E27FC236}">
                            <a16:creationId xmlns:a16="http://schemas.microsoft.com/office/drawing/2014/main" id="{C26A5FF5-2B22-4667-85F7-42300770A9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AD1E05-961A-4B75-B2A4-EA120B9671A3}"/>
              </a:ext>
            </a:extLst>
          </p:cNvPr>
          <p:cNvSpPr>
            <a:spLocks noGrp="1"/>
          </p:cNvSpPr>
          <p:nvPr>
            <p:ph type="title"/>
          </p:nvPr>
        </p:nvSpPr>
        <p:spPr/>
        <p:txBody>
          <a:bodyPr vert="horz"/>
          <a:lstStyle/>
          <a:p>
            <a:r>
              <a:rPr lang="en-US"/>
              <a:t>advanced</a:t>
            </a:r>
            <a:br>
              <a:rPr lang="en-US"/>
            </a:br>
            <a:r>
              <a:rPr lang="en-US" sz="2800" b="1">
                <a:solidFill>
                  <a:schemeClr val="accent5"/>
                </a:solidFill>
              </a:rPr>
              <a:t>search features</a:t>
            </a:r>
            <a:endParaRPr lang="en-US" b="1">
              <a:solidFill>
                <a:schemeClr val="accent5"/>
              </a:solidFill>
            </a:endParaRPr>
          </a:p>
        </p:txBody>
      </p:sp>
      <p:sp>
        <p:nvSpPr>
          <p:cNvPr id="4" name="Slide Number Placeholder 3">
            <a:extLst>
              <a:ext uri="{FF2B5EF4-FFF2-40B4-BE49-F238E27FC236}">
                <a16:creationId xmlns:a16="http://schemas.microsoft.com/office/drawing/2014/main" id="{6EA66C45-657A-427C-82E7-14D357A7AB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2F7D1D63-6ECE-28E0-D7E4-0AE23DA49825}"/>
              </a:ext>
            </a:extLst>
          </p:cNvPr>
          <p:cNvSpPr>
            <a:spLocks noGrp="1"/>
          </p:cNvSpPr>
          <p:nvPr>
            <p:ph idx="1"/>
          </p:nvPr>
        </p:nvSpPr>
        <p:spPr>
          <a:xfrm>
            <a:off x="1737359" y="1610772"/>
            <a:ext cx="9999369" cy="4485228"/>
          </a:xfrm>
        </p:spPr>
        <p:txBody>
          <a:bodyPr numCol="2" spcCol="1371600">
            <a:noAutofit/>
          </a:bodyPr>
          <a:lstStyle/>
          <a:p>
            <a:pPr marL="0" lvl="0" indent="0">
              <a:lnSpc>
                <a:spcPct val="100000"/>
              </a:lnSpc>
              <a:spcAft>
                <a:spcPts val="1700"/>
              </a:spcAft>
              <a:buNone/>
            </a:pPr>
            <a:r>
              <a:rPr lang="en-US" sz="1400" b="1">
                <a:solidFill>
                  <a:schemeClr val="accent5"/>
                </a:solidFill>
              </a:rPr>
              <a:t>Anomaly Detection: </a:t>
            </a:r>
            <a:r>
              <a:rPr lang="en-US" sz="1400"/>
              <a:t>Allows users to search for or </a:t>
            </a:r>
            <a:br>
              <a:rPr lang="en-US" sz="1400"/>
            </a:br>
            <a:r>
              <a:rPr lang="en-US" sz="1400"/>
              <a:t>be alerted about anomalies in time-series or </a:t>
            </a:r>
            <a:br>
              <a:rPr lang="en-US" sz="1400"/>
            </a:br>
            <a:r>
              <a:rPr lang="en-US" sz="1400"/>
              <a:t>event data.</a:t>
            </a:r>
          </a:p>
          <a:p>
            <a:pPr marL="0" lvl="0" indent="0">
              <a:lnSpc>
                <a:spcPct val="100000"/>
              </a:lnSpc>
              <a:spcAft>
                <a:spcPts val="1700"/>
              </a:spcAft>
              <a:buNone/>
            </a:pPr>
            <a:r>
              <a:rPr lang="en-US" sz="1400" b="1">
                <a:solidFill>
                  <a:schemeClr val="accent5"/>
                </a:solidFill>
              </a:rPr>
              <a:t>Real-time Search:</a:t>
            </a:r>
            <a:r>
              <a:rPr lang="en-US" sz="1400">
                <a:solidFill>
                  <a:schemeClr val="accent5"/>
                </a:solidFill>
              </a:rPr>
              <a:t> </a:t>
            </a:r>
            <a:r>
              <a:rPr lang="en-US" sz="1400"/>
              <a:t>Allows users to search data as it's being ingested in real-time.</a:t>
            </a:r>
          </a:p>
          <a:p>
            <a:pPr marL="0" indent="0">
              <a:spcAft>
                <a:spcPts val="1700"/>
              </a:spcAft>
              <a:buNone/>
            </a:pPr>
            <a:r>
              <a:rPr lang="en-US" sz="1400" b="1">
                <a:solidFill>
                  <a:schemeClr val="accent5"/>
                </a:solidFill>
              </a:rPr>
              <a:t>Image-based Search:</a:t>
            </a:r>
            <a:r>
              <a:rPr lang="en-US" sz="1400">
                <a:solidFill>
                  <a:schemeClr val="accent5"/>
                </a:solidFill>
              </a:rPr>
              <a:t> </a:t>
            </a:r>
            <a:r>
              <a:rPr lang="en-US" sz="1400"/>
              <a:t>Enables users to search based </a:t>
            </a:r>
            <a:br>
              <a:rPr lang="en-US" sz="1400"/>
            </a:br>
            <a:r>
              <a:rPr lang="en-US" sz="1400"/>
              <a:t>on image content, either by extracting text from </a:t>
            </a:r>
            <a:br>
              <a:rPr lang="en-US" sz="1400"/>
            </a:br>
            <a:r>
              <a:rPr lang="en-US" sz="1400"/>
              <a:t>images using OCR or by identifying objects or features </a:t>
            </a:r>
            <a:br>
              <a:rPr lang="en-US" sz="1400"/>
            </a:br>
            <a:r>
              <a:rPr lang="en-US" sz="1400"/>
              <a:t>in the images.</a:t>
            </a:r>
          </a:p>
          <a:p>
            <a:pPr marL="0" indent="0">
              <a:spcAft>
                <a:spcPts val="1700"/>
              </a:spcAft>
              <a:buNone/>
            </a:pPr>
            <a:r>
              <a:rPr lang="en-US" sz="1400" b="1">
                <a:solidFill>
                  <a:schemeClr val="accent5"/>
                </a:solidFill>
              </a:rPr>
              <a:t>Interactive Data Exploration: </a:t>
            </a:r>
            <a:r>
              <a:rPr lang="en-US" sz="1400"/>
              <a:t>Allows users to navigate the data in a more exploratory and visual way, discovering patterns and insights.</a:t>
            </a:r>
          </a:p>
          <a:p>
            <a:pPr marL="0" indent="0">
              <a:spcAft>
                <a:spcPts val="1700"/>
              </a:spcAft>
              <a:buNone/>
            </a:pPr>
            <a:r>
              <a:rPr lang="en-US" sz="1400" b="1">
                <a:solidFill>
                  <a:schemeClr val="accent5"/>
                </a:solidFill>
              </a:rPr>
              <a:t>Multilingual Search:</a:t>
            </a:r>
            <a:r>
              <a:rPr lang="en-US" sz="1400">
                <a:solidFill>
                  <a:schemeClr val="accent5"/>
                </a:solidFill>
              </a:rPr>
              <a:t> </a:t>
            </a:r>
            <a:r>
              <a:rPr lang="en-US" sz="1400"/>
              <a:t>Supports search in multiple languages, catering to a diverse user base.</a:t>
            </a:r>
          </a:p>
          <a:p>
            <a:pPr marL="0" lvl="0" indent="0">
              <a:lnSpc>
                <a:spcPct val="100000"/>
              </a:lnSpc>
              <a:spcAft>
                <a:spcPts val="1700"/>
              </a:spcAft>
              <a:buNone/>
            </a:pPr>
            <a:r>
              <a:rPr lang="en-US" sz="1400" b="1">
                <a:solidFill>
                  <a:schemeClr val="accent5"/>
                </a:solidFill>
              </a:rPr>
              <a:t>Graph-based Search: </a:t>
            </a:r>
            <a:r>
              <a:rPr lang="en-US" sz="1400"/>
              <a:t>Allows users to explore connections between entities in the data, such as relationships between chemical substances, locations, and reports.</a:t>
            </a:r>
          </a:p>
          <a:p>
            <a:pPr marL="0" lvl="0" indent="0">
              <a:lnSpc>
                <a:spcPct val="100000"/>
              </a:lnSpc>
              <a:spcAft>
                <a:spcPts val="1700"/>
              </a:spcAft>
              <a:buNone/>
            </a:pPr>
            <a:r>
              <a:rPr lang="en-US" sz="1400" b="1">
                <a:solidFill>
                  <a:schemeClr val="accent5"/>
                </a:solidFill>
              </a:rPr>
              <a:t>Visual Search: </a:t>
            </a:r>
            <a:r>
              <a:rPr lang="en-US" sz="1400"/>
              <a:t>Provides a visual interface for geospatial data, allowing users to select areas on a map to retrieve relevant results.</a:t>
            </a:r>
          </a:p>
          <a:p>
            <a:pPr marL="0" lvl="0" indent="0">
              <a:lnSpc>
                <a:spcPct val="100000"/>
              </a:lnSpc>
              <a:spcAft>
                <a:spcPts val="1700"/>
              </a:spcAft>
              <a:buNone/>
            </a:pPr>
            <a:r>
              <a:rPr lang="en-US" sz="1400" b="1">
                <a:solidFill>
                  <a:schemeClr val="accent5"/>
                </a:solidFill>
              </a:rPr>
              <a:t>Voice Search:</a:t>
            </a:r>
            <a:r>
              <a:rPr lang="en-US" sz="1400">
                <a:solidFill>
                  <a:schemeClr val="accent5"/>
                </a:solidFill>
              </a:rPr>
              <a:t> </a:t>
            </a:r>
            <a:r>
              <a:rPr lang="en-US" sz="1400"/>
              <a:t>Enables users to verbally issue their </a:t>
            </a:r>
            <a:br>
              <a:rPr lang="en-US" sz="1400"/>
            </a:br>
            <a:r>
              <a:rPr lang="en-US" sz="1400"/>
              <a:t>queries, facilitating hands-free search experiences.</a:t>
            </a:r>
          </a:p>
          <a:p>
            <a:pPr marL="0" lvl="0" indent="0">
              <a:lnSpc>
                <a:spcPct val="100000"/>
              </a:lnSpc>
              <a:spcAft>
                <a:spcPts val="1700"/>
              </a:spcAft>
              <a:buNone/>
            </a:pPr>
            <a:r>
              <a:rPr lang="en-US" sz="1400" b="1">
                <a:solidFill>
                  <a:schemeClr val="accent5"/>
                </a:solidFill>
              </a:rPr>
              <a:t>Predictive Search: </a:t>
            </a:r>
            <a:r>
              <a:rPr lang="en-US" sz="1400"/>
              <a:t>Assists users by suggesting possible search terms or results as they type their queries.</a:t>
            </a:r>
          </a:p>
          <a:p>
            <a:pPr marL="0" lvl="0" indent="0">
              <a:lnSpc>
                <a:spcPct val="100000"/>
              </a:lnSpc>
              <a:spcAft>
                <a:spcPts val="1700"/>
              </a:spcAft>
              <a:buNone/>
            </a:pPr>
            <a:r>
              <a:rPr lang="en-US" sz="1400" b="1">
                <a:solidFill>
                  <a:schemeClr val="accent5"/>
                </a:solidFill>
              </a:rPr>
              <a:t>Personalized Search:</a:t>
            </a:r>
            <a:r>
              <a:rPr lang="en-US" sz="1400">
                <a:solidFill>
                  <a:schemeClr val="accent5"/>
                </a:solidFill>
              </a:rPr>
              <a:t> </a:t>
            </a:r>
            <a:r>
              <a:rPr lang="en-US" sz="1400"/>
              <a:t>Tailors the search results based </a:t>
            </a:r>
            <a:br>
              <a:rPr lang="en-US" sz="1400"/>
            </a:br>
            <a:r>
              <a:rPr lang="en-US" sz="1400"/>
              <a:t>on the user's past behavior, preferences, or other personal data.</a:t>
            </a:r>
          </a:p>
        </p:txBody>
      </p:sp>
      <p:sp>
        <p:nvSpPr>
          <p:cNvPr id="16" name="Oval 15">
            <a:extLst>
              <a:ext uri="{FF2B5EF4-FFF2-40B4-BE49-F238E27FC236}">
                <a16:creationId xmlns:a16="http://schemas.microsoft.com/office/drawing/2014/main" id="{F7EDC8EC-BE54-AB37-3D97-E8A00DA73C25}"/>
              </a:ext>
            </a:extLst>
          </p:cNvPr>
          <p:cNvSpPr/>
          <p:nvPr/>
        </p:nvSpPr>
        <p:spPr>
          <a:xfrm flipV="1">
            <a:off x="934505" y="1659940"/>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578F17F-A5F2-CEF5-55CD-4A65A1CAB9F5}"/>
              </a:ext>
            </a:extLst>
          </p:cNvPr>
          <p:cNvSpPr/>
          <p:nvPr/>
        </p:nvSpPr>
        <p:spPr>
          <a:xfrm flipV="1">
            <a:off x="986999" y="1712435"/>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18" name="Graphic 17">
            <a:extLst>
              <a:ext uri="{FF2B5EF4-FFF2-40B4-BE49-F238E27FC236}">
                <a16:creationId xmlns:a16="http://schemas.microsoft.com/office/drawing/2014/main" id="{14EAFAE5-4BC6-2C09-A987-438F5782BDB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flipV="1">
            <a:off x="1091782" y="1818469"/>
            <a:ext cx="363959" cy="363959"/>
          </a:xfrm>
          <a:prstGeom prst="rect">
            <a:avLst/>
          </a:prstGeom>
        </p:spPr>
      </p:pic>
      <p:sp>
        <p:nvSpPr>
          <p:cNvPr id="20" name="Oval 19">
            <a:extLst>
              <a:ext uri="{FF2B5EF4-FFF2-40B4-BE49-F238E27FC236}">
                <a16:creationId xmlns:a16="http://schemas.microsoft.com/office/drawing/2014/main" id="{AFEF1AC7-F8FC-5589-FF40-327444BE031A}"/>
              </a:ext>
            </a:extLst>
          </p:cNvPr>
          <p:cNvSpPr/>
          <p:nvPr/>
        </p:nvSpPr>
        <p:spPr>
          <a:xfrm flipV="1">
            <a:off x="934505" y="2508882"/>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BE31D68-C9A8-1BB6-ED4C-3C73AE0A30E0}"/>
              </a:ext>
            </a:extLst>
          </p:cNvPr>
          <p:cNvSpPr/>
          <p:nvPr/>
        </p:nvSpPr>
        <p:spPr>
          <a:xfrm flipV="1">
            <a:off x="987000" y="2561377"/>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2" name="Graphic 21">
            <a:extLst>
              <a:ext uri="{FF2B5EF4-FFF2-40B4-BE49-F238E27FC236}">
                <a16:creationId xmlns:a16="http://schemas.microsoft.com/office/drawing/2014/main" id="{9BE6ACA2-8EA9-D6C3-79FD-3088F533834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9725447" flipV="1">
            <a:off x="1096973" y="2665254"/>
            <a:ext cx="357862" cy="357862"/>
          </a:xfrm>
          <a:prstGeom prst="rect">
            <a:avLst/>
          </a:prstGeom>
        </p:spPr>
      </p:pic>
      <p:sp>
        <p:nvSpPr>
          <p:cNvPr id="24" name="Oval 23">
            <a:extLst>
              <a:ext uri="{FF2B5EF4-FFF2-40B4-BE49-F238E27FC236}">
                <a16:creationId xmlns:a16="http://schemas.microsoft.com/office/drawing/2014/main" id="{BE443CE5-0A60-665D-2570-2E3D56EC999C}"/>
              </a:ext>
            </a:extLst>
          </p:cNvPr>
          <p:cNvSpPr/>
          <p:nvPr/>
        </p:nvSpPr>
        <p:spPr>
          <a:xfrm flipV="1">
            <a:off x="934505" y="3404124"/>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CEABA3-4378-22ED-20BC-90EFB6DCA363}"/>
              </a:ext>
            </a:extLst>
          </p:cNvPr>
          <p:cNvSpPr/>
          <p:nvPr/>
        </p:nvSpPr>
        <p:spPr>
          <a:xfrm flipV="1">
            <a:off x="987000" y="3456619"/>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6" name="Graphic 25">
            <a:extLst>
              <a:ext uri="{FF2B5EF4-FFF2-40B4-BE49-F238E27FC236}">
                <a16:creationId xmlns:a16="http://schemas.microsoft.com/office/drawing/2014/main" id="{6137F867-5BAA-57C7-6BCC-171C0998A10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V="1">
            <a:off x="1090876" y="3567090"/>
            <a:ext cx="350773" cy="350773"/>
          </a:xfrm>
          <a:prstGeom prst="rect">
            <a:avLst/>
          </a:prstGeom>
        </p:spPr>
      </p:pic>
      <p:sp>
        <p:nvSpPr>
          <p:cNvPr id="28" name="Oval 27">
            <a:extLst>
              <a:ext uri="{FF2B5EF4-FFF2-40B4-BE49-F238E27FC236}">
                <a16:creationId xmlns:a16="http://schemas.microsoft.com/office/drawing/2014/main" id="{30EFD32F-83BA-3501-96DF-8333B8E9CAF3}"/>
              </a:ext>
            </a:extLst>
          </p:cNvPr>
          <p:cNvSpPr/>
          <p:nvPr/>
        </p:nvSpPr>
        <p:spPr>
          <a:xfrm flipV="1">
            <a:off x="934505" y="4461416"/>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D85015F-AF4D-6289-3C41-5D9802F4AF75}"/>
              </a:ext>
            </a:extLst>
          </p:cNvPr>
          <p:cNvSpPr>
            <a:spLocks noGrp="1" noRot="1" noMove="1" noResize="1" noEditPoints="1" noAdjustHandles="1" noChangeArrowheads="1" noChangeShapeType="1"/>
          </p:cNvSpPr>
          <p:nvPr/>
        </p:nvSpPr>
        <p:spPr>
          <a:xfrm flipV="1">
            <a:off x="987000" y="4513911"/>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30" name="Graphic 29">
            <a:extLst>
              <a:ext uri="{FF2B5EF4-FFF2-40B4-BE49-F238E27FC236}">
                <a16:creationId xmlns:a16="http://schemas.microsoft.com/office/drawing/2014/main" id="{B6B48254-E3BF-BB95-C1A4-8C1BB8B0C3B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0800000" flipV="1">
            <a:off x="1090289" y="4615723"/>
            <a:ext cx="373445" cy="373445"/>
          </a:xfrm>
          <a:prstGeom prst="rect">
            <a:avLst/>
          </a:prstGeom>
        </p:spPr>
      </p:pic>
      <p:sp>
        <p:nvSpPr>
          <p:cNvPr id="32" name="Oval 31">
            <a:extLst>
              <a:ext uri="{FF2B5EF4-FFF2-40B4-BE49-F238E27FC236}">
                <a16:creationId xmlns:a16="http://schemas.microsoft.com/office/drawing/2014/main" id="{FE4A949F-F504-30FE-6381-BA01A6D9B650}"/>
              </a:ext>
            </a:extLst>
          </p:cNvPr>
          <p:cNvSpPr/>
          <p:nvPr/>
        </p:nvSpPr>
        <p:spPr>
          <a:xfrm flipV="1">
            <a:off x="934505" y="5310359"/>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42315E5-71CE-A5C6-82F6-CBB8492B8259}"/>
              </a:ext>
            </a:extLst>
          </p:cNvPr>
          <p:cNvSpPr/>
          <p:nvPr/>
        </p:nvSpPr>
        <p:spPr>
          <a:xfrm flipV="1">
            <a:off x="987000" y="5362854"/>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34" name="Graphic 33">
            <a:extLst>
              <a:ext uri="{FF2B5EF4-FFF2-40B4-BE49-F238E27FC236}">
                <a16:creationId xmlns:a16="http://schemas.microsoft.com/office/drawing/2014/main" id="{5407EAE9-712A-675C-76D9-4FE495F3CA7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rot="10800000" flipV="1">
            <a:off x="1090876" y="5468622"/>
            <a:ext cx="365700" cy="365700"/>
          </a:xfrm>
          <a:prstGeom prst="rect">
            <a:avLst/>
          </a:prstGeom>
        </p:spPr>
      </p:pic>
      <p:sp>
        <p:nvSpPr>
          <p:cNvPr id="42" name="Oval 41">
            <a:extLst>
              <a:ext uri="{FF2B5EF4-FFF2-40B4-BE49-F238E27FC236}">
                <a16:creationId xmlns:a16="http://schemas.microsoft.com/office/drawing/2014/main" id="{073DE1FF-FCC7-AD25-502A-392AFC45B4BD}"/>
              </a:ext>
            </a:extLst>
          </p:cNvPr>
          <p:cNvSpPr/>
          <p:nvPr/>
        </p:nvSpPr>
        <p:spPr>
          <a:xfrm flipV="1">
            <a:off x="6507403" y="1636789"/>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50AA7EF-496B-8A42-8A36-05F8B00BE16D}"/>
              </a:ext>
            </a:extLst>
          </p:cNvPr>
          <p:cNvSpPr/>
          <p:nvPr/>
        </p:nvSpPr>
        <p:spPr>
          <a:xfrm flipV="1">
            <a:off x="6559897" y="1689284"/>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44" name="Graphic 43">
            <a:extLst>
              <a:ext uri="{FF2B5EF4-FFF2-40B4-BE49-F238E27FC236}">
                <a16:creationId xmlns:a16="http://schemas.microsoft.com/office/drawing/2014/main" id="{652D323E-6469-B3E9-B6CB-D9BE281961E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10800000" flipV="1">
            <a:off x="6669286" y="1790712"/>
            <a:ext cx="363959" cy="363959"/>
          </a:xfrm>
          <a:prstGeom prst="rect">
            <a:avLst/>
          </a:prstGeom>
        </p:spPr>
      </p:pic>
      <p:sp>
        <p:nvSpPr>
          <p:cNvPr id="45" name="Oval 44">
            <a:extLst>
              <a:ext uri="{FF2B5EF4-FFF2-40B4-BE49-F238E27FC236}">
                <a16:creationId xmlns:a16="http://schemas.microsoft.com/office/drawing/2014/main" id="{1A59235B-FC21-E305-A5E4-CBD0F813BAEA}"/>
              </a:ext>
            </a:extLst>
          </p:cNvPr>
          <p:cNvSpPr/>
          <p:nvPr/>
        </p:nvSpPr>
        <p:spPr>
          <a:xfrm flipV="1">
            <a:off x="6507403" y="2566756"/>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4E01381-16EC-E285-4A47-AFF0AA8DF847}"/>
              </a:ext>
            </a:extLst>
          </p:cNvPr>
          <p:cNvSpPr/>
          <p:nvPr/>
        </p:nvSpPr>
        <p:spPr>
          <a:xfrm flipV="1">
            <a:off x="6559898" y="2619251"/>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47" name="Graphic 46">
            <a:extLst>
              <a:ext uri="{FF2B5EF4-FFF2-40B4-BE49-F238E27FC236}">
                <a16:creationId xmlns:a16="http://schemas.microsoft.com/office/drawing/2014/main" id="{15427F5E-4072-8CBF-7E14-D6CE534B29B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10800000" flipV="1">
            <a:off x="6669871" y="2723128"/>
            <a:ext cx="357862" cy="357862"/>
          </a:xfrm>
          <a:prstGeom prst="rect">
            <a:avLst/>
          </a:prstGeom>
        </p:spPr>
      </p:pic>
      <p:sp>
        <p:nvSpPr>
          <p:cNvPr id="48" name="Oval 47">
            <a:extLst>
              <a:ext uri="{FF2B5EF4-FFF2-40B4-BE49-F238E27FC236}">
                <a16:creationId xmlns:a16="http://schemas.microsoft.com/office/drawing/2014/main" id="{C500EF10-15CB-0778-AFCD-0C5AD6D785FC}"/>
              </a:ext>
            </a:extLst>
          </p:cNvPr>
          <p:cNvSpPr/>
          <p:nvPr/>
        </p:nvSpPr>
        <p:spPr>
          <a:xfrm flipV="1">
            <a:off x="6507403" y="3392548"/>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4795A2CD-2AF1-20A2-3A4D-769EF493CE8F}"/>
              </a:ext>
            </a:extLst>
          </p:cNvPr>
          <p:cNvSpPr/>
          <p:nvPr/>
        </p:nvSpPr>
        <p:spPr>
          <a:xfrm flipV="1">
            <a:off x="6559898" y="3445043"/>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0" name="Graphic 49">
            <a:extLst>
              <a:ext uri="{FF2B5EF4-FFF2-40B4-BE49-F238E27FC236}">
                <a16:creationId xmlns:a16="http://schemas.microsoft.com/office/drawing/2014/main" id="{61230859-FABC-4EF0-EAD5-FF602D0E18C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flipV="1">
            <a:off x="6624623" y="3522502"/>
            <a:ext cx="416101" cy="416101"/>
          </a:xfrm>
          <a:prstGeom prst="rect">
            <a:avLst/>
          </a:prstGeom>
        </p:spPr>
      </p:pic>
      <p:sp>
        <p:nvSpPr>
          <p:cNvPr id="51" name="Oval 50">
            <a:extLst>
              <a:ext uri="{FF2B5EF4-FFF2-40B4-BE49-F238E27FC236}">
                <a16:creationId xmlns:a16="http://schemas.microsoft.com/office/drawing/2014/main" id="{32186B72-BFA5-DE4B-81E7-AD1FE45AA462}"/>
              </a:ext>
            </a:extLst>
          </p:cNvPr>
          <p:cNvSpPr/>
          <p:nvPr/>
        </p:nvSpPr>
        <p:spPr>
          <a:xfrm flipV="1">
            <a:off x="6507403" y="4125740"/>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2BA986AB-51C9-9342-89B8-4F78F9B86374}"/>
              </a:ext>
            </a:extLst>
          </p:cNvPr>
          <p:cNvSpPr/>
          <p:nvPr/>
        </p:nvSpPr>
        <p:spPr>
          <a:xfrm flipV="1">
            <a:off x="6559898" y="4178235"/>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3" name="Graphic 52">
            <a:extLst>
              <a:ext uri="{FF2B5EF4-FFF2-40B4-BE49-F238E27FC236}">
                <a16:creationId xmlns:a16="http://schemas.microsoft.com/office/drawing/2014/main" id="{BEA88F37-B5D2-D96D-A59A-34372D62986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rot="10800000" flipH="1" flipV="1">
            <a:off x="6629160" y="4247068"/>
            <a:ext cx="429410" cy="429410"/>
          </a:xfrm>
          <a:prstGeom prst="rect">
            <a:avLst/>
          </a:prstGeom>
        </p:spPr>
      </p:pic>
      <p:sp>
        <p:nvSpPr>
          <p:cNvPr id="54" name="Oval 53">
            <a:extLst>
              <a:ext uri="{FF2B5EF4-FFF2-40B4-BE49-F238E27FC236}">
                <a16:creationId xmlns:a16="http://schemas.microsoft.com/office/drawing/2014/main" id="{CE2EDFB6-2ED5-5990-2F6E-37013744460E}"/>
              </a:ext>
            </a:extLst>
          </p:cNvPr>
          <p:cNvSpPr/>
          <p:nvPr/>
        </p:nvSpPr>
        <p:spPr>
          <a:xfrm flipV="1">
            <a:off x="6507403" y="4974683"/>
            <a:ext cx="676702" cy="676702"/>
          </a:xfrm>
          <a:prstGeom prst="ellipse">
            <a:avLst/>
          </a:prstGeom>
          <a:solidFill>
            <a:srgbClr val="5B7E9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6296F8E-0E2A-8837-B640-AF6EED46D266}"/>
              </a:ext>
            </a:extLst>
          </p:cNvPr>
          <p:cNvSpPr/>
          <p:nvPr/>
        </p:nvSpPr>
        <p:spPr>
          <a:xfrm flipV="1">
            <a:off x="6559898" y="5027178"/>
            <a:ext cx="571713" cy="571713"/>
          </a:xfrm>
          <a:prstGeom prst="ellipse">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56" name="Graphic 55">
            <a:extLst>
              <a:ext uri="{FF2B5EF4-FFF2-40B4-BE49-F238E27FC236}">
                <a16:creationId xmlns:a16="http://schemas.microsoft.com/office/drawing/2014/main" id="{69835462-4ADF-10E5-5250-3B75E86109D7}"/>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0800000" flipV="1">
            <a:off x="6664824" y="5132946"/>
            <a:ext cx="365700" cy="365700"/>
          </a:xfrm>
          <a:prstGeom prst="rect">
            <a:avLst/>
          </a:prstGeom>
        </p:spPr>
      </p:pic>
    </p:spTree>
    <p:extLst>
      <p:ext uri="{BB962C8B-B14F-4D97-AF65-F5344CB8AC3E}">
        <p14:creationId xmlns:p14="http://schemas.microsoft.com/office/powerpoint/2010/main" val="1621991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BC4B2C6-EF4D-4716-BB32-E9DDB0609F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think-cell data - do not delete" hidden="1">
                        <a:extLst>
                          <a:ext uri="{FF2B5EF4-FFF2-40B4-BE49-F238E27FC236}">
                            <a16:creationId xmlns:a16="http://schemas.microsoft.com/office/drawing/2014/main" id="{8BC4B2C6-EF4D-4716-BB32-E9DDB0609F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74A499-2289-7DE7-77FB-BDA118BA82E1}"/>
              </a:ext>
            </a:extLst>
          </p:cNvPr>
          <p:cNvSpPr>
            <a:spLocks noGrp="1"/>
          </p:cNvSpPr>
          <p:nvPr>
            <p:ph type="title"/>
          </p:nvPr>
        </p:nvSpPr>
        <p:spPr>
          <a:xfrm>
            <a:off x="839788" y="252248"/>
            <a:ext cx="10515600" cy="483476"/>
          </a:xfrm>
        </p:spPr>
        <p:txBody>
          <a:bodyPr vert="horz">
            <a:normAutofit/>
          </a:bodyPr>
          <a:lstStyle/>
          <a:p>
            <a:r>
              <a:rPr lang="en-US"/>
              <a:t>Original PDF                 vs       Embedded Text</a:t>
            </a:r>
          </a:p>
        </p:txBody>
      </p:sp>
      <p:sp>
        <p:nvSpPr>
          <p:cNvPr id="6" name="Content Placeholder 5">
            <a:extLst>
              <a:ext uri="{FF2B5EF4-FFF2-40B4-BE49-F238E27FC236}">
                <a16:creationId xmlns:a16="http://schemas.microsoft.com/office/drawing/2014/main" id="{CF513D84-5A9A-8E53-AF2D-88A88EC1D494}"/>
              </a:ext>
            </a:extLst>
          </p:cNvPr>
          <p:cNvSpPr>
            <a:spLocks noGrp="1"/>
          </p:cNvSpPr>
          <p:nvPr>
            <p:ph sz="quarter" idx="4"/>
          </p:nvPr>
        </p:nvSpPr>
        <p:spPr>
          <a:xfrm>
            <a:off x="6172200" y="735724"/>
            <a:ext cx="5183188" cy="5870028"/>
          </a:xfrm>
        </p:spPr>
        <p:txBody>
          <a:bodyPr>
            <a:normAutofit fontScale="85000" lnSpcReduction="20000"/>
          </a:bodyPr>
          <a:lstStyle/>
          <a:p>
            <a:pPr marL="0" indent="0">
              <a:lnSpc>
                <a:spcPct val="70000"/>
              </a:lnSpc>
              <a:buNone/>
            </a:pPr>
            <a:r>
              <a:rPr lang="en-US"/>
              <a:t>I.IEJT </a:t>
            </a:r>
          </a:p>
          <a:p>
            <a:pPr marL="0" indent="0">
              <a:lnSpc>
                <a:spcPct val="70000"/>
              </a:lnSpc>
              <a:buNone/>
            </a:pPr>
            <a:r>
              <a:rPr lang="en-US"/>
              <a:t>.</a:t>
            </a:r>
            <a:r>
              <a:rPr lang="en-US" err="1"/>
              <a:t>INbUSTRJES</a:t>
            </a:r>
            <a:r>
              <a:rPr lang="en-US"/>
              <a:t> </a:t>
            </a:r>
          </a:p>
          <a:p>
            <a:pPr marL="0" indent="0">
              <a:lnSpc>
                <a:spcPct val="70000"/>
              </a:lnSpc>
              <a:buNone/>
            </a:pPr>
            <a:r>
              <a:rPr lang="en-US"/>
              <a:t>PHILADELPHIA, PA </a:t>
            </a:r>
          </a:p>
          <a:p>
            <a:pPr marL="0" indent="0">
              <a:lnSpc>
                <a:spcPct val="70000"/>
              </a:lnSpc>
              <a:buNone/>
            </a:pPr>
            <a:endParaRPr lang="en-US"/>
          </a:p>
          <a:p>
            <a:pPr marL="0" indent="0">
              <a:lnSpc>
                <a:spcPct val="70000"/>
              </a:lnSpc>
              <a:buNone/>
            </a:pPr>
            <a:r>
              <a:rPr lang="en-US"/>
              <a:t>LOCATION . .._ ". V.. . . - PROBLEM </a:t>
            </a:r>
          </a:p>
          <a:p>
            <a:pPr marL="0" indent="0">
              <a:lnSpc>
                <a:spcPct val="70000"/>
              </a:lnSpc>
              <a:buNone/>
            </a:pPr>
            <a:r>
              <a:rPr lang="en-US"/>
              <a:t>',:A 'TANK 2.7 HYDROCHLORIC ACID TANK </a:t>
            </a:r>
          </a:p>
          <a:p>
            <a:pPr marL="0" indent="0">
              <a:lnSpc>
                <a:spcPct val="70000"/>
              </a:lnSpc>
              <a:buNone/>
            </a:pPr>
            <a:endParaRPr lang="en-US"/>
          </a:p>
          <a:p>
            <a:pPr marL="0" indent="0">
              <a:lnSpc>
                <a:spcPct val="70000"/>
              </a:lnSpc>
              <a:buNone/>
            </a:pPr>
            <a:r>
              <a:rPr lang="en-US"/>
              <a:t>.'A SPILL AREA NEAR TANK 9316 </a:t>
            </a:r>
          </a:p>
          <a:p>
            <a:pPr marL="0" indent="0">
              <a:lnSpc>
                <a:spcPct val="70000"/>
              </a:lnSpc>
              <a:buNone/>
            </a:pPr>
            <a:r>
              <a:rPr lang="en-US"/>
              <a:t>(JA </a:t>
            </a:r>
            <a:r>
              <a:rPr lang="en-US" err="1"/>
              <a:t>JiEMGLTST-flYIT</a:t>
            </a:r>
            <a:r>
              <a:rPr lang="en-US"/>
              <a:t>" ""..__.". . -'" </a:t>
            </a:r>
            <a:r>
              <a:rPr lang="en-US" err="1"/>
              <a:t>SAf.PLED..PO"QL</a:t>
            </a:r>
            <a:r>
              <a:rPr lang="en-US"/>
              <a:t> .OF BLACK. LIQUID </a:t>
            </a:r>
          </a:p>
          <a:p>
            <a:pPr marL="0" indent="0">
              <a:lnSpc>
                <a:spcPct val="70000"/>
              </a:lnSpc>
              <a:buNone/>
            </a:pPr>
            <a:endParaRPr lang="en-US"/>
          </a:p>
          <a:p>
            <a:pPr marL="0" indent="0">
              <a:lnSpc>
                <a:spcPct val="70000"/>
              </a:lnSpc>
              <a:buNone/>
            </a:pPr>
            <a:r>
              <a:rPr lang="en-US"/>
              <a:t>•IE (.</a:t>
            </a:r>
            <a:r>
              <a:rPr lang="en-US" err="1"/>
              <a:t>lOKAOF</a:t>
            </a:r>
            <a:r>
              <a:rPr lang="en-US"/>
              <a:t>. v:;</a:t>
            </a:r>
            <a:r>
              <a:rPr lang="en-US" err="1"/>
              <a:t>iiCI</a:t>
            </a:r>
            <a:r>
              <a:rPr lang="en-US"/>
              <a:t>' " '. .'... - :. ""... .3 OC ""» PHOSPHORIC ACID' DRUMS </a:t>
            </a:r>
          </a:p>
          <a:p>
            <a:pPr marL="0" indent="0">
              <a:lnSpc>
                <a:spcPct val="70000"/>
              </a:lnSpc>
              <a:buNone/>
            </a:pPr>
            <a:r>
              <a:rPr lang="en-US"/>
              <a:t>* </a:t>
            </a:r>
          </a:p>
          <a:p>
            <a:pPr marL="0" indent="0">
              <a:lnSpc>
                <a:spcPct val="70000"/>
              </a:lnSpc>
              <a:buNone/>
            </a:pPr>
            <a:r>
              <a:rPr lang="en-US"/>
              <a:t>'* ' </a:t>
            </a:r>
            <a:r>
              <a:rPr lang="en-US" err="1"/>
              <a:t>i</a:t>
            </a:r>
            <a:r>
              <a:rPr lang="en-US"/>
              <a:t> AN! /' '.'.' SPILL </a:t>
            </a:r>
            <a:r>
              <a:rPr lang="en-US" err="1"/>
              <a:t>UiMDEH</a:t>
            </a:r>
            <a:r>
              <a:rPr lang="en-US"/>
              <a:t> TANK - pH 14 </a:t>
            </a:r>
          </a:p>
          <a:p>
            <a:pPr marL="0" indent="0">
              <a:lnSpc>
                <a:spcPct val="70000"/>
              </a:lnSpc>
              <a:buNone/>
            </a:pPr>
            <a:r>
              <a:rPr lang="en-US"/>
              <a:t>..3 </a:t>
            </a:r>
            <a:r>
              <a:rPr lang="en-US" err="1"/>
              <a:t>jfJRHM</a:t>
            </a:r>
            <a:r>
              <a:rPr lang="en-US"/>
              <a:t> UPI.N DRUM -' HNU " </a:t>
            </a:r>
            <a:r>
              <a:rPr lang="en-US" err="1"/>
              <a:t>bOO</a:t>
            </a:r>
            <a:r>
              <a:rPr lang="en-US"/>
              <a:t>--10UO UNITS </a:t>
            </a:r>
          </a:p>
          <a:p>
            <a:pPr marL="0" indent="0">
              <a:lnSpc>
                <a:spcPct val="70000"/>
              </a:lnSpc>
              <a:buNone/>
            </a:pPr>
            <a:r>
              <a:rPr lang="en-US"/>
              <a:t>.-''.•' I'I-,';.».,!• ^U' \: 1 ANK TRUCK LEAKING .—HNU 30 UNITS </a:t>
            </a:r>
          </a:p>
          <a:p>
            <a:pPr marL="0" indent="0">
              <a:lnSpc>
                <a:spcPct val="70000"/>
              </a:lnSpc>
              <a:buNone/>
            </a:pPr>
            <a:r>
              <a:rPr lang="en-US"/>
              <a:t>'"'. </a:t>
            </a:r>
            <a:r>
              <a:rPr lang="en-US" err="1"/>
              <a:t>un-UM!ri</a:t>
            </a:r>
            <a:r>
              <a:rPr lang="en-US"/>
              <a:t> v -• -• T ---=. •-~ ^OC^L_;</a:t>
            </a:r>
            <a:r>
              <a:rPr lang="en-US" err="1"/>
              <a:t>i:nPROI</a:t>
            </a:r>
            <a:r>
              <a:rPr lang="en-US"/>
              <a:t>-'ERLY STORI-D DRUMS </a:t>
            </a:r>
          </a:p>
          <a:p>
            <a:pPr marL="0" indent="0">
              <a:lnSpc>
                <a:spcPct val="70000"/>
              </a:lnSpc>
              <a:buNone/>
            </a:pPr>
            <a:r>
              <a:rPr lang="en-US"/>
              <a:t>•:-</a:t>
            </a:r>
            <a:r>
              <a:rPr lang="en-US" err="1"/>
              <a:t>i</a:t>
            </a:r>
            <a:r>
              <a:rPr lang="en-US"/>
              <a:t> . '</a:t>
            </a:r>
            <a:r>
              <a:rPr lang="en-US" err="1"/>
              <a:t>TRi.iCi</a:t>
            </a:r>
            <a:r>
              <a:rPr lang="en-US"/>
              <a:t>::' MOOS ' TAM; TM/UCK LEAKING ' "' </a:t>
            </a:r>
          </a:p>
          <a:p>
            <a:pPr marL="0" indent="0">
              <a:lnSpc>
                <a:spcPct val="70000"/>
              </a:lnSpc>
              <a:buNone/>
            </a:pPr>
            <a:r>
              <a:rPr lang="en-US"/>
              <a:t>-:.:1, '. ANKS /.a^'^3% z.-z^-• -....^--.t UCLED .OIL INSIDE </a:t>
            </a:r>
            <a:r>
              <a:rPr lang="en-US" err="1"/>
              <a:t>CDK'TAlNMLMT</a:t>
            </a:r>
            <a:r>
              <a:rPr lang="en-US"/>
              <a:t> </a:t>
            </a:r>
          </a:p>
          <a:p>
            <a:pPr marL="0" indent="0">
              <a:lnSpc>
                <a:spcPct val="70000"/>
              </a:lnSpc>
              <a:buNone/>
            </a:pPr>
            <a:r>
              <a:rPr lang="en-US"/>
              <a:t>y.. </a:t>
            </a:r>
            <a:r>
              <a:rPr lang="en-US" err="1"/>
              <a:t>i</a:t>
            </a:r>
            <a:r>
              <a:rPr lang="en-US"/>
              <a:t>'/.\</a:t>
            </a:r>
            <a:r>
              <a:rPr lang="en-US" err="1"/>
              <a:t>wts</a:t>
            </a:r>
            <a:r>
              <a:rPr lang="en-US"/>
              <a:t> •**;*: ------------ IJ;;&gt;I,.J:NI;J TANK -- MNU 50 UN.CTS </a:t>
            </a:r>
          </a:p>
          <a:p>
            <a:pPr marL="0" indent="0">
              <a:lnSpc>
                <a:spcPct val="70000"/>
              </a:lnSpc>
              <a:buNone/>
            </a:pPr>
            <a:r>
              <a:rPr lang="en-US"/>
              <a:t>^'.' 01 "EN P3-J&amp;L. __. ... . ._1Z1—— " TANK </a:t>
            </a:r>
            <a:r>
              <a:rPr lang="en-US" err="1"/>
              <a:t>TRl'fCK</a:t>
            </a:r>
            <a:r>
              <a:rPr lang="en-US"/>
              <a:t>" </a:t>
            </a:r>
            <a:r>
              <a:rPr lang="en-US" err="1"/>
              <a:t>DPViOUH</a:t>
            </a:r>
            <a:r>
              <a:rPr lang="en-US"/>
              <a:t> SPILLAGE </a:t>
            </a:r>
          </a:p>
          <a:p>
            <a:pPr marL="0" indent="0">
              <a:lnSpc>
                <a:spcPct val="70000"/>
              </a:lnSpc>
              <a:buNone/>
            </a:pPr>
            <a:r>
              <a:rPr lang="en-US"/>
              <a:t>31.. NEXT..</a:t>
            </a:r>
            <a:r>
              <a:rPr lang="en-US" err="1"/>
              <a:t>ro.n</a:t>
            </a:r>
            <a:r>
              <a:rPr lang="en-US"/>
              <a:t>:_":</a:t>
            </a:r>
            <a:r>
              <a:rPr lang="en-US" err="1"/>
              <a:t>i</a:t>
            </a:r>
            <a:r>
              <a:rPr lang="en-US"/>
              <a:t>^=~" "*.:.":. r " %Er </a:t>
            </a:r>
          </a:p>
          <a:p>
            <a:pPr marL="0" indent="0">
              <a:lnSpc>
                <a:spcPct val="70000"/>
              </a:lnSpc>
              <a:buNone/>
            </a:pPr>
            <a:r>
              <a:rPr lang="en-US"/>
              <a:t>OMIT . . " c </a:t>
            </a:r>
          </a:p>
          <a:p>
            <a:pPr marL="0" indent="0">
              <a:lnSpc>
                <a:spcPct val="70000"/>
              </a:lnSpc>
              <a:buNone/>
            </a:pPr>
            <a:endParaRPr lang="en-US"/>
          </a:p>
          <a:p>
            <a:pPr marL="0" indent="0">
              <a:lnSpc>
                <a:spcPct val="70000"/>
              </a:lnSpc>
              <a:buNone/>
            </a:pPr>
            <a:r>
              <a:rPr lang="en-US"/>
              <a:t>DC TANK: zo30_.:. .,... ._:...:_ --.-DRIPPING THERMAL HEATER UNIT </a:t>
            </a:r>
          </a:p>
          <a:p>
            <a:pPr marL="0" indent="0">
              <a:lnSpc>
                <a:spcPct val="70000"/>
              </a:lnSpc>
              <a:buNone/>
            </a:pPr>
            <a:endParaRPr lang="en-US"/>
          </a:p>
          <a:p>
            <a:pPr marL="0" indent="0">
              <a:lnSpc>
                <a:spcPct val="70000"/>
              </a:lnSpc>
              <a:buNone/>
            </a:pPr>
            <a:endParaRPr lang="en-US"/>
          </a:p>
          <a:p>
            <a:pPr marL="0" indent="0">
              <a:lnSpc>
                <a:spcPct val="70000"/>
              </a:lnSpc>
              <a:buNone/>
            </a:pPr>
            <a:endParaRPr lang="en-US"/>
          </a:p>
          <a:p>
            <a:pPr marL="0" indent="0">
              <a:lnSpc>
                <a:spcPct val="70000"/>
              </a:lnSpc>
              <a:buNone/>
            </a:pPr>
            <a:r>
              <a:rPr lang="en-US"/>
              <a:t>BRIOOOI I </a:t>
            </a:r>
          </a:p>
          <a:p>
            <a:pPr marL="0" indent="0">
              <a:lnSpc>
                <a:spcPct val="70000"/>
              </a:lnSpc>
              <a:buNone/>
            </a:pPr>
            <a:endParaRPr lang="en-US"/>
          </a:p>
          <a:p>
            <a:pPr marL="0" indent="0">
              <a:lnSpc>
                <a:spcPct val="70000"/>
              </a:lnSpc>
              <a:buNone/>
            </a:pPr>
            <a:endParaRPr lang="en-US"/>
          </a:p>
          <a:p>
            <a:pPr marL="0" indent="0">
              <a:lnSpc>
                <a:spcPct val="70000"/>
              </a:lnSpc>
              <a:buNone/>
            </a:pPr>
            <a:endParaRPr lang="en-US"/>
          </a:p>
          <a:p>
            <a:pPr marL="0" indent="0">
              <a:lnSpc>
                <a:spcPct val="70000"/>
              </a:lnSpc>
              <a:buNone/>
            </a:pPr>
            <a:endParaRPr lang="en-US"/>
          </a:p>
        </p:txBody>
      </p:sp>
      <p:pic>
        <p:nvPicPr>
          <p:cNvPr id="7" name="Content Placeholder 6" descr="A document with writing on it&#10;&#10;Description automatically generated">
            <a:extLst>
              <a:ext uri="{FF2B5EF4-FFF2-40B4-BE49-F238E27FC236}">
                <a16:creationId xmlns:a16="http://schemas.microsoft.com/office/drawing/2014/main" id="{EE3F0ECD-B9B7-DFF3-01C7-DD3DD0EBF5EC}"/>
              </a:ext>
            </a:extLst>
          </p:cNvPr>
          <p:cNvPicPr>
            <a:picLocks noGrp="1" noChangeAspect="1"/>
          </p:cNvPicPr>
          <p:nvPr>
            <p:ph sz="half" idx="2"/>
          </p:nvPr>
        </p:nvPicPr>
        <p:blipFill>
          <a:blip r:embed="rId5"/>
          <a:stretch>
            <a:fillRect/>
          </a:stretch>
        </p:blipFill>
        <p:spPr>
          <a:xfrm>
            <a:off x="836612" y="735723"/>
            <a:ext cx="4396695" cy="5648401"/>
          </a:xfrm>
        </p:spPr>
      </p:pic>
      <p:sp>
        <p:nvSpPr>
          <p:cNvPr id="9" name="Rectangle 8">
            <a:extLst>
              <a:ext uri="{FF2B5EF4-FFF2-40B4-BE49-F238E27FC236}">
                <a16:creationId xmlns:a16="http://schemas.microsoft.com/office/drawing/2014/main" id="{ED82769E-F576-A1F1-C4AB-783AD814D691}"/>
              </a:ext>
            </a:extLst>
          </p:cNvPr>
          <p:cNvSpPr/>
          <p:nvPr/>
        </p:nvSpPr>
        <p:spPr>
          <a:xfrm>
            <a:off x="4365705" y="1040779"/>
            <a:ext cx="535257" cy="14496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Slide Number Placeholder 3">
            <a:extLst>
              <a:ext uri="{FF2B5EF4-FFF2-40B4-BE49-F238E27FC236}">
                <a16:creationId xmlns:a16="http://schemas.microsoft.com/office/drawing/2014/main" id="{761A10CA-2755-46BB-A29B-0882A42FFCCF}"/>
              </a:ext>
            </a:extLst>
          </p:cNvPr>
          <p:cNvSpPr txBox="1">
            <a:spLocks/>
          </p:cNvSpPr>
          <p:nvPr/>
        </p:nvSpPr>
        <p:spPr>
          <a:xfrm>
            <a:off x="11092070" y="6400800"/>
            <a:ext cx="461498"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Tx/>
              <a:buNone/>
            </a:pPr>
            <a:fld id="{EACE6E22-E655-5947-A8B4-6F095FBA2C12}" type="slidenum">
              <a:rPr lang="en-US" sz="1000" smtClean="0">
                <a:solidFill>
                  <a:srgbClr val="000000"/>
                </a:solidFill>
                <a:latin typeface="Calibri" panose="020F0502020204030204"/>
              </a:rPr>
              <a:pPr marL="0" indent="0" algn="r">
                <a:lnSpc>
                  <a:spcPct val="100000"/>
                </a:lnSpc>
                <a:spcBef>
                  <a:spcPts val="0"/>
                </a:spcBef>
                <a:buFontTx/>
                <a:buNone/>
              </a:pPr>
              <a:t>13</a:t>
            </a:fld>
            <a:endParaRPr lang="en-US" sz="1000">
              <a:solidFill>
                <a:srgbClr val="000000"/>
              </a:solidFill>
              <a:latin typeface="Calibri" panose="020F0502020204030204"/>
            </a:endParaRPr>
          </a:p>
        </p:txBody>
      </p:sp>
    </p:spTree>
    <p:extLst>
      <p:ext uri="{BB962C8B-B14F-4D97-AF65-F5344CB8AC3E}">
        <p14:creationId xmlns:p14="http://schemas.microsoft.com/office/powerpoint/2010/main" val="137275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D996BF2B-D98D-4579-AB36-EFA0B58511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1" name="think-cell data - do not delete" hidden="1">
                        <a:extLst>
                          <a:ext uri="{FF2B5EF4-FFF2-40B4-BE49-F238E27FC236}">
                            <a16:creationId xmlns:a16="http://schemas.microsoft.com/office/drawing/2014/main" id="{D996BF2B-D98D-4579-AB36-EFA0B58511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74A499-2289-7DE7-77FB-BDA118BA82E1}"/>
              </a:ext>
            </a:extLst>
          </p:cNvPr>
          <p:cNvSpPr>
            <a:spLocks noGrp="1"/>
          </p:cNvSpPr>
          <p:nvPr>
            <p:ph type="title"/>
          </p:nvPr>
        </p:nvSpPr>
        <p:spPr>
          <a:xfrm>
            <a:off x="839788" y="252248"/>
            <a:ext cx="10515600" cy="483476"/>
          </a:xfrm>
        </p:spPr>
        <p:txBody>
          <a:bodyPr vert="horz">
            <a:normAutofit/>
          </a:bodyPr>
          <a:lstStyle/>
          <a:p>
            <a:r>
              <a:rPr lang="en-US"/>
              <a:t>Original PDF                 vs       </a:t>
            </a:r>
            <a:r>
              <a:rPr lang="en-US" err="1"/>
              <a:t>Textract</a:t>
            </a:r>
            <a:endParaRPr lang="en-US"/>
          </a:p>
        </p:txBody>
      </p:sp>
      <p:sp>
        <p:nvSpPr>
          <p:cNvPr id="6" name="Content Placeholder 5">
            <a:extLst>
              <a:ext uri="{FF2B5EF4-FFF2-40B4-BE49-F238E27FC236}">
                <a16:creationId xmlns:a16="http://schemas.microsoft.com/office/drawing/2014/main" id="{CF513D84-5A9A-8E53-AF2D-88A88EC1D494}"/>
              </a:ext>
            </a:extLst>
          </p:cNvPr>
          <p:cNvSpPr>
            <a:spLocks noGrp="1"/>
          </p:cNvSpPr>
          <p:nvPr>
            <p:ph sz="quarter" idx="4"/>
          </p:nvPr>
        </p:nvSpPr>
        <p:spPr>
          <a:xfrm>
            <a:off x="6172200" y="735724"/>
            <a:ext cx="5183188" cy="5648400"/>
          </a:xfrm>
        </p:spPr>
        <p:txBody>
          <a:bodyPr numCol="2">
            <a:normAutofit/>
          </a:bodyPr>
          <a:lstStyle/>
          <a:p>
            <a:pPr marL="0" indent="0">
              <a:lnSpc>
                <a:spcPct val="70000"/>
              </a:lnSpc>
              <a:buNone/>
            </a:pPr>
            <a:r>
              <a:rPr lang="en-US" sz="700"/>
              <a:t>PROBLEM AREA LIST</a:t>
            </a:r>
          </a:p>
          <a:p>
            <a:pPr marL="0" indent="0">
              <a:lnSpc>
                <a:spcPct val="70000"/>
              </a:lnSpc>
              <a:buNone/>
            </a:pPr>
            <a:r>
              <a:rPr lang="en-US" sz="700"/>
              <a:t>130209</a:t>
            </a:r>
          </a:p>
          <a:p>
            <a:pPr marL="0" indent="0">
              <a:lnSpc>
                <a:spcPct val="70000"/>
              </a:lnSpc>
              <a:buNone/>
            </a:pPr>
            <a:r>
              <a:rPr lang="en-US" sz="700"/>
              <a:t>PUBLICKER INDUSTRIES SITE</a:t>
            </a:r>
          </a:p>
          <a:p>
            <a:pPr marL="0" indent="0">
              <a:lnSpc>
                <a:spcPct val="70000"/>
              </a:lnSpc>
              <a:buNone/>
            </a:pPr>
            <a:r>
              <a:rPr lang="en-US" sz="700"/>
              <a:t>PHILADELPHIA, F'A</a:t>
            </a:r>
          </a:p>
          <a:p>
            <a:pPr marL="0" indent="0">
              <a:lnSpc>
                <a:spcPct val="70000"/>
              </a:lnSpc>
              <a:buNone/>
            </a:pPr>
            <a:r>
              <a:rPr lang="en-US" sz="700"/>
              <a:t>1/24/87</a:t>
            </a:r>
          </a:p>
          <a:p>
            <a:pPr marL="0" indent="0">
              <a:lnSpc>
                <a:spcPct val="70000"/>
              </a:lnSpc>
              <a:buNone/>
            </a:pPr>
            <a:r>
              <a:rPr lang="en-US" sz="700"/>
              <a:t>PC3# 1292</a:t>
            </a:r>
          </a:p>
          <a:p>
            <a:pPr marL="0" indent="0">
              <a:lnSpc>
                <a:spcPct val="70000"/>
              </a:lnSpc>
              <a:buNone/>
            </a:pPr>
            <a:r>
              <a:rPr lang="en-US" sz="700"/>
              <a:t>LOCATION</a:t>
            </a:r>
          </a:p>
          <a:p>
            <a:pPr marL="0" indent="0">
              <a:lnSpc>
                <a:spcPct val="70000"/>
              </a:lnSpc>
              <a:buNone/>
            </a:pPr>
            <a:r>
              <a:rPr lang="en-US" sz="700"/>
              <a:t>PROBLEM</a:t>
            </a:r>
          </a:p>
          <a:p>
            <a:pPr marL="0" indent="0">
              <a:lnSpc>
                <a:spcPct val="70000"/>
              </a:lnSpc>
              <a:buNone/>
            </a:pPr>
            <a:r>
              <a:rPr lang="en-US" sz="700"/>
              <a:t>A TANK Z7</a:t>
            </a:r>
          </a:p>
          <a:p>
            <a:pPr marL="0" indent="0">
              <a:lnSpc>
                <a:spcPct val="70000"/>
              </a:lnSpc>
              <a:buNone/>
            </a:pPr>
            <a:r>
              <a:rPr lang="en-US" sz="700"/>
              <a:t>HYDROCHLORIC ACID TANK</a:t>
            </a:r>
          </a:p>
          <a:p>
            <a:pPr marL="0" indent="0">
              <a:lnSpc>
                <a:spcPct val="70000"/>
              </a:lnSpc>
              <a:buNone/>
            </a:pPr>
            <a:r>
              <a:rPr lang="en-US" sz="700"/>
              <a:t>2A</a:t>
            </a:r>
          </a:p>
          <a:p>
            <a:pPr marL="0" indent="0">
              <a:lnSpc>
                <a:spcPct val="70000"/>
              </a:lnSpc>
              <a:buNone/>
            </a:pPr>
            <a:r>
              <a:rPr lang="en-US" sz="700"/>
              <a:t>SPILL AREA NEAR TANK 9316</a:t>
            </a:r>
          </a:p>
          <a:p>
            <a:pPr marL="0" indent="0">
              <a:lnSpc>
                <a:spcPct val="70000"/>
              </a:lnSpc>
              <a:buNone/>
            </a:pPr>
            <a:r>
              <a:rPr lang="en-US" sz="700"/>
              <a:t>3A FEMOLISHED</a:t>
            </a:r>
          </a:p>
          <a:p>
            <a:pPr marL="0" indent="0">
              <a:lnSpc>
                <a:spcPct val="70000"/>
              </a:lnSpc>
              <a:buNone/>
            </a:pPr>
            <a:r>
              <a:rPr lang="en-US" sz="700"/>
              <a:t>SAMPLED POOL OF BLACK LIQUID</a:t>
            </a:r>
          </a:p>
          <a:p>
            <a:pPr marL="0" indent="0">
              <a:lnSpc>
                <a:spcPct val="70000"/>
              </a:lnSpc>
              <a:buNone/>
            </a:pPr>
            <a:r>
              <a:rPr lang="en-US" sz="700"/>
              <a:t>PIER APEA</a:t>
            </a:r>
          </a:p>
          <a:p>
            <a:pPr marL="0" indent="0">
              <a:lnSpc>
                <a:spcPct val="70000"/>
              </a:lnSpc>
              <a:buNone/>
            </a:pPr>
            <a:r>
              <a:rPr lang="en-US" sz="700"/>
              <a:t>1E STORAGE SUCI</a:t>
            </a:r>
          </a:p>
          <a:p>
            <a:pPr marL="0" indent="0">
              <a:lnSpc>
                <a:spcPct val="70000"/>
              </a:lnSpc>
              <a:buNone/>
            </a:pPr>
            <a:r>
              <a:rPr lang="en-US" sz="700"/>
              <a:t>100 PHOSPHORIC ACID' DRUMS</a:t>
            </a:r>
          </a:p>
          <a:p>
            <a:pPr marL="0" indent="0">
              <a:lnSpc>
                <a:spcPct val="70000"/>
              </a:lnSpc>
              <a:buNone/>
            </a:pPr>
            <a:r>
              <a:rPr lang="en-US" sz="700"/>
              <a:t>TANI</a:t>
            </a:r>
          </a:p>
          <a:p>
            <a:pPr marL="0" indent="0">
              <a:lnSpc>
                <a:spcPct val="70000"/>
              </a:lnSpc>
              <a:buNone/>
            </a:pPr>
            <a:r>
              <a:rPr lang="en-US" sz="700"/>
              <a:t>and</a:t>
            </a:r>
          </a:p>
          <a:p>
            <a:pPr marL="0" indent="0">
              <a:lnSpc>
                <a:spcPct val="70000"/>
              </a:lnSpc>
              <a:buNone/>
            </a:pPr>
            <a:r>
              <a:rPr lang="en-US" sz="700"/>
              <a:t>SPILL UNDEI: TANK - pH 14</a:t>
            </a:r>
          </a:p>
          <a:p>
            <a:pPr marL="0" indent="0">
              <a:lnSpc>
                <a:spcPct val="70000"/>
              </a:lnSpc>
              <a:buNone/>
            </a:pPr>
            <a:r>
              <a:rPr lang="en-US" sz="700"/>
              <a:t>DRUM</a:t>
            </a:r>
          </a:p>
          <a:p>
            <a:pPr marL="0" indent="0">
              <a:lnSpc>
                <a:spcPct val="70000"/>
              </a:lnSpc>
              <a:buNone/>
            </a:pPr>
            <a:r>
              <a:rPr lang="en-US" sz="700"/>
              <a:t>DPI.N DRUM - HNU 500-1000 UNITS</a:t>
            </a:r>
          </a:p>
          <a:p>
            <a:pPr marL="0" indent="0">
              <a:lnSpc>
                <a:spcPct val="70000"/>
              </a:lnSpc>
              <a:buNone/>
            </a:pPr>
            <a:r>
              <a:rPr lang="en-US" sz="700"/>
              <a:t>FROM</a:t>
            </a:r>
          </a:p>
          <a:p>
            <a:pPr marL="0" indent="0">
              <a:lnSpc>
                <a:spcPct val="70000"/>
              </a:lnSpc>
              <a:buNone/>
            </a:pPr>
            <a:r>
              <a:rPr lang="en-US" sz="700"/>
              <a:t>MORE</a:t>
            </a:r>
          </a:p>
          <a:p>
            <a:pPr marL="0" indent="0">
              <a:lnSpc>
                <a:spcPct val="70000"/>
              </a:lnSpc>
              <a:buNone/>
            </a:pPr>
            <a:r>
              <a:rPr lang="en-US" sz="700"/>
              <a:t>TANK TRUCK LEAKING - HNU 30 UNITS</a:t>
            </a:r>
          </a:p>
          <a:p>
            <a:pPr marL="0" indent="0">
              <a:lnSpc>
                <a:spcPct val="70000"/>
              </a:lnSpc>
              <a:buNone/>
            </a:pPr>
            <a:r>
              <a:rPr lang="en-US" sz="700"/>
              <a:t>DRUMS</a:t>
            </a:r>
          </a:p>
          <a:p>
            <a:pPr marL="0" indent="0">
              <a:lnSpc>
                <a:spcPct val="70000"/>
              </a:lnSpc>
              <a:buNone/>
            </a:pPr>
            <a:r>
              <a:rPr lang="en-US" sz="700"/>
              <a:t>500+ EMPROPERLY STORED DRUMS</a:t>
            </a:r>
          </a:p>
          <a:p>
            <a:pPr marL="0" indent="0">
              <a:lnSpc>
                <a:spcPct val="70000"/>
              </a:lnSpc>
              <a:buNone/>
            </a:pPr>
            <a:r>
              <a:rPr lang="en-US" sz="700"/>
              <a:t>TRUCK MOON</a:t>
            </a:r>
          </a:p>
          <a:p>
            <a:pPr marL="0" indent="0">
              <a:lnSpc>
                <a:spcPct val="70000"/>
              </a:lnSpc>
              <a:buNone/>
            </a:pPr>
            <a:r>
              <a:rPr lang="en-US" sz="700"/>
              <a:t>TANK TRUCK LEAKING</a:t>
            </a:r>
          </a:p>
          <a:p>
            <a:pPr marL="0" indent="0">
              <a:lnSpc>
                <a:spcPct val="70000"/>
              </a:lnSpc>
              <a:buNone/>
            </a:pPr>
            <a:r>
              <a:rPr lang="en-US" sz="700"/>
              <a:t>ANKS</a:t>
            </a:r>
          </a:p>
          <a:p>
            <a:pPr marL="0" indent="0">
              <a:lnSpc>
                <a:spcPct val="70000"/>
              </a:lnSpc>
              <a:buNone/>
            </a:pPr>
            <a:r>
              <a:rPr lang="en-US" sz="700"/>
              <a:t>UCLED OIL INSIDE CONTAINMENT</a:t>
            </a:r>
          </a:p>
          <a:p>
            <a:pPr marL="0" indent="0">
              <a:lnSpc>
                <a:spcPct val="70000"/>
              </a:lnSpc>
              <a:buNone/>
            </a:pPr>
            <a:r>
              <a:rPr lang="en-US" sz="700"/>
              <a:t>9412</a:t>
            </a:r>
          </a:p>
          <a:p>
            <a:pPr marL="0" indent="0">
              <a:lnSpc>
                <a:spcPct val="70000"/>
              </a:lnSpc>
              <a:buNone/>
            </a:pPr>
            <a:r>
              <a:rPr lang="en-US" sz="700"/>
              <a:t>LEANING TANK -- HNU 50 UNITS</a:t>
            </a:r>
          </a:p>
          <a:p>
            <a:pPr marL="0" indent="0">
              <a:lnSpc>
                <a:spcPct val="70000"/>
              </a:lnSpc>
              <a:buNone/>
            </a:pPr>
            <a:r>
              <a:rPr lang="en-US" sz="700"/>
              <a:t>OPEN</a:t>
            </a:r>
          </a:p>
          <a:p>
            <a:pPr marL="0" indent="0">
              <a:lnSpc>
                <a:spcPct val="70000"/>
              </a:lnSpc>
              <a:buNone/>
            </a:pPr>
            <a:r>
              <a:rPr lang="en-US" sz="700"/>
              <a:t>PICK</a:t>
            </a:r>
          </a:p>
          <a:p>
            <a:pPr marL="0" indent="0">
              <a:lnSpc>
                <a:spcPct val="70000"/>
              </a:lnSpc>
              <a:buNone/>
            </a:pPr>
            <a:r>
              <a:rPr lang="en-US" sz="700"/>
              <a:t>TAMK TRUCK DRVIOUS SPILLAGE</a:t>
            </a:r>
          </a:p>
          <a:p>
            <a:pPr marL="0" indent="0">
              <a:lnSpc>
                <a:spcPct val="70000"/>
              </a:lnSpc>
              <a:buNone/>
            </a:pPr>
            <a:r>
              <a:rPr lang="en-US" sz="700"/>
              <a:t>3C NEXT TO</a:t>
            </a:r>
          </a:p>
          <a:p>
            <a:pPr marL="0" indent="0">
              <a:lnSpc>
                <a:spcPct val="70000"/>
              </a:lnSpc>
              <a:buNone/>
            </a:pPr>
            <a:r>
              <a:rPr lang="en-US" sz="700"/>
              <a:t>LEAKING TANK TRUCK</a:t>
            </a:r>
          </a:p>
          <a:p>
            <a:pPr marL="0" indent="0">
              <a:lnSpc>
                <a:spcPct val="70000"/>
              </a:lnSpc>
              <a:buNone/>
            </a:pPr>
            <a:r>
              <a:rPr lang="en-US" sz="700"/>
              <a:t>LEACTOR ONIT</a:t>
            </a:r>
          </a:p>
          <a:p>
            <a:pPr marL="0" indent="0">
              <a:lnSpc>
                <a:spcPct val="70000"/>
              </a:lnSpc>
              <a:buNone/>
            </a:pPr>
            <a:r>
              <a:rPr lang="en-US" sz="700"/>
              <a:t>DC TANK Z030</a:t>
            </a:r>
          </a:p>
          <a:p>
            <a:pPr marL="0" indent="0">
              <a:lnSpc>
                <a:spcPct val="70000"/>
              </a:lnSpc>
              <a:buNone/>
            </a:pPr>
            <a:r>
              <a:rPr lang="en-US" sz="700"/>
              <a:t>DRIPPING THERMAL HEATER UNIT</a:t>
            </a:r>
          </a:p>
          <a:p>
            <a:pPr marL="0" indent="0">
              <a:lnSpc>
                <a:spcPct val="70000"/>
              </a:lnSpc>
              <a:buNone/>
            </a:pPr>
            <a:r>
              <a:rPr lang="en-US" sz="700"/>
              <a:t>1</a:t>
            </a:r>
          </a:p>
          <a:p>
            <a:pPr marL="0" indent="0">
              <a:lnSpc>
                <a:spcPct val="70000"/>
              </a:lnSpc>
              <a:buNone/>
            </a:pPr>
            <a:r>
              <a:rPr lang="en-US" sz="700"/>
              <a:t>AR I 00011</a:t>
            </a:r>
          </a:p>
        </p:txBody>
      </p:sp>
      <p:pic>
        <p:nvPicPr>
          <p:cNvPr id="7" name="Content Placeholder 6" descr="A document with writing on it&#10;&#10;Description automatically generated">
            <a:extLst>
              <a:ext uri="{FF2B5EF4-FFF2-40B4-BE49-F238E27FC236}">
                <a16:creationId xmlns:a16="http://schemas.microsoft.com/office/drawing/2014/main" id="{EE3F0ECD-B9B7-DFF3-01C7-DD3DD0EBF5EC}"/>
              </a:ext>
            </a:extLst>
          </p:cNvPr>
          <p:cNvPicPr>
            <a:picLocks noGrp="1" noChangeAspect="1"/>
          </p:cNvPicPr>
          <p:nvPr>
            <p:ph sz="half" idx="2"/>
          </p:nvPr>
        </p:nvPicPr>
        <p:blipFill>
          <a:blip r:embed="rId6"/>
          <a:stretch>
            <a:fillRect/>
          </a:stretch>
        </p:blipFill>
        <p:spPr>
          <a:xfrm>
            <a:off x="836612" y="735723"/>
            <a:ext cx="4396695" cy="5648401"/>
          </a:xfrm>
        </p:spPr>
      </p:pic>
      <p:pic>
        <p:nvPicPr>
          <p:cNvPr id="3" name="Content Placeholder 6" descr="A document with writing on it&#10;&#10;Description automatically generated">
            <a:extLst>
              <a:ext uri="{FF2B5EF4-FFF2-40B4-BE49-F238E27FC236}">
                <a16:creationId xmlns:a16="http://schemas.microsoft.com/office/drawing/2014/main" id="{EB057EEA-FC02-D832-5DA0-CB15D3BBC00D}"/>
              </a:ext>
            </a:extLst>
          </p:cNvPr>
          <p:cNvPicPr>
            <a:picLocks noChangeAspect="1"/>
          </p:cNvPicPr>
          <p:nvPr/>
        </p:nvPicPr>
        <p:blipFill>
          <a:blip r:embed="rId6"/>
          <a:stretch>
            <a:fillRect/>
          </a:stretch>
        </p:blipFill>
        <p:spPr>
          <a:xfrm>
            <a:off x="836612" y="735723"/>
            <a:ext cx="4396695" cy="5648401"/>
          </a:xfrm>
          <a:prstGeom prst="rect">
            <a:avLst/>
          </a:prstGeom>
        </p:spPr>
      </p:pic>
      <p:sp>
        <p:nvSpPr>
          <p:cNvPr id="4" name="Rectangle 3">
            <a:extLst>
              <a:ext uri="{FF2B5EF4-FFF2-40B4-BE49-F238E27FC236}">
                <a16:creationId xmlns:a16="http://schemas.microsoft.com/office/drawing/2014/main" id="{4EAC57F4-733D-C244-9A6B-5EFE91416444}"/>
              </a:ext>
            </a:extLst>
          </p:cNvPr>
          <p:cNvSpPr/>
          <p:nvPr/>
        </p:nvSpPr>
        <p:spPr>
          <a:xfrm>
            <a:off x="4365705" y="1040779"/>
            <a:ext cx="535257" cy="14496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Slide Number Placeholder 3">
            <a:extLst>
              <a:ext uri="{FF2B5EF4-FFF2-40B4-BE49-F238E27FC236}">
                <a16:creationId xmlns:a16="http://schemas.microsoft.com/office/drawing/2014/main" id="{6FDED8BD-E243-4ABD-B9DF-C3D3ACEC9E24}"/>
              </a:ext>
            </a:extLst>
          </p:cNvPr>
          <p:cNvSpPr txBox="1">
            <a:spLocks/>
          </p:cNvSpPr>
          <p:nvPr/>
        </p:nvSpPr>
        <p:spPr>
          <a:xfrm>
            <a:off x="11092070" y="6400800"/>
            <a:ext cx="461498"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Tx/>
              <a:buNone/>
            </a:pPr>
            <a:fld id="{EACE6E22-E655-5947-A8B4-6F095FBA2C12}" type="slidenum">
              <a:rPr lang="en-US" sz="1000" smtClean="0">
                <a:solidFill>
                  <a:srgbClr val="000000"/>
                </a:solidFill>
                <a:latin typeface="Calibri" panose="020F0502020204030204"/>
              </a:rPr>
              <a:pPr marL="0" indent="0" algn="r">
                <a:lnSpc>
                  <a:spcPct val="100000"/>
                </a:lnSpc>
                <a:spcBef>
                  <a:spcPts val="0"/>
                </a:spcBef>
                <a:buFontTx/>
                <a:buNone/>
              </a:pPr>
              <a:t>14</a:t>
            </a:fld>
            <a:endParaRPr lang="en-US" sz="1000">
              <a:solidFill>
                <a:srgbClr val="000000"/>
              </a:solidFill>
              <a:latin typeface="Calibri" panose="020F0502020204030204"/>
            </a:endParaRPr>
          </a:p>
        </p:txBody>
      </p:sp>
    </p:spTree>
    <p:extLst>
      <p:ext uri="{BB962C8B-B14F-4D97-AF65-F5344CB8AC3E}">
        <p14:creationId xmlns:p14="http://schemas.microsoft.com/office/powerpoint/2010/main" val="202114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C6F4885-B50C-45D9-83D9-C1B75D8367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8C6F4885-B50C-45D9-83D9-C1B75D8367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24D9F423-9290-9A48-6641-21B8E35B00C7}"/>
              </a:ext>
            </a:extLst>
          </p:cNvPr>
          <p:cNvSpPr>
            <a:spLocks noGrp="1"/>
          </p:cNvSpPr>
          <p:nvPr>
            <p:ph sz="quarter" idx="12"/>
          </p:nvPr>
        </p:nvSpPr>
        <p:spPr>
          <a:xfrm>
            <a:off x="5928853" y="1550021"/>
            <a:ext cx="4237702" cy="4626943"/>
          </a:xfrm>
        </p:spPr>
        <p:txBody>
          <a:bodyPr>
            <a:normAutofit fontScale="85000" lnSpcReduction="10000"/>
          </a:bodyPr>
          <a:lstStyle/>
          <a:p>
            <a:pPr marL="0" indent="0">
              <a:buNone/>
            </a:pPr>
            <a:r>
              <a:rPr lang="en-US" sz="1100">
                <a:solidFill>
                  <a:srgbClr val="3D3929"/>
                </a:solidFill>
                <a:highlight>
                  <a:srgbClr val="F0EEE5"/>
                </a:highlight>
                <a:latin typeface="Calibri" panose="020F0502020204030204" pitchFamily="34" charset="0"/>
                <a:ea typeface="+mn-ea"/>
                <a:cs typeface="Calibri" panose="020F0502020204030204" pitchFamily="34" charset="0"/>
              </a:rPr>
              <a:t>Can you provide details of the image ?</a:t>
            </a:r>
          </a:p>
          <a:p>
            <a:pPr algn="l"/>
            <a:r>
              <a:rPr lang="en-US" sz="1100">
                <a:solidFill>
                  <a:srgbClr val="000000"/>
                </a:solidFill>
              </a:rPr>
              <a:t>This image appears to be a topographic map showing the location of the Coleman-Evans Wood Preserving Site near Whitehouse, Florida. The map includes several key features:</a:t>
            </a:r>
          </a:p>
          <a:p>
            <a:pPr lvl="1"/>
            <a:r>
              <a:rPr lang="en-US" sz="1100">
                <a:solidFill>
                  <a:srgbClr val="000000"/>
                </a:solidFill>
              </a:rPr>
              <a:t>The Coleman-Evans Wood Preserving Site is clearly labeled in the center of the map.</a:t>
            </a:r>
          </a:p>
          <a:p>
            <a:pPr lvl="1"/>
            <a:r>
              <a:rPr lang="en-US" sz="1100">
                <a:solidFill>
                  <a:srgbClr val="000000"/>
                </a:solidFill>
              </a:rPr>
              <a:t>The town of Whitehouse is visible just south of the site.</a:t>
            </a:r>
          </a:p>
          <a:p>
            <a:pPr lvl="1"/>
            <a:r>
              <a:rPr lang="en-US" sz="1100">
                <a:solidFill>
                  <a:srgbClr val="000000"/>
                </a:solidFill>
              </a:rPr>
              <a:t>There are contour lines indicating the topography of the area, with a contour interval of 5 feet noted at the bottom of the image.</a:t>
            </a:r>
          </a:p>
          <a:p>
            <a:pPr lvl="1"/>
            <a:r>
              <a:rPr lang="en-US" sz="1100">
                <a:solidFill>
                  <a:srgbClr val="000000"/>
                </a:solidFill>
              </a:rPr>
              <a:t>Various roads and railways are shown, including a "Seaboard" railway line.</a:t>
            </a:r>
          </a:p>
          <a:p>
            <a:pPr lvl="1"/>
            <a:r>
              <a:rPr lang="en-US" sz="1100">
                <a:solidFill>
                  <a:srgbClr val="000000"/>
                </a:solidFill>
              </a:rPr>
              <a:t>The map includes a scale, showing that 1 inch represents 2,000 feet, and there's also a scale bar at the bottom.</a:t>
            </a:r>
          </a:p>
          <a:p>
            <a:pPr lvl="1"/>
            <a:r>
              <a:rPr lang="en-US" sz="1100">
                <a:solidFill>
                  <a:srgbClr val="000000"/>
                </a:solidFill>
              </a:rPr>
              <a:t>A small inset map of Florida in the bottom right corner shows the quadrangle location of this map within the state.</a:t>
            </a:r>
          </a:p>
          <a:p>
            <a:pPr lvl="1"/>
            <a:r>
              <a:rPr lang="en-US" sz="1100">
                <a:solidFill>
                  <a:srgbClr val="000000"/>
                </a:solidFill>
              </a:rPr>
              <a:t>There are numerous small numbers scattered across the map, likely indicating elevation or other reference points.</a:t>
            </a:r>
          </a:p>
          <a:p>
            <a:pPr lvl="1"/>
            <a:r>
              <a:rPr lang="en-US" sz="1100">
                <a:solidFill>
                  <a:srgbClr val="000000"/>
                </a:solidFill>
              </a:rPr>
              <a:t>Different patterns on the map likely represent various types of terrain or land use, such as wooded areas, cleared land, or wetlands.</a:t>
            </a:r>
          </a:p>
          <a:p>
            <a:pPr lvl="1"/>
            <a:r>
              <a:rPr lang="en-US" sz="1100">
                <a:solidFill>
                  <a:srgbClr val="000000"/>
                </a:solidFill>
              </a:rPr>
              <a:t>The map appears to cover an area of several square miles around the site.</a:t>
            </a:r>
          </a:p>
          <a:p>
            <a:pPr algn="l"/>
            <a:r>
              <a:rPr lang="en-US" sz="1100">
                <a:solidFill>
                  <a:srgbClr val="000000"/>
                </a:solidFill>
              </a:rPr>
              <a:t>This type of map would typically be used to understand the geographical context of the site, including its proximity to populated areas, transportation routes, and natural features that could affect contamination spread or cleanup efforts.</a:t>
            </a:r>
          </a:p>
          <a:p>
            <a:pPr marL="0" indent="0">
              <a:buNone/>
            </a:pPr>
            <a:endParaRPr lang="en-US" sz="1100">
              <a:solidFill>
                <a:srgbClr val="3D3929"/>
              </a:solidFill>
              <a:highlight>
                <a:srgbClr val="F0EEE5"/>
              </a:highligh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7940B2F1-1FF7-BF28-0D0D-24AAFAEA2857}"/>
              </a:ext>
            </a:extLst>
          </p:cNvPr>
          <p:cNvSpPr>
            <a:spLocks noGrp="1"/>
          </p:cNvSpPr>
          <p:nvPr>
            <p:ph type="title"/>
          </p:nvPr>
        </p:nvSpPr>
        <p:spPr/>
        <p:txBody>
          <a:bodyPr vert="horz"/>
          <a:lstStyle/>
          <a:p>
            <a:r>
              <a:rPr lang="en-US">
                <a:latin typeface="Oswald"/>
              </a:rPr>
              <a:t>AI insights- Coleman-</a:t>
            </a:r>
            <a:r>
              <a:rPr lang="en-US" err="1">
                <a:latin typeface="Oswald"/>
              </a:rPr>
              <a:t>evans</a:t>
            </a:r>
            <a:r>
              <a:rPr lang="en-US">
                <a:latin typeface="Oswald"/>
              </a:rPr>
              <a:t> Wood Preserving</a:t>
            </a:r>
            <a:endParaRPr lang="en-US"/>
          </a:p>
        </p:txBody>
      </p:sp>
      <p:pic>
        <p:nvPicPr>
          <p:cNvPr id="1026" name="Picture 2">
            <a:extLst>
              <a:ext uri="{FF2B5EF4-FFF2-40B4-BE49-F238E27FC236}">
                <a16:creationId xmlns:a16="http://schemas.microsoft.com/office/drawing/2014/main" id="{D07A9F72-6569-0E71-EFA2-A43E64CB45E0}"/>
              </a:ext>
            </a:extLst>
          </p:cNvPr>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2308225" y="1742281"/>
            <a:ext cx="3352800" cy="4241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91268829-FDD4-4157-AED1-F0908BB30334}"/>
              </a:ext>
            </a:extLst>
          </p:cNvPr>
          <p:cNvSpPr txBox="1">
            <a:spLocks/>
          </p:cNvSpPr>
          <p:nvPr/>
        </p:nvSpPr>
        <p:spPr>
          <a:xfrm>
            <a:off x="11092070" y="6400800"/>
            <a:ext cx="461498"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ACE6E22-E655-5947-A8B4-6F095FBA2C12}" type="slidenum">
              <a:rPr lang="en-US" sz="1000" smtClean="0">
                <a:solidFill>
                  <a:srgbClr val="000000"/>
                </a:solidFill>
                <a:latin typeface="Calibri" panose="020F0502020204030204"/>
              </a:rPr>
              <a:pPr algn="r"/>
              <a:t>15</a:t>
            </a:fld>
            <a:endParaRPr lang="en-US" sz="1000">
              <a:solidFill>
                <a:srgbClr val="000000"/>
              </a:solidFill>
              <a:latin typeface="Calibri" panose="020F0502020204030204"/>
            </a:endParaRPr>
          </a:p>
        </p:txBody>
      </p:sp>
    </p:spTree>
    <p:extLst>
      <p:ext uri="{BB962C8B-B14F-4D97-AF65-F5344CB8AC3E}">
        <p14:creationId xmlns:p14="http://schemas.microsoft.com/office/powerpoint/2010/main" val="858189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5D09887-F6C9-4DB7-A02A-2A491CF148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45D09887-F6C9-4DB7-A02A-2A491CF148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9D3251-3B77-F84A-A6F9-7F0B339F7BE6}"/>
              </a:ext>
            </a:extLst>
          </p:cNvPr>
          <p:cNvSpPr>
            <a:spLocks noGrp="1"/>
          </p:cNvSpPr>
          <p:nvPr>
            <p:ph type="title"/>
          </p:nvPr>
        </p:nvSpPr>
        <p:spPr/>
        <p:txBody>
          <a:bodyPr vert="horz"/>
          <a:lstStyle/>
          <a:p>
            <a:r>
              <a:rPr lang="en-US">
                <a:latin typeface="Oswald"/>
              </a:rPr>
              <a:t>AI insights- Coleman-</a:t>
            </a:r>
            <a:r>
              <a:rPr lang="en-US" err="1">
                <a:latin typeface="Oswald"/>
              </a:rPr>
              <a:t>evans</a:t>
            </a:r>
            <a:r>
              <a:rPr lang="en-US">
                <a:latin typeface="Oswald"/>
              </a:rPr>
              <a:t> Wood Preserving</a:t>
            </a:r>
            <a:endParaRPr lang="en-US"/>
          </a:p>
        </p:txBody>
      </p:sp>
      <p:sp>
        <p:nvSpPr>
          <p:cNvPr id="3" name="Content Placeholder 2">
            <a:extLst>
              <a:ext uri="{FF2B5EF4-FFF2-40B4-BE49-F238E27FC236}">
                <a16:creationId xmlns:a16="http://schemas.microsoft.com/office/drawing/2014/main" id="{BB8E37E9-B356-0041-A03F-7DBBDD52AB7A}"/>
              </a:ext>
            </a:extLst>
          </p:cNvPr>
          <p:cNvSpPr>
            <a:spLocks noGrp="1"/>
          </p:cNvSpPr>
          <p:nvPr>
            <p:ph idx="1"/>
          </p:nvPr>
        </p:nvSpPr>
        <p:spPr>
          <a:xfrm>
            <a:off x="838200" y="1362808"/>
            <a:ext cx="10515599" cy="4914899"/>
          </a:xfrm>
        </p:spPr>
        <p:txBody>
          <a:bodyPr numCol="2"/>
          <a:lstStyle/>
          <a:p>
            <a:pPr lvl="3"/>
            <a:r>
              <a:rPr lang="en-US" sz="1000" b="0">
                <a:solidFill>
                  <a:srgbClr val="3D3929"/>
                </a:solidFill>
                <a:highlight>
                  <a:srgbClr val="F0EEE5"/>
                </a:highlight>
                <a:latin typeface="+mn-lt"/>
              </a:rPr>
              <a:t>Based on your knowledge on EPA Superfund program for this document, can you generate top 20 insights users would be </a:t>
            </a:r>
            <a:br>
              <a:rPr lang="en-US" sz="1000" b="0">
                <a:solidFill>
                  <a:srgbClr val="3D3929"/>
                </a:solidFill>
                <a:highlight>
                  <a:srgbClr val="F0EEE5"/>
                </a:highlight>
                <a:latin typeface="+mn-lt"/>
              </a:rPr>
            </a:br>
            <a:r>
              <a:rPr lang="en-US" sz="1000" b="0">
                <a:solidFill>
                  <a:srgbClr val="3D3929"/>
                </a:solidFill>
                <a:highlight>
                  <a:srgbClr val="F0EEE5"/>
                </a:highlight>
                <a:latin typeface="+mn-lt"/>
              </a:rPr>
              <a:t>interested in.</a:t>
            </a:r>
          </a:p>
          <a:p>
            <a:pPr algn="l"/>
            <a:r>
              <a:rPr lang="en-US" sz="1000">
                <a:solidFill>
                  <a:srgbClr val="000000"/>
                </a:solidFill>
                <a:latin typeface="+mn-lt"/>
              </a:rPr>
              <a:t>Based on my understanding of the EPA Superfund program and the information provided in this document, here are 20 key insights users would likely want to know:</a:t>
            </a:r>
          </a:p>
          <a:p>
            <a:pPr lvl="1">
              <a:buFont typeface="+mj-lt"/>
              <a:buAutoNum type="arabicPeriod"/>
            </a:pPr>
            <a:r>
              <a:rPr lang="en-US" sz="1000" b="1">
                <a:solidFill>
                  <a:srgbClr val="000000"/>
                </a:solidFill>
                <a:latin typeface="+mn-lt"/>
              </a:rPr>
              <a:t>Site Location: </a:t>
            </a:r>
            <a:r>
              <a:rPr lang="en-US" sz="1000">
                <a:solidFill>
                  <a:srgbClr val="000000"/>
                </a:solidFill>
                <a:latin typeface="+mn-lt"/>
              </a:rPr>
              <a:t>Coleman-Evans Wood Preserving Site is located in Whitehouse, Florida, about 8 miles west of Jacksonville.</a:t>
            </a:r>
          </a:p>
          <a:p>
            <a:pPr lvl="1">
              <a:buFont typeface="+mj-lt"/>
              <a:buAutoNum type="arabicPeriod"/>
            </a:pPr>
            <a:r>
              <a:rPr lang="en-US" sz="1000" b="1">
                <a:solidFill>
                  <a:srgbClr val="000000"/>
                </a:solidFill>
                <a:latin typeface="+mn-lt"/>
              </a:rPr>
              <a:t>Operational History: </a:t>
            </a:r>
            <a:r>
              <a:rPr lang="en-US" sz="1000">
                <a:solidFill>
                  <a:srgbClr val="000000"/>
                </a:solidFill>
                <a:latin typeface="+mn-lt"/>
              </a:rPr>
              <a:t>The site operated as a wood preserving facility from 1954 to the mid-1980s.</a:t>
            </a:r>
          </a:p>
          <a:p>
            <a:pPr lvl="1">
              <a:buFont typeface="+mj-lt"/>
              <a:buAutoNum type="arabicPeriod"/>
            </a:pPr>
            <a:r>
              <a:rPr lang="en-US" sz="1000" b="1">
                <a:solidFill>
                  <a:srgbClr val="000000"/>
                </a:solidFill>
                <a:latin typeface="+mn-lt"/>
              </a:rPr>
              <a:t>Main Contaminants: </a:t>
            </a:r>
            <a:r>
              <a:rPr lang="en-US" sz="1000">
                <a:solidFill>
                  <a:srgbClr val="000000"/>
                </a:solidFill>
                <a:latin typeface="+mn-lt"/>
              </a:rPr>
              <a:t>The primary contaminants of concern are pentachlorophenol (PCP) and dioxin.</a:t>
            </a:r>
          </a:p>
          <a:p>
            <a:pPr lvl="1">
              <a:buFont typeface="+mj-lt"/>
              <a:buAutoNum type="arabicPeriod"/>
            </a:pPr>
            <a:r>
              <a:rPr lang="en-US" sz="1000" b="1">
                <a:solidFill>
                  <a:srgbClr val="000000"/>
                </a:solidFill>
                <a:latin typeface="+mn-lt"/>
              </a:rPr>
              <a:t>Contamination Extent: </a:t>
            </a:r>
            <a:r>
              <a:rPr lang="en-US" sz="1000">
                <a:solidFill>
                  <a:srgbClr val="000000"/>
                </a:solidFill>
                <a:latin typeface="+mn-lt"/>
              </a:rPr>
              <a:t>Approximately 45,000 cubic yards of soil and sediment are contaminated.</a:t>
            </a:r>
          </a:p>
          <a:p>
            <a:pPr lvl="1">
              <a:buFont typeface="+mj-lt"/>
              <a:buAutoNum type="arabicPeriod"/>
            </a:pPr>
            <a:r>
              <a:rPr lang="en-US" sz="1000" b="1">
                <a:solidFill>
                  <a:srgbClr val="000000"/>
                </a:solidFill>
                <a:latin typeface="+mn-lt"/>
              </a:rPr>
              <a:t>Affected Areas: </a:t>
            </a:r>
            <a:r>
              <a:rPr lang="en-US" sz="1000">
                <a:solidFill>
                  <a:srgbClr val="000000"/>
                </a:solidFill>
                <a:latin typeface="+mn-lt"/>
              </a:rPr>
              <a:t>Contamination extends beyond the 11-acre site to nearby residential areas and drainage ditches.</a:t>
            </a:r>
          </a:p>
          <a:p>
            <a:pPr lvl="1">
              <a:buFont typeface="+mj-lt"/>
              <a:buAutoNum type="arabicPeriod"/>
            </a:pPr>
            <a:r>
              <a:rPr lang="en-US" sz="1000" b="1">
                <a:solidFill>
                  <a:srgbClr val="000000"/>
                </a:solidFill>
                <a:latin typeface="+mn-lt"/>
              </a:rPr>
              <a:t>Groundwater Impact: </a:t>
            </a:r>
            <a:r>
              <a:rPr lang="en-US" sz="1000">
                <a:solidFill>
                  <a:srgbClr val="000000"/>
                </a:solidFill>
                <a:latin typeface="+mn-lt"/>
              </a:rPr>
              <a:t>The upper surficial aquifer is contaminated with PCP.</a:t>
            </a:r>
          </a:p>
          <a:p>
            <a:pPr lvl="1">
              <a:buFont typeface="+mj-lt"/>
              <a:buAutoNum type="arabicPeriod"/>
            </a:pPr>
            <a:r>
              <a:rPr lang="en-US" sz="1000" b="1">
                <a:solidFill>
                  <a:srgbClr val="000000"/>
                </a:solidFill>
                <a:latin typeface="+mn-lt"/>
              </a:rPr>
              <a:t>Selected Remedy: </a:t>
            </a:r>
            <a:r>
              <a:rPr lang="en-US" sz="1000">
                <a:solidFill>
                  <a:srgbClr val="000000"/>
                </a:solidFill>
                <a:latin typeface="+mn-lt"/>
              </a:rPr>
              <a:t>Thermal Desorption with Groundwater Recovery and Treatment (Alternative 4).</a:t>
            </a:r>
          </a:p>
          <a:p>
            <a:pPr lvl="1">
              <a:buFont typeface="+mj-lt"/>
              <a:buAutoNum type="arabicPeriod"/>
            </a:pPr>
            <a:r>
              <a:rPr lang="en-US" sz="1000" b="1">
                <a:solidFill>
                  <a:srgbClr val="000000"/>
                </a:solidFill>
                <a:latin typeface="+mn-lt"/>
              </a:rPr>
              <a:t>Contingency Remedy: </a:t>
            </a:r>
            <a:r>
              <a:rPr lang="en-US" sz="1000">
                <a:solidFill>
                  <a:srgbClr val="000000"/>
                </a:solidFill>
                <a:latin typeface="+mn-lt"/>
              </a:rPr>
              <a:t>Containment by Capping with Groundwater Recovery and Treatment (Alternative 2).</a:t>
            </a:r>
          </a:p>
          <a:p>
            <a:pPr lvl="1">
              <a:buFont typeface="+mj-lt"/>
              <a:buAutoNum type="arabicPeriod"/>
            </a:pPr>
            <a:r>
              <a:rPr lang="en-US" sz="1000" b="1">
                <a:solidFill>
                  <a:srgbClr val="000000"/>
                </a:solidFill>
                <a:latin typeface="+mn-lt"/>
              </a:rPr>
              <a:t>Interim Action:</a:t>
            </a:r>
            <a:r>
              <a:rPr lang="en-US" sz="1000">
                <a:solidFill>
                  <a:srgbClr val="000000"/>
                </a:solidFill>
                <a:latin typeface="+mn-lt"/>
              </a:rPr>
              <a:t> This is an interim action, pending EPA's final dioxin reassessment.</a:t>
            </a:r>
          </a:p>
          <a:p>
            <a:pPr lvl="1">
              <a:buFont typeface="+mj-lt"/>
              <a:buAutoNum type="arabicPeriod"/>
            </a:pPr>
            <a:r>
              <a:rPr lang="en-US" sz="1000" b="1">
                <a:solidFill>
                  <a:srgbClr val="000000"/>
                </a:solidFill>
                <a:latin typeface="+mn-lt"/>
              </a:rPr>
              <a:t>Cleanup Levels: </a:t>
            </a:r>
            <a:r>
              <a:rPr lang="en-US" sz="1000">
                <a:solidFill>
                  <a:srgbClr val="000000"/>
                </a:solidFill>
                <a:latin typeface="+mn-lt"/>
              </a:rPr>
              <a:t>Interim soil cleanup levels are 2.0 mg/kg for PCP and 1.0 </a:t>
            </a:r>
            <a:r>
              <a:rPr lang="el-GR" sz="1000">
                <a:solidFill>
                  <a:srgbClr val="000000"/>
                </a:solidFill>
                <a:latin typeface="+mn-lt"/>
              </a:rPr>
              <a:t>μ</a:t>
            </a:r>
            <a:r>
              <a:rPr lang="en-US" sz="1000">
                <a:solidFill>
                  <a:srgbClr val="000000"/>
                </a:solidFill>
                <a:latin typeface="+mn-lt"/>
              </a:rPr>
              <a:t>g/kg for dioxin.</a:t>
            </a:r>
          </a:p>
          <a:p>
            <a:pPr lvl="1">
              <a:buFont typeface="+mj-lt"/>
              <a:buAutoNum type="arabicPeriod"/>
            </a:pPr>
            <a:r>
              <a:rPr lang="en-US" sz="1000" b="1">
                <a:solidFill>
                  <a:srgbClr val="000000"/>
                </a:solidFill>
                <a:latin typeface="+mn-lt"/>
              </a:rPr>
              <a:t>Groundwater Cleanup Levels: </a:t>
            </a:r>
            <a:r>
              <a:rPr lang="en-US" sz="1000">
                <a:solidFill>
                  <a:srgbClr val="000000"/>
                </a:solidFill>
                <a:latin typeface="+mn-lt"/>
              </a:rPr>
              <a:t>1.0 </a:t>
            </a:r>
            <a:r>
              <a:rPr lang="el-GR" sz="1000">
                <a:solidFill>
                  <a:srgbClr val="000000"/>
                </a:solidFill>
                <a:latin typeface="+mn-lt"/>
              </a:rPr>
              <a:t>μ</a:t>
            </a:r>
            <a:r>
              <a:rPr lang="en-US" sz="1000">
                <a:solidFill>
                  <a:srgbClr val="000000"/>
                </a:solidFill>
                <a:latin typeface="+mn-lt"/>
              </a:rPr>
              <a:t>g/L for PCP and 1.0 ng/L for dioxin.</a:t>
            </a:r>
          </a:p>
          <a:p>
            <a:pPr lvl="1">
              <a:buFont typeface="+mj-lt"/>
              <a:buAutoNum type="arabicPeriod"/>
            </a:pPr>
            <a:r>
              <a:rPr lang="en-US" sz="1000" b="1">
                <a:solidFill>
                  <a:srgbClr val="000000"/>
                </a:solidFill>
                <a:latin typeface="+mn-lt"/>
              </a:rPr>
              <a:t>Cost: </a:t>
            </a:r>
            <a:r>
              <a:rPr lang="en-US" sz="1000">
                <a:solidFill>
                  <a:srgbClr val="000000"/>
                </a:solidFill>
                <a:latin typeface="+mn-lt"/>
              </a:rPr>
              <a:t>The selected remedy is estimated to cost $20,720,000.</a:t>
            </a:r>
          </a:p>
          <a:p>
            <a:pPr lvl="1">
              <a:buFont typeface="+mj-lt"/>
              <a:buAutoNum type="arabicPeriod"/>
            </a:pPr>
            <a:r>
              <a:rPr lang="en-US" sz="1000" b="1">
                <a:solidFill>
                  <a:srgbClr val="000000"/>
                </a:solidFill>
                <a:latin typeface="+mn-lt"/>
              </a:rPr>
              <a:t>Timeline</a:t>
            </a:r>
            <a:r>
              <a:rPr lang="en-US" sz="1000">
                <a:solidFill>
                  <a:srgbClr val="000000"/>
                </a:solidFill>
                <a:latin typeface="+mn-lt"/>
              </a:rPr>
              <a:t>: Estimated 3 years for soil remediation and 10.5 years for groundwater remediation.</a:t>
            </a:r>
          </a:p>
          <a:p>
            <a:pPr lvl="1">
              <a:buFont typeface="+mj-lt"/>
              <a:buAutoNum type="arabicPeriod"/>
            </a:pPr>
            <a:r>
              <a:rPr lang="en-US" sz="1000" b="1">
                <a:solidFill>
                  <a:srgbClr val="000000"/>
                </a:solidFill>
                <a:latin typeface="+mn-lt"/>
              </a:rPr>
              <a:t>Community Involvement</a:t>
            </a:r>
            <a:r>
              <a:rPr lang="en-US" sz="1000">
                <a:solidFill>
                  <a:srgbClr val="000000"/>
                </a:solidFill>
                <a:latin typeface="+mn-lt"/>
              </a:rPr>
              <a:t>: Multiple public meetings and comment periods were held.</a:t>
            </a:r>
          </a:p>
          <a:p>
            <a:pPr lvl="1">
              <a:buFont typeface="+mj-lt"/>
              <a:buAutoNum type="arabicPeriod"/>
            </a:pPr>
            <a:r>
              <a:rPr lang="en-US" sz="1000" b="1">
                <a:solidFill>
                  <a:srgbClr val="000000"/>
                </a:solidFill>
                <a:latin typeface="+mn-lt"/>
              </a:rPr>
              <a:t>Risk Assessment</a:t>
            </a:r>
            <a:r>
              <a:rPr lang="en-US" sz="1000">
                <a:solidFill>
                  <a:srgbClr val="000000"/>
                </a:solidFill>
                <a:latin typeface="+mn-lt"/>
              </a:rPr>
              <a:t>: Conducted in 1986 and updated in 1996 to include dioxin risks.</a:t>
            </a:r>
          </a:p>
          <a:p>
            <a:pPr lvl="1">
              <a:buFont typeface="+mj-lt"/>
              <a:buAutoNum type="arabicPeriod"/>
            </a:pPr>
            <a:r>
              <a:rPr lang="en-US" sz="1000" b="1">
                <a:solidFill>
                  <a:srgbClr val="000000"/>
                </a:solidFill>
                <a:latin typeface="+mn-lt"/>
              </a:rPr>
              <a:t>Exposure Pathways</a:t>
            </a:r>
            <a:r>
              <a:rPr lang="en-US" sz="1000">
                <a:solidFill>
                  <a:srgbClr val="000000"/>
                </a:solidFill>
                <a:latin typeface="+mn-lt"/>
              </a:rPr>
              <a:t>: Include direct contact with soil, inhalation of particles, and potential future groundwater exposure.</a:t>
            </a:r>
          </a:p>
          <a:p>
            <a:pPr lvl="1">
              <a:buFont typeface="+mj-lt"/>
              <a:buAutoNum type="arabicPeriod"/>
            </a:pPr>
            <a:r>
              <a:rPr lang="en-US" sz="1000" b="1">
                <a:solidFill>
                  <a:srgbClr val="000000"/>
                </a:solidFill>
                <a:latin typeface="+mn-lt"/>
              </a:rPr>
              <a:t>Off-Site Impact</a:t>
            </a:r>
            <a:r>
              <a:rPr lang="en-US" sz="1000">
                <a:solidFill>
                  <a:srgbClr val="000000"/>
                </a:solidFill>
                <a:latin typeface="+mn-lt"/>
              </a:rPr>
              <a:t>: Some residential properties may require excavation and temporary relocation of residents.</a:t>
            </a:r>
          </a:p>
          <a:p>
            <a:pPr lvl="1">
              <a:buFont typeface="+mj-lt"/>
              <a:buAutoNum type="arabicPeriod"/>
            </a:pPr>
            <a:r>
              <a:rPr lang="en-US" sz="1000" b="1">
                <a:solidFill>
                  <a:srgbClr val="000000"/>
                </a:solidFill>
                <a:latin typeface="+mn-lt"/>
              </a:rPr>
              <a:t>Groundwater Use: </a:t>
            </a:r>
            <a:r>
              <a:rPr lang="en-US" sz="1000">
                <a:solidFill>
                  <a:srgbClr val="000000"/>
                </a:solidFill>
                <a:latin typeface="+mn-lt"/>
              </a:rPr>
              <a:t>The upper surficial aquifer is considered a potential drinking water source.</a:t>
            </a:r>
          </a:p>
          <a:p>
            <a:pPr lvl="1">
              <a:buFont typeface="+mj-lt"/>
              <a:buAutoNum type="arabicPeriod"/>
            </a:pPr>
            <a:r>
              <a:rPr lang="en-US" sz="1000" b="1">
                <a:solidFill>
                  <a:srgbClr val="000000"/>
                </a:solidFill>
                <a:latin typeface="+mn-lt"/>
              </a:rPr>
              <a:t>Treatment Process</a:t>
            </a:r>
            <a:r>
              <a:rPr lang="en-US" sz="1000">
                <a:solidFill>
                  <a:srgbClr val="000000"/>
                </a:solidFill>
                <a:latin typeface="+mn-lt"/>
              </a:rPr>
              <a:t>: Thermal desorption will heat soil to separate contaminants, followed by off-gas treatment.</a:t>
            </a:r>
          </a:p>
          <a:p>
            <a:pPr lvl="1">
              <a:buFont typeface="+mj-lt"/>
              <a:buAutoNum type="arabicPeriod"/>
            </a:pPr>
            <a:r>
              <a:rPr lang="en-US" sz="1000" b="1">
                <a:solidFill>
                  <a:srgbClr val="000000"/>
                </a:solidFill>
                <a:latin typeface="+mn-lt"/>
              </a:rPr>
              <a:t>Long-Term Monitoring</a:t>
            </a:r>
            <a:r>
              <a:rPr lang="en-US" sz="1000">
                <a:solidFill>
                  <a:srgbClr val="000000"/>
                </a:solidFill>
                <a:latin typeface="+mn-lt"/>
              </a:rPr>
              <a:t>: The site will require ongoing monitoring to ensure remedy effectiveness.</a:t>
            </a:r>
          </a:p>
          <a:p>
            <a:pPr algn="l"/>
            <a:r>
              <a:rPr lang="en-US" sz="1000">
                <a:solidFill>
                  <a:srgbClr val="000000"/>
                </a:solidFill>
                <a:latin typeface="+mn-lt"/>
              </a:rPr>
              <a:t>These insights cover the key aspects of the site history, contamination, chosen remedy, and future that would be of interest to most users familiar with the EPA Superfund program.</a:t>
            </a:r>
          </a:p>
          <a:p>
            <a:pPr lvl="3"/>
            <a:endParaRPr lang="en-US" sz="1000">
              <a:latin typeface="+mn-lt"/>
            </a:endParaRPr>
          </a:p>
        </p:txBody>
      </p:sp>
      <p:sp>
        <p:nvSpPr>
          <p:cNvPr id="4" name="Slide Number Placeholder 3">
            <a:extLst>
              <a:ext uri="{FF2B5EF4-FFF2-40B4-BE49-F238E27FC236}">
                <a16:creationId xmlns:a16="http://schemas.microsoft.com/office/drawing/2014/main" id="{AB9527A9-E7CA-4828-90CC-8F93963C4B64}"/>
              </a:ext>
            </a:extLst>
          </p:cNvPr>
          <p:cNvSpPr txBox="1">
            <a:spLocks/>
          </p:cNvSpPr>
          <p:nvPr/>
        </p:nvSpPr>
        <p:spPr>
          <a:xfrm>
            <a:off x="11092070" y="6400800"/>
            <a:ext cx="461498"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ACE6E22-E655-5947-A8B4-6F095FBA2C12}" type="slidenum">
              <a:rPr lang="en-US" sz="1000" smtClean="0">
                <a:solidFill>
                  <a:srgbClr val="000000"/>
                </a:solidFill>
                <a:latin typeface="Calibri" panose="020F0502020204030204"/>
              </a:rPr>
              <a:pPr algn="r"/>
              <a:t>16</a:t>
            </a:fld>
            <a:endParaRPr lang="en-US" sz="1000">
              <a:solidFill>
                <a:srgbClr val="000000"/>
              </a:solidFill>
              <a:latin typeface="Calibri" panose="020F0502020204030204"/>
            </a:endParaRPr>
          </a:p>
        </p:txBody>
      </p:sp>
    </p:spTree>
    <p:extLst>
      <p:ext uri="{BB962C8B-B14F-4D97-AF65-F5344CB8AC3E}">
        <p14:creationId xmlns:p14="http://schemas.microsoft.com/office/powerpoint/2010/main" val="204211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EEEF-9D1A-5735-63FF-275678860C07}"/>
              </a:ext>
            </a:extLst>
          </p:cNvPr>
          <p:cNvSpPr>
            <a:spLocks noGrp="1"/>
          </p:cNvSpPr>
          <p:nvPr>
            <p:ph type="title"/>
          </p:nvPr>
        </p:nvSpPr>
        <p:spPr/>
        <p:txBody>
          <a:bodyPr/>
          <a:lstStyle/>
          <a:p>
            <a:r>
              <a:rPr lang="en-US" dirty="0"/>
              <a:t>Thank you and Questions</a:t>
            </a:r>
          </a:p>
        </p:txBody>
      </p:sp>
      <p:sp>
        <p:nvSpPr>
          <p:cNvPr id="3" name="Content Placeholder 2">
            <a:extLst>
              <a:ext uri="{FF2B5EF4-FFF2-40B4-BE49-F238E27FC236}">
                <a16:creationId xmlns:a16="http://schemas.microsoft.com/office/drawing/2014/main" id="{CE3FA60F-6460-68CF-3459-497CD62836EC}"/>
              </a:ext>
            </a:extLst>
          </p:cNvPr>
          <p:cNvSpPr>
            <a:spLocks noGrp="1"/>
          </p:cNvSpPr>
          <p:nvPr>
            <p:ph idx="1"/>
          </p:nvPr>
        </p:nvSpPr>
        <p:spPr>
          <a:xfrm>
            <a:off x="883478" y="1606733"/>
            <a:ext cx="10470321" cy="4626943"/>
          </a:xfrm>
        </p:spPr>
        <p:txBody>
          <a:bodyPr/>
          <a:lstStyle/>
          <a:p>
            <a:pPr marL="0" indent="0">
              <a:buNone/>
            </a:pPr>
            <a:br>
              <a:rPr lang="en-US" sz="1600" dirty="0">
                <a:solidFill>
                  <a:schemeClr val="tx1"/>
                </a:solidFill>
              </a:rPr>
            </a:br>
            <a:endParaRPr lang="en-US" sz="1600" dirty="0">
              <a:solidFill>
                <a:schemeClr val="tx1"/>
              </a:solidFill>
            </a:endParaRPr>
          </a:p>
        </p:txBody>
      </p:sp>
      <p:sp>
        <p:nvSpPr>
          <p:cNvPr id="5" name="Rectangle 3">
            <a:extLst>
              <a:ext uri="{FF2B5EF4-FFF2-40B4-BE49-F238E27FC236}">
                <a16:creationId xmlns:a16="http://schemas.microsoft.com/office/drawing/2014/main" id="{114D409F-3197-C3FA-F176-F6338FF09C03}"/>
              </a:ext>
            </a:extLst>
          </p:cNvPr>
          <p:cNvSpPr>
            <a:spLocks noChangeArrowheads="1"/>
          </p:cNvSpPr>
          <p:nvPr/>
        </p:nvSpPr>
        <p:spPr bwMode="auto">
          <a:xfrm>
            <a:off x="6654237" y="4116676"/>
            <a:ext cx="4430405" cy="2166244"/>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lIns="45714" tIns="45714" rIns="45714" bIns="45714" anchor="ctr"/>
          <a:lstStyle/>
          <a:p>
            <a:pPr algn="ctr" eaLnBrk="0" hangingPunct="0">
              <a:defRPr/>
            </a:pPr>
            <a:endParaRPr lang="en-US" sz="1200">
              <a:solidFill>
                <a:srgbClr val="000000"/>
              </a:solidFill>
              <a:cs typeface="+mn-cs"/>
            </a:endParaRPr>
          </a:p>
        </p:txBody>
      </p:sp>
      <p:pic>
        <p:nvPicPr>
          <p:cNvPr id="6" name="Picture 4" descr="BAHLogoB">
            <a:extLst>
              <a:ext uri="{FF2B5EF4-FFF2-40B4-BE49-F238E27FC236}">
                <a16:creationId xmlns:a16="http://schemas.microsoft.com/office/drawing/2014/main" id="{7C109B43-74E9-ADFC-48C3-D412549423E4}"/>
              </a:ext>
            </a:extLst>
          </p:cNvPr>
          <p:cNvPicPr>
            <a:picLocks noChangeAspect="1" noChangeArrowheads="1"/>
          </p:cNvPicPr>
          <p:nvPr/>
        </p:nvPicPr>
        <p:blipFill>
          <a:blip r:embed="rId3"/>
          <a:srcRect/>
          <a:stretch>
            <a:fillRect/>
          </a:stretch>
        </p:blipFill>
        <p:spPr bwMode="auto">
          <a:xfrm>
            <a:off x="7234547" y="4268988"/>
            <a:ext cx="3300103" cy="348112"/>
          </a:xfrm>
          <a:prstGeom prst="rect">
            <a:avLst/>
          </a:prstGeom>
          <a:noFill/>
          <a:ln w="9525">
            <a:noFill/>
            <a:miter lim="800000"/>
            <a:headEnd/>
            <a:tailEnd/>
          </a:ln>
        </p:spPr>
      </p:pic>
      <p:sp>
        <p:nvSpPr>
          <p:cNvPr id="7" name="Line 5">
            <a:extLst>
              <a:ext uri="{FF2B5EF4-FFF2-40B4-BE49-F238E27FC236}">
                <a16:creationId xmlns:a16="http://schemas.microsoft.com/office/drawing/2014/main" id="{A1C139E8-6270-A9F2-1C9B-49FC62F9F856}"/>
              </a:ext>
            </a:extLst>
          </p:cNvPr>
          <p:cNvSpPr>
            <a:spLocks noChangeShapeType="1"/>
          </p:cNvSpPr>
          <p:nvPr/>
        </p:nvSpPr>
        <p:spPr bwMode="auto">
          <a:xfrm flipV="1">
            <a:off x="7234548" y="4717297"/>
            <a:ext cx="3370254" cy="180"/>
          </a:xfrm>
          <a:prstGeom prst="line">
            <a:avLst/>
          </a:prstGeom>
          <a:noFill/>
          <a:ln w="19050">
            <a:solidFill>
              <a:srgbClr val="FF0000"/>
            </a:solidFill>
            <a:round/>
            <a:headEnd/>
            <a:tailEnd/>
          </a:ln>
        </p:spPr>
        <p:txBody>
          <a:bodyPr wrap="none" lIns="45714" tIns="45714" rIns="45714" bIns="45714" anchor="ctr"/>
          <a:lstStyle/>
          <a:p>
            <a:endParaRPr lang="en-US"/>
          </a:p>
        </p:txBody>
      </p:sp>
      <p:sp>
        <p:nvSpPr>
          <p:cNvPr id="8" name="Text Box 19">
            <a:extLst>
              <a:ext uri="{FF2B5EF4-FFF2-40B4-BE49-F238E27FC236}">
                <a16:creationId xmlns:a16="http://schemas.microsoft.com/office/drawing/2014/main" id="{479A0BA8-9CC0-7EE4-D465-520487C80C01}"/>
              </a:ext>
            </a:extLst>
          </p:cNvPr>
          <p:cNvSpPr txBox="1">
            <a:spLocks noChangeArrowheads="1"/>
          </p:cNvSpPr>
          <p:nvPr/>
        </p:nvSpPr>
        <p:spPr bwMode="auto">
          <a:xfrm>
            <a:off x="8260519" y="5167912"/>
            <a:ext cx="2679892" cy="914982"/>
          </a:xfrm>
          <a:prstGeom prst="rect">
            <a:avLst/>
          </a:prstGeom>
          <a:noFill/>
          <a:ln w="9525">
            <a:noFill/>
            <a:miter lim="800000"/>
            <a:headEnd/>
            <a:tailEnd/>
          </a:ln>
        </p:spPr>
        <p:txBody>
          <a:bodyPr wrap="square" lIns="45714" tIns="45714" rIns="45714" bIns="45714">
            <a:spAutoFit/>
          </a:bodyPr>
          <a:lstStyle/>
          <a:p>
            <a:pPr algn="r" eaLnBrk="0" hangingPunct="0">
              <a:lnSpc>
                <a:spcPts val="400"/>
              </a:lnSpc>
              <a:spcBef>
                <a:spcPct val="50000"/>
              </a:spcBef>
            </a:pPr>
            <a:endParaRPr lang="en-US" sz="800" b="1" dirty="0">
              <a:solidFill>
                <a:srgbClr val="777777"/>
              </a:solidFill>
            </a:endParaRPr>
          </a:p>
          <a:p>
            <a:pPr algn="r" eaLnBrk="0" hangingPunct="0">
              <a:lnSpc>
                <a:spcPts val="400"/>
              </a:lnSpc>
              <a:spcBef>
                <a:spcPct val="50000"/>
              </a:spcBef>
              <a:spcAft>
                <a:spcPts val="600"/>
              </a:spcAft>
            </a:pPr>
            <a:r>
              <a:rPr lang="en-US" b="1" dirty="0">
                <a:solidFill>
                  <a:srgbClr val="000000"/>
                </a:solidFill>
              </a:rPr>
              <a:t>Erin Sanborn</a:t>
            </a:r>
          </a:p>
          <a:p>
            <a:pPr algn="r" eaLnBrk="0" hangingPunct="0">
              <a:lnSpc>
                <a:spcPts val="400"/>
              </a:lnSpc>
              <a:spcBef>
                <a:spcPct val="50000"/>
              </a:spcBef>
              <a:spcAft>
                <a:spcPts val="600"/>
              </a:spcAft>
            </a:pPr>
            <a:r>
              <a:rPr lang="en-US" b="1" dirty="0">
                <a:solidFill>
                  <a:srgbClr val="777777"/>
                </a:solidFill>
              </a:rPr>
              <a:t>Lead Associate</a:t>
            </a:r>
            <a:endParaRPr lang="en-US" b="1" dirty="0">
              <a:solidFill>
                <a:srgbClr val="000000"/>
              </a:solidFill>
            </a:endParaRPr>
          </a:p>
          <a:p>
            <a:pPr algn="r" eaLnBrk="0" hangingPunct="0">
              <a:lnSpc>
                <a:spcPts val="400"/>
              </a:lnSpc>
              <a:spcBef>
                <a:spcPct val="50000"/>
              </a:spcBef>
              <a:spcAft>
                <a:spcPts val="600"/>
              </a:spcAft>
            </a:pPr>
            <a:r>
              <a:rPr lang="en-US" b="1" dirty="0">
                <a:solidFill>
                  <a:srgbClr val="777777"/>
                </a:solidFill>
              </a:rPr>
              <a:t>sanborn_erin@bah.com</a:t>
            </a:r>
          </a:p>
        </p:txBody>
      </p:sp>
      <p:sp>
        <p:nvSpPr>
          <p:cNvPr id="9" name="Rectangle 3">
            <a:extLst>
              <a:ext uri="{FF2B5EF4-FFF2-40B4-BE49-F238E27FC236}">
                <a16:creationId xmlns:a16="http://schemas.microsoft.com/office/drawing/2014/main" id="{971033F4-39A0-AA91-C766-913B35F44E05}"/>
              </a:ext>
            </a:extLst>
          </p:cNvPr>
          <p:cNvSpPr>
            <a:spLocks noChangeArrowheads="1"/>
          </p:cNvSpPr>
          <p:nvPr/>
        </p:nvSpPr>
        <p:spPr bwMode="auto">
          <a:xfrm>
            <a:off x="1007303" y="4116676"/>
            <a:ext cx="4460047" cy="2166244"/>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lIns="45714" tIns="45714" rIns="45714" bIns="45714" anchor="ctr"/>
          <a:lstStyle/>
          <a:p>
            <a:pPr algn="ctr" eaLnBrk="0" hangingPunct="0">
              <a:defRPr/>
            </a:pPr>
            <a:endParaRPr lang="en-US" sz="1200">
              <a:solidFill>
                <a:srgbClr val="000000"/>
              </a:solidFill>
              <a:cs typeface="+mn-cs"/>
            </a:endParaRPr>
          </a:p>
        </p:txBody>
      </p:sp>
      <p:pic>
        <p:nvPicPr>
          <p:cNvPr id="10" name="Picture 4" descr="BAHLogoB">
            <a:extLst>
              <a:ext uri="{FF2B5EF4-FFF2-40B4-BE49-F238E27FC236}">
                <a16:creationId xmlns:a16="http://schemas.microsoft.com/office/drawing/2014/main" id="{B9ACC7C1-16F0-DAFF-3127-0DE4BC8B44A9}"/>
              </a:ext>
            </a:extLst>
          </p:cNvPr>
          <p:cNvPicPr>
            <a:picLocks noChangeAspect="1" noChangeArrowheads="1"/>
          </p:cNvPicPr>
          <p:nvPr/>
        </p:nvPicPr>
        <p:blipFill>
          <a:blip r:embed="rId3"/>
          <a:srcRect/>
          <a:stretch>
            <a:fillRect/>
          </a:stretch>
        </p:blipFill>
        <p:spPr bwMode="auto">
          <a:xfrm>
            <a:off x="1523999" y="4268988"/>
            <a:ext cx="3467795" cy="365802"/>
          </a:xfrm>
          <a:prstGeom prst="rect">
            <a:avLst/>
          </a:prstGeom>
          <a:noFill/>
          <a:ln w="9525">
            <a:noFill/>
            <a:miter lim="800000"/>
            <a:headEnd/>
            <a:tailEnd/>
          </a:ln>
        </p:spPr>
      </p:pic>
      <p:sp>
        <p:nvSpPr>
          <p:cNvPr id="11" name="Text Box 19">
            <a:extLst>
              <a:ext uri="{FF2B5EF4-FFF2-40B4-BE49-F238E27FC236}">
                <a16:creationId xmlns:a16="http://schemas.microsoft.com/office/drawing/2014/main" id="{F36C789E-90D5-31EE-9F12-1458FF25B500}"/>
              </a:ext>
            </a:extLst>
          </p:cNvPr>
          <p:cNvSpPr txBox="1">
            <a:spLocks noChangeArrowheads="1"/>
          </p:cNvSpPr>
          <p:nvPr/>
        </p:nvSpPr>
        <p:spPr bwMode="auto">
          <a:xfrm>
            <a:off x="2613585" y="5206012"/>
            <a:ext cx="2697822" cy="914982"/>
          </a:xfrm>
          <a:prstGeom prst="rect">
            <a:avLst/>
          </a:prstGeom>
          <a:noFill/>
          <a:ln w="9525">
            <a:noFill/>
            <a:miter lim="800000"/>
            <a:headEnd/>
            <a:tailEnd/>
          </a:ln>
        </p:spPr>
        <p:txBody>
          <a:bodyPr wrap="square" lIns="45714" tIns="45714" rIns="45714" bIns="45714">
            <a:spAutoFit/>
          </a:bodyPr>
          <a:lstStyle/>
          <a:p>
            <a:pPr algn="r" eaLnBrk="0" hangingPunct="0">
              <a:lnSpc>
                <a:spcPts val="400"/>
              </a:lnSpc>
              <a:spcBef>
                <a:spcPct val="50000"/>
              </a:spcBef>
            </a:pPr>
            <a:endParaRPr lang="en-US" sz="800" b="1" dirty="0">
              <a:solidFill>
                <a:srgbClr val="777777"/>
              </a:solidFill>
            </a:endParaRPr>
          </a:p>
          <a:p>
            <a:pPr algn="r" eaLnBrk="0" hangingPunct="0">
              <a:lnSpc>
                <a:spcPts val="400"/>
              </a:lnSpc>
              <a:spcBef>
                <a:spcPct val="50000"/>
              </a:spcBef>
              <a:spcAft>
                <a:spcPts val="600"/>
              </a:spcAft>
            </a:pPr>
            <a:r>
              <a:rPr lang="en-US" b="1" dirty="0">
                <a:solidFill>
                  <a:srgbClr val="000000"/>
                </a:solidFill>
              </a:rPr>
              <a:t>Pattabhi Nunna</a:t>
            </a:r>
          </a:p>
          <a:p>
            <a:pPr algn="r" eaLnBrk="0" hangingPunct="0">
              <a:lnSpc>
                <a:spcPts val="400"/>
              </a:lnSpc>
              <a:spcBef>
                <a:spcPct val="50000"/>
              </a:spcBef>
              <a:spcAft>
                <a:spcPts val="600"/>
              </a:spcAft>
            </a:pPr>
            <a:r>
              <a:rPr lang="en-US" b="1" dirty="0">
                <a:solidFill>
                  <a:srgbClr val="777777"/>
                </a:solidFill>
              </a:rPr>
              <a:t>Lead Associate</a:t>
            </a:r>
            <a:endParaRPr lang="en-US" b="1" dirty="0">
              <a:solidFill>
                <a:srgbClr val="000000"/>
              </a:solidFill>
            </a:endParaRPr>
          </a:p>
          <a:p>
            <a:pPr algn="r" eaLnBrk="0" hangingPunct="0">
              <a:lnSpc>
                <a:spcPts val="400"/>
              </a:lnSpc>
              <a:spcBef>
                <a:spcPct val="50000"/>
              </a:spcBef>
              <a:spcAft>
                <a:spcPts val="600"/>
              </a:spcAft>
            </a:pPr>
            <a:r>
              <a:rPr lang="en-US" b="1" dirty="0">
                <a:solidFill>
                  <a:srgbClr val="777777"/>
                </a:solidFill>
              </a:rPr>
              <a:t>nunna_pattabhi@bah.com</a:t>
            </a:r>
          </a:p>
        </p:txBody>
      </p:sp>
      <p:sp>
        <p:nvSpPr>
          <p:cNvPr id="12" name="Line 5">
            <a:extLst>
              <a:ext uri="{FF2B5EF4-FFF2-40B4-BE49-F238E27FC236}">
                <a16:creationId xmlns:a16="http://schemas.microsoft.com/office/drawing/2014/main" id="{D0A63127-37CE-0752-6122-F1D806A37501}"/>
              </a:ext>
            </a:extLst>
          </p:cNvPr>
          <p:cNvSpPr>
            <a:spLocks noChangeShapeType="1"/>
          </p:cNvSpPr>
          <p:nvPr/>
        </p:nvSpPr>
        <p:spPr bwMode="auto">
          <a:xfrm flipV="1">
            <a:off x="1598991" y="4717296"/>
            <a:ext cx="3392803" cy="180"/>
          </a:xfrm>
          <a:prstGeom prst="line">
            <a:avLst/>
          </a:prstGeom>
          <a:noFill/>
          <a:ln w="19050">
            <a:solidFill>
              <a:srgbClr val="FF0000"/>
            </a:solidFill>
            <a:round/>
            <a:headEnd/>
            <a:tailEnd/>
          </a:ln>
        </p:spPr>
        <p:txBody>
          <a:bodyPr wrap="none" lIns="45714" tIns="45714" rIns="45714" bIns="45714" anchor="ctr"/>
          <a:lstStyle/>
          <a:p>
            <a:endParaRPr lang="en-US"/>
          </a:p>
        </p:txBody>
      </p:sp>
      <p:sp>
        <p:nvSpPr>
          <p:cNvPr id="4" name="Rectangle 3">
            <a:extLst>
              <a:ext uri="{FF2B5EF4-FFF2-40B4-BE49-F238E27FC236}">
                <a16:creationId xmlns:a16="http://schemas.microsoft.com/office/drawing/2014/main" id="{07115C7A-52C7-89D3-5296-E2CABCE728B2}"/>
              </a:ext>
            </a:extLst>
          </p:cNvPr>
          <p:cNvSpPr>
            <a:spLocks noChangeArrowheads="1"/>
          </p:cNvSpPr>
          <p:nvPr/>
        </p:nvSpPr>
        <p:spPr bwMode="auto">
          <a:xfrm>
            <a:off x="1007303" y="1658202"/>
            <a:ext cx="4460047" cy="2166244"/>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lIns="45714" tIns="45714" rIns="45714" bIns="45714" anchor="ctr"/>
          <a:lstStyle/>
          <a:p>
            <a:pPr algn="ctr" eaLnBrk="0" hangingPunct="0">
              <a:defRPr/>
            </a:pPr>
            <a:endParaRPr lang="en-US" sz="1200">
              <a:solidFill>
                <a:srgbClr val="000000"/>
              </a:solidFill>
              <a:cs typeface="+mn-cs"/>
            </a:endParaRPr>
          </a:p>
        </p:txBody>
      </p:sp>
      <p:sp>
        <p:nvSpPr>
          <p:cNvPr id="14" name="Text Box 19">
            <a:extLst>
              <a:ext uri="{FF2B5EF4-FFF2-40B4-BE49-F238E27FC236}">
                <a16:creationId xmlns:a16="http://schemas.microsoft.com/office/drawing/2014/main" id="{D4566FAC-AB16-CC98-00E1-2628881809AB}"/>
              </a:ext>
            </a:extLst>
          </p:cNvPr>
          <p:cNvSpPr txBox="1">
            <a:spLocks noChangeArrowheads="1"/>
          </p:cNvSpPr>
          <p:nvPr/>
        </p:nvSpPr>
        <p:spPr bwMode="auto">
          <a:xfrm>
            <a:off x="1007302" y="2747538"/>
            <a:ext cx="4460048" cy="914982"/>
          </a:xfrm>
          <a:prstGeom prst="rect">
            <a:avLst/>
          </a:prstGeom>
          <a:noFill/>
          <a:ln w="9525">
            <a:noFill/>
            <a:miter lim="800000"/>
            <a:headEnd/>
            <a:tailEnd/>
          </a:ln>
        </p:spPr>
        <p:txBody>
          <a:bodyPr wrap="square" lIns="45714" tIns="45714" rIns="45714" bIns="45714">
            <a:spAutoFit/>
          </a:bodyPr>
          <a:lstStyle/>
          <a:p>
            <a:pPr algn="r" eaLnBrk="0" hangingPunct="0">
              <a:lnSpc>
                <a:spcPts val="400"/>
              </a:lnSpc>
              <a:spcBef>
                <a:spcPct val="50000"/>
              </a:spcBef>
            </a:pPr>
            <a:endParaRPr lang="en-US" sz="800" b="1" dirty="0">
              <a:solidFill>
                <a:srgbClr val="777777"/>
              </a:solidFill>
            </a:endParaRPr>
          </a:p>
          <a:p>
            <a:pPr algn="r" eaLnBrk="0" hangingPunct="0">
              <a:lnSpc>
                <a:spcPts val="400"/>
              </a:lnSpc>
              <a:spcBef>
                <a:spcPct val="50000"/>
              </a:spcBef>
              <a:spcAft>
                <a:spcPts val="600"/>
              </a:spcAft>
            </a:pPr>
            <a:r>
              <a:rPr lang="en-US" b="1" dirty="0">
                <a:solidFill>
                  <a:srgbClr val="000000"/>
                </a:solidFill>
              </a:rPr>
              <a:t>Steve Wyman</a:t>
            </a:r>
          </a:p>
          <a:p>
            <a:pPr algn="r" eaLnBrk="0" hangingPunct="0">
              <a:lnSpc>
                <a:spcPts val="400"/>
              </a:lnSpc>
              <a:spcBef>
                <a:spcPct val="50000"/>
              </a:spcBef>
              <a:spcAft>
                <a:spcPts val="600"/>
              </a:spcAft>
            </a:pPr>
            <a:r>
              <a:rPr lang="en-US" sz="1750" b="1" dirty="0">
                <a:solidFill>
                  <a:srgbClr val="777777"/>
                </a:solidFill>
              </a:rPr>
              <a:t>OLEM/OSRTI/Information Management Branch</a:t>
            </a:r>
          </a:p>
          <a:p>
            <a:pPr algn="r" eaLnBrk="0" hangingPunct="0">
              <a:lnSpc>
                <a:spcPts val="400"/>
              </a:lnSpc>
              <a:spcBef>
                <a:spcPct val="50000"/>
              </a:spcBef>
              <a:spcAft>
                <a:spcPts val="600"/>
              </a:spcAft>
            </a:pPr>
            <a:r>
              <a:rPr lang="en-US" b="1" dirty="0">
                <a:solidFill>
                  <a:srgbClr val="777777"/>
                </a:solidFill>
              </a:rPr>
              <a:t>wyman.steve@epa.gov</a:t>
            </a:r>
          </a:p>
        </p:txBody>
      </p:sp>
      <p:pic>
        <p:nvPicPr>
          <p:cNvPr id="16" name="Picture 15">
            <a:extLst>
              <a:ext uri="{FF2B5EF4-FFF2-40B4-BE49-F238E27FC236}">
                <a16:creationId xmlns:a16="http://schemas.microsoft.com/office/drawing/2014/main" id="{2BE9F419-E334-480A-5025-69A5BE8061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352" y="1753636"/>
            <a:ext cx="726122" cy="726122"/>
          </a:xfrm>
          <a:prstGeom prst="rect">
            <a:avLst/>
          </a:prstGeom>
          <a:noFill/>
          <a:ln>
            <a:noFill/>
          </a:ln>
        </p:spPr>
      </p:pic>
      <p:sp>
        <p:nvSpPr>
          <p:cNvPr id="18" name="TextBox 17">
            <a:extLst>
              <a:ext uri="{FF2B5EF4-FFF2-40B4-BE49-F238E27FC236}">
                <a16:creationId xmlns:a16="http://schemas.microsoft.com/office/drawing/2014/main" id="{A46078A6-F780-7DBF-9185-3D2E87535B63}"/>
              </a:ext>
            </a:extLst>
          </p:cNvPr>
          <p:cNvSpPr txBox="1"/>
          <p:nvPr/>
        </p:nvSpPr>
        <p:spPr>
          <a:xfrm>
            <a:off x="1810012" y="1799026"/>
            <a:ext cx="3657337" cy="646331"/>
          </a:xfrm>
          <a:prstGeom prst="rect">
            <a:avLst/>
          </a:prstGeom>
          <a:noFill/>
        </p:spPr>
        <p:txBody>
          <a:bodyPr wrap="square" rtlCol="0">
            <a:spAutoFit/>
          </a:bodyPr>
          <a:lstStyle/>
          <a:p>
            <a:r>
              <a:rPr lang="en-US" b="1" dirty="0"/>
              <a:t>Environmental </a:t>
            </a:r>
          </a:p>
          <a:p>
            <a:r>
              <a:rPr lang="en-US" b="1" dirty="0"/>
              <a:t>Protection Agency</a:t>
            </a:r>
          </a:p>
        </p:txBody>
      </p:sp>
      <p:sp>
        <p:nvSpPr>
          <p:cNvPr id="19" name="Line 5">
            <a:extLst>
              <a:ext uri="{FF2B5EF4-FFF2-40B4-BE49-F238E27FC236}">
                <a16:creationId xmlns:a16="http://schemas.microsoft.com/office/drawing/2014/main" id="{463DFACC-B518-B7B3-6D92-0D2F11EC353E}"/>
              </a:ext>
            </a:extLst>
          </p:cNvPr>
          <p:cNvSpPr>
            <a:spLocks noChangeShapeType="1"/>
          </p:cNvSpPr>
          <p:nvPr/>
        </p:nvSpPr>
        <p:spPr bwMode="auto">
          <a:xfrm>
            <a:off x="1810012" y="2479758"/>
            <a:ext cx="3501395" cy="17067"/>
          </a:xfrm>
          <a:prstGeom prst="line">
            <a:avLst/>
          </a:prstGeom>
          <a:noFill/>
          <a:ln w="19050">
            <a:solidFill>
              <a:schemeClr val="accent1"/>
            </a:solidFill>
            <a:round/>
            <a:headEnd/>
            <a:tailEnd/>
          </a:ln>
        </p:spPr>
        <p:txBody>
          <a:bodyPr wrap="none" lIns="45714" tIns="45714" rIns="45714" bIns="45714" anchor="ctr"/>
          <a:lstStyle/>
          <a:p>
            <a:endParaRPr lang="en-US"/>
          </a:p>
        </p:txBody>
      </p:sp>
    </p:spTree>
    <p:extLst>
      <p:ext uri="{BB962C8B-B14F-4D97-AF65-F5344CB8AC3E}">
        <p14:creationId xmlns:p14="http://schemas.microsoft.com/office/powerpoint/2010/main" val="214071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9D4A7750-31D3-4953-9CC5-F4F638B89CEC}"/>
              </a:ext>
            </a:extLst>
          </p:cNvPr>
          <p:cNvGraphicFramePr>
            <a:graphicFrameLocks noChangeAspect="1"/>
          </p:cNvGraphicFramePr>
          <p:nvPr>
            <p:custDataLst>
              <p:tags r:id="rId1"/>
            </p:custDataLst>
            <p:extLst>
              <p:ext uri="{D42A27DB-BD31-4B8C-83A1-F6EECF244321}">
                <p14:modId xmlns:p14="http://schemas.microsoft.com/office/powerpoint/2010/main" val="30501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6" name="think-cell data - do not delete" hidden="1">
                        <a:extLst>
                          <a:ext uri="{FF2B5EF4-FFF2-40B4-BE49-F238E27FC236}">
                            <a16:creationId xmlns:a16="http://schemas.microsoft.com/office/drawing/2014/main" id="{9D4A7750-31D3-4953-9CC5-F4F638B89C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CD4287-4974-9496-0CEE-86E6D7B89D02}"/>
              </a:ext>
            </a:extLst>
          </p:cNvPr>
          <p:cNvSpPr>
            <a:spLocks noGrp="1"/>
          </p:cNvSpPr>
          <p:nvPr>
            <p:ph type="title"/>
          </p:nvPr>
        </p:nvSpPr>
        <p:spPr>
          <a:xfrm>
            <a:off x="838200" y="212963"/>
            <a:ext cx="10715368" cy="981308"/>
          </a:xfrm>
        </p:spPr>
        <p:txBody>
          <a:bodyPr vert="horz" anchor="b">
            <a:normAutofit/>
          </a:bodyPr>
          <a:lstStyle/>
          <a:p>
            <a:r>
              <a:rPr lang="en-US"/>
              <a:t>Superfund Enterprise Management System (SEMS) TEAM</a:t>
            </a:r>
          </a:p>
        </p:txBody>
      </p:sp>
      <p:sp>
        <p:nvSpPr>
          <p:cNvPr id="4" name="Slide Number Placeholder 3">
            <a:extLst>
              <a:ext uri="{FF2B5EF4-FFF2-40B4-BE49-F238E27FC236}">
                <a16:creationId xmlns:a16="http://schemas.microsoft.com/office/drawing/2014/main" id="{4E671F49-1DCA-E622-59C0-D68CBA0BF443}"/>
              </a:ext>
            </a:extLst>
          </p:cNvPr>
          <p:cNvSpPr>
            <a:spLocks noGrp="1"/>
          </p:cNvSpPr>
          <p:nvPr>
            <p:ph type="sldNum" sz="quarter" idx="4"/>
          </p:nvPr>
        </p:nvSpPr>
        <p:spPr>
          <a:xfrm>
            <a:off x="11092070" y="6400800"/>
            <a:ext cx="461498" cy="4572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0444AF0-1A74-4216-8949-FC0C823D00DF}"/>
              </a:ext>
            </a:extLst>
          </p:cNvPr>
          <p:cNvSpPr txBox="1"/>
          <p:nvPr/>
        </p:nvSpPr>
        <p:spPr>
          <a:xfrm>
            <a:off x="3837432" y="3167390"/>
            <a:ext cx="2258568" cy="523220"/>
          </a:xfrm>
          <a:prstGeom prst="rect">
            <a:avLst/>
          </a:prstGeom>
          <a:noFill/>
        </p:spPr>
        <p:txBody>
          <a:bodyPr wrap="square" lIns="0" rtlCol="0">
            <a:spAutoFit/>
          </a:bodyPr>
          <a:lstStyle/>
          <a:p>
            <a:pPr algn="ctr"/>
            <a:r>
              <a:rPr lang="en-US" sz="1400"/>
              <a:t>Pattabhi Nunna</a:t>
            </a:r>
          </a:p>
          <a:p>
            <a:pPr algn="ctr"/>
            <a:r>
              <a:rPr lang="en-US" sz="1400"/>
              <a:t>SEMS Chief Architect</a:t>
            </a:r>
          </a:p>
        </p:txBody>
      </p:sp>
      <p:sp>
        <p:nvSpPr>
          <p:cNvPr id="32" name="TextBox 31">
            <a:extLst>
              <a:ext uri="{FF2B5EF4-FFF2-40B4-BE49-F238E27FC236}">
                <a16:creationId xmlns:a16="http://schemas.microsoft.com/office/drawing/2014/main" id="{347413E3-400E-4B8C-9D8B-EB96A712720C}"/>
              </a:ext>
            </a:extLst>
          </p:cNvPr>
          <p:cNvSpPr txBox="1"/>
          <p:nvPr/>
        </p:nvSpPr>
        <p:spPr>
          <a:xfrm>
            <a:off x="6345211" y="3196572"/>
            <a:ext cx="2112460" cy="523220"/>
          </a:xfrm>
          <a:prstGeom prst="rect">
            <a:avLst/>
          </a:prstGeom>
          <a:noFill/>
        </p:spPr>
        <p:txBody>
          <a:bodyPr wrap="square" lIns="0" rtlCol="0">
            <a:spAutoFit/>
          </a:bodyPr>
          <a:lstStyle/>
          <a:p>
            <a:pPr algn="ctr"/>
            <a:r>
              <a:rPr lang="en-US" sz="1400"/>
              <a:t>Spencer Maghrouri </a:t>
            </a:r>
            <a:br>
              <a:rPr lang="en-US" sz="1400"/>
            </a:br>
            <a:r>
              <a:rPr lang="en-US" sz="1400"/>
              <a:t>AI/ML Engineer</a:t>
            </a:r>
          </a:p>
        </p:txBody>
      </p:sp>
      <p:sp>
        <p:nvSpPr>
          <p:cNvPr id="33" name="TextBox 32">
            <a:extLst>
              <a:ext uri="{FF2B5EF4-FFF2-40B4-BE49-F238E27FC236}">
                <a16:creationId xmlns:a16="http://schemas.microsoft.com/office/drawing/2014/main" id="{B3488313-2337-405F-9A43-FC1895FA48F6}"/>
              </a:ext>
            </a:extLst>
          </p:cNvPr>
          <p:cNvSpPr txBox="1"/>
          <p:nvPr/>
        </p:nvSpPr>
        <p:spPr>
          <a:xfrm>
            <a:off x="1475761" y="3247546"/>
            <a:ext cx="2112460" cy="523220"/>
          </a:xfrm>
          <a:prstGeom prst="rect">
            <a:avLst/>
          </a:prstGeom>
          <a:noFill/>
        </p:spPr>
        <p:txBody>
          <a:bodyPr wrap="square" lIns="0" rtlCol="0">
            <a:spAutoFit/>
          </a:bodyPr>
          <a:lstStyle/>
          <a:p>
            <a:pPr algn="ctr"/>
            <a:r>
              <a:rPr lang="en-US" sz="1400"/>
              <a:t>Erin Sanborn</a:t>
            </a:r>
          </a:p>
          <a:p>
            <a:pPr algn="ctr"/>
            <a:r>
              <a:rPr lang="en-US" sz="1400"/>
              <a:t>SEMS Project Analyst</a:t>
            </a:r>
          </a:p>
        </p:txBody>
      </p:sp>
      <p:pic>
        <p:nvPicPr>
          <p:cNvPr id="37" name="Picture 36" descr="A person in a suit and tie&#10;&#10;Description automatically generated">
            <a:extLst>
              <a:ext uri="{FF2B5EF4-FFF2-40B4-BE49-F238E27FC236}">
                <a16:creationId xmlns:a16="http://schemas.microsoft.com/office/drawing/2014/main" id="{4A24BCDD-F55B-4ADF-A5C0-29C9218EBE69}"/>
              </a:ext>
            </a:extLst>
          </p:cNvPr>
          <p:cNvPicPr>
            <a:picLocks noChangeAspect="1"/>
          </p:cNvPicPr>
          <p:nvPr/>
        </p:nvPicPr>
        <p:blipFill>
          <a:blip r:embed="rId6"/>
          <a:stretch>
            <a:fillRect/>
          </a:stretch>
        </p:blipFill>
        <p:spPr>
          <a:xfrm>
            <a:off x="4152078" y="1567190"/>
            <a:ext cx="1629275" cy="1600200"/>
          </a:xfrm>
          <a:prstGeom prst="rect">
            <a:avLst/>
          </a:prstGeom>
          <a:ln>
            <a:solidFill>
              <a:schemeClr val="tx1"/>
            </a:solidFill>
          </a:ln>
        </p:spPr>
      </p:pic>
      <p:sp>
        <p:nvSpPr>
          <p:cNvPr id="5" name="TextBox 4">
            <a:extLst>
              <a:ext uri="{FF2B5EF4-FFF2-40B4-BE49-F238E27FC236}">
                <a16:creationId xmlns:a16="http://schemas.microsoft.com/office/drawing/2014/main" id="{0B18FD6B-E02C-53B5-93F5-9BA5F1E82D7B}"/>
              </a:ext>
            </a:extLst>
          </p:cNvPr>
          <p:cNvSpPr txBox="1"/>
          <p:nvPr/>
        </p:nvSpPr>
        <p:spPr>
          <a:xfrm>
            <a:off x="998774" y="4249802"/>
            <a:ext cx="4697176" cy="1077218"/>
          </a:xfrm>
          <a:prstGeom prst="rect">
            <a:avLst/>
          </a:prstGeom>
          <a:noFill/>
        </p:spPr>
        <p:txBody>
          <a:bodyPr wrap="square">
            <a:spAutoFit/>
          </a:bodyPr>
          <a:lstStyle/>
          <a:p>
            <a:r>
              <a:rPr lang="en-US" sz="1600" b="1" u="sng" dirty="0"/>
              <a:t>EPA COR &amp; Program Manager</a:t>
            </a:r>
          </a:p>
          <a:p>
            <a:r>
              <a:rPr lang="en-US" sz="1600" dirty="0"/>
              <a:t>Steven Wyman</a:t>
            </a:r>
          </a:p>
          <a:p>
            <a:r>
              <a:rPr lang="en-US" sz="1600" dirty="0"/>
              <a:t>Information Technology Specialist (EPA System Owner)</a:t>
            </a:r>
          </a:p>
          <a:p>
            <a:r>
              <a:rPr lang="en-US" sz="1600" dirty="0"/>
              <a:t>OLEM-OSRTI-RMD-IMB</a:t>
            </a:r>
          </a:p>
        </p:txBody>
      </p:sp>
      <p:sp>
        <p:nvSpPr>
          <p:cNvPr id="7" name="TextBox 6">
            <a:extLst>
              <a:ext uri="{FF2B5EF4-FFF2-40B4-BE49-F238E27FC236}">
                <a16:creationId xmlns:a16="http://schemas.microsoft.com/office/drawing/2014/main" id="{F901E66A-2393-796E-5D08-50ED52F347A0}"/>
              </a:ext>
            </a:extLst>
          </p:cNvPr>
          <p:cNvSpPr txBox="1"/>
          <p:nvPr/>
        </p:nvSpPr>
        <p:spPr>
          <a:xfrm>
            <a:off x="5985312" y="4253934"/>
            <a:ext cx="4432458" cy="1077218"/>
          </a:xfrm>
          <a:prstGeom prst="rect">
            <a:avLst/>
          </a:prstGeom>
          <a:noFill/>
        </p:spPr>
        <p:txBody>
          <a:bodyPr wrap="square">
            <a:spAutoFit/>
          </a:bodyPr>
          <a:lstStyle/>
          <a:p>
            <a:pPr marL="0" marR="0">
              <a:spcBef>
                <a:spcPts val="0"/>
              </a:spcBef>
              <a:spcAft>
                <a:spcPts val="0"/>
              </a:spcAft>
            </a:pPr>
            <a:r>
              <a:rPr lang="en-US" sz="1600" b="1" u="sng" dirty="0"/>
              <a:t>EPA Alternate COR</a:t>
            </a:r>
          </a:p>
          <a:p>
            <a:pPr marL="0" marR="0">
              <a:spcBef>
                <a:spcPts val="0"/>
              </a:spcBef>
              <a:spcAft>
                <a:spcPts val="0"/>
              </a:spcAft>
            </a:pPr>
            <a:r>
              <a:rPr lang="en-US" sz="1600" dirty="0"/>
              <a:t>William Bushee</a:t>
            </a:r>
          </a:p>
          <a:p>
            <a:pPr marL="0" marR="0">
              <a:spcBef>
                <a:spcPts val="0"/>
              </a:spcBef>
              <a:spcAft>
                <a:spcPts val="0"/>
              </a:spcAft>
            </a:pPr>
            <a:r>
              <a:rPr lang="en-US" sz="1600" dirty="0"/>
              <a:t>IT Specialist (Security)</a:t>
            </a:r>
          </a:p>
          <a:p>
            <a:pPr marL="0" marR="0">
              <a:spcBef>
                <a:spcPts val="0"/>
              </a:spcBef>
              <a:spcAft>
                <a:spcPts val="0"/>
              </a:spcAft>
            </a:pPr>
            <a:r>
              <a:rPr lang="en-US" sz="1600" dirty="0"/>
              <a:t>OLEM-OSRTI-RMD-IMB</a:t>
            </a:r>
          </a:p>
        </p:txBody>
      </p:sp>
      <p:pic>
        <p:nvPicPr>
          <p:cNvPr id="6" name="Picture 5" descr="A person with her hands on her chin&#10;&#10;Description automatically generated">
            <a:extLst>
              <a:ext uri="{FF2B5EF4-FFF2-40B4-BE49-F238E27FC236}">
                <a16:creationId xmlns:a16="http://schemas.microsoft.com/office/drawing/2014/main" id="{C70F0067-981B-9C33-2037-9622141CED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838" y="1567190"/>
            <a:ext cx="1413827" cy="1644384"/>
          </a:xfrm>
          <a:prstGeom prst="rect">
            <a:avLst/>
          </a:prstGeom>
        </p:spPr>
      </p:pic>
      <p:pic>
        <p:nvPicPr>
          <p:cNvPr id="9" name="Picture 8" descr="A person in a suit smiling&#10;&#10;Description automatically generated">
            <a:extLst>
              <a:ext uri="{FF2B5EF4-FFF2-40B4-BE49-F238E27FC236}">
                <a16:creationId xmlns:a16="http://schemas.microsoft.com/office/drawing/2014/main" id="{3F3680AD-5348-1F89-7800-18CA184E42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5704" y="1569567"/>
            <a:ext cx="1942276" cy="1604822"/>
          </a:xfrm>
          <a:prstGeom prst="rect">
            <a:avLst/>
          </a:prstGeom>
        </p:spPr>
      </p:pic>
    </p:spTree>
    <p:extLst>
      <p:ext uri="{BB962C8B-B14F-4D97-AF65-F5344CB8AC3E}">
        <p14:creationId xmlns:p14="http://schemas.microsoft.com/office/powerpoint/2010/main" val="46450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9D4A7750-31D3-4953-9CC5-F4F638B89CEC}"/>
              </a:ext>
            </a:extLst>
          </p:cNvPr>
          <p:cNvGraphicFramePr>
            <a:graphicFrameLocks noChangeAspect="1"/>
          </p:cNvGraphicFramePr>
          <p:nvPr>
            <p:custDataLst>
              <p:tags r:id="rId1"/>
            </p:custDataLst>
            <p:extLst>
              <p:ext uri="{D42A27DB-BD31-4B8C-83A1-F6EECF244321}">
                <p14:modId xmlns:p14="http://schemas.microsoft.com/office/powerpoint/2010/main" val="952591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6" name="think-cell data - do not delete" hidden="1">
                        <a:extLst>
                          <a:ext uri="{FF2B5EF4-FFF2-40B4-BE49-F238E27FC236}">
                            <a16:creationId xmlns:a16="http://schemas.microsoft.com/office/drawing/2014/main" id="{9D4A7750-31D3-4953-9CC5-F4F638B89C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CD4287-4974-9496-0CEE-86E6D7B89D02}"/>
              </a:ext>
            </a:extLst>
          </p:cNvPr>
          <p:cNvSpPr>
            <a:spLocks noGrp="1"/>
          </p:cNvSpPr>
          <p:nvPr>
            <p:ph type="title"/>
          </p:nvPr>
        </p:nvSpPr>
        <p:spPr>
          <a:xfrm>
            <a:off x="838200" y="212963"/>
            <a:ext cx="10715368" cy="981308"/>
          </a:xfrm>
        </p:spPr>
        <p:txBody>
          <a:bodyPr vert="horz" anchor="b">
            <a:normAutofit/>
          </a:bodyPr>
          <a:lstStyle/>
          <a:p>
            <a:r>
              <a:rPr lang="en-US"/>
              <a:t>AGENDA</a:t>
            </a:r>
          </a:p>
        </p:txBody>
      </p:sp>
      <p:sp>
        <p:nvSpPr>
          <p:cNvPr id="4" name="Slide Number Placeholder 3">
            <a:extLst>
              <a:ext uri="{FF2B5EF4-FFF2-40B4-BE49-F238E27FC236}">
                <a16:creationId xmlns:a16="http://schemas.microsoft.com/office/drawing/2014/main" id="{4E671F49-1DCA-E622-59C0-D68CBA0BF443}"/>
              </a:ext>
            </a:extLst>
          </p:cNvPr>
          <p:cNvSpPr>
            <a:spLocks noGrp="1"/>
          </p:cNvSpPr>
          <p:nvPr>
            <p:ph type="sldNum" sz="quarter" idx="4"/>
          </p:nvPr>
        </p:nvSpPr>
        <p:spPr>
          <a:xfrm>
            <a:off x="11092070" y="6400800"/>
            <a:ext cx="461498" cy="4572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CFD88605-8724-544F-4E9E-C377E86251F1}"/>
              </a:ext>
            </a:extLst>
          </p:cNvPr>
          <p:cNvGraphicFramePr>
            <a:graphicFrameLocks noGrp="1"/>
          </p:cNvGraphicFramePr>
          <p:nvPr>
            <p:ph idx="1"/>
            <p:extLst>
              <p:ext uri="{D42A27DB-BD31-4B8C-83A1-F6EECF244321}">
                <p14:modId xmlns:p14="http://schemas.microsoft.com/office/powerpoint/2010/main" val="1882394769"/>
              </p:ext>
            </p:extLst>
          </p:nvPr>
        </p:nvGraphicFramePr>
        <p:xfrm>
          <a:off x="838200" y="1611313"/>
          <a:ext cx="10715625" cy="45989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3" name="Group 2">
            <a:extLst>
              <a:ext uri="{FF2B5EF4-FFF2-40B4-BE49-F238E27FC236}">
                <a16:creationId xmlns:a16="http://schemas.microsoft.com/office/drawing/2014/main" id="{7DF56A4F-3193-E035-4E18-97C8D6BC8265}"/>
              </a:ext>
            </a:extLst>
          </p:cNvPr>
          <p:cNvGrpSpPr>
            <a:grpSpLocks/>
          </p:cNvGrpSpPr>
          <p:nvPr/>
        </p:nvGrpSpPr>
        <p:grpSpPr>
          <a:xfrm>
            <a:off x="947399" y="1752124"/>
            <a:ext cx="708882" cy="708882"/>
            <a:chOff x="984012" y="1820943"/>
            <a:chExt cx="1527651" cy="1527651"/>
          </a:xfrm>
        </p:grpSpPr>
        <p:sp>
          <p:nvSpPr>
            <p:cNvPr id="7" name="Oval 6">
              <a:extLst>
                <a:ext uri="{FF2B5EF4-FFF2-40B4-BE49-F238E27FC236}">
                  <a16:creationId xmlns:a16="http://schemas.microsoft.com/office/drawing/2014/main" id="{DB4456E3-1675-AFCA-7CB8-C35A55A0005E}"/>
                </a:ext>
              </a:extLst>
            </p:cNvPr>
            <p:cNvSpPr>
              <a:spLocks/>
            </p:cNvSpPr>
            <p:nvPr/>
          </p:nvSpPr>
          <p:spPr>
            <a:xfrm>
              <a:off x="984012" y="1820943"/>
              <a:ext cx="1527651" cy="1527651"/>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A71A0A7-FDD6-388F-18D9-748AC9367E49}"/>
                </a:ext>
              </a:extLst>
            </p:cNvPr>
            <p:cNvSpPr>
              <a:spLocks/>
            </p:cNvSpPr>
            <p:nvPr/>
          </p:nvSpPr>
          <p:spPr>
            <a:xfrm>
              <a:off x="1102518" y="1939449"/>
              <a:ext cx="1290638" cy="1290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9" name="Graphic 8">
              <a:extLst>
                <a:ext uri="{FF2B5EF4-FFF2-40B4-BE49-F238E27FC236}">
                  <a16:creationId xmlns:a16="http://schemas.microsoft.com/office/drawing/2014/main" id="{E4CAA35D-B4C4-15EC-B8A1-E00D8D9CB0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7019" y="2148439"/>
              <a:ext cx="821635" cy="821635"/>
            </a:xfrm>
            <a:prstGeom prst="rect">
              <a:avLst/>
            </a:prstGeom>
          </p:spPr>
        </p:pic>
      </p:grpSp>
      <p:grpSp>
        <p:nvGrpSpPr>
          <p:cNvPr id="14" name="Group 13">
            <a:extLst>
              <a:ext uri="{FF2B5EF4-FFF2-40B4-BE49-F238E27FC236}">
                <a16:creationId xmlns:a16="http://schemas.microsoft.com/office/drawing/2014/main" id="{C83CB9AE-7F17-F12A-D66E-3A442F68CF80}"/>
              </a:ext>
            </a:extLst>
          </p:cNvPr>
          <p:cNvGrpSpPr>
            <a:grpSpLocks/>
          </p:cNvGrpSpPr>
          <p:nvPr/>
        </p:nvGrpSpPr>
        <p:grpSpPr>
          <a:xfrm>
            <a:off x="947398" y="2959793"/>
            <a:ext cx="708882" cy="708882"/>
            <a:chOff x="1016211" y="5467237"/>
            <a:chExt cx="829102" cy="829102"/>
          </a:xfrm>
        </p:grpSpPr>
        <p:sp>
          <p:nvSpPr>
            <p:cNvPr id="15" name="Oval 14">
              <a:extLst>
                <a:ext uri="{FF2B5EF4-FFF2-40B4-BE49-F238E27FC236}">
                  <a16:creationId xmlns:a16="http://schemas.microsoft.com/office/drawing/2014/main" id="{94C816AE-4A64-DC22-7AF9-8E233E4E6320}"/>
                </a:ext>
              </a:extLst>
            </p:cNvPr>
            <p:cNvSpPr>
              <a:spLocks/>
            </p:cNvSpPr>
            <p:nvPr/>
          </p:nvSpPr>
          <p:spPr>
            <a:xfrm>
              <a:off x="1016211" y="5467237"/>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A0BEBBF-7FAD-BE7C-C241-4AE55A6D3B26}"/>
                </a:ext>
              </a:extLst>
            </p:cNvPr>
            <p:cNvSpPr>
              <a:spLocks/>
            </p:cNvSpPr>
            <p:nvPr/>
          </p:nvSpPr>
          <p:spPr>
            <a:xfrm>
              <a:off x="1080528" y="5531554"/>
              <a:ext cx="700468" cy="7004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17" name="Graphic 16">
              <a:extLst>
                <a:ext uri="{FF2B5EF4-FFF2-40B4-BE49-F238E27FC236}">
                  <a16:creationId xmlns:a16="http://schemas.microsoft.com/office/drawing/2014/main" id="{59BE749F-9CE4-5AC0-1104-DB308E394F82}"/>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89510" y="5613140"/>
              <a:ext cx="537296" cy="537296"/>
            </a:xfrm>
            <a:prstGeom prst="rect">
              <a:avLst/>
            </a:prstGeom>
          </p:spPr>
        </p:pic>
      </p:grpSp>
      <p:grpSp>
        <p:nvGrpSpPr>
          <p:cNvPr id="18" name="Group 17">
            <a:extLst>
              <a:ext uri="{FF2B5EF4-FFF2-40B4-BE49-F238E27FC236}">
                <a16:creationId xmlns:a16="http://schemas.microsoft.com/office/drawing/2014/main" id="{D90D4A07-BE9B-87EE-8040-0A118E183AFD}"/>
              </a:ext>
            </a:extLst>
          </p:cNvPr>
          <p:cNvGrpSpPr>
            <a:grpSpLocks/>
          </p:cNvGrpSpPr>
          <p:nvPr/>
        </p:nvGrpSpPr>
        <p:grpSpPr>
          <a:xfrm>
            <a:off x="921273" y="5357289"/>
            <a:ext cx="708882" cy="708881"/>
            <a:chOff x="1016211" y="3540723"/>
            <a:chExt cx="829102" cy="829102"/>
          </a:xfrm>
        </p:grpSpPr>
        <p:sp>
          <p:nvSpPr>
            <p:cNvPr id="19" name="Oval 18">
              <a:extLst>
                <a:ext uri="{FF2B5EF4-FFF2-40B4-BE49-F238E27FC236}">
                  <a16:creationId xmlns:a16="http://schemas.microsoft.com/office/drawing/2014/main" id="{50309EDE-4F29-5E72-2D2D-CF18F99C095E}"/>
                </a:ext>
              </a:extLst>
            </p:cNvPr>
            <p:cNvSpPr>
              <a:spLocks/>
            </p:cNvSpPr>
            <p:nvPr/>
          </p:nvSpPr>
          <p:spPr>
            <a:xfrm>
              <a:off x="1016211" y="3540723"/>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C639F66-6081-A466-1692-A7113C3A8D40}"/>
                </a:ext>
              </a:extLst>
            </p:cNvPr>
            <p:cNvSpPr>
              <a:spLocks/>
            </p:cNvSpPr>
            <p:nvPr/>
          </p:nvSpPr>
          <p:spPr>
            <a:xfrm>
              <a:off x="1080528" y="3605052"/>
              <a:ext cx="700468" cy="700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1" name="Graphic 20">
              <a:extLst>
                <a:ext uri="{FF2B5EF4-FFF2-40B4-BE49-F238E27FC236}">
                  <a16:creationId xmlns:a16="http://schemas.microsoft.com/office/drawing/2014/main" id="{478C0A36-5FBA-9F60-7A07-A60253B5A54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07798" y="3740387"/>
              <a:ext cx="429771" cy="429771"/>
            </a:xfrm>
            <a:prstGeom prst="rect">
              <a:avLst/>
            </a:prstGeom>
          </p:spPr>
        </p:pic>
      </p:grpSp>
      <p:grpSp>
        <p:nvGrpSpPr>
          <p:cNvPr id="22" name="Group 21">
            <a:extLst>
              <a:ext uri="{FF2B5EF4-FFF2-40B4-BE49-F238E27FC236}">
                <a16:creationId xmlns:a16="http://schemas.microsoft.com/office/drawing/2014/main" id="{9FDC6F78-8E2A-30EB-68D8-DD58218E0D78}"/>
              </a:ext>
            </a:extLst>
          </p:cNvPr>
          <p:cNvGrpSpPr>
            <a:grpSpLocks/>
          </p:cNvGrpSpPr>
          <p:nvPr/>
        </p:nvGrpSpPr>
        <p:grpSpPr>
          <a:xfrm>
            <a:off x="921273" y="4149891"/>
            <a:ext cx="708882" cy="708882"/>
            <a:chOff x="1016211" y="4503980"/>
            <a:chExt cx="829102" cy="829102"/>
          </a:xfrm>
        </p:grpSpPr>
        <p:sp>
          <p:nvSpPr>
            <p:cNvPr id="23" name="Oval 22">
              <a:extLst>
                <a:ext uri="{FF2B5EF4-FFF2-40B4-BE49-F238E27FC236}">
                  <a16:creationId xmlns:a16="http://schemas.microsoft.com/office/drawing/2014/main" id="{32EA350F-A030-183A-66E0-50E30BCFB880}"/>
                </a:ext>
              </a:extLst>
            </p:cNvPr>
            <p:cNvSpPr>
              <a:spLocks/>
            </p:cNvSpPr>
            <p:nvPr/>
          </p:nvSpPr>
          <p:spPr>
            <a:xfrm>
              <a:off x="1016211" y="4503980"/>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9B92652-0CEA-1383-69D0-DFA2EF52E2C9}"/>
                </a:ext>
              </a:extLst>
            </p:cNvPr>
            <p:cNvSpPr>
              <a:spLocks/>
            </p:cNvSpPr>
            <p:nvPr/>
          </p:nvSpPr>
          <p:spPr>
            <a:xfrm>
              <a:off x="1080528" y="4568297"/>
              <a:ext cx="700468" cy="7004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5" name="Graphic 24">
              <a:extLst>
                <a:ext uri="{FF2B5EF4-FFF2-40B4-BE49-F238E27FC236}">
                  <a16:creationId xmlns:a16="http://schemas.microsoft.com/office/drawing/2014/main" id="{147BB94A-C757-B1CC-1BD4-F9672F38422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190233" y="4669628"/>
              <a:ext cx="457549" cy="457549"/>
            </a:xfrm>
            <a:prstGeom prst="rect">
              <a:avLst/>
            </a:prstGeom>
          </p:spPr>
        </p:pic>
      </p:grpSp>
    </p:spTree>
    <p:extLst>
      <p:ext uri="{BB962C8B-B14F-4D97-AF65-F5344CB8AC3E}">
        <p14:creationId xmlns:p14="http://schemas.microsoft.com/office/powerpoint/2010/main" val="82910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804ACAA-B9F3-4859-8FBD-33D49BEABE68}"/>
              </a:ext>
            </a:extLst>
          </p:cNvPr>
          <p:cNvGraphicFramePr>
            <a:graphicFrameLocks noChangeAspect="1"/>
          </p:cNvGraphicFramePr>
          <p:nvPr>
            <p:custDataLst>
              <p:tags r:id="rId1"/>
            </p:custDataLst>
            <p:extLst>
              <p:ext uri="{D42A27DB-BD31-4B8C-83A1-F6EECF244321}">
                <p14:modId xmlns:p14="http://schemas.microsoft.com/office/powerpoint/2010/main" val="935833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5" name="think-cell data - do not delete" hidden="1">
                        <a:extLst>
                          <a:ext uri="{FF2B5EF4-FFF2-40B4-BE49-F238E27FC236}">
                            <a16:creationId xmlns:a16="http://schemas.microsoft.com/office/drawing/2014/main" id="{5804ACAA-B9F3-4859-8FBD-33D49BEABE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751AB1-DB10-4951-9C23-D3ABB218FE1A}"/>
              </a:ext>
            </a:extLst>
          </p:cNvPr>
          <p:cNvSpPr>
            <a:spLocks noGrp="1"/>
          </p:cNvSpPr>
          <p:nvPr>
            <p:ph type="title"/>
          </p:nvPr>
        </p:nvSpPr>
        <p:spPr/>
        <p:txBody>
          <a:bodyPr vert="horz"/>
          <a:lstStyle/>
          <a:p>
            <a:r>
              <a:rPr lang="en-US"/>
              <a:t>What is the</a:t>
            </a:r>
            <a:br>
              <a:rPr lang="en-US"/>
            </a:br>
            <a:r>
              <a:rPr lang="en-US" sz="2800" b="1">
                <a:solidFill>
                  <a:schemeClr val="accent5"/>
                </a:solidFill>
              </a:rPr>
              <a:t>Superfund enterprise Management system (SEMS)?</a:t>
            </a:r>
          </a:p>
        </p:txBody>
      </p:sp>
      <p:sp>
        <p:nvSpPr>
          <p:cNvPr id="3" name="Slide Number Placeholder 2">
            <a:extLst>
              <a:ext uri="{FF2B5EF4-FFF2-40B4-BE49-F238E27FC236}">
                <a16:creationId xmlns:a16="http://schemas.microsoft.com/office/drawing/2014/main" id="{C67419D5-9CAE-40E2-93CA-2029817CC25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52009D9-9DC6-5E14-AA35-7B46136AC332}"/>
              </a:ext>
            </a:extLst>
          </p:cNvPr>
          <p:cNvSpPr/>
          <p:nvPr/>
        </p:nvSpPr>
        <p:spPr>
          <a:xfrm>
            <a:off x="1461061" y="4143663"/>
            <a:ext cx="4337839" cy="58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1D63ACB-6003-3152-95FE-FCA9CFAFDB1E}"/>
              </a:ext>
            </a:extLst>
          </p:cNvPr>
          <p:cNvSpPr/>
          <p:nvPr/>
        </p:nvSpPr>
        <p:spPr>
          <a:xfrm>
            <a:off x="992650" y="4047886"/>
            <a:ext cx="804672" cy="774890"/>
          </a:xfrm>
          <a:prstGeom prst="ellipse">
            <a:avLst/>
          </a:prstGeom>
          <a:solidFill>
            <a:srgbClr val="93358D">
              <a:alpha val="7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F57CB6E-2D67-8DBE-F792-B045A1B9F59E}"/>
              </a:ext>
            </a:extLst>
          </p:cNvPr>
          <p:cNvSpPr>
            <a:spLocks/>
          </p:cNvSpPr>
          <p:nvPr/>
        </p:nvSpPr>
        <p:spPr>
          <a:xfrm>
            <a:off x="1461060" y="4149638"/>
            <a:ext cx="9991800" cy="1958622"/>
          </a:xfrm>
          <a:prstGeom prst="rect">
            <a:avLst/>
          </a:prstGeom>
          <a:solidFill>
            <a:schemeClr val="accent5">
              <a:alpha val="92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C07366D-8EAA-865C-19BF-C93761625426}"/>
              </a:ext>
            </a:extLst>
          </p:cNvPr>
          <p:cNvSpPr>
            <a:spLocks/>
          </p:cNvSpPr>
          <p:nvPr/>
        </p:nvSpPr>
        <p:spPr>
          <a:xfrm>
            <a:off x="1415973" y="1643933"/>
            <a:ext cx="10037337" cy="2246612"/>
          </a:xfrm>
          <a:prstGeom prst="rect">
            <a:avLst/>
          </a:prstGeom>
          <a:solidFill>
            <a:srgbClr val="5D7D95">
              <a:alpha val="92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The Superfund Enterprise Management System (SEMS) is the national system used to track activities at hazardous waste sites considered for cleanup under the Comprehensive Environmental Response, Compensation and Liability Act (CERCLA) , aka “Superfund”. SEMS is the official recordkeeping system of all Superfund sites and site activity and supports Superfund planning, tracking, reporting and decision making. </a:t>
            </a:r>
          </a:p>
        </p:txBody>
      </p:sp>
      <p:sp>
        <p:nvSpPr>
          <p:cNvPr id="10" name="Rectangle 9">
            <a:extLst>
              <a:ext uri="{FF2B5EF4-FFF2-40B4-BE49-F238E27FC236}">
                <a16:creationId xmlns:a16="http://schemas.microsoft.com/office/drawing/2014/main" id="{E47FC2AF-CA2E-E6B5-DA6F-4091EE665A32}"/>
              </a:ext>
            </a:extLst>
          </p:cNvPr>
          <p:cNvSpPr/>
          <p:nvPr/>
        </p:nvSpPr>
        <p:spPr>
          <a:xfrm>
            <a:off x="1381594" y="1643810"/>
            <a:ext cx="4295974" cy="5852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1ACD668F-7FDA-D780-5976-DF48DD74A051}"/>
              </a:ext>
            </a:extLst>
          </p:cNvPr>
          <p:cNvSpPr>
            <a:spLocks noGrp="1"/>
          </p:cNvSpPr>
          <p:nvPr>
            <p:ph idx="1"/>
          </p:nvPr>
        </p:nvSpPr>
        <p:spPr>
          <a:xfrm>
            <a:off x="1461061" y="4247838"/>
            <a:ext cx="4380277" cy="457200"/>
          </a:xfrm>
        </p:spPr>
        <p:txBody>
          <a:bodyPr>
            <a:noAutofit/>
          </a:bodyPr>
          <a:lstStyle/>
          <a:p>
            <a:pPr marL="0" lvl="0" indent="0" algn="ctr">
              <a:spcAft>
                <a:spcPts val="600"/>
              </a:spcAft>
              <a:buNone/>
              <a:defRPr b="1"/>
            </a:pPr>
            <a:r>
              <a:rPr lang="en-US" sz="2000" b="1">
                <a:solidFill>
                  <a:schemeClr val="bg1"/>
                </a:solidFill>
              </a:rPr>
              <a:t>SEMS Modernization</a:t>
            </a:r>
            <a:endParaRPr lang="en-US" sz="2000">
              <a:solidFill>
                <a:schemeClr val="bg1"/>
              </a:solidFill>
            </a:endParaRPr>
          </a:p>
        </p:txBody>
      </p:sp>
      <p:sp>
        <p:nvSpPr>
          <p:cNvPr id="12" name="Content Placeholder 2">
            <a:extLst>
              <a:ext uri="{FF2B5EF4-FFF2-40B4-BE49-F238E27FC236}">
                <a16:creationId xmlns:a16="http://schemas.microsoft.com/office/drawing/2014/main" id="{0C31F296-C264-BC48-B45E-95FE0D46B4D7}"/>
              </a:ext>
            </a:extLst>
          </p:cNvPr>
          <p:cNvSpPr txBox="1">
            <a:spLocks/>
          </p:cNvSpPr>
          <p:nvPr/>
        </p:nvSpPr>
        <p:spPr>
          <a:xfrm>
            <a:off x="1381594" y="1747985"/>
            <a:ext cx="4452056" cy="536050"/>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600"/>
              </a:spcBef>
              <a:spcAft>
                <a:spcPts val="0"/>
              </a:spcAft>
              <a:buFont typeface="Arial" charset="0"/>
              <a:buChar char="•"/>
              <a:defRPr sz="1600" i="0" kern="1200" baseline="0">
                <a:solidFill>
                  <a:schemeClr val="tx1"/>
                </a:solidFill>
                <a:latin typeface="Calibri" charset="0"/>
                <a:ea typeface="Calibri" charset="0"/>
                <a:cs typeface="Calibri" charset="0"/>
              </a:defRPr>
            </a:lvl1pPr>
            <a:lvl2pPr marL="576263" indent="-279400" algn="l" defTabSz="914400" rtl="0" eaLnBrk="1" latinLnBrk="0" hangingPunct="1">
              <a:lnSpc>
                <a:spcPct val="100000"/>
              </a:lnSpc>
              <a:spcBef>
                <a:spcPts val="600"/>
              </a:spcBef>
              <a:spcAft>
                <a:spcPts val="600"/>
              </a:spcAft>
              <a:buFont typeface="LucidaGrande" charset="0"/>
              <a:buChar char="-"/>
              <a:tabLst/>
              <a:defRPr sz="1600" i="0" kern="1200" cap="none" spc="0" baseline="0">
                <a:solidFill>
                  <a:schemeClr val="tx1"/>
                </a:solidFill>
                <a:latin typeface="Calibri" charset="0"/>
                <a:ea typeface="Calibri" charset="0"/>
                <a:cs typeface="Calibri" charset="0"/>
              </a:defRPr>
            </a:lvl2pPr>
            <a:lvl3pPr marL="0" indent="0" algn="l" defTabSz="914400" rtl="0" eaLnBrk="1" latinLnBrk="0" hangingPunct="1">
              <a:lnSpc>
                <a:spcPct val="100000"/>
              </a:lnSpc>
              <a:spcBef>
                <a:spcPts val="2400"/>
              </a:spcBef>
              <a:spcAft>
                <a:spcPts val="900"/>
              </a:spcAft>
              <a:buFont typeface="Arial"/>
              <a:buNone/>
              <a:tabLst/>
              <a:defRPr sz="1400" i="1" kern="1200">
                <a:solidFill>
                  <a:schemeClr val="tx1"/>
                </a:solidFill>
                <a:latin typeface="Georgia" charset="0"/>
                <a:ea typeface="Georgia" charset="0"/>
                <a:cs typeface="Georgia" charset="0"/>
              </a:defRPr>
            </a:lvl3pPr>
            <a:lvl4pPr marL="15875" indent="0" algn="l" defTabSz="914400" rtl="0" eaLnBrk="1" latinLnBrk="0" hangingPunct="1">
              <a:lnSpc>
                <a:spcPct val="100000"/>
              </a:lnSpc>
              <a:spcBef>
                <a:spcPts val="1800"/>
              </a:spcBef>
              <a:spcAft>
                <a:spcPts val="1200"/>
              </a:spcAft>
              <a:buFont typeface="LucidaGrande" charset="0"/>
              <a:buNone/>
              <a:tabLst/>
              <a:defRPr sz="1600" b="1" kern="1200" cap="all" spc="100" baseline="0">
                <a:solidFill>
                  <a:srgbClr val="5D7D95"/>
                </a:solidFill>
                <a:latin typeface="+mn-lt"/>
                <a:ea typeface="Oswald" charset="0"/>
                <a:cs typeface="Oswald" charset="0"/>
              </a:defRPr>
            </a:lvl4pPr>
            <a:lvl5pPr marL="0" indent="0" algn="l" defTabSz="914400" rtl="0" eaLnBrk="1" latinLnBrk="0" hangingPunct="1">
              <a:lnSpc>
                <a:spcPct val="100000"/>
              </a:lnSpc>
              <a:spcBef>
                <a:spcPts val="1200"/>
              </a:spcBef>
              <a:buFont typeface="Arial"/>
              <a:buNone/>
              <a:tabLst/>
              <a:defRPr sz="1400" i="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charset="0"/>
              <a:buNone/>
              <a:tabLst/>
              <a:defRPr b="1"/>
            </a:pPr>
            <a:r>
              <a:rPr kumimoji="0" lang="en-US" sz="2000" b="1" i="0" u="none" strike="noStrike" kern="1200" cap="none" spc="0" normalizeH="0" baseline="0" noProof="0">
                <a:ln>
                  <a:noFill/>
                </a:ln>
                <a:solidFill>
                  <a:srgbClr val="FFFFFF"/>
                </a:solidFill>
                <a:effectLst/>
                <a:uLnTx/>
                <a:uFillTx/>
                <a:latin typeface="Calibri" charset="0"/>
                <a:cs typeface="Calibri" charset="0"/>
              </a:rPr>
              <a:t>What is SEMS?</a:t>
            </a:r>
          </a:p>
        </p:txBody>
      </p:sp>
      <p:sp>
        <p:nvSpPr>
          <p:cNvPr id="14" name="TextBox 13">
            <a:extLst>
              <a:ext uri="{FF2B5EF4-FFF2-40B4-BE49-F238E27FC236}">
                <a16:creationId xmlns:a16="http://schemas.microsoft.com/office/drawing/2014/main" id="{8B838054-81FB-2ABE-16CB-D2BD21FEF20E}"/>
              </a:ext>
            </a:extLst>
          </p:cNvPr>
          <p:cNvSpPr txBox="1"/>
          <p:nvPr/>
        </p:nvSpPr>
        <p:spPr>
          <a:xfrm>
            <a:off x="1558166" y="4875920"/>
            <a:ext cx="5164977"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Modernization-in-place, cloud-native application, AWS Well Architected Framework (WAF), hybrid-environment</a:t>
            </a:r>
          </a:p>
        </p:txBody>
      </p:sp>
      <p:grpSp>
        <p:nvGrpSpPr>
          <p:cNvPr id="16" name="Group 15">
            <a:extLst>
              <a:ext uri="{FF2B5EF4-FFF2-40B4-BE49-F238E27FC236}">
                <a16:creationId xmlns:a16="http://schemas.microsoft.com/office/drawing/2014/main" id="{34A45526-E589-CA25-E5EA-E2B97A43F5FA}"/>
              </a:ext>
            </a:extLst>
          </p:cNvPr>
          <p:cNvGrpSpPr/>
          <p:nvPr/>
        </p:nvGrpSpPr>
        <p:grpSpPr>
          <a:xfrm>
            <a:off x="1019385" y="1548033"/>
            <a:ext cx="804672" cy="774890"/>
            <a:chOff x="864935" y="1401703"/>
            <a:chExt cx="1113571" cy="1113571"/>
          </a:xfrm>
        </p:grpSpPr>
        <p:sp>
          <p:nvSpPr>
            <p:cNvPr id="17" name="Oval 16">
              <a:extLst>
                <a:ext uri="{FF2B5EF4-FFF2-40B4-BE49-F238E27FC236}">
                  <a16:creationId xmlns:a16="http://schemas.microsoft.com/office/drawing/2014/main" id="{54F32BA2-7D67-51ED-9CE0-ACC7AD69F4F8}"/>
                </a:ext>
              </a:extLst>
            </p:cNvPr>
            <p:cNvSpPr/>
            <p:nvPr/>
          </p:nvSpPr>
          <p:spPr>
            <a:xfrm>
              <a:off x="864935" y="1401703"/>
              <a:ext cx="1113571" cy="1113571"/>
            </a:xfrm>
            <a:prstGeom prst="ellipse">
              <a:avLst/>
            </a:prstGeom>
            <a:solidFill>
              <a:srgbClr val="5B7E96">
                <a:alpha val="7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9519D9A-22EC-941C-F22C-DB35D4155D09}"/>
                </a:ext>
              </a:extLst>
            </p:cNvPr>
            <p:cNvSpPr/>
            <p:nvPr/>
          </p:nvSpPr>
          <p:spPr>
            <a:xfrm>
              <a:off x="945470" y="1482238"/>
              <a:ext cx="952500" cy="9525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8D75442B-B839-FE24-49A7-D9380B152A1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92649" y="1529417"/>
              <a:ext cx="858142" cy="858142"/>
            </a:xfrm>
            <a:prstGeom prst="rect">
              <a:avLst/>
            </a:prstGeom>
          </p:spPr>
        </p:pic>
      </p:grpSp>
      <p:sp>
        <p:nvSpPr>
          <p:cNvPr id="20" name="Oval 19">
            <a:extLst>
              <a:ext uri="{FF2B5EF4-FFF2-40B4-BE49-F238E27FC236}">
                <a16:creationId xmlns:a16="http://schemas.microsoft.com/office/drawing/2014/main" id="{51A16C91-6772-2F14-87A7-E8322D7AEC25}"/>
              </a:ext>
            </a:extLst>
          </p:cNvPr>
          <p:cNvSpPr/>
          <p:nvPr/>
        </p:nvSpPr>
        <p:spPr>
          <a:xfrm>
            <a:off x="1048515" y="4104599"/>
            <a:ext cx="688282" cy="662806"/>
          </a:xfrm>
          <a:prstGeom prst="ellipse">
            <a:avLst/>
          </a:prstGeom>
          <a:solidFill>
            <a:srgbClr val="9335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FD56C96A-9457-59B5-D581-5641AF9E296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40158" y="4091861"/>
            <a:ext cx="688282" cy="688282"/>
          </a:xfrm>
          <a:prstGeom prst="rect">
            <a:avLst/>
          </a:prstGeom>
        </p:spPr>
      </p:pic>
      <p:sp>
        <p:nvSpPr>
          <p:cNvPr id="23" name="TextBox 22">
            <a:extLst>
              <a:ext uri="{FF2B5EF4-FFF2-40B4-BE49-F238E27FC236}">
                <a16:creationId xmlns:a16="http://schemas.microsoft.com/office/drawing/2014/main" id="{C9ED5FEE-8740-DE9F-F198-1241099C9EF3}"/>
              </a:ext>
            </a:extLst>
          </p:cNvPr>
          <p:cNvSpPr txBox="1"/>
          <p:nvPr/>
        </p:nvSpPr>
        <p:spPr>
          <a:xfrm>
            <a:off x="6820249" y="4281570"/>
            <a:ext cx="4380277" cy="1754326"/>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0"/>
              </a:spcBef>
              <a:spcAft>
                <a:spcPts val="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60+ AWS cloud services</a:t>
            </a:r>
          </a:p>
          <a:p>
            <a:pPr marL="0" marR="0" lvl="0" indent="-285750" algn="l" defTabSz="914400" rtl="0" eaLnBrk="1" fontAlgn="auto" latinLnBrk="0" hangingPunct="1">
              <a:lnSpc>
                <a:spcPct val="100000"/>
              </a:lnSpc>
              <a:spcBef>
                <a:spcPts val="0"/>
              </a:spcBef>
              <a:spcAft>
                <a:spcPts val="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mn-cs"/>
              </a:rPr>
              <a:t>DevSecOps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pipeline with CI/CD</a:t>
            </a:r>
          </a:p>
          <a:p>
            <a:pPr marL="0" marR="0" lvl="0" indent="-285750" algn="l" defTabSz="914400" rtl="0" eaLnBrk="1" fontAlgn="auto" latinLnBrk="0" hangingPunct="1">
              <a:lnSpc>
                <a:spcPct val="100000"/>
              </a:lnSpc>
              <a:spcBef>
                <a:spcPts val="0"/>
              </a:spcBef>
              <a:spcAft>
                <a:spcPts val="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Automated testing</a:t>
            </a:r>
          </a:p>
          <a:p>
            <a:pPr marL="0" marR="0" lvl="0" indent="-285750" algn="l" defTabSz="914400" rtl="0" eaLnBrk="1" fontAlgn="auto" latinLnBrk="0" hangingPunct="1">
              <a:lnSpc>
                <a:spcPct val="100000"/>
              </a:lnSpc>
              <a:spcBef>
                <a:spcPts val="0"/>
              </a:spcBef>
              <a:spcAft>
                <a:spcPts val="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Zero Trust security architecture</a:t>
            </a:r>
          </a:p>
          <a:p>
            <a:pPr marL="287338" marR="0" lvl="0" indent="-287338" algn="l" defTabSz="914400" rtl="0" eaLnBrk="1" fontAlgn="auto" latinLnBrk="0" hangingPunct="1">
              <a:lnSpc>
                <a:spcPct val="100000"/>
              </a:lnSpc>
              <a:spcBef>
                <a:spcPts val="0"/>
              </a:spcBef>
              <a:spcAft>
                <a:spcPts val="0"/>
              </a:spcAft>
              <a:buClr>
                <a:srgbClr val="5B7E96"/>
              </a:buClr>
              <a:buSzPct val="12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Comprehensive, continuous  performance and cost monitoring</a:t>
            </a:r>
          </a:p>
        </p:txBody>
      </p:sp>
    </p:spTree>
    <p:extLst>
      <p:ext uri="{BB962C8B-B14F-4D97-AF65-F5344CB8AC3E}">
        <p14:creationId xmlns:p14="http://schemas.microsoft.com/office/powerpoint/2010/main" val="404922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2098147-D9EA-44CE-98AA-E726621B7090}"/>
              </a:ext>
            </a:extLst>
          </p:cNvPr>
          <p:cNvGraphicFramePr>
            <a:graphicFrameLocks noChangeAspect="1"/>
          </p:cNvGraphicFramePr>
          <p:nvPr>
            <p:custDataLst>
              <p:tags r:id="rId1"/>
            </p:custDataLst>
            <p:extLst>
              <p:ext uri="{D42A27DB-BD31-4B8C-83A1-F6EECF244321}">
                <p14:modId xmlns:p14="http://schemas.microsoft.com/office/powerpoint/2010/main" val="2964326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7" name="think-cell data - do not delete" hidden="1">
                        <a:extLst>
                          <a:ext uri="{FF2B5EF4-FFF2-40B4-BE49-F238E27FC236}">
                            <a16:creationId xmlns:a16="http://schemas.microsoft.com/office/drawing/2014/main" id="{B2098147-D9EA-44CE-98AA-E726621B70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04DECF65-F8C2-4158-7842-76746DB2485D}"/>
              </a:ext>
            </a:extLst>
          </p:cNvPr>
          <p:cNvSpPr>
            <a:spLocks noGrp="1" noRot="1" noMove="1" noResize="1" noEditPoints="1" noAdjustHandles="1" noChangeArrowheads="1" noChangeShapeType="1"/>
          </p:cNvSpPr>
          <p:nvPr/>
        </p:nvSpPr>
        <p:spPr>
          <a:xfrm>
            <a:off x="907651" y="1389815"/>
            <a:ext cx="1967821" cy="4867661"/>
          </a:xfrm>
          <a:prstGeom prst="rect">
            <a:avLst/>
          </a:prstGeom>
          <a:gradFill flip="none" rotWithShape="1">
            <a:gsLst>
              <a:gs pos="0">
                <a:srgbClr val="CAD7E4"/>
              </a:gs>
              <a:gs pos="5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AD1E05-961A-4B75-B2A4-EA120B9671A3}"/>
              </a:ext>
            </a:extLst>
          </p:cNvPr>
          <p:cNvSpPr>
            <a:spLocks noGrp="1"/>
          </p:cNvSpPr>
          <p:nvPr>
            <p:ph type="title"/>
          </p:nvPr>
        </p:nvSpPr>
        <p:spPr/>
        <p:txBody>
          <a:bodyPr vert="horz"/>
          <a:lstStyle/>
          <a:p>
            <a:r>
              <a:rPr lang="en-US"/>
              <a:t>The future of </a:t>
            </a:r>
            <a:br>
              <a:rPr lang="en-US"/>
            </a:br>
            <a:r>
              <a:rPr lang="en-US" sz="2800" b="1">
                <a:solidFill>
                  <a:schemeClr val="accent5"/>
                </a:solidFill>
              </a:rPr>
              <a:t>(SEMS) Superfund enterprise Management system </a:t>
            </a:r>
          </a:p>
        </p:txBody>
      </p:sp>
      <p:sp>
        <p:nvSpPr>
          <p:cNvPr id="4" name="Slide Number Placeholder 3">
            <a:extLst>
              <a:ext uri="{FF2B5EF4-FFF2-40B4-BE49-F238E27FC236}">
                <a16:creationId xmlns:a16="http://schemas.microsoft.com/office/drawing/2014/main" id="{6EA66C45-657A-427C-82E7-14D357A7AB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7273AAD0-ED26-D8AE-FA32-578EA7602373}"/>
              </a:ext>
            </a:extLst>
          </p:cNvPr>
          <p:cNvGrpSpPr>
            <a:grpSpLocks noChangeAspect="1"/>
          </p:cNvGrpSpPr>
          <p:nvPr/>
        </p:nvGrpSpPr>
        <p:grpSpPr>
          <a:xfrm>
            <a:off x="1382559" y="1806672"/>
            <a:ext cx="768571" cy="768571"/>
            <a:chOff x="984012" y="1820943"/>
            <a:chExt cx="1527651" cy="1527651"/>
          </a:xfrm>
        </p:grpSpPr>
        <p:sp>
          <p:nvSpPr>
            <p:cNvPr id="15" name="Oval 14">
              <a:extLst>
                <a:ext uri="{FF2B5EF4-FFF2-40B4-BE49-F238E27FC236}">
                  <a16:creationId xmlns:a16="http://schemas.microsoft.com/office/drawing/2014/main" id="{6B8C04F2-111D-13BA-B2F8-ABF7B5D9113A}"/>
                </a:ext>
              </a:extLst>
            </p:cNvPr>
            <p:cNvSpPr/>
            <p:nvPr/>
          </p:nvSpPr>
          <p:spPr>
            <a:xfrm>
              <a:off x="984012" y="1820943"/>
              <a:ext cx="1527651" cy="1527651"/>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39639D1-8B77-A34E-F4C0-A68232DA1ABF}"/>
                </a:ext>
              </a:extLst>
            </p:cNvPr>
            <p:cNvSpPr/>
            <p:nvPr/>
          </p:nvSpPr>
          <p:spPr>
            <a:xfrm>
              <a:off x="1102518" y="1939449"/>
              <a:ext cx="1290638" cy="1290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17" name="Graphic 16">
              <a:extLst>
                <a:ext uri="{FF2B5EF4-FFF2-40B4-BE49-F238E27FC236}">
                  <a16:creationId xmlns:a16="http://schemas.microsoft.com/office/drawing/2014/main" id="{6A82456B-277C-CCB1-BA9E-08A32C0455C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7018" y="2148439"/>
              <a:ext cx="821635" cy="821635"/>
            </a:xfrm>
            <a:prstGeom prst="rect">
              <a:avLst/>
            </a:prstGeom>
          </p:spPr>
        </p:pic>
      </p:grpSp>
      <p:grpSp>
        <p:nvGrpSpPr>
          <p:cNvPr id="18" name="Group 17">
            <a:extLst>
              <a:ext uri="{FF2B5EF4-FFF2-40B4-BE49-F238E27FC236}">
                <a16:creationId xmlns:a16="http://schemas.microsoft.com/office/drawing/2014/main" id="{ACA2F58F-4B2A-AC2F-0B6D-6BE3F55A1E89}"/>
              </a:ext>
            </a:extLst>
          </p:cNvPr>
          <p:cNvGrpSpPr>
            <a:grpSpLocks noChangeAspect="1"/>
          </p:cNvGrpSpPr>
          <p:nvPr/>
        </p:nvGrpSpPr>
        <p:grpSpPr>
          <a:xfrm>
            <a:off x="1382559" y="3301841"/>
            <a:ext cx="768571" cy="768571"/>
            <a:chOff x="1016211" y="2577466"/>
            <a:chExt cx="829102" cy="829102"/>
          </a:xfrm>
        </p:grpSpPr>
        <p:sp>
          <p:nvSpPr>
            <p:cNvPr id="19" name="Oval 18">
              <a:extLst>
                <a:ext uri="{FF2B5EF4-FFF2-40B4-BE49-F238E27FC236}">
                  <a16:creationId xmlns:a16="http://schemas.microsoft.com/office/drawing/2014/main" id="{DBDB1001-5D97-CAE6-3774-3DBC8671AD88}"/>
                </a:ext>
              </a:extLst>
            </p:cNvPr>
            <p:cNvSpPr/>
            <p:nvPr/>
          </p:nvSpPr>
          <p:spPr>
            <a:xfrm>
              <a:off x="1016211" y="2577466"/>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B05B31B-A6F3-7A6A-7189-50B8E2C5A56F}"/>
                </a:ext>
              </a:extLst>
            </p:cNvPr>
            <p:cNvSpPr/>
            <p:nvPr/>
          </p:nvSpPr>
          <p:spPr>
            <a:xfrm>
              <a:off x="1080528" y="2641783"/>
              <a:ext cx="700468" cy="7004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1" name="Graphic 20">
              <a:extLst>
                <a:ext uri="{FF2B5EF4-FFF2-40B4-BE49-F238E27FC236}">
                  <a16:creationId xmlns:a16="http://schemas.microsoft.com/office/drawing/2014/main" id="{67631687-DB75-877A-76B5-E24BCD7836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215269" y="2776524"/>
              <a:ext cx="438456" cy="438456"/>
            </a:xfrm>
            <a:prstGeom prst="rect">
              <a:avLst/>
            </a:prstGeom>
          </p:spPr>
        </p:pic>
      </p:grpSp>
      <p:grpSp>
        <p:nvGrpSpPr>
          <p:cNvPr id="22" name="Group 21">
            <a:extLst>
              <a:ext uri="{FF2B5EF4-FFF2-40B4-BE49-F238E27FC236}">
                <a16:creationId xmlns:a16="http://schemas.microsoft.com/office/drawing/2014/main" id="{B8C8FB75-C72F-4034-4FF3-49621290F6A0}"/>
              </a:ext>
            </a:extLst>
          </p:cNvPr>
          <p:cNvGrpSpPr>
            <a:grpSpLocks noChangeAspect="1"/>
          </p:cNvGrpSpPr>
          <p:nvPr/>
        </p:nvGrpSpPr>
        <p:grpSpPr>
          <a:xfrm>
            <a:off x="1382559" y="4640924"/>
            <a:ext cx="768571" cy="768571"/>
            <a:chOff x="1016211" y="3540723"/>
            <a:chExt cx="829102" cy="829102"/>
          </a:xfrm>
        </p:grpSpPr>
        <p:sp>
          <p:nvSpPr>
            <p:cNvPr id="23" name="Oval 22">
              <a:extLst>
                <a:ext uri="{FF2B5EF4-FFF2-40B4-BE49-F238E27FC236}">
                  <a16:creationId xmlns:a16="http://schemas.microsoft.com/office/drawing/2014/main" id="{1B8FE384-E576-370B-4D0C-A552914E5A60}"/>
                </a:ext>
              </a:extLst>
            </p:cNvPr>
            <p:cNvSpPr/>
            <p:nvPr/>
          </p:nvSpPr>
          <p:spPr>
            <a:xfrm>
              <a:off x="1016211" y="3540723"/>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9AEC0BE-EF33-01DF-9245-D56A8E62B41D}"/>
                </a:ext>
              </a:extLst>
            </p:cNvPr>
            <p:cNvSpPr/>
            <p:nvPr/>
          </p:nvSpPr>
          <p:spPr>
            <a:xfrm>
              <a:off x="1080528" y="3605040"/>
              <a:ext cx="700468" cy="7004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5" name="Graphic 24">
              <a:extLst>
                <a:ext uri="{FF2B5EF4-FFF2-40B4-BE49-F238E27FC236}">
                  <a16:creationId xmlns:a16="http://schemas.microsoft.com/office/drawing/2014/main" id="{813C8553-EB06-E9CE-CD0A-351049079C2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07799" y="3740388"/>
              <a:ext cx="429772" cy="429772"/>
            </a:xfrm>
            <a:prstGeom prst="rect">
              <a:avLst/>
            </a:prstGeom>
          </p:spPr>
        </p:pic>
      </p:grpSp>
      <p:grpSp>
        <p:nvGrpSpPr>
          <p:cNvPr id="52" name="Group 51">
            <a:extLst>
              <a:ext uri="{FF2B5EF4-FFF2-40B4-BE49-F238E27FC236}">
                <a16:creationId xmlns:a16="http://schemas.microsoft.com/office/drawing/2014/main" id="{3102A751-2AE4-854E-E9A0-4F234B28A29B}"/>
              </a:ext>
            </a:extLst>
          </p:cNvPr>
          <p:cNvGrpSpPr>
            <a:grpSpLocks noChangeAspect="1"/>
          </p:cNvGrpSpPr>
          <p:nvPr/>
        </p:nvGrpSpPr>
        <p:grpSpPr>
          <a:xfrm>
            <a:off x="6447820" y="1737222"/>
            <a:ext cx="768571" cy="768571"/>
            <a:chOff x="7748636" y="1544687"/>
            <a:chExt cx="647408" cy="647408"/>
          </a:xfrm>
        </p:grpSpPr>
        <p:sp>
          <p:nvSpPr>
            <p:cNvPr id="27" name="Oval 26">
              <a:extLst>
                <a:ext uri="{FF2B5EF4-FFF2-40B4-BE49-F238E27FC236}">
                  <a16:creationId xmlns:a16="http://schemas.microsoft.com/office/drawing/2014/main" id="{61745010-52E9-BB08-19B5-A429CA2C3B11}"/>
                </a:ext>
              </a:extLst>
            </p:cNvPr>
            <p:cNvSpPr/>
            <p:nvPr/>
          </p:nvSpPr>
          <p:spPr>
            <a:xfrm>
              <a:off x="7748636" y="1544687"/>
              <a:ext cx="647408" cy="647408"/>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B207EE15-CFEC-296B-0170-0103CB55B16E}"/>
                </a:ext>
              </a:extLst>
            </p:cNvPr>
            <p:cNvSpPr/>
            <p:nvPr/>
          </p:nvSpPr>
          <p:spPr>
            <a:xfrm>
              <a:off x="7798858" y="1594909"/>
              <a:ext cx="546964" cy="5469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29" name="Graphic 28">
              <a:extLst>
                <a:ext uri="{FF2B5EF4-FFF2-40B4-BE49-F238E27FC236}">
                  <a16:creationId xmlns:a16="http://schemas.microsoft.com/office/drawing/2014/main" id="{8A7B5215-DE65-583A-E22E-BD1A6BD93D8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884522" y="1674034"/>
              <a:ext cx="357279" cy="357279"/>
            </a:xfrm>
            <a:prstGeom prst="rect">
              <a:avLst/>
            </a:prstGeom>
          </p:spPr>
        </p:pic>
      </p:grpSp>
      <p:grpSp>
        <p:nvGrpSpPr>
          <p:cNvPr id="30" name="Group 29">
            <a:extLst>
              <a:ext uri="{FF2B5EF4-FFF2-40B4-BE49-F238E27FC236}">
                <a16:creationId xmlns:a16="http://schemas.microsoft.com/office/drawing/2014/main" id="{34E5656B-C3BB-178B-5C20-1099D88E9F07}"/>
              </a:ext>
            </a:extLst>
          </p:cNvPr>
          <p:cNvGrpSpPr>
            <a:grpSpLocks noChangeAspect="1"/>
          </p:cNvGrpSpPr>
          <p:nvPr/>
        </p:nvGrpSpPr>
        <p:grpSpPr>
          <a:xfrm>
            <a:off x="6447820" y="3249991"/>
            <a:ext cx="768571" cy="768571"/>
            <a:chOff x="1016211" y="5467237"/>
            <a:chExt cx="829102" cy="829102"/>
          </a:xfrm>
        </p:grpSpPr>
        <p:sp>
          <p:nvSpPr>
            <p:cNvPr id="31" name="Oval 30">
              <a:extLst>
                <a:ext uri="{FF2B5EF4-FFF2-40B4-BE49-F238E27FC236}">
                  <a16:creationId xmlns:a16="http://schemas.microsoft.com/office/drawing/2014/main" id="{A39F2502-7526-71D9-28AC-08896746E54A}"/>
                </a:ext>
              </a:extLst>
            </p:cNvPr>
            <p:cNvSpPr/>
            <p:nvPr/>
          </p:nvSpPr>
          <p:spPr>
            <a:xfrm>
              <a:off x="1016211" y="5467237"/>
              <a:ext cx="829102" cy="829102"/>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84CBA38A-3EBF-5C7C-61ED-5C30E5CBAAF2}"/>
                </a:ext>
              </a:extLst>
            </p:cNvPr>
            <p:cNvSpPr/>
            <p:nvPr/>
          </p:nvSpPr>
          <p:spPr>
            <a:xfrm>
              <a:off x="1080528" y="5531554"/>
              <a:ext cx="700469" cy="7004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33" name="Graphic 32">
              <a:extLst>
                <a:ext uri="{FF2B5EF4-FFF2-40B4-BE49-F238E27FC236}">
                  <a16:creationId xmlns:a16="http://schemas.microsoft.com/office/drawing/2014/main" id="{D6DEDEF9-CEA9-74C0-04E7-45FF01DCF16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166089" y="5613140"/>
              <a:ext cx="537296" cy="537296"/>
            </a:xfrm>
            <a:prstGeom prst="rect">
              <a:avLst/>
            </a:prstGeom>
          </p:spPr>
        </p:pic>
      </p:grpSp>
      <p:sp>
        <p:nvSpPr>
          <p:cNvPr id="34" name="TextBox 33">
            <a:extLst>
              <a:ext uri="{FF2B5EF4-FFF2-40B4-BE49-F238E27FC236}">
                <a16:creationId xmlns:a16="http://schemas.microsoft.com/office/drawing/2014/main" id="{1CBD76EA-7582-E5A5-E490-346F34939675}"/>
              </a:ext>
            </a:extLst>
          </p:cNvPr>
          <p:cNvSpPr txBox="1">
            <a:spLocks noChangeAspect="1"/>
          </p:cNvSpPr>
          <p:nvPr/>
        </p:nvSpPr>
        <p:spPr>
          <a:xfrm>
            <a:off x="2219806" y="1623563"/>
            <a:ext cx="375273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5257"/>
                </a:solidFill>
                <a:effectLst/>
                <a:uLnTx/>
                <a:uFillTx/>
                <a:latin typeface="Calibri" panose="020F0502020204030204"/>
                <a:ea typeface="+mn-ea"/>
                <a:cs typeface="+mn-cs"/>
              </a:rPr>
              <a:t>Superfund Data Nexus</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 singular access point for comprehensive Superfund data, offering immersive site views and geospatial functionalities like SAM Mapper, NPL site, and Operable Unit boundaries.</a:t>
            </a:r>
          </a:p>
        </p:txBody>
      </p:sp>
      <p:sp>
        <p:nvSpPr>
          <p:cNvPr id="35" name="TextBox 34">
            <a:extLst>
              <a:ext uri="{FF2B5EF4-FFF2-40B4-BE49-F238E27FC236}">
                <a16:creationId xmlns:a16="http://schemas.microsoft.com/office/drawing/2014/main" id="{2B9A8891-A555-3180-E7C7-B02643875A04}"/>
              </a:ext>
            </a:extLst>
          </p:cNvPr>
          <p:cNvSpPr txBox="1">
            <a:spLocks noChangeAspect="1"/>
          </p:cNvSpPr>
          <p:nvPr/>
        </p:nvSpPr>
        <p:spPr>
          <a:xfrm>
            <a:off x="2219806" y="3200818"/>
            <a:ext cx="401669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5257"/>
                </a:solidFill>
                <a:effectLst/>
                <a:uLnTx/>
                <a:uFillTx/>
                <a:latin typeface="Calibri" panose="020F0502020204030204"/>
                <a:ea typeface="+mn-ea"/>
                <a:cs typeface="+mn-cs"/>
              </a:rPr>
              <a:t>Site360</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Holistic environmental insights with integrated 2D and 3D cleanup models, complex document access, and process automation for streamlined workflows and standardized document templates.</a:t>
            </a:r>
          </a:p>
        </p:txBody>
      </p:sp>
      <p:grpSp>
        <p:nvGrpSpPr>
          <p:cNvPr id="53" name="Group 52">
            <a:extLst>
              <a:ext uri="{FF2B5EF4-FFF2-40B4-BE49-F238E27FC236}">
                <a16:creationId xmlns:a16="http://schemas.microsoft.com/office/drawing/2014/main" id="{6BEB7FCB-A77C-53CC-E0A5-1DA91714C08F}"/>
              </a:ext>
            </a:extLst>
          </p:cNvPr>
          <p:cNvGrpSpPr>
            <a:grpSpLocks noChangeAspect="1"/>
          </p:cNvGrpSpPr>
          <p:nvPr/>
        </p:nvGrpSpPr>
        <p:grpSpPr>
          <a:xfrm>
            <a:off x="6447820" y="4639805"/>
            <a:ext cx="768571" cy="768571"/>
            <a:chOff x="7739457" y="3140454"/>
            <a:chExt cx="647408" cy="647408"/>
          </a:xfrm>
        </p:grpSpPr>
        <p:sp>
          <p:nvSpPr>
            <p:cNvPr id="42" name="Oval 41">
              <a:extLst>
                <a:ext uri="{FF2B5EF4-FFF2-40B4-BE49-F238E27FC236}">
                  <a16:creationId xmlns:a16="http://schemas.microsoft.com/office/drawing/2014/main" id="{96E4324E-9CA5-57D1-46A1-91012262E040}"/>
                </a:ext>
              </a:extLst>
            </p:cNvPr>
            <p:cNvSpPr/>
            <p:nvPr/>
          </p:nvSpPr>
          <p:spPr>
            <a:xfrm>
              <a:off x="7739457" y="3140454"/>
              <a:ext cx="647408" cy="647408"/>
            </a:xfrm>
            <a:prstGeom prst="ellipse">
              <a:avLst/>
            </a:prstGeom>
            <a:solidFill>
              <a:schemeClr val="accent5">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9E7DCFB4-A8C4-CBBC-09DD-DE00AE3973A9}"/>
                </a:ext>
              </a:extLst>
            </p:cNvPr>
            <p:cNvSpPr/>
            <p:nvPr/>
          </p:nvSpPr>
          <p:spPr>
            <a:xfrm>
              <a:off x="7789679" y="3190676"/>
              <a:ext cx="546964" cy="5469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swald" panose="00000500000000000000" pitchFamily="2" charset="0"/>
                <a:ea typeface="+mn-ea"/>
                <a:cs typeface="+mn-cs"/>
              </a:endParaRPr>
            </a:p>
          </p:txBody>
        </p:sp>
        <p:pic>
          <p:nvPicPr>
            <p:cNvPr id="44" name="Graphic 43">
              <a:extLst>
                <a:ext uri="{FF2B5EF4-FFF2-40B4-BE49-F238E27FC236}">
                  <a16:creationId xmlns:a16="http://schemas.microsoft.com/office/drawing/2014/main" id="{477196FB-4476-A6A6-0B9D-F8BF879BDACC}"/>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808002" y="3215039"/>
              <a:ext cx="495470" cy="495470"/>
            </a:xfrm>
            <a:prstGeom prst="rect">
              <a:avLst/>
            </a:prstGeom>
          </p:spPr>
        </p:pic>
      </p:grpSp>
      <p:sp>
        <p:nvSpPr>
          <p:cNvPr id="45" name="TextBox 44">
            <a:extLst>
              <a:ext uri="{FF2B5EF4-FFF2-40B4-BE49-F238E27FC236}">
                <a16:creationId xmlns:a16="http://schemas.microsoft.com/office/drawing/2014/main" id="{D04B72EF-18C0-CCE1-F079-DAC313F12DC9}"/>
              </a:ext>
            </a:extLst>
          </p:cNvPr>
          <p:cNvSpPr txBox="1">
            <a:spLocks noChangeAspect="1"/>
          </p:cNvSpPr>
          <p:nvPr/>
        </p:nvSpPr>
        <p:spPr>
          <a:xfrm>
            <a:off x="2219807" y="4548156"/>
            <a:ext cx="37527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5257"/>
                </a:solidFill>
                <a:effectLst/>
                <a:uLnTx/>
                <a:uFillTx/>
                <a:latin typeface="Calibri" panose="020F0502020204030204"/>
                <a:ea typeface="+mn-ea"/>
                <a:cs typeface="+mn-cs"/>
              </a:rPr>
              <a:t>Visionary Site Analysis</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An immersive interface providing comprehensive site analysis with advanced geospatial data layers and audiovisual file integration.</a:t>
            </a:r>
          </a:p>
        </p:txBody>
      </p:sp>
      <p:sp>
        <p:nvSpPr>
          <p:cNvPr id="46" name="TextBox 45">
            <a:extLst>
              <a:ext uri="{FF2B5EF4-FFF2-40B4-BE49-F238E27FC236}">
                <a16:creationId xmlns:a16="http://schemas.microsoft.com/office/drawing/2014/main" id="{1D4A77B7-7670-1039-9119-DA4873706124}"/>
              </a:ext>
            </a:extLst>
          </p:cNvPr>
          <p:cNvSpPr txBox="1">
            <a:spLocks noChangeAspect="1"/>
          </p:cNvSpPr>
          <p:nvPr/>
        </p:nvSpPr>
        <p:spPr>
          <a:xfrm>
            <a:off x="7336095" y="1623563"/>
            <a:ext cx="38485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F5257"/>
                </a:solidFill>
                <a:effectLst/>
                <a:uLnTx/>
                <a:uFillTx/>
                <a:latin typeface="Calibri" panose="020F0502020204030204"/>
                <a:ea typeface="+mn-ea"/>
                <a:cs typeface="+mn-cs"/>
              </a:rPr>
              <a:t>GeoProcess</a:t>
            </a:r>
            <a:r>
              <a:rPr kumimoji="0" lang="en-US" sz="1400" b="1" i="0" u="none" strike="noStrike" kern="1200" cap="none" spc="0" normalizeH="0" baseline="0" noProof="0">
                <a:ln>
                  <a:noFill/>
                </a:ln>
                <a:solidFill>
                  <a:srgbClr val="0F5257"/>
                </a:solidFill>
                <a:effectLst/>
                <a:uLnTx/>
                <a:uFillTx/>
                <a:latin typeface="Calibri" panose="020F0502020204030204"/>
                <a:ea typeface="+mn-ea"/>
                <a:cs typeface="+mn-cs"/>
              </a:rPr>
              <a:t> Sync</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 robust integration of geospatial data, complex documents, and automated processes, enhanced with 2- and 3-D site models from ORD and others.</a:t>
            </a:r>
          </a:p>
        </p:txBody>
      </p:sp>
      <p:sp>
        <p:nvSpPr>
          <p:cNvPr id="47" name="TextBox 46">
            <a:extLst>
              <a:ext uri="{FF2B5EF4-FFF2-40B4-BE49-F238E27FC236}">
                <a16:creationId xmlns:a16="http://schemas.microsoft.com/office/drawing/2014/main" id="{4459FDE9-6FA1-6258-E08B-0659C47A4A10}"/>
              </a:ext>
            </a:extLst>
          </p:cNvPr>
          <p:cNvSpPr txBox="1">
            <a:spLocks noChangeAspect="1"/>
          </p:cNvSpPr>
          <p:nvPr/>
        </p:nvSpPr>
        <p:spPr>
          <a:xfrm>
            <a:off x="7336094" y="3154518"/>
            <a:ext cx="40408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F5257"/>
                </a:solidFill>
                <a:effectLst/>
                <a:uLnTx/>
                <a:uFillTx/>
                <a:latin typeface="Calibri" panose="020F0502020204030204"/>
                <a:ea typeface="+mn-ea"/>
                <a:cs typeface="+mn-cs"/>
              </a:rPr>
              <a:t>PartnerShield</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Secure, non-EPA access tailored for key partners such as USACE, Tribes, States, NIH, USCG, DOJ, ensuring protected collaboration and information sharing.</a:t>
            </a:r>
          </a:p>
        </p:txBody>
      </p:sp>
      <p:sp>
        <p:nvSpPr>
          <p:cNvPr id="48" name="TextBox 47">
            <a:extLst>
              <a:ext uri="{FF2B5EF4-FFF2-40B4-BE49-F238E27FC236}">
                <a16:creationId xmlns:a16="http://schemas.microsoft.com/office/drawing/2014/main" id="{19B87D7A-A779-D604-F3E2-45E1EA2DE724}"/>
              </a:ext>
            </a:extLst>
          </p:cNvPr>
          <p:cNvSpPr txBox="1">
            <a:spLocks noChangeAspect="1"/>
          </p:cNvSpPr>
          <p:nvPr/>
        </p:nvSpPr>
        <p:spPr>
          <a:xfrm>
            <a:off x="7336093" y="4451974"/>
            <a:ext cx="431007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5257"/>
                </a:solidFill>
                <a:effectLst/>
                <a:uLnTx/>
                <a:uFillTx/>
                <a:latin typeface="Calibri" panose="020F0502020204030204"/>
                <a:ea typeface="+mn-ea"/>
                <a:cs typeface="+mn-cs"/>
              </a:rPr>
              <a:t>AI Enhanced Analytics</a:t>
            </a:r>
            <a:r>
              <a:rPr kumimoji="0" lang="en-US" sz="1400" b="0" i="0" u="none" strike="noStrike" kern="1200" cap="none" spc="0" normalizeH="0" baseline="0" noProof="0">
                <a:ln>
                  <a:noFill/>
                </a:ln>
                <a:solidFill>
                  <a:srgbClr val="0F5257"/>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AI/ML-driven capabilities for superior search and data analysis, complemented by OpenSearch, a digital library, third-party application integration, records management dashboards, information repositories, and SPIM integration.</a:t>
            </a:r>
          </a:p>
        </p:txBody>
      </p:sp>
    </p:spTree>
    <p:extLst>
      <p:ext uri="{BB962C8B-B14F-4D97-AF65-F5344CB8AC3E}">
        <p14:creationId xmlns:p14="http://schemas.microsoft.com/office/powerpoint/2010/main" val="2912641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6AC2050-2E1F-4F92-A007-AD1D617BA8BF}"/>
              </a:ext>
            </a:extLst>
          </p:cNvPr>
          <p:cNvGraphicFramePr>
            <a:graphicFrameLocks noChangeAspect="1"/>
          </p:cNvGraphicFramePr>
          <p:nvPr>
            <p:custDataLst>
              <p:tags r:id="rId1"/>
            </p:custDataLst>
            <p:extLst>
              <p:ext uri="{D42A27DB-BD31-4B8C-83A1-F6EECF244321}">
                <p14:modId xmlns:p14="http://schemas.microsoft.com/office/powerpoint/2010/main" val="4085902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1" name="think-cell data - do not delete" hidden="1">
                        <a:extLst>
                          <a:ext uri="{FF2B5EF4-FFF2-40B4-BE49-F238E27FC236}">
                            <a16:creationId xmlns:a16="http://schemas.microsoft.com/office/drawing/2014/main" id="{86AC2050-2E1F-4F92-A007-AD1D617BA8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Oval 25">
            <a:extLst>
              <a:ext uri="{FF2B5EF4-FFF2-40B4-BE49-F238E27FC236}">
                <a16:creationId xmlns:a16="http://schemas.microsoft.com/office/drawing/2014/main" id="{8BAE1F87-5AAB-1344-F2A1-C39BC2E4691F}"/>
              </a:ext>
            </a:extLst>
          </p:cNvPr>
          <p:cNvSpPr>
            <a:spLocks noGrp="1" noRot="1" noMove="1" noResize="1" noEditPoints="1" noAdjustHandles="1" noChangeArrowheads="1" noChangeShapeType="1"/>
          </p:cNvSpPr>
          <p:nvPr/>
        </p:nvSpPr>
        <p:spPr>
          <a:xfrm>
            <a:off x="8104059" y="1648950"/>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1E0BC10-835E-FC76-4776-50CC7E7DFA2C}"/>
              </a:ext>
            </a:extLst>
          </p:cNvPr>
          <p:cNvSpPr>
            <a:spLocks/>
          </p:cNvSpPr>
          <p:nvPr/>
        </p:nvSpPr>
        <p:spPr>
          <a:xfrm>
            <a:off x="4596744" y="1649048"/>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B1F715B-9ED7-243C-1DD5-4016971CF630}"/>
              </a:ext>
            </a:extLst>
          </p:cNvPr>
          <p:cNvSpPr>
            <a:spLocks/>
          </p:cNvSpPr>
          <p:nvPr/>
        </p:nvSpPr>
        <p:spPr>
          <a:xfrm>
            <a:off x="8099882" y="3051882"/>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33B65BA-2BEF-B467-61FB-4E378BF223AC}"/>
              </a:ext>
            </a:extLst>
          </p:cNvPr>
          <p:cNvSpPr>
            <a:spLocks/>
          </p:cNvSpPr>
          <p:nvPr/>
        </p:nvSpPr>
        <p:spPr>
          <a:xfrm>
            <a:off x="953959" y="3049635"/>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7C73F55-5866-908C-8D85-0AEFA0B33F0F}"/>
              </a:ext>
            </a:extLst>
          </p:cNvPr>
          <p:cNvSpPr>
            <a:spLocks noGrp="1" noRot="1" noMove="1" noResize="1" noEditPoints="1" noAdjustHandles="1" noChangeArrowheads="1" noChangeShapeType="1"/>
          </p:cNvSpPr>
          <p:nvPr/>
        </p:nvSpPr>
        <p:spPr>
          <a:xfrm>
            <a:off x="953959" y="1648950"/>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AD1E05-961A-4B75-B2A4-EA120B9671A3}"/>
              </a:ext>
            </a:extLst>
          </p:cNvPr>
          <p:cNvSpPr>
            <a:spLocks noGrp="1"/>
          </p:cNvSpPr>
          <p:nvPr>
            <p:ph type="title"/>
          </p:nvPr>
        </p:nvSpPr>
        <p:spPr/>
        <p:txBody>
          <a:bodyPr vert="horz"/>
          <a:lstStyle/>
          <a:p>
            <a:r>
              <a:rPr lang="en-US"/>
              <a:t>SEMS</a:t>
            </a:r>
            <a:br>
              <a:rPr lang="en-US"/>
            </a:br>
            <a:r>
              <a:rPr lang="en-US" sz="2800" b="1">
                <a:solidFill>
                  <a:schemeClr val="accent5"/>
                </a:solidFill>
              </a:rPr>
              <a:t>data driven</a:t>
            </a:r>
          </a:p>
        </p:txBody>
      </p:sp>
      <p:sp>
        <p:nvSpPr>
          <p:cNvPr id="4" name="Slide Number Placeholder 3">
            <a:extLst>
              <a:ext uri="{FF2B5EF4-FFF2-40B4-BE49-F238E27FC236}">
                <a16:creationId xmlns:a16="http://schemas.microsoft.com/office/drawing/2014/main" id="{6EA66C45-657A-427C-82E7-14D357A7AB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9C561D6-C6EB-9190-A92A-F87D4E7BAD77}"/>
              </a:ext>
            </a:extLst>
          </p:cNvPr>
          <p:cNvSpPr/>
          <p:nvPr/>
        </p:nvSpPr>
        <p:spPr>
          <a:xfrm>
            <a:off x="1020697" y="1711590"/>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ectangle 16" descr="Test tubes">
            <a:extLst>
              <a:ext uri="{FF2B5EF4-FFF2-40B4-BE49-F238E27FC236}">
                <a16:creationId xmlns:a16="http://schemas.microsoft.com/office/drawing/2014/main" id="{3286DFA5-B19C-D67E-4DA2-D8F3CD39CD9E}"/>
              </a:ext>
            </a:extLst>
          </p:cNvPr>
          <p:cNvSpPr/>
          <p:nvPr/>
        </p:nvSpPr>
        <p:spPr>
          <a:xfrm>
            <a:off x="1209118" y="1900012"/>
            <a:ext cx="520402" cy="52040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5C0ACDF-EE70-228F-7D3B-FC25F4957EFB}"/>
              </a:ext>
            </a:extLst>
          </p:cNvPr>
          <p:cNvSpPr/>
          <p:nvPr/>
        </p:nvSpPr>
        <p:spPr>
          <a:xfrm>
            <a:off x="2110210" y="1711590"/>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Field Samples, Geocoded: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Geocoded field samples provide precise location data for environmental samples, enabling accurate mapping and analysis of contamination spread within Superfund sites.</a:t>
            </a:r>
          </a:p>
        </p:txBody>
      </p:sp>
      <p:sp>
        <p:nvSpPr>
          <p:cNvPr id="22" name="Oval 21">
            <a:extLst>
              <a:ext uri="{FF2B5EF4-FFF2-40B4-BE49-F238E27FC236}">
                <a16:creationId xmlns:a16="http://schemas.microsoft.com/office/drawing/2014/main" id="{E5FA9EED-E4A3-F469-0AAE-B1FB68473308}"/>
              </a:ext>
            </a:extLst>
          </p:cNvPr>
          <p:cNvSpPr/>
          <p:nvPr/>
        </p:nvSpPr>
        <p:spPr>
          <a:xfrm>
            <a:off x="8166620" y="1711590"/>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Rectangle 22" descr="Camera">
            <a:extLst>
              <a:ext uri="{FF2B5EF4-FFF2-40B4-BE49-F238E27FC236}">
                <a16:creationId xmlns:a16="http://schemas.microsoft.com/office/drawing/2014/main" id="{93512BB0-42C6-8C86-2A6C-2941208C5D74}"/>
              </a:ext>
            </a:extLst>
          </p:cNvPr>
          <p:cNvSpPr/>
          <p:nvPr/>
        </p:nvSpPr>
        <p:spPr>
          <a:xfrm>
            <a:off x="8355042" y="1900012"/>
            <a:ext cx="520402" cy="520402"/>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FF2CE2A-183A-D7F1-79DD-6AF6DA32C1E9}"/>
              </a:ext>
            </a:extLst>
          </p:cNvPr>
          <p:cNvSpPr/>
          <p:nvPr/>
        </p:nvSpPr>
        <p:spPr>
          <a:xfrm>
            <a:off x="9256133" y="1711590"/>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Aerial Photography: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Aerial photography captures the extent of Superfund sites from above, providing a visual context for the area's geography and the scope of remediation activities.</a:t>
            </a:r>
          </a:p>
        </p:txBody>
      </p:sp>
      <p:sp>
        <p:nvSpPr>
          <p:cNvPr id="25" name="Oval 24">
            <a:extLst>
              <a:ext uri="{FF2B5EF4-FFF2-40B4-BE49-F238E27FC236}">
                <a16:creationId xmlns:a16="http://schemas.microsoft.com/office/drawing/2014/main" id="{E6B2FCC9-CB62-4361-5817-0FD012C943ED}"/>
              </a:ext>
            </a:extLst>
          </p:cNvPr>
          <p:cNvSpPr/>
          <p:nvPr/>
        </p:nvSpPr>
        <p:spPr>
          <a:xfrm>
            <a:off x="1020697" y="3110027"/>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26" descr="Satellite">
            <a:extLst>
              <a:ext uri="{FF2B5EF4-FFF2-40B4-BE49-F238E27FC236}">
                <a16:creationId xmlns:a16="http://schemas.microsoft.com/office/drawing/2014/main" id="{17CBCCB7-8719-CEFD-9297-E5F110B41D33}"/>
              </a:ext>
            </a:extLst>
          </p:cNvPr>
          <p:cNvSpPr/>
          <p:nvPr/>
        </p:nvSpPr>
        <p:spPr>
          <a:xfrm>
            <a:off x="1209118" y="3298449"/>
            <a:ext cx="520402" cy="520402"/>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79E775C-B10B-115F-37DD-44B706D3F84E}"/>
              </a:ext>
            </a:extLst>
          </p:cNvPr>
          <p:cNvSpPr/>
          <p:nvPr/>
        </p:nvSpPr>
        <p:spPr>
          <a:xfrm>
            <a:off x="2110210" y="3110027"/>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Remote Sensing: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Remote sensing technology gathers data from a distance to monitor conditions, track changes over time, and identify potential environmental hazards at Superfund sites.</a:t>
            </a:r>
          </a:p>
        </p:txBody>
      </p:sp>
      <p:sp>
        <p:nvSpPr>
          <p:cNvPr id="35" name="Oval 34">
            <a:extLst>
              <a:ext uri="{FF2B5EF4-FFF2-40B4-BE49-F238E27FC236}">
                <a16:creationId xmlns:a16="http://schemas.microsoft.com/office/drawing/2014/main" id="{E1743A3C-7BC2-4C60-BCD2-D7EA8E592BCC}"/>
              </a:ext>
            </a:extLst>
          </p:cNvPr>
          <p:cNvSpPr/>
          <p:nvPr/>
        </p:nvSpPr>
        <p:spPr>
          <a:xfrm>
            <a:off x="8166620" y="3110027"/>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Rectangle 35" descr="Server">
            <a:extLst>
              <a:ext uri="{FF2B5EF4-FFF2-40B4-BE49-F238E27FC236}">
                <a16:creationId xmlns:a16="http://schemas.microsoft.com/office/drawing/2014/main" id="{68FC55E4-35A5-4B95-EAB1-3A8E15E6358C}"/>
              </a:ext>
            </a:extLst>
          </p:cNvPr>
          <p:cNvSpPr/>
          <p:nvPr/>
        </p:nvSpPr>
        <p:spPr>
          <a:xfrm>
            <a:off x="8355041" y="3298449"/>
            <a:ext cx="520402" cy="520402"/>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CD87C59-0EE1-2CBB-34D3-E1F2EBC303D0}"/>
              </a:ext>
            </a:extLst>
          </p:cNvPr>
          <p:cNvSpPr/>
          <p:nvPr/>
        </p:nvSpPr>
        <p:spPr>
          <a:xfrm>
            <a:off x="9256133" y="3110027"/>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Other Agencies: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Collaboration with other agencies brings in additional expertise, resources, and data, enriching the Superfund program's knowledge base and response capabilities.</a:t>
            </a:r>
          </a:p>
        </p:txBody>
      </p:sp>
      <p:sp>
        <p:nvSpPr>
          <p:cNvPr id="38" name="Oval 37">
            <a:extLst>
              <a:ext uri="{FF2B5EF4-FFF2-40B4-BE49-F238E27FC236}">
                <a16:creationId xmlns:a16="http://schemas.microsoft.com/office/drawing/2014/main" id="{3ED0D1FA-7050-50DD-F526-2B47C5354A13}"/>
              </a:ext>
            </a:extLst>
          </p:cNvPr>
          <p:cNvSpPr/>
          <p:nvPr/>
        </p:nvSpPr>
        <p:spPr>
          <a:xfrm>
            <a:off x="4657138" y="1711449"/>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Rectangle 38" descr="Smart Phone">
            <a:extLst>
              <a:ext uri="{FF2B5EF4-FFF2-40B4-BE49-F238E27FC236}">
                <a16:creationId xmlns:a16="http://schemas.microsoft.com/office/drawing/2014/main" id="{3AA4638D-1435-B707-35AF-F2CF5848C68E}"/>
              </a:ext>
            </a:extLst>
          </p:cNvPr>
          <p:cNvSpPr/>
          <p:nvPr/>
        </p:nvSpPr>
        <p:spPr>
          <a:xfrm>
            <a:off x="4845559" y="1899871"/>
            <a:ext cx="520402" cy="520402"/>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EAFE7B-2DF5-7BBC-7703-05141D70E13E}"/>
              </a:ext>
            </a:extLst>
          </p:cNvPr>
          <p:cNvSpPr/>
          <p:nvPr/>
        </p:nvSpPr>
        <p:spPr>
          <a:xfrm>
            <a:off x="5746651" y="1711449"/>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Phones &amp; Tablets: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Mobile devices like phones and tablets enable real-time data access, communication, and on-site </a:t>
            </a:r>
            <a:b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data collection, enhancing the agility and responsiveness of Superfund operations.</a:t>
            </a:r>
          </a:p>
        </p:txBody>
      </p:sp>
      <p:sp>
        <p:nvSpPr>
          <p:cNvPr id="42" name="Rectangle 41">
            <a:extLst>
              <a:ext uri="{FF2B5EF4-FFF2-40B4-BE49-F238E27FC236}">
                <a16:creationId xmlns:a16="http://schemas.microsoft.com/office/drawing/2014/main" id="{3FE1D880-3517-36BB-333B-6C2CB091E20D}"/>
              </a:ext>
            </a:extLst>
          </p:cNvPr>
          <p:cNvSpPr>
            <a:spLocks/>
          </p:cNvSpPr>
          <p:nvPr/>
        </p:nvSpPr>
        <p:spPr>
          <a:xfrm>
            <a:off x="7432768" y="4530188"/>
            <a:ext cx="3911668" cy="1671759"/>
          </a:xfrm>
          <a:prstGeom prst="rect">
            <a:avLst/>
          </a:prstGeom>
          <a:solidFill>
            <a:schemeClr val="accent5">
              <a:alpha val="92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CLPSS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Enterprise Identity Data Warehouse</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FACTT</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err="1">
                <a:ln>
                  <a:noFill/>
                </a:ln>
                <a:solidFill>
                  <a:srgbClr val="000000"/>
                </a:solidFill>
                <a:effectLst/>
                <a:uLnTx/>
                <a:uFillTx/>
                <a:ea typeface="+mn-ea"/>
                <a:cs typeface="Times New Roman" panose="02020603050405020304" pitchFamily="18" charset="0"/>
              </a:rPr>
              <a:t>RCRAInfo</a:t>
            </a:r>
            <a:endPar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endParaRP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SRS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Partners Integration (USACE, </a:t>
            </a:r>
            <a:r>
              <a:rPr kumimoji="0" lang="en-US" sz="1400" b="0" i="0" u="none" strike="noStrike" kern="100" cap="none" spc="0" normalizeH="0" baseline="0" noProof="0" err="1">
                <a:ln>
                  <a:noFill/>
                </a:ln>
                <a:solidFill>
                  <a:srgbClr val="000000"/>
                </a:solidFill>
                <a:effectLst/>
                <a:uLnTx/>
                <a:uFillTx/>
                <a:ea typeface="+mn-ea"/>
                <a:cs typeface="Times New Roman" panose="02020603050405020304" pitchFamily="18" charset="0"/>
              </a:rPr>
              <a:t>DoJ</a:t>
            </a: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 Tribes, States)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FOIA Express</a:t>
            </a:r>
          </a:p>
        </p:txBody>
      </p:sp>
      <p:sp>
        <p:nvSpPr>
          <p:cNvPr id="43" name="Rectangle 42">
            <a:extLst>
              <a:ext uri="{FF2B5EF4-FFF2-40B4-BE49-F238E27FC236}">
                <a16:creationId xmlns:a16="http://schemas.microsoft.com/office/drawing/2014/main" id="{0C5234E1-645A-B734-05D9-44883001C981}"/>
              </a:ext>
            </a:extLst>
          </p:cNvPr>
          <p:cNvSpPr>
            <a:spLocks/>
          </p:cNvSpPr>
          <p:nvPr/>
        </p:nvSpPr>
        <p:spPr>
          <a:xfrm>
            <a:off x="1504215" y="4530188"/>
            <a:ext cx="5222402" cy="1671759"/>
          </a:xfrm>
          <a:prstGeom prst="rect">
            <a:avLst/>
          </a:prstGeom>
          <a:solidFill>
            <a:srgbClr val="5D7D95">
              <a:alpha val="92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ARCGIS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ARMS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CEJST (Climate &amp; Economic Justice Screening tool)</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Census Data</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COMPASS DW/Special Accts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DMAP</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err="1">
                <a:ln>
                  <a:noFill/>
                </a:ln>
                <a:solidFill>
                  <a:srgbClr val="000000"/>
                </a:solidFill>
                <a:effectLst/>
                <a:uLnTx/>
                <a:uFillTx/>
                <a:ea typeface="+mn-ea"/>
                <a:cs typeface="Times New Roman" panose="02020603050405020304" pitchFamily="18" charset="0"/>
              </a:rPr>
              <a:t>EJScreen</a:t>
            </a:r>
            <a:endPar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endParaRP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FRS</a:t>
            </a:r>
          </a:p>
          <a:p>
            <a:pPr marL="285750" marR="0" lvl="0" indent="-171450" algn="l" defTabSz="1198563"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err="1">
                <a:ln>
                  <a:noFill/>
                </a:ln>
                <a:solidFill>
                  <a:srgbClr val="000000"/>
                </a:solidFill>
                <a:effectLst/>
                <a:uLnTx/>
                <a:uFillTx/>
                <a:ea typeface="+mn-ea"/>
                <a:cs typeface="Times New Roman" panose="02020603050405020304" pitchFamily="18" charset="0"/>
              </a:rPr>
              <a:t>GeoPlatform</a:t>
            </a:r>
            <a:endPar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endParaRP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PATT</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response.epa.gov</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00" cap="none" spc="0" normalizeH="0" baseline="0" noProof="0">
                <a:ln>
                  <a:noFill/>
                </a:ln>
                <a:solidFill>
                  <a:srgbClr val="000000"/>
                </a:solidFill>
                <a:effectLst/>
                <a:uLnTx/>
                <a:uFillTx/>
                <a:ea typeface="+mn-ea"/>
                <a:cs typeface="Times New Roman" panose="02020603050405020304" pitchFamily="18" charset="0"/>
              </a:rPr>
              <a:t>TRIBES</a:t>
            </a:r>
          </a:p>
        </p:txBody>
      </p:sp>
      <p:sp>
        <p:nvSpPr>
          <p:cNvPr id="44" name="Rectangle 43">
            <a:extLst>
              <a:ext uri="{FF2B5EF4-FFF2-40B4-BE49-F238E27FC236}">
                <a16:creationId xmlns:a16="http://schemas.microsoft.com/office/drawing/2014/main" id="{E16CFB0D-B01F-AF60-A40F-040EF5B55990}"/>
              </a:ext>
            </a:extLst>
          </p:cNvPr>
          <p:cNvSpPr/>
          <p:nvPr/>
        </p:nvSpPr>
        <p:spPr>
          <a:xfrm rot="16200000">
            <a:off x="385585" y="5098560"/>
            <a:ext cx="1671759" cy="5350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Currently Integrated</a:t>
            </a:r>
          </a:p>
        </p:txBody>
      </p:sp>
      <p:sp>
        <p:nvSpPr>
          <p:cNvPr id="45" name="Rectangle 44">
            <a:extLst>
              <a:ext uri="{FF2B5EF4-FFF2-40B4-BE49-F238E27FC236}">
                <a16:creationId xmlns:a16="http://schemas.microsoft.com/office/drawing/2014/main" id="{044CAABF-D6A4-70F7-8ED7-DE56E6EE92F2}"/>
              </a:ext>
            </a:extLst>
          </p:cNvPr>
          <p:cNvSpPr/>
          <p:nvPr/>
        </p:nvSpPr>
        <p:spPr>
          <a:xfrm rot="16200000">
            <a:off x="6319984" y="5098559"/>
            <a:ext cx="1671759" cy="53501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Future Integration</a:t>
            </a:r>
          </a:p>
        </p:txBody>
      </p:sp>
      <p:sp>
        <p:nvSpPr>
          <p:cNvPr id="46" name="Oval 45">
            <a:extLst>
              <a:ext uri="{FF2B5EF4-FFF2-40B4-BE49-F238E27FC236}">
                <a16:creationId xmlns:a16="http://schemas.microsoft.com/office/drawing/2014/main" id="{DD01A2E7-E7F9-9088-2A84-BB65673954FC}"/>
              </a:ext>
            </a:extLst>
          </p:cNvPr>
          <p:cNvSpPr>
            <a:spLocks/>
          </p:cNvSpPr>
          <p:nvPr/>
        </p:nvSpPr>
        <p:spPr>
          <a:xfrm>
            <a:off x="4529009" y="3117366"/>
            <a:ext cx="1018032" cy="1018032"/>
          </a:xfrm>
          <a:prstGeom prst="ellipse">
            <a:avLst/>
          </a:prstGeom>
          <a:solidFill>
            <a:srgbClr val="5B7E96">
              <a:alpha val="7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CAF8D66-18BC-804D-CA05-C779CBCF1F32}"/>
              </a:ext>
            </a:extLst>
          </p:cNvPr>
          <p:cNvSpPr/>
          <p:nvPr/>
        </p:nvSpPr>
        <p:spPr>
          <a:xfrm>
            <a:off x="4593659" y="3173440"/>
            <a:ext cx="897246" cy="897246"/>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Rectangle 47" descr="Database">
            <a:extLst>
              <a:ext uri="{FF2B5EF4-FFF2-40B4-BE49-F238E27FC236}">
                <a16:creationId xmlns:a16="http://schemas.microsoft.com/office/drawing/2014/main" id="{FDAE142E-32EF-381B-88C2-D805F8652EB0}"/>
              </a:ext>
            </a:extLst>
          </p:cNvPr>
          <p:cNvSpPr/>
          <p:nvPr/>
        </p:nvSpPr>
        <p:spPr>
          <a:xfrm>
            <a:off x="4782080" y="3361862"/>
            <a:ext cx="520402" cy="520402"/>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D2332F5-B93D-97CF-054F-1ECD657FD2CF}"/>
              </a:ext>
            </a:extLst>
          </p:cNvPr>
          <p:cNvSpPr/>
          <p:nvPr/>
        </p:nvSpPr>
        <p:spPr>
          <a:xfrm>
            <a:off x="5683172" y="3173440"/>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93358D"/>
                </a:solidFill>
                <a:effectLst/>
                <a:uLnTx/>
                <a:uFillTx/>
                <a:latin typeface="Calibri" panose="020F0502020204030204"/>
                <a:ea typeface="+mn-ea"/>
                <a:cs typeface="+mn-cs"/>
              </a:rPr>
              <a:t>Textual Documents: </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Textual documents, including reports, legal documents, and correspondence, contain detailed information on site history, contamination levels, and stakeholder communications.</a:t>
            </a:r>
          </a:p>
        </p:txBody>
      </p:sp>
    </p:spTree>
    <p:extLst>
      <p:ext uri="{BB962C8B-B14F-4D97-AF65-F5344CB8AC3E}">
        <p14:creationId xmlns:p14="http://schemas.microsoft.com/office/powerpoint/2010/main" val="2551371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C16FE52-4A30-42E5-9CBD-81856995D3F9}"/>
              </a:ext>
            </a:extLst>
          </p:cNvPr>
          <p:cNvGraphicFramePr>
            <a:graphicFrameLocks noChangeAspect="1"/>
          </p:cNvGraphicFramePr>
          <p:nvPr>
            <p:custDataLst>
              <p:tags r:id="rId1"/>
            </p:custDataLst>
            <p:extLst>
              <p:ext uri="{D42A27DB-BD31-4B8C-83A1-F6EECF244321}">
                <p14:modId xmlns:p14="http://schemas.microsoft.com/office/powerpoint/2010/main" val="260772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9" name="think-cell data - do not delete" hidden="1">
                        <a:extLst>
                          <a:ext uri="{FF2B5EF4-FFF2-40B4-BE49-F238E27FC236}">
                            <a16:creationId xmlns:a16="http://schemas.microsoft.com/office/drawing/2014/main" id="{7C16FE52-4A30-42E5-9CBD-81856995D3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Freeform: Shape 1">
            <a:extLst>
              <a:ext uri="{FF2B5EF4-FFF2-40B4-BE49-F238E27FC236}">
                <a16:creationId xmlns:a16="http://schemas.microsoft.com/office/drawing/2014/main" id="{A6602AEF-8501-1858-CA31-BC5FBB72FBF5}"/>
              </a:ext>
            </a:extLst>
          </p:cNvPr>
          <p:cNvSpPr/>
          <p:nvPr/>
        </p:nvSpPr>
        <p:spPr>
          <a:xfrm>
            <a:off x="838200" y="1734270"/>
            <a:ext cx="3047944" cy="1240140"/>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marR="0" lvl="0" indent="-171450" algn="l" defTabSz="5334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chemeClr val="tx1"/>
                </a:solidFill>
                <a:effectLst/>
                <a:uLnTx/>
                <a:uFillTx/>
                <a:ea typeface="+mn-ea"/>
                <a:cs typeface="+mn-cs"/>
              </a:rPr>
              <a:t>SPIM Chatbot</a:t>
            </a:r>
          </a:p>
          <a:p>
            <a:pPr marL="171450" marR="0" lvl="0" indent="-171450" algn="l" defTabSz="5334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chemeClr val="tx1"/>
                </a:solidFill>
                <a:effectLst/>
                <a:uLnTx/>
                <a:uFillTx/>
                <a:ea typeface="+mn-ea"/>
                <a:cs typeface="+mn-cs"/>
              </a:rPr>
              <a:t>SEMS Records Search</a:t>
            </a:r>
          </a:p>
          <a:p>
            <a:pPr marL="171450" marR="0" lvl="0" indent="-171450" algn="l" defTabSz="5334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lang="en-US" dirty="0">
                <a:solidFill>
                  <a:schemeClr val="tx1"/>
                </a:solidFill>
              </a:rPr>
              <a:t>Region 01 SOPs &amp; Manuals </a:t>
            </a:r>
            <a:endParaRPr kumimoji="0" lang="en-US" sz="1800" i="0" u="none" strike="noStrike" kern="1200" cap="none" spc="0" normalizeH="0" baseline="0" noProof="0" dirty="0">
              <a:ln>
                <a:noFill/>
              </a:ln>
              <a:solidFill>
                <a:schemeClr val="tx1"/>
              </a:solidFill>
              <a:effectLst/>
              <a:uLnTx/>
              <a:uFillTx/>
              <a:ea typeface="+mn-ea"/>
              <a:cs typeface="+mn-cs"/>
            </a:endParaRPr>
          </a:p>
        </p:txBody>
      </p:sp>
      <p:sp>
        <p:nvSpPr>
          <p:cNvPr id="5" name="Slide Number Placeholder 3">
            <a:extLst>
              <a:ext uri="{FF2B5EF4-FFF2-40B4-BE49-F238E27FC236}">
                <a16:creationId xmlns:a16="http://schemas.microsoft.com/office/drawing/2014/main" id="{B1D114BB-5C35-453F-B815-D828E515974E}"/>
              </a:ext>
            </a:extLst>
          </p:cNvPr>
          <p:cNvSpPr txBox="1">
            <a:spLocks/>
          </p:cNvSpPr>
          <p:nvPr/>
        </p:nvSpPr>
        <p:spPr>
          <a:xfrm>
            <a:off x="11092070" y="6400800"/>
            <a:ext cx="461498"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ACE6E22-E655-5947-A8B4-6F095FBA2C12}" type="slidenum">
              <a:rPr lang="en-US" sz="1000" smtClean="0">
                <a:solidFill>
                  <a:srgbClr val="000000"/>
                </a:solidFill>
                <a:latin typeface="Calibri" panose="020F0502020204030204"/>
              </a:rPr>
              <a:pPr algn="r"/>
              <a:t>7</a:t>
            </a:fld>
            <a:endParaRPr lang="en-US" sz="1000">
              <a:solidFill>
                <a:srgbClr val="000000"/>
              </a:solidFill>
              <a:latin typeface="Calibri" panose="020F0502020204030204"/>
            </a:endParaRPr>
          </a:p>
        </p:txBody>
      </p:sp>
      <p:sp>
        <p:nvSpPr>
          <p:cNvPr id="7" name="Title 1">
            <a:extLst>
              <a:ext uri="{FF2B5EF4-FFF2-40B4-BE49-F238E27FC236}">
                <a16:creationId xmlns:a16="http://schemas.microsoft.com/office/drawing/2014/main" id="{257F6A0B-06B4-2FE1-D703-FB4933D8BB6C}"/>
              </a:ext>
            </a:extLst>
          </p:cNvPr>
          <p:cNvSpPr txBox="1">
            <a:spLocks/>
          </p:cNvSpPr>
          <p:nvPr/>
        </p:nvSpPr>
        <p:spPr>
          <a:xfrm>
            <a:off x="838200" y="212963"/>
            <a:ext cx="10715368" cy="9813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333" b="1" kern="1200" cap="none" spc="100" baseline="0">
                <a:solidFill>
                  <a:srgbClr val="414042"/>
                </a:solidFill>
                <a:latin typeface="Oswald" charset="0"/>
                <a:ea typeface="Oswald" charset="0"/>
                <a:cs typeface="Oswald" charset="0"/>
              </a:defRPr>
            </a:lvl1pPr>
          </a:lstStyle>
          <a:p>
            <a:r>
              <a:rPr lang="en-US" sz="2400" b="0"/>
              <a:t>SEMS</a:t>
            </a:r>
            <a:br>
              <a:rPr lang="en-US"/>
            </a:br>
            <a:r>
              <a:rPr lang="en-US" sz="2800">
                <a:solidFill>
                  <a:schemeClr val="accent5"/>
                </a:solidFill>
              </a:rPr>
              <a:t>DEMONSTRATION OF CHATBOTS</a:t>
            </a:r>
            <a:endParaRPr lang="en-US" sz="2800">
              <a:latin typeface="Oswald"/>
            </a:endParaRPr>
          </a:p>
        </p:txBody>
      </p:sp>
    </p:spTree>
    <p:extLst>
      <p:ext uri="{BB962C8B-B14F-4D97-AF65-F5344CB8AC3E}">
        <p14:creationId xmlns:p14="http://schemas.microsoft.com/office/powerpoint/2010/main" val="2527457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C4C4ACD-2F3E-416F-A3F9-8EED17D58CFD}"/>
              </a:ext>
            </a:extLst>
          </p:cNvPr>
          <p:cNvGraphicFramePr>
            <a:graphicFrameLocks noChangeAspect="1"/>
          </p:cNvGraphicFramePr>
          <p:nvPr>
            <p:custDataLst>
              <p:tags r:id="rId1"/>
            </p:custDataLst>
            <p:extLst>
              <p:ext uri="{D42A27DB-BD31-4B8C-83A1-F6EECF244321}">
                <p14:modId xmlns:p14="http://schemas.microsoft.com/office/powerpoint/2010/main" val="2562111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7" name="think-cell data - do not delete" hidden="1">
                        <a:extLst>
                          <a:ext uri="{FF2B5EF4-FFF2-40B4-BE49-F238E27FC236}">
                            <a16:creationId xmlns:a16="http://schemas.microsoft.com/office/drawing/2014/main" id="{6C4C4ACD-2F3E-416F-A3F9-8EED17D58C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DEA54D-D958-6693-209B-68D1CB5A4FA8}"/>
              </a:ext>
            </a:extLst>
          </p:cNvPr>
          <p:cNvSpPr>
            <a:spLocks noGrp="1"/>
          </p:cNvSpPr>
          <p:nvPr>
            <p:ph type="title"/>
          </p:nvPr>
        </p:nvSpPr>
        <p:spPr>
          <a:xfrm>
            <a:off x="838200" y="212963"/>
            <a:ext cx="10715368" cy="981308"/>
          </a:xfrm>
        </p:spPr>
        <p:txBody>
          <a:bodyPr vert="horz" lIns="91440" tIns="45720" rIns="91440" bIns="45720" rtlCol="0" anchor="b">
            <a:normAutofit/>
          </a:bodyPr>
          <a:lstStyle/>
          <a:p>
            <a:r>
              <a:rPr lang="en-US"/>
              <a:t>SEMS</a:t>
            </a:r>
            <a:br>
              <a:rPr lang="en-US"/>
            </a:br>
            <a:r>
              <a:rPr lang="en-US" sz="2800" b="1">
                <a:solidFill>
                  <a:schemeClr val="accent5"/>
                </a:solidFill>
              </a:rPr>
              <a:t>Chatbot Solution Design</a:t>
            </a:r>
            <a:endParaRPr lang="en-US" sz="2800">
              <a:latin typeface="Oswald"/>
            </a:endParaRPr>
          </a:p>
        </p:txBody>
      </p:sp>
      <p:pic>
        <p:nvPicPr>
          <p:cNvPr id="5" name="Picture 6" descr="A diagram of a computer&#10;&#10;Description automatically generated">
            <a:extLst>
              <a:ext uri="{FF2B5EF4-FFF2-40B4-BE49-F238E27FC236}">
                <a16:creationId xmlns:a16="http://schemas.microsoft.com/office/drawing/2014/main" id="{4FE414AB-CA7A-854F-1757-D66BC91CBD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730" b="1"/>
          <a:stretch/>
        </p:blipFill>
        <p:spPr bwMode="auto">
          <a:xfrm>
            <a:off x="3466606" y="1610772"/>
            <a:ext cx="5458555" cy="4599528"/>
          </a:xfrm>
          <a:prstGeom prst="rect">
            <a:avLst/>
          </a:prstGeom>
          <a:solidFill>
            <a:srgbClr val="FFFFFF"/>
          </a:solidFill>
        </p:spPr>
      </p:pic>
      <p:sp>
        <p:nvSpPr>
          <p:cNvPr id="10" name="Slide Number Placeholder 3">
            <a:extLst>
              <a:ext uri="{FF2B5EF4-FFF2-40B4-BE49-F238E27FC236}">
                <a16:creationId xmlns:a16="http://schemas.microsoft.com/office/drawing/2014/main" id="{9698B80D-6E5C-410E-5A9B-F6EC627F3861}"/>
              </a:ext>
            </a:extLst>
          </p:cNvPr>
          <p:cNvSpPr>
            <a:spLocks noGrp="1"/>
          </p:cNvSpPr>
          <p:nvPr>
            <p:ph type="sldNum" sz="quarter" idx="4"/>
          </p:nvPr>
        </p:nvSpPr>
        <p:spPr>
          <a:xfrm>
            <a:off x="11092070" y="6400800"/>
            <a:ext cx="461498" cy="4572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9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8B3D7A-DF60-4A6C-A3AB-FE8B62529331}"/>
              </a:ext>
            </a:extLst>
          </p:cNvPr>
          <p:cNvGraphicFramePr>
            <a:graphicFrameLocks noChangeAspect="1"/>
          </p:cNvGraphicFramePr>
          <p:nvPr>
            <p:custDataLst>
              <p:tags r:id="rId1"/>
            </p:custDataLst>
            <p:extLst>
              <p:ext uri="{D42A27DB-BD31-4B8C-83A1-F6EECF244321}">
                <p14:modId xmlns:p14="http://schemas.microsoft.com/office/powerpoint/2010/main" val="2818881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think-cell data - do not delete" hidden="1">
                        <a:extLst>
                          <a:ext uri="{FF2B5EF4-FFF2-40B4-BE49-F238E27FC236}">
                            <a16:creationId xmlns:a16="http://schemas.microsoft.com/office/drawing/2014/main" id="{DA8B3D7A-DF60-4A6C-A3AB-FE8B625293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1FF3EDF2-6E80-F72A-662C-6BB2196B9644}"/>
              </a:ext>
            </a:extLst>
          </p:cNvPr>
          <p:cNvSpPr>
            <a:spLocks/>
          </p:cNvSpPr>
          <p:nvPr/>
        </p:nvSpPr>
        <p:spPr>
          <a:xfrm>
            <a:off x="2063371" y="1500015"/>
            <a:ext cx="2996309" cy="4169265"/>
          </a:xfrm>
          <a:prstGeom prst="rect">
            <a:avLst/>
          </a:prstGeom>
          <a:solidFill>
            <a:srgbClr val="5D7D95">
              <a:alpha val="92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AD1E05-961A-4B75-B2A4-EA120B9671A3}"/>
              </a:ext>
            </a:extLst>
          </p:cNvPr>
          <p:cNvSpPr>
            <a:spLocks noGrp="1"/>
          </p:cNvSpPr>
          <p:nvPr>
            <p:ph type="title"/>
          </p:nvPr>
        </p:nvSpPr>
        <p:spPr>
          <a:xfrm>
            <a:off x="838200" y="246068"/>
            <a:ext cx="10715368" cy="981308"/>
          </a:xfrm>
        </p:spPr>
        <p:txBody>
          <a:bodyPr vert="horz"/>
          <a:lstStyle/>
          <a:p>
            <a:r>
              <a:rPr lang="en-US"/>
              <a:t>sems</a:t>
            </a:r>
            <a:br>
              <a:rPr lang="en-US"/>
            </a:br>
            <a:r>
              <a:rPr lang="en-US" sz="2800" b="1">
                <a:solidFill>
                  <a:schemeClr val="accent5"/>
                </a:solidFill>
              </a:rPr>
              <a:t>records search and vision</a:t>
            </a:r>
            <a:endParaRPr lang="en-US" b="1">
              <a:solidFill>
                <a:schemeClr val="accent5"/>
              </a:solidFill>
            </a:endParaRPr>
          </a:p>
        </p:txBody>
      </p:sp>
      <p:sp>
        <p:nvSpPr>
          <p:cNvPr id="4" name="Slide Number Placeholder 3">
            <a:extLst>
              <a:ext uri="{FF2B5EF4-FFF2-40B4-BE49-F238E27FC236}">
                <a16:creationId xmlns:a16="http://schemas.microsoft.com/office/drawing/2014/main" id="{6EA66C45-657A-427C-82E7-14D357A7AB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E6E22-E655-5947-A8B4-6F095FBA2C12}"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467752-D227-4D77-92DE-AC11B5A8391C}"/>
              </a:ext>
            </a:extLst>
          </p:cNvPr>
          <p:cNvSpPr>
            <a:spLocks noGrp="1"/>
          </p:cNvSpPr>
          <p:nvPr>
            <p:ph idx="1"/>
          </p:nvPr>
        </p:nvSpPr>
        <p:spPr>
          <a:xfrm>
            <a:off x="6360160" y="1536590"/>
            <a:ext cx="4962658" cy="4744798"/>
          </a:xfrm>
        </p:spPr>
        <p:txBody>
          <a:bodyPr>
            <a:noAutofit/>
          </a:bodyPr>
          <a:lstStyle/>
          <a:p>
            <a:pPr marL="0" lvl="0" indent="0">
              <a:spcAft>
                <a:spcPts val="800"/>
              </a:spcAft>
              <a:buNone/>
              <a:defRPr b="1"/>
            </a:pPr>
            <a:r>
              <a:rPr lang="en-US" sz="1800" b="1">
                <a:solidFill>
                  <a:schemeClr val="accent5"/>
                </a:solidFill>
              </a:rPr>
              <a:t>Targeted Outcome</a:t>
            </a:r>
            <a:endParaRPr lang="en-US" sz="1800">
              <a:solidFill>
                <a:schemeClr val="accent5"/>
              </a:solidFill>
            </a:endParaRP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Accelerated Decision-Making &amp; Response</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Faster enforcement actions and more efficient field operations</a:t>
            </a:r>
            <a:endParaRPr lang="en-US" sz="1400">
              <a:latin typeface="Calibri" panose="020F0502020204030204" pitchFamily="34" charset="0"/>
              <a:cs typeface="Calibri" panose="020F0502020204030204" pitchFamily="34" charset="0"/>
            </a:endParaRP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Enhanced Public Health Protection</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Quicker risk identification and more timely interventions </a:t>
            </a: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Optimized Resource Allocation</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Data-driven prioritization of cleanup efforts and budget utilization</a:t>
            </a:r>
            <a:endParaRPr lang="en-US" sz="1400">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Improved Legal &amp; Compliance Processes</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Streamlined litigation and more effective compliance monitoring</a:t>
            </a: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Advanced Predictive Capabilities</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Better contamination modeling and cross-site pattern recognition</a:t>
            </a: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Increased Transparency &amp; Collaboration</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Enhanced public access and improved inter-agency coordination</a:t>
            </a:r>
            <a:endParaRPr lang="en-US" sz="1400">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800"/>
              </a:spcAft>
            </a:pPr>
            <a:r>
              <a:rPr lang="en-US" sz="1400" b="1">
                <a:solidFill>
                  <a:schemeClr val="accent5"/>
                </a:solidFill>
                <a:effectLst/>
                <a:latin typeface="Calibri" panose="020F0502020204030204" pitchFamily="34" charset="0"/>
                <a:ea typeface="Calibri" panose="020F0502020204030204" pitchFamily="34" charset="0"/>
                <a:cs typeface="Calibri" panose="020F0502020204030204" pitchFamily="34" charset="0"/>
              </a:rPr>
              <a:t>Real-Time Impact Assessment</a:t>
            </a:r>
            <a:r>
              <a:rPr lang="en-US" sz="140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en-US" sz="1400">
                <a:effectLst/>
                <a:latin typeface="Calibri" panose="020F0502020204030204" pitchFamily="34" charset="0"/>
                <a:ea typeface="Calibri" panose="020F0502020204030204" pitchFamily="34" charset="0"/>
                <a:cs typeface="Calibri" panose="020F0502020204030204" pitchFamily="34" charset="0"/>
              </a:rPr>
              <a:t>Rapid evaluation and adjustment of remediation strategies </a:t>
            </a:r>
            <a:endParaRPr lang="en-US" sz="1400" b="1">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Content Placeholder 2">
            <a:extLst>
              <a:ext uri="{FF2B5EF4-FFF2-40B4-BE49-F238E27FC236}">
                <a16:creationId xmlns:a16="http://schemas.microsoft.com/office/drawing/2014/main" id="{844C61D3-FE85-9244-75B9-61A06222B78C}"/>
              </a:ext>
            </a:extLst>
          </p:cNvPr>
          <p:cNvSpPr txBox="1">
            <a:spLocks/>
          </p:cNvSpPr>
          <p:nvPr/>
        </p:nvSpPr>
        <p:spPr>
          <a:xfrm>
            <a:off x="2108393" y="1536590"/>
            <a:ext cx="2856677" cy="4610292"/>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600"/>
              </a:spcBef>
              <a:spcAft>
                <a:spcPts val="0"/>
              </a:spcAft>
              <a:buFont typeface="Arial" charset="0"/>
              <a:buChar char="•"/>
              <a:defRPr sz="1600" i="0" kern="1200" baseline="0">
                <a:solidFill>
                  <a:schemeClr val="tx1"/>
                </a:solidFill>
                <a:latin typeface="Calibri" charset="0"/>
                <a:ea typeface="Calibri" charset="0"/>
                <a:cs typeface="Calibri" charset="0"/>
              </a:defRPr>
            </a:lvl1pPr>
            <a:lvl2pPr marL="576263" indent="-279400" algn="l" defTabSz="914400" rtl="0" eaLnBrk="1" latinLnBrk="0" hangingPunct="1">
              <a:lnSpc>
                <a:spcPct val="100000"/>
              </a:lnSpc>
              <a:spcBef>
                <a:spcPts val="600"/>
              </a:spcBef>
              <a:spcAft>
                <a:spcPts val="600"/>
              </a:spcAft>
              <a:buFont typeface="LucidaGrande" charset="0"/>
              <a:buChar char="-"/>
              <a:tabLst/>
              <a:defRPr sz="1600" i="0" kern="1200" cap="none" spc="0" baseline="0">
                <a:solidFill>
                  <a:schemeClr val="tx1"/>
                </a:solidFill>
                <a:latin typeface="Calibri" charset="0"/>
                <a:ea typeface="Calibri" charset="0"/>
                <a:cs typeface="Calibri" charset="0"/>
              </a:defRPr>
            </a:lvl2pPr>
            <a:lvl3pPr marL="0" indent="0" algn="l" defTabSz="914400" rtl="0" eaLnBrk="1" latinLnBrk="0" hangingPunct="1">
              <a:lnSpc>
                <a:spcPct val="100000"/>
              </a:lnSpc>
              <a:spcBef>
                <a:spcPts val="2400"/>
              </a:spcBef>
              <a:spcAft>
                <a:spcPts val="900"/>
              </a:spcAft>
              <a:buFont typeface="Arial"/>
              <a:buNone/>
              <a:tabLst/>
              <a:defRPr sz="1400" i="1" kern="1200">
                <a:solidFill>
                  <a:schemeClr val="tx1"/>
                </a:solidFill>
                <a:latin typeface="Georgia" charset="0"/>
                <a:ea typeface="Georgia" charset="0"/>
                <a:cs typeface="Georgia" charset="0"/>
              </a:defRPr>
            </a:lvl3pPr>
            <a:lvl4pPr marL="15875" indent="0" algn="l" defTabSz="914400" rtl="0" eaLnBrk="1" latinLnBrk="0" hangingPunct="1">
              <a:lnSpc>
                <a:spcPct val="100000"/>
              </a:lnSpc>
              <a:spcBef>
                <a:spcPts val="1800"/>
              </a:spcBef>
              <a:spcAft>
                <a:spcPts val="1200"/>
              </a:spcAft>
              <a:buFont typeface="LucidaGrande" charset="0"/>
              <a:buNone/>
              <a:tabLst/>
              <a:defRPr sz="1600" b="1" kern="1200" cap="all" spc="100" baseline="0">
                <a:solidFill>
                  <a:srgbClr val="5D7D95"/>
                </a:solidFill>
                <a:latin typeface="+mn-lt"/>
                <a:ea typeface="Oswald" charset="0"/>
                <a:cs typeface="Oswald" charset="0"/>
              </a:defRPr>
            </a:lvl4pPr>
            <a:lvl5pPr marL="0" indent="0" algn="l" defTabSz="914400" rtl="0" eaLnBrk="1" latinLnBrk="0" hangingPunct="1">
              <a:lnSpc>
                <a:spcPct val="100000"/>
              </a:lnSpc>
              <a:spcBef>
                <a:spcPts val="1200"/>
              </a:spcBef>
              <a:buFont typeface="Arial"/>
              <a:buNone/>
              <a:tabLst/>
              <a:defRPr sz="1400" i="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800"/>
              </a:spcAft>
              <a:buClrTx/>
              <a:buSzTx/>
              <a:buFont typeface="Arial" charset="0"/>
              <a:buNone/>
              <a:tabLst/>
              <a:defRPr b="1"/>
            </a:pPr>
            <a:r>
              <a:rPr kumimoji="0" lang="en-US" sz="1800" b="1" i="0" u="none" strike="noStrike" kern="1200" cap="none" spc="0" normalizeH="0" baseline="0" noProof="0">
                <a:ln>
                  <a:noFill/>
                </a:ln>
                <a:solidFill>
                  <a:srgbClr val="0F5257"/>
                </a:solidFill>
                <a:effectLst/>
                <a:uLnTx/>
                <a:uFillTx/>
                <a:latin typeface="Calibri" charset="0"/>
                <a:cs typeface="Calibri" charset="0"/>
              </a:rPr>
              <a:t>Problem Statement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altLang="en-US" sz="1400" b="1" i="0" u="none" strike="noStrike" kern="1200" cap="none" spc="0" normalizeH="0" baseline="0" noProof="0">
                <a:ln>
                  <a:noFill/>
                </a:ln>
                <a:solidFill>
                  <a:srgbClr val="5B7E96"/>
                </a:solidFill>
                <a:effectLst/>
                <a:uLnTx/>
                <a:uFillTx/>
                <a:latin typeface="Calibri" charset="0"/>
                <a:cs typeface="Calibri" charset="0"/>
              </a:rPr>
              <a:t>Superfund Data Search Challenges:</a:t>
            </a:r>
            <a:r>
              <a:rPr kumimoji="0" lang="en-US" altLang="en-US" sz="1400" b="0" i="0" u="none" strike="noStrike" kern="1200" cap="none" spc="0" normalizeH="0" baseline="0" noProof="0">
                <a:ln>
                  <a:noFill/>
                </a:ln>
                <a:solidFill>
                  <a:srgbClr val="5B7E96"/>
                </a:solidFill>
                <a:effectLst/>
                <a:uLnTx/>
                <a:uFillTx/>
                <a:latin typeface="Calibri" charset="0"/>
                <a:cs typeface="Calibri" charset="0"/>
              </a:rPr>
              <a:t> </a:t>
            </a:r>
            <a:r>
              <a:rPr kumimoji="0" lang="en-US" altLang="en-US" sz="1400" b="0" i="0" u="none" strike="noStrike" kern="1200" cap="none" spc="0" normalizeH="0" baseline="0" noProof="0">
                <a:ln>
                  <a:noFill/>
                </a:ln>
                <a:solidFill>
                  <a:srgbClr val="000000"/>
                </a:solidFill>
                <a:effectLst/>
                <a:uLnTx/>
                <a:uFillTx/>
                <a:latin typeface="Calibri" charset="0"/>
                <a:cs typeface="Calibri" charset="0"/>
              </a:rPr>
              <a:t>The EPA Superfund program's main challenge is its data management and user interface. It houses a vast array of records, including 50 TBs of internal data and 2 TBs of public records, with a backlog that's expected to grow significantly. Users struggle with an outdated and cumbersome interface that offers limited search functionality, lacking in accuracy, semantic understanding, and context awareness. The underlying Oracle SES technology further complicates the issue with its maintenance challenges and frequent server outages.</a:t>
            </a:r>
            <a:endParaRPr kumimoji="0" lang="en-US" sz="1400" b="0" i="0" u="none" strike="noStrike" kern="1200" cap="none" spc="0" normalizeH="0" baseline="0" noProof="0">
              <a:ln>
                <a:noFill/>
              </a:ln>
              <a:solidFill>
                <a:srgbClr val="000000"/>
              </a:solidFill>
              <a:effectLst/>
              <a:uLnTx/>
              <a:uFillTx/>
              <a:latin typeface="Calibri" charset="0"/>
              <a:cs typeface="Calibri" charset="0"/>
            </a:endParaRPr>
          </a:p>
        </p:txBody>
      </p:sp>
      <p:pic>
        <p:nvPicPr>
          <p:cNvPr id="12" name="Graphic 11">
            <a:extLst>
              <a:ext uri="{FF2B5EF4-FFF2-40B4-BE49-F238E27FC236}">
                <a16:creationId xmlns:a16="http://schemas.microsoft.com/office/drawing/2014/main" id="{1F775A1C-A432-1443-2C99-E5E7030FFD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6380" y="1500015"/>
            <a:ext cx="952500" cy="952500"/>
          </a:xfrm>
          <a:prstGeom prst="rect">
            <a:avLst/>
          </a:prstGeom>
        </p:spPr>
      </p:pic>
      <p:pic>
        <p:nvPicPr>
          <p:cNvPr id="14" name="Graphic 13">
            <a:extLst>
              <a:ext uri="{FF2B5EF4-FFF2-40B4-BE49-F238E27FC236}">
                <a16:creationId xmlns:a16="http://schemas.microsoft.com/office/drawing/2014/main" id="{3310DDB5-D54B-3F1E-2BAC-E946DFC768A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6288" y="1536590"/>
            <a:ext cx="952500" cy="952500"/>
          </a:xfrm>
          <a:prstGeom prst="rect">
            <a:avLst/>
          </a:prstGeom>
        </p:spPr>
      </p:pic>
    </p:spTree>
    <p:extLst>
      <p:ext uri="{BB962C8B-B14F-4D97-AF65-F5344CB8AC3E}">
        <p14:creationId xmlns:p14="http://schemas.microsoft.com/office/powerpoint/2010/main" val="646635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Wide">
  <a:themeElements>
    <a:clrScheme name="BAH Blues with Green &amp; Purple">
      <a:dk1>
        <a:srgbClr val="000000"/>
      </a:dk1>
      <a:lt1>
        <a:srgbClr val="FFFFFF"/>
      </a:lt1>
      <a:dk2>
        <a:srgbClr val="243646"/>
      </a:dk2>
      <a:lt2>
        <a:srgbClr val="E7E6E6"/>
      </a:lt2>
      <a:accent1>
        <a:srgbClr val="243746"/>
      </a:accent1>
      <a:accent2>
        <a:srgbClr val="5B7E96"/>
      </a:accent2>
      <a:accent3>
        <a:srgbClr val="95D4E9"/>
      </a:accent3>
      <a:accent4>
        <a:srgbClr val="CDDB00"/>
      </a:accent4>
      <a:accent5>
        <a:srgbClr val="93358D"/>
      </a:accent5>
      <a:accent6>
        <a:srgbClr val="00A5B5"/>
      </a:accent6>
      <a:hlink>
        <a:srgbClr val="243646"/>
      </a:hlink>
      <a:folHlink>
        <a:srgbClr val="5D7D9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6ABE9392-320F-CF4F-93DD-5681428752F8}" vid="{24D58916-44D4-2D45-91AE-BB5AC5A248C0}"/>
    </a:ext>
  </a:extLst>
</a:theme>
</file>

<file path=ppt/theme/theme2.xml><?xml version="1.0" encoding="utf-8"?>
<a:theme xmlns:a="http://schemas.openxmlformats.org/drawingml/2006/main" name="Slide Master">
  <a:themeElements>
    <a:clrScheme name="NEW_Booz Allen Blue v2">
      <a:dk1>
        <a:srgbClr val="000000"/>
      </a:dk1>
      <a:lt1>
        <a:srgbClr val="FFFFFF"/>
      </a:lt1>
      <a:dk2>
        <a:srgbClr val="243646"/>
      </a:dk2>
      <a:lt2>
        <a:srgbClr val="E7E6E6"/>
      </a:lt2>
      <a:accent1>
        <a:srgbClr val="57758B"/>
      </a:accent1>
      <a:accent2>
        <a:srgbClr val="243646"/>
      </a:accent2>
      <a:accent3>
        <a:srgbClr val="E71F24"/>
      </a:accent3>
      <a:accent4>
        <a:srgbClr val="2C8320"/>
      </a:accent4>
      <a:accent5>
        <a:srgbClr val="92368D"/>
      </a:accent5>
      <a:accent6>
        <a:srgbClr val="CBDA00"/>
      </a:accent6>
      <a:hlink>
        <a:srgbClr val="243646"/>
      </a:hlink>
      <a:folHlink>
        <a:srgbClr val="57758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Wide" id="{D18B03D4-9F19-9446-B63A-8BB5092BDF7A}" vid="{D8593AE9-68BD-9D49-8A07-8D6FB37D6E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C1F1E0BD78DB43A8D9DBC70FCAECB9" ma:contentTypeVersion="6" ma:contentTypeDescription="Create a new document." ma:contentTypeScope="" ma:versionID="d9d44d0606638bf0d5253999d19f8966">
  <xsd:schema xmlns:xsd="http://www.w3.org/2001/XMLSchema" xmlns:xs="http://www.w3.org/2001/XMLSchema" xmlns:p="http://schemas.microsoft.com/office/2006/metadata/properties" xmlns:ns2="d347a956-ea80-4cc9-b23f-24b949c4dff6" xmlns:ns3="7e86fac7-4801-44c2-a2e1-f767568aab78" targetNamespace="http://schemas.microsoft.com/office/2006/metadata/properties" ma:root="true" ma:fieldsID="6012fcf4f63c6b9d2b660306cdb6a4c4" ns2:_="" ns3:_="">
    <xsd:import namespace="d347a956-ea80-4cc9-b23f-24b949c4dff6"/>
    <xsd:import namespace="7e86fac7-4801-44c2-a2e1-f767568aab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7a956-ea80-4cc9-b23f-24b949c4df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86fac7-4801-44c2-a2e1-f767568aab7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664C60-9CEB-4B2A-800E-65BA9F530443}">
  <ds:schemaRefs>
    <ds:schemaRef ds:uri="http://schemas.microsoft.com/sharepoint/v3/contenttype/forms"/>
  </ds:schemaRefs>
</ds:datastoreItem>
</file>

<file path=customXml/itemProps2.xml><?xml version="1.0" encoding="utf-8"?>
<ds:datastoreItem xmlns:ds="http://schemas.openxmlformats.org/officeDocument/2006/customXml" ds:itemID="{9D10B379-08DE-4D4C-B855-F4F86D9D03A6}">
  <ds:schemaRefs>
    <ds:schemaRef ds:uri="http://www.w3.org/XML/1998/namespace"/>
    <ds:schemaRef ds:uri="http://schemas.microsoft.com/office/2006/documentManagement/types"/>
    <ds:schemaRef ds:uri="http://purl.org/dc/dcmitype/"/>
    <ds:schemaRef ds:uri="http://purl.org/dc/terms/"/>
    <ds:schemaRef ds:uri="d347a956-ea80-4cc9-b23f-24b949c4dff6"/>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7e86fac7-4801-44c2-a2e1-f767568aab78"/>
  </ds:schemaRefs>
</ds:datastoreItem>
</file>

<file path=customXml/itemProps3.xml><?xml version="1.0" encoding="utf-8"?>
<ds:datastoreItem xmlns:ds="http://schemas.openxmlformats.org/officeDocument/2006/customXml" ds:itemID="{8F6AF11E-853D-41A7-8851-BA919BED72B8}">
  <ds:schemaRefs>
    <ds:schemaRef ds:uri="7e86fac7-4801-44c2-a2e1-f767568aab78"/>
    <ds:schemaRef ds:uri="d347a956-ea80-4cc9-b23f-24b949c4df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1d9dc18-15ea-424b-b24d-55ab4d4e7519}"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otalTime>17</TotalTime>
  <Words>2398</Words>
  <Application>Microsoft Office PowerPoint</Application>
  <PresentationFormat>Widescreen</PresentationFormat>
  <Paragraphs>261</Paragraphs>
  <Slides>17</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30" baseType="lpstr">
      <vt:lpstr>Amazon Ember</vt:lpstr>
      <vt:lpstr>Amazon Ember Mono</vt:lpstr>
      <vt:lpstr>Aptos</vt:lpstr>
      <vt:lpstr>Arial</vt:lpstr>
      <vt:lpstr>Calibri</vt:lpstr>
      <vt:lpstr>Calibri Light</vt:lpstr>
      <vt:lpstr>Courier New</vt:lpstr>
      <vt:lpstr>Georgia</vt:lpstr>
      <vt:lpstr>LucidaGrande</vt:lpstr>
      <vt:lpstr>Oswald</vt:lpstr>
      <vt:lpstr>2_Wide</vt:lpstr>
      <vt:lpstr>Slide Master</vt:lpstr>
      <vt:lpstr>think-cell Slide</vt:lpstr>
      <vt:lpstr>Reimagination of Superfund Enterprise Management System (SEMS)</vt:lpstr>
      <vt:lpstr>Superfund Enterprise Management System (SEMS) TEAM</vt:lpstr>
      <vt:lpstr>AGENDA</vt:lpstr>
      <vt:lpstr>What is the Superfund enterprise Management system (SEMS)?</vt:lpstr>
      <vt:lpstr>The future of  (SEMS) Superfund enterprise Management system </vt:lpstr>
      <vt:lpstr>SEMS data driven</vt:lpstr>
      <vt:lpstr>PowerPoint Presentation</vt:lpstr>
      <vt:lpstr>SEMS Chatbot Solution Design</vt:lpstr>
      <vt:lpstr>sems records search and vision</vt:lpstr>
      <vt:lpstr>sems Legacy search interface</vt:lpstr>
      <vt:lpstr>Search features</vt:lpstr>
      <vt:lpstr>advanced search features</vt:lpstr>
      <vt:lpstr>Original PDF                 vs       Embedded Text</vt:lpstr>
      <vt:lpstr>Original PDF                 vs       Textract</vt:lpstr>
      <vt:lpstr>AI insights- Coleman-evans Wood Preserving</vt:lpstr>
      <vt:lpstr>AI insights- Coleman-evans Wood Preserving</vt:lpstr>
      <vt:lpstr>Thank you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Stefaniak, Blayze</dc:creator>
  <cp:lastModifiedBy>Sanborn, Erin [USA]</cp:lastModifiedBy>
  <cp:revision>4</cp:revision>
  <cp:lastPrinted>2024-06-26T03:00:05Z</cp:lastPrinted>
  <dcterms:created xsi:type="dcterms:W3CDTF">2024-04-16T12:45:31Z</dcterms:created>
  <dcterms:modified xsi:type="dcterms:W3CDTF">2024-09-11T16:40:04Z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0x0101002AC1F1E0BD78DB43A8D9DBC70FCAECB9</vt:lpwstr>
  </property>
</Properties>
</file>