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533" r:id="rId6"/>
    <p:sldId id="526" r:id="rId7"/>
    <p:sldId id="529" r:id="rId8"/>
    <p:sldId id="544" r:id="rId9"/>
    <p:sldId id="1018" r:id="rId10"/>
    <p:sldId id="534" r:id="rId11"/>
    <p:sldId id="549" r:id="rId12"/>
    <p:sldId id="257" r:id="rId13"/>
    <p:sldId id="1015" r:id="rId14"/>
    <p:sldId id="1083" r:id="rId15"/>
    <p:sldId id="536" r:id="rId16"/>
    <p:sldId id="5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B6D"/>
    <a:srgbClr val="B497C7"/>
    <a:srgbClr val="B586DD"/>
    <a:srgbClr val="6E3C72"/>
    <a:srgbClr val="734477"/>
    <a:srgbClr val="8A4E61"/>
    <a:srgbClr val="EC8020"/>
    <a:srgbClr val="A86542"/>
    <a:srgbClr val="432B6D"/>
    <a:srgbClr val="347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85CEC-5F59-A446-83A6-422018074690}" v="56" dt="2024-08-26T21:02:52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92119"/>
  </p:normalViewPr>
  <p:slideViewPr>
    <p:cSldViewPr snapToGrid="0">
      <p:cViewPr varScale="1">
        <p:scale>
          <a:sx n="69" d="100"/>
          <a:sy n="69" d="100"/>
        </p:scale>
        <p:origin x="216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lancey" userId="7b69262c-66c9-4de2-be59-93f4a3020e0c" providerId="ADAL" clId="{DCA85CEC-5F59-A446-83A6-422018074690}"/>
    <pc:docChg chg="undo redo custSel addSld delSld modSld sldOrd">
      <pc:chgData name="Jennifer Clancey" userId="7b69262c-66c9-4de2-be59-93f4a3020e0c" providerId="ADAL" clId="{DCA85CEC-5F59-A446-83A6-422018074690}" dt="2024-08-26T21:03:07.076" v="6386" actId="1076"/>
      <pc:docMkLst>
        <pc:docMk/>
      </pc:docMkLst>
      <pc:sldChg chg="delSp modSp mod">
        <pc:chgData name="Jennifer Clancey" userId="7b69262c-66c9-4de2-be59-93f4a3020e0c" providerId="ADAL" clId="{DCA85CEC-5F59-A446-83A6-422018074690}" dt="2024-08-16T20:04:37.675" v="868" actId="478"/>
        <pc:sldMkLst>
          <pc:docMk/>
          <pc:sldMk cId="2631385437" sldId="256"/>
        </pc:sldMkLst>
        <pc:spChg chg="del">
          <ac:chgData name="Jennifer Clancey" userId="7b69262c-66c9-4de2-be59-93f4a3020e0c" providerId="ADAL" clId="{DCA85CEC-5F59-A446-83A6-422018074690}" dt="2024-08-16T20:04:37.675" v="868" actId="478"/>
          <ac:spMkLst>
            <pc:docMk/>
            <pc:sldMk cId="2631385437" sldId="256"/>
            <ac:spMk id="7" creationId="{CDFE2086-A1E4-0C5D-42FB-5B800F708E82}"/>
          </ac:spMkLst>
        </pc:spChg>
        <pc:spChg chg="mod">
          <ac:chgData name="Jennifer Clancey" userId="7b69262c-66c9-4de2-be59-93f4a3020e0c" providerId="ADAL" clId="{DCA85CEC-5F59-A446-83A6-422018074690}" dt="2024-08-16T20:04:33.064" v="867" actId="1076"/>
          <ac:spMkLst>
            <pc:docMk/>
            <pc:sldMk cId="2631385437" sldId="256"/>
            <ac:spMk id="17" creationId="{1DB3A0FF-2342-6537-5625-396F1A6D2645}"/>
          </ac:spMkLst>
        </pc:spChg>
      </pc:sldChg>
      <pc:sldChg chg="addSp delSp modSp mod ord">
        <pc:chgData name="Jennifer Clancey" userId="7b69262c-66c9-4de2-be59-93f4a3020e0c" providerId="ADAL" clId="{DCA85CEC-5F59-A446-83A6-422018074690}" dt="2024-08-23T20:07:31.558" v="4228" actId="478"/>
        <pc:sldMkLst>
          <pc:docMk/>
          <pc:sldMk cId="3273757938" sldId="257"/>
        </pc:sldMkLst>
        <pc:spChg chg="mod">
          <ac:chgData name="Jennifer Clancey" userId="7b69262c-66c9-4de2-be59-93f4a3020e0c" providerId="ADAL" clId="{DCA85CEC-5F59-A446-83A6-422018074690}" dt="2024-08-16T20:03:52.655" v="804" actId="20577"/>
          <ac:spMkLst>
            <pc:docMk/>
            <pc:sldMk cId="3273757938" sldId="257"/>
            <ac:spMk id="2" creationId="{DE69AB84-0C93-1351-7F70-79228A370656}"/>
          </ac:spMkLst>
        </pc:spChg>
        <pc:spChg chg="add del">
          <ac:chgData name="Jennifer Clancey" userId="7b69262c-66c9-4de2-be59-93f4a3020e0c" providerId="ADAL" clId="{DCA85CEC-5F59-A446-83A6-422018074690}" dt="2024-08-23T20:07:26.442" v="4225" actId="478"/>
          <ac:spMkLst>
            <pc:docMk/>
            <pc:sldMk cId="3273757938" sldId="257"/>
            <ac:spMk id="5" creationId="{CD55BDDC-C348-463C-5970-FCE08852CF6E}"/>
          </ac:spMkLst>
        </pc:spChg>
        <pc:spChg chg="add del">
          <ac:chgData name="Jennifer Clancey" userId="7b69262c-66c9-4de2-be59-93f4a3020e0c" providerId="ADAL" clId="{DCA85CEC-5F59-A446-83A6-422018074690}" dt="2024-08-23T20:07:31.558" v="4228" actId="478"/>
          <ac:spMkLst>
            <pc:docMk/>
            <pc:sldMk cId="3273757938" sldId="257"/>
            <ac:spMk id="9" creationId="{A6F04968-06E6-D83D-E80B-B4753928C900}"/>
          </ac:spMkLst>
        </pc:spChg>
        <pc:picChg chg="add del">
          <ac:chgData name="Jennifer Clancey" userId="7b69262c-66c9-4de2-be59-93f4a3020e0c" providerId="ADAL" clId="{DCA85CEC-5F59-A446-83A6-422018074690}" dt="2024-08-23T20:07:29.212" v="4227" actId="478"/>
          <ac:picMkLst>
            <pc:docMk/>
            <pc:sldMk cId="3273757938" sldId="257"/>
            <ac:picMk id="4" creationId="{3BFD0D94-35EB-B146-70EC-F49E1A5D6FB9}"/>
          </ac:picMkLst>
        </pc:picChg>
      </pc:sldChg>
      <pc:sldChg chg="del">
        <pc:chgData name="Jennifer Clancey" userId="7b69262c-66c9-4de2-be59-93f4a3020e0c" providerId="ADAL" clId="{DCA85CEC-5F59-A446-83A6-422018074690}" dt="2024-08-25T19:39:25.895" v="6234" actId="2696"/>
        <pc:sldMkLst>
          <pc:docMk/>
          <pc:sldMk cId="2099418477" sldId="259"/>
        </pc:sldMkLst>
      </pc:sldChg>
      <pc:sldChg chg="addSp delSp modSp mod">
        <pc:chgData name="Jennifer Clancey" userId="7b69262c-66c9-4de2-be59-93f4a3020e0c" providerId="ADAL" clId="{DCA85CEC-5F59-A446-83A6-422018074690}" dt="2024-08-25T19:41:38.196" v="6321" actId="164"/>
        <pc:sldMkLst>
          <pc:docMk/>
          <pc:sldMk cId="1723458" sldId="260"/>
        </pc:sldMkLst>
        <pc:spChg chg="mod">
          <ac:chgData name="Jennifer Clancey" userId="7b69262c-66c9-4de2-be59-93f4a3020e0c" providerId="ADAL" clId="{DCA85CEC-5F59-A446-83A6-422018074690}" dt="2024-08-25T19:40:22.186" v="6243" actId="122"/>
          <ac:spMkLst>
            <pc:docMk/>
            <pc:sldMk cId="1723458" sldId="260"/>
            <ac:spMk id="2" creationId="{46426F01-AF22-42B5-B4B1-30C17765FB1B}"/>
          </ac:spMkLst>
        </pc:spChg>
        <pc:spChg chg="del">
          <ac:chgData name="Jennifer Clancey" userId="7b69262c-66c9-4de2-be59-93f4a3020e0c" providerId="ADAL" clId="{DCA85CEC-5F59-A446-83A6-422018074690}" dt="2024-08-25T19:31:09.012" v="5804" actId="478"/>
          <ac:spMkLst>
            <pc:docMk/>
            <pc:sldMk cId="1723458" sldId="260"/>
            <ac:spMk id="3" creationId="{9C042E99-DCEA-ABD1-C280-16FD50AA397C}"/>
          </ac:spMkLst>
        </pc:spChg>
        <pc:spChg chg="del mod">
          <ac:chgData name="Jennifer Clancey" userId="7b69262c-66c9-4de2-be59-93f4a3020e0c" providerId="ADAL" clId="{DCA85CEC-5F59-A446-83A6-422018074690}" dt="2024-08-25T19:31:17.799" v="5811" actId="478"/>
          <ac:spMkLst>
            <pc:docMk/>
            <pc:sldMk cId="1723458" sldId="260"/>
            <ac:spMk id="4" creationId="{DA5274B4-8B6C-851E-0CD4-14050953620A}"/>
          </ac:spMkLst>
        </pc:spChg>
        <pc:spChg chg="del mod">
          <ac:chgData name="Jennifer Clancey" userId="7b69262c-66c9-4de2-be59-93f4a3020e0c" providerId="ADAL" clId="{DCA85CEC-5F59-A446-83A6-422018074690}" dt="2024-08-25T19:31:12.847" v="5807" actId="478"/>
          <ac:spMkLst>
            <pc:docMk/>
            <pc:sldMk cId="1723458" sldId="260"/>
            <ac:spMk id="5" creationId="{7D6E4D2F-BC6C-EFC4-1D4B-D0FEA2D0BD5A}"/>
          </ac:spMkLst>
        </pc:spChg>
        <pc:spChg chg="mod">
          <ac:chgData name="Jennifer Clancey" userId="7b69262c-66c9-4de2-be59-93f4a3020e0c" providerId="ADAL" clId="{DCA85CEC-5F59-A446-83A6-422018074690}" dt="2024-08-25T19:32:56.237" v="5957" actId="403"/>
          <ac:spMkLst>
            <pc:docMk/>
            <pc:sldMk cId="1723458" sldId="260"/>
            <ac:spMk id="6" creationId="{9CF7D4EC-1439-5DE8-0E97-AE1659805B3B}"/>
          </ac:spMkLst>
        </pc:spChg>
        <pc:spChg chg="add mod topLvl">
          <ac:chgData name="Jennifer Clancey" userId="7b69262c-66c9-4de2-be59-93f4a3020e0c" providerId="ADAL" clId="{DCA85CEC-5F59-A446-83A6-422018074690}" dt="2024-08-25T19:41:36.934" v="6320" actId="164"/>
          <ac:spMkLst>
            <pc:docMk/>
            <pc:sldMk cId="1723458" sldId="260"/>
            <ac:spMk id="11" creationId="{1BCE92AD-0F5A-B996-E332-3031BCC3ADE0}"/>
          </ac:spMkLst>
        </pc:spChg>
        <pc:spChg chg="add mod">
          <ac:chgData name="Jennifer Clancey" userId="7b69262c-66c9-4de2-be59-93f4a3020e0c" providerId="ADAL" clId="{DCA85CEC-5F59-A446-83A6-422018074690}" dt="2024-08-25T19:37:25.248" v="6150" actId="1076"/>
          <ac:spMkLst>
            <pc:docMk/>
            <pc:sldMk cId="1723458" sldId="260"/>
            <ac:spMk id="16" creationId="{63076606-13E4-4C3C-07CF-ADADD8DED318}"/>
          </ac:spMkLst>
        </pc:spChg>
        <pc:spChg chg="add mod topLvl">
          <ac:chgData name="Jennifer Clancey" userId="7b69262c-66c9-4de2-be59-93f4a3020e0c" providerId="ADAL" clId="{DCA85CEC-5F59-A446-83A6-422018074690}" dt="2024-08-25T19:41:36.934" v="6320" actId="164"/>
          <ac:spMkLst>
            <pc:docMk/>
            <pc:sldMk cId="1723458" sldId="260"/>
            <ac:spMk id="17" creationId="{016665A2-FADA-CC07-BA49-2B197DFAF988}"/>
          </ac:spMkLst>
        </pc:spChg>
        <pc:spChg chg="add del mod">
          <ac:chgData name="Jennifer Clancey" userId="7b69262c-66c9-4de2-be59-93f4a3020e0c" providerId="ADAL" clId="{DCA85CEC-5F59-A446-83A6-422018074690}" dt="2024-08-25T19:30:13.215" v="5797" actId="478"/>
          <ac:spMkLst>
            <pc:docMk/>
            <pc:sldMk cId="1723458" sldId="260"/>
            <ac:spMk id="21" creationId="{13733A1B-34DB-D0EF-D5AF-EE6843D4D7DA}"/>
          </ac:spMkLst>
        </pc:spChg>
        <pc:spChg chg="add del mod">
          <ac:chgData name="Jennifer Clancey" userId="7b69262c-66c9-4de2-be59-93f4a3020e0c" providerId="ADAL" clId="{DCA85CEC-5F59-A446-83A6-422018074690}" dt="2024-08-25T19:30:21.896" v="5800" actId="14100"/>
          <ac:spMkLst>
            <pc:docMk/>
            <pc:sldMk cId="1723458" sldId="260"/>
            <ac:spMk id="22" creationId="{B7E5F2CC-08C8-F9F2-2BBC-DA5F54687E68}"/>
          </ac:spMkLst>
        </pc:spChg>
        <pc:grpChg chg="add mod">
          <ac:chgData name="Jennifer Clancey" userId="7b69262c-66c9-4de2-be59-93f4a3020e0c" providerId="ADAL" clId="{DCA85CEC-5F59-A446-83A6-422018074690}" dt="2024-08-25T19:30:43.366" v="5802" actId="14100"/>
          <ac:grpSpMkLst>
            <pc:docMk/>
            <pc:sldMk cId="1723458" sldId="260"/>
            <ac:grpSpMk id="7" creationId="{6186A925-CF66-2926-8B87-DC6907879D31}"/>
          </ac:grpSpMkLst>
        </pc:grpChg>
        <pc:grpChg chg="add del mod">
          <ac:chgData name="Jennifer Clancey" userId="7b69262c-66c9-4de2-be59-93f4a3020e0c" providerId="ADAL" clId="{DCA85CEC-5F59-A446-83A6-422018074690}" dt="2024-08-25T19:36:26.944" v="6052" actId="478"/>
          <ac:grpSpMkLst>
            <pc:docMk/>
            <pc:sldMk cId="1723458" sldId="260"/>
            <ac:grpSpMk id="15" creationId="{EC46FA91-388B-EF74-B0B8-B4B0F36FF6F9}"/>
          </ac:grpSpMkLst>
        </pc:grpChg>
        <pc:grpChg chg="add mod">
          <ac:chgData name="Jennifer Clancey" userId="7b69262c-66c9-4de2-be59-93f4a3020e0c" providerId="ADAL" clId="{DCA85CEC-5F59-A446-83A6-422018074690}" dt="2024-08-25T19:41:36.674" v="6319" actId="1076"/>
          <ac:grpSpMkLst>
            <pc:docMk/>
            <pc:sldMk cId="1723458" sldId="260"/>
            <ac:grpSpMk id="18" creationId="{3762EF9C-ED00-285D-D6A0-B736C1773E62}"/>
          </ac:grpSpMkLst>
        </pc:grpChg>
        <pc:grpChg chg="add del">
          <ac:chgData name="Jennifer Clancey" userId="7b69262c-66c9-4de2-be59-93f4a3020e0c" providerId="ADAL" clId="{DCA85CEC-5F59-A446-83A6-422018074690}" dt="2024-08-25T19:41:38.196" v="6321" actId="164"/>
          <ac:grpSpMkLst>
            <pc:docMk/>
            <pc:sldMk cId="1723458" sldId="260"/>
            <ac:grpSpMk id="20" creationId="{9B9E4237-DC0D-E7C3-66B2-1776036288CE}"/>
          </ac:grpSpMkLst>
        </pc:grpChg>
        <pc:picChg chg="add mod">
          <ac:chgData name="Jennifer Clancey" userId="7b69262c-66c9-4de2-be59-93f4a3020e0c" providerId="ADAL" clId="{DCA85CEC-5F59-A446-83A6-422018074690}" dt="2024-08-25T19:31:04.819" v="5803"/>
          <ac:picMkLst>
            <pc:docMk/>
            <pc:sldMk cId="1723458" sldId="260"/>
            <ac:picMk id="8" creationId="{12CDA78D-A192-07E8-B509-6C46275A6485}"/>
          </ac:picMkLst>
        </pc:picChg>
        <pc:picChg chg="mod">
          <ac:chgData name="Jennifer Clancey" userId="7b69262c-66c9-4de2-be59-93f4a3020e0c" providerId="ADAL" clId="{DCA85CEC-5F59-A446-83A6-422018074690}" dt="2024-08-25T19:40:01.079" v="6240" actId="1076"/>
          <ac:picMkLst>
            <pc:docMk/>
            <pc:sldMk cId="1723458" sldId="260"/>
            <ac:picMk id="19" creationId="{EF5F7D94-8FF6-69B2-04C1-C4A5E16CABC1}"/>
          </ac:picMkLst>
        </pc:picChg>
        <pc:cxnChg chg="del">
          <ac:chgData name="Jennifer Clancey" userId="7b69262c-66c9-4de2-be59-93f4a3020e0c" providerId="ADAL" clId="{DCA85CEC-5F59-A446-83A6-422018074690}" dt="2024-08-25T19:31:10.523" v="5805" actId="478"/>
          <ac:cxnSpMkLst>
            <pc:docMk/>
            <pc:sldMk cId="1723458" sldId="260"/>
            <ac:cxnSpMk id="9" creationId="{86E86120-75EA-DB3F-80B7-E742B7A11A31}"/>
          </ac:cxnSpMkLst>
        </pc:cxnChg>
        <pc:cxnChg chg="del">
          <ac:chgData name="Jennifer Clancey" userId="7b69262c-66c9-4de2-be59-93f4a3020e0c" providerId="ADAL" clId="{DCA85CEC-5F59-A446-83A6-422018074690}" dt="2024-08-25T19:31:15.952" v="5809" actId="478"/>
          <ac:cxnSpMkLst>
            <pc:docMk/>
            <pc:sldMk cId="1723458" sldId="260"/>
            <ac:cxnSpMk id="10" creationId="{99C3EE33-46D8-EFAF-0D36-AAD426CCA0C0}"/>
          </ac:cxnSpMkLst>
        </pc:cxnChg>
        <pc:cxnChg chg="mod">
          <ac:chgData name="Jennifer Clancey" userId="7b69262c-66c9-4de2-be59-93f4a3020e0c" providerId="ADAL" clId="{DCA85CEC-5F59-A446-83A6-422018074690}" dt="2024-08-25T19:32:51.238" v="5955" actId="14100"/>
          <ac:cxnSpMkLst>
            <pc:docMk/>
            <pc:sldMk cId="1723458" sldId="260"/>
            <ac:cxnSpMk id="12" creationId="{20363985-4112-4CC7-FEDA-F62F03AD85FF}"/>
          </ac:cxnSpMkLst>
        </pc:cxnChg>
        <pc:cxnChg chg="del">
          <ac:chgData name="Jennifer Clancey" userId="7b69262c-66c9-4de2-be59-93f4a3020e0c" providerId="ADAL" clId="{DCA85CEC-5F59-A446-83A6-422018074690}" dt="2024-08-25T19:31:13.778" v="5808" actId="478"/>
          <ac:cxnSpMkLst>
            <pc:docMk/>
            <pc:sldMk cId="1723458" sldId="260"/>
            <ac:cxnSpMk id="13" creationId="{AF2A8371-E31A-E453-3488-03AAC5CBDE4D}"/>
          </ac:cxnSpMkLst>
        </pc:cxnChg>
      </pc:sldChg>
      <pc:sldChg chg="del">
        <pc:chgData name="Jennifer Clancey" userId="7b69262c-66c9-4de2-be59-93f4a3020e0c" providerId="ADAL" clId="{DCA85CEC-5F59-A446-83A6-422018074690}" dt="2024-08-25T19:29:45.019" v="5786" actId="2696"/>
        <pc:sldMkLst>
          <pc:docMk/>
          <pc:sldMk cId="380446908" sldId="261"/>
        </pc:sldMkLst>
      </pc:sldChg>
      <pc:sldChg chg="del">
        <pc:chgData name="Jennifer Clancey" userId="7b69262c-66c9-4de2-be59-93f4a3020e0c" providerId="ADAL" clId="{DCA85CEC-5F59-A446-83A6-422018074690}" dt="2024-08-25T19:29:47.417" v="5789" actId="2696"/>
        <pc:sldMkLst>
          <pc:docMk/>
          <pc:sldMk cId="3696394996" sldId="262"/>
        </pc:sldMkLst>
      </pc:sldChg>
      <pc:sldChg chg="del">
        <pc:chgData name="Jennifer Clancey" userId="7b69262c-66c9-4de2-be59-93f4a3020e0c" providerId="ADAL" clId="{DCA85CEC-5F59-A446-83A6-422018074690}" dt="2024-08-25T19:29:46.561" v="5788" actId="2696"/>
        <pc:sldMkLst>
          <pc:docMk/>
          <pc:sldMk cId="1754261765" sldId="263"/>
        </pc:sldMkLst>
      </pc:sldChg>
      <pc:sldChg chg="del">
        <pc:chgData name="Jennifer Clancey" userId="7b69262c-66c9-4de2-be59-93f4a3020e0c" providerId="ADAL" clId="{DCA85CEC-5F59-A446-83A6-422018074690}" dt="2024-08-25T19:39:23.816" v="6233" actId="2696"/>
        <pc:sldMkLst>
          <pc:docMk/>
          <pc:sldMk cId="1024864270" sldId="265"/>
        </pc:sldMkLst>
      </pc:sldChg>
      <pc:sldChg chg="addSp delSp modSp del mod">
        <pc:chgData name="Jennifer Clancey" userId="7b69262c-66c9-4de2-be59-93f4a3020e0c" providerId="ADAL" clId="{DCA85CEC-5F59-A446-83A6-422018074690}" dt="2024-08-16T20:07:18.666" v="887" actId="2696"/>
        <pc:sldMkLst>
          <pc:docMk/>
          <pc:sldMk cId="3112879455" sldId="266"/>
        </pc:sldMkLst>
        <pc:spChg chg="add del mod">
          <ac:chgData name="Jennifer Clancey" userId="7b69262c-66c9-4de2-be59-93f4a3020e0c" providerId="ADAL" clId="{DCA85CEC-5F59-A446-83A6-422018074690}" dt="2024-08-16T20:06:23.291" v="879" actId="478"/>
          <ac:spMkLst>
            <pc:docMk/>
            <pc:sldMk cId="3112879455" sldId="266"/>
            <ac:spMk id="2" creationId="{B1E131BC-677B-7776-A68A-3B6FCCBD4570}"/>
          </ac:spMkLst>
        </pc:spChg>
        <pc:spChg chg="mod">
          <ac:chgData name="Jennifer Clancey" userId="7b69262c-66c9-4de2-be59-93f4a3020e0c" providerId="ADAL" clId="{DCA85CEC-5F59-A446-83A6-422018074690}" dt="2024-08-16T20:06:07.754" v="877" actId="166"/>
          <ac:spMkLst>
            <pc:docMk/>
            <pc:sldMk cId="3112879455" sldId="266"/>
            <ac:spMk id="6" creationId="{BB6BE3AF-91E1-CD3B-89B3-352D0978263E}"/>
          </ac:spMkLst>
        </pc:spChg>
        <pc:picChg chg="add mod">
          <ac:chgData name="Jennifer Clancey" userId="7b69262c-66c9-4de2-be59-93f4a3020e0c" providerId="ADAL" clId="{DCA85CEC-5F59-A446-83A6-422018074690}" dt="2024-08-16T20:05:25.038" v="871"/>
          <ac:picMkLst>
            <pc:docMk/>
            <pc:sldMk cId="3112879455" sldId="266"/>
            <ac:picMk id="5" creationId="{EDA76183-CC7C-BABF-BA09-C5EEDD205B92}"/>
          </ac:picMkLst>
        </pc:picChg>
      </pc:sldChg>
      <pc:sldChg chg="del">
        <pc:chgData name="Jennifer Clancey" userId="7b69262c-66c9-4de2-be59-93f4a3020e0c" providerId="ADAL" clId="{DCA85CEC-5F59-A446-83A6-422018074690}" dt="2024-08-25T19:29:45.521" v="5787" actId="2696"/>
        <pc:sldMkLst>
          <pc:docMk/>
          <pc:sldMk cId="1903013710" sldId="267"/>
        </pc:sldMkLst>
      </pc:sldChg>
      <pc:sldChg chg="add del">
        <pc:chgData name="Jennifer Clancey" userId="7b69262c-66c9-4de2-be59-93f4a3020e0c" providerId="ADAL" clId="{DCA85CEC-5F59-A446-83A6-422018074690}" dt="2024-08-16T20:20:23.604" v="1094" actId="2696"/>
        <pc:sldMkLst>
          <pc:docMk/>
          <pc:sldMk cId="3293589543" sldId="269"/>
        </pc:sldMkLst>
      </pc:sldChg>
      <pc:sldChg chg="addSp delSp modSp add mod ord modNotesTx">
        <pc:chgData name="Jennifer Clancey" userId="7b69262c-66c9-4de2-be59-93f4a3020e0c" providerId="ADAL" clId="{DCA85CEC-5F59-A446-83A6-422018074690}" dt="2024-08-25T19:26:04.141" v="5519" actId="20578"/>
        <pc:sldMkLst>
          <pc:docMk/>
          <pc:sldMk cId="2843884591" sldId="271"/>
        </pc:sldMkLst>
        <pc:spChg chg="mod">
          <ac:chgData name="Jennifer Clancey" userId="7b69262c-66c9-4de2-be59-93f4a3020e0c" providerId="ADAL" clId="{DCA85CEC-5F59-A446-83A6-422018074690}" dt="2024-08-17T00:32:01.347" v="2042" actId="20577"/>
          <ac:spMkLst>
            <pc:docMk/>
            <pc:sldMk cId="2843884591" sldId="271"/>
            <ac:spMk id="2" creationId="{46426F01-AF22-42B5-B4B1-30C17765FB1B}"/>
          </ac:spMkLst>
        </pc:spChg>
        <pc:spChg chg="del mod">
          <ac:chgData name="Jennifer Clancey" userId="7b69262c-66c9-4de2-be59-93f4a3020e0c" providerId="ADAL" clId="{DCA85CEC-5F59-A446-83A6-422018074690}" dt="2024-08-17T00:33:46.472" v="2064" actId="478"/>
          <ac:spMkLst>
            <pc:docMk/>
            <pc:sldMk cId="2843884591" sldId="271"/>
            <ac:spMk id="3" creationId="{A17564FB-EFB6-A281-A07F-E8E60BD2871F}"/>
          </ac:spMkLst>
        </pc:spChg>
        <pc:spChg chg="add del mod">
          <ac:chgData name="Jennifer Clancey" userId="7b69262c-66c9-4de2-be59-93f4a3020e0c" providerId="ADAL" clId="{DCA85CEC-5F59-A446-83A6-422018074690}" dt="2024-08-17T00:33:41.458" v="2062" actId="478"/>
          <ac:spMkLst>
            <pc:docMk/>
            <pc:sldMk cId="2843884591" sldId="271"/>
            <ac:spMk id="5" creationId="{44C32C26-11AE-9351-0289-E0CC75D1F5D9}"/>
          </ac:spMkLst>
        </pc:spChg>
        <pc:spChg chg="del mod">
          <ac:chgData name="Jennifer Clancey" userId="7b69262c-66c9-4de2-be59-93f4a3020e0c" providerId="ADAL" clId="{DCA85CEC-5F59-A446-83A6-422018074690}" dt="2024-08-16T20:17:05.864" v="1017" actId="478"/>
          <ac:spMkLst>
            <pc:docMk/>
            <pc:sldMk cId="2843884591" sldId="271"/>
            <ac:spMk id="5" creationId="{48DE5B52-B582-5AC0-5AD2-96EDD6DBB37B}"/>
          </ac:spMkLst>
        </pc:spChg>
        <pc:spChg chg="add mod">
          <ac:chgData name="Jennifer Clancey" userId="7b69262c-66c9-4de2-be59-93f4a3020e0c" providerId="ADAL" clId="{DCA85CEC-5F59-A446-83A6-422018074690}" dt="2024-08-25T19:14:41.410" v="5144" actId="14100"/>
          <ac:spMkLst>
            <pc:docMk/>
            <pc:sldMk cId="2843884591" sldId="271"/>
            <ac:spMk id="6" creationId="{9DCE7FBA-1E52-C5AD-DBD8-F0A3A77A58F5}"/>
          </ac:spMkLst>
        </pc:spChg>
        <pc:spChg chg="mod">
          <ac:chgData name="Jennifer Clancey" userId="7b69262c-66c9-4de2-be59-93f4a3020e0c" providerId="ADAL" clId="{DCA85CEC-5F59-A446-83A6-422018074690}" dt="2024-08-23T20:09:15.996" v="4257" actId="20577"/>
          <ac:spMkLst>
            <pc:docMk/>
            <pc:sldMk cId="2843884591" sldId="271"/>
            <ac:spMk id="9" creationId="{E503187E-9893-D3D8-F740-7FE2618B9D0F}"/>
          </ac:spMkLst>
        </pc:spChg>
        <pc:picChg chg="mod">
          <ac:chgData name="Jennifer Clancey" userId="7b69262c-66c9-4de2-be59-93f4a3020e0c" providerId="ADAL" clId="{DCA85CEC-5F59-A446-83A6-422018074690}" dt="2024-08-25T19:06:58.381" v="5102" actId="1076"/>
          <ac:picMkLst>
            <pc:docMk/>
            <pc:sldMk cId="2843884591" sldId="271"/>
            <ac:picMk id="4" creationId="{DF39DB3B-7B75-C399-CE0D-C816E2213CFA}"/>
          </ac:picMkLst>
        </pc:picChg>
        <pc:picChg chg="add mod">
          <ac:chgData name="Jennifer Clancey" userId="7b69262c-66c9-4de2-be59-93f4a3020e0c" providerId="ADAL" clId="{DCA85CEC-5F59-A446-83A6-422018074690}" dt="2024-08-25T19:17:25.074" v="5179" actId="1076"/>
          <ac:picMkLst>
            <pc:docMk/>
            <pc:sldMk cId="2843884591" sldId="271"/>
            <ac:picMk id="5" creationId="{51207D23-3AFC-D855-343E-B59057987980}"/>
          </ac:picMkLst>
        </pc:picChg>
        <pc:picChg chg="del mod">
          <ac:chgData name="Jennifer Clancey" userId="7b69262c-66c9-4de2-be59-93f4a3020e0c" providerId="ADAL" clId="{DCA85CEC-5F59-A446-83A6-422018074690}" dt="2024-08-17T00:32:03.027" v="2043" actId="478"/>
          <ac:picMkLst>
            <pc:docMk/>
            <pc:sldMk cId="2843884591" sldId="271"/>
            <ac:picMk id="8" creationId="{187C578F-8556-FF63-4DE7-79387B91A118}"/>
          </ac:picMkLst>
        </pc:picChg>
        <pc:picChg chg="add mod">
          <ac:chgData name="Jennifer Clancey" userId="7b69262c-66c9-4de2-be59-93f4a3020e0c" providerId="ADAL" clId="{DCA85CEC-5F59-A446-83A6-422018074690}" dt="2024-08-25T19:17:14.983" v="5178" actId="1076"/>
          <ac:picMkLst>
            <pc:docMk/>
            <pc:sldMk cId="2843884591" sldId="271"/>
            <ac:picMk id="8" creationId="{B3BE49EB-B038-1A0A-DFC8-563863B05732}"/>
          </ac:picMkLst>
        </pc:picChg>
        <pc:picChg chg="add mod">
          <ac:chgData name="Jennifer Clancey" userId="7b69262c-66c9-4de2-be59-93f4a3020e0c" providerId="ADAL" clId="{DCA85CEC-5F59-A446-83A6-422018074690}" dt="2024-08-25T19:15:07.819" v="5154" actId="1076"/>
          <ac:picMkLst>
            <pc:docMk/>
            <pc:sldMk cId="2843884591" sldId="271"/>
            <ac:picMk id="11" creationId="{BA3B0DD1-F7F7-4762-4313-8EAC2A85EABA}"/>
          </ac:picMkLst>
        </pc:picChg>
      </pc:sldChg>
      <pc:sldChg chg="delSp modSp add del mod">
        <pc:chgData name="Jennifer Clancey" userId="7b69262c-66c9-4de2-be59-93f4a3020e0c" providerId="ADAL" clId="{DCA85CEC-5F59-A446-83A6-422018074690}" dt="2024-08-25T19:29:38.750" v="5779" actId="2696"/>
        <pc:sldMkLst>
          <pc:docMk/>
          <pc:sldMk cId="194564385" sldId="273"/>
        </pc:sldMkLst>
        <pc:spChg chg="mod">
          <ac:chgData name="Jennifer Clancey" userId="7b69262c-66c9-4de2-be59-93f4a3020e0c" providerId="ADAL" clId="{DCA85CEC-5F59-A446-83A6-422018074690}" dt="2024-08-16T20:17:43.314" v="1051" actId="20577"/>
          <ac:spMkLst>
            <pc:docMk/>
            <pc:sldMk cId="194564385" sldId="273"/>
            <ac:spMk id="2" creationId="{46426F01-AF22-42B5-B4B1-30C17765FB1B}"/>
          </ac:spMkLst>
        </pc:spChg>
        <pc:spChg chg="del">
          <ac:chgData name="Jennifer Clancey" userId="7b69262c-66c9-4de2-be59-93f4a3020e0c" providerId="ADAL" clId="{DCA85CEC-5F59-A446-83A6-422018074690}" dt="2024-08-16T20:18:09.915" v="1053" actId="478"/>
          <ac:spMkLst>
            <pc:docMk/>
            <pc:sldMk cId="194564385" sldId="273"/>
            <ac:spMk id="5" creationId="{48DE5B52-B582-5AC0-5AD2-96EDD6DBB37B}"/>
          </ac:spMkLst>
        </pc:spChg>
        <pc:picChg chg="mod">
          <ac:chgData name="Jennifer Clancey" userId="7b69262c-66c9-4de2-be59-93f4a3020e0c" providerId="ADAL" clId="{DCA85CEC-5F59-A446-83A6-422018074690}" dt="2024-08-16T20:18:24.693" v="1055" actId="208"/>
          <ac:picMkLst>
            <pc:docMk/>
            <pc:sldMk cId="194564385" sldId="273"/>
            <ac:picMk id="6" creationId="{B7C5FF2D-50AF-9936-5733-013869D1C652}"/>
          </ac:picMkLst>
        </pc:picChg>
      </pc:sldChg>
      <pc:sldChg chg="delSp modSp add del mod">
        <pc:chgData name="Jennifer Clancey" userId="7b69262c-66c9-4de2-be59-93f4a3020e0c" providerId="ADAL" clId="{DCA85CEC-5F59-A446-83A6-422018074690}" dt="2024-08-25T19:29:40.620" v="5781" actId="2696"/>
        <pc:sldMkLst>
          <pc:docMk/>
          <pc:sldMk cId="1312967776" sldId="274"/>
        </pc:sldMkLst>
        <pc:spChg chg="mod">
          <ac:chgData name="Jennifer Clancey" userId="7b69262c-66c9-4de2-be59-93f4a3020e0c" providerId="ADAL" clId="{DCA85CEC-5F59-A446-83A6-422018074690}" dt="2024-08-16T20:18:48.556" v="1078" actId="20577"/>
          <ac:spMkLst>
            <pc:docMk/>
            <pc:sldMk cId="1312967776" sldId="274"/>
            <ac:spMk id="2" creationId="{46426F01-AF22-42B5-B4B1-30C17765FB1B}"/>
          </ac:spMkLst>
        </pc:spChg>
        <pc:spChg chg="del">
          <ac:chgData name="Jennifer Clancey" userId="7b69262c-66c9-4de2-be59-93f4a3020e0c" providerId="ADAL" clId="{DCA85CEC-5F59-A446-83A6-422018074690}" dt="2024-08-16T20:18:59.035" v="1080" actId="478"/>
          <ac:spMkLst>
            <pc:docMk/>
            <pc:sldMk cId="1312967776" sldId="274"/>
            <ac:spMk id="5" creationId="{48DE5B52-B582-5AC0-5AD2-96EDD6DBB37B}"/>
          </ac:spMkLst>
        </pc:spChg>
        <pc:picChg chg="mod">
          <ac:chgData name="Jennifer Clancey" userId="7b69262c-66c9-4de2-be59-93f4a3020e0c" providerId="ADAL" clId="{DCA85CEC-5F59-A446-83A6-422018074690}" dt="2024-08-16T20:20:04.595" v="1092" actId="1076"/>
          <ac:picMkLst>
            <pc:docMk/>
            <pc:sldMk cId="1312967776" sldId="274"/>
            <ac:picMk id="7" creationId="{7E4A493C-D7D3-25F9-D6DE-1D739FC6EDE9}"/>
          </ac:picMkLst>
        </pc:picChg>
        <pc:picChg chg="mod">
          <ac:chgData name="Jennifer Clancey" userId="7b69262c-66c9-4de2-be59-93f4a3020e0c" providerId="ADAL" clId="{DCA85CEC-5F59-A446-83A6-422018074690}" dt="2024-08-16T20:20:09.811" v="1093" actId="1076"/>
          <ac:picMkLst>
            <pc:docMk/>
            <pc:sldMk cId="1312967776" sldId="274"/>
            <ac:picMk id="8" creationId="{A20684A5-7340-AC5A-820C-3B880411FB29}"/>
          </ac:picMkLst>
        </pc:picChg>
      </pc:sldChg>
      <pc:sldChg chg="modSp add del mod">
        <pc:chgData name="Jennifer Clancey" userId="7b69262c-66c9-4de2-be59-93f4a3020e0c" providerId="ADAL" clId="{DCA85CEC-5F59-A446-83A6-422018074690}" dt="2024-08-25T19:29:36.704" v="5777" actId="2696"/>
        <pc:sldMkLst>
          <pc:docMk/>
          <pc:sldMk cId="1619308091" sldId="275"/>
        </pc:sldMkLst>
        <pc:spChg chg="mod">
          <ac:chgData name="Jennifer Clancey" userId="7b69262c-66c9-4de2-be59-93f4a3020e0c" providerId="ADAL" clId="{DCA85CEC-5F59-A446-83A6-422018074690}" dt="2024-08-16T20:14:40.178" v="976" actId="20577"/>
          <ac:spMkLst>
            <pc:docMk/>
            <pc:sldMk cId="1619308091" sldId="275"/>
            <ac:spMk id="2" creationId="{46426F01-AF22-42B5-B4B1-30C17765FB1B}"/>
          </ac:spMkLst>
        </pc:spChg>
        <pc:spChg chg="mod">
          <ac:chgData name="Jennifer Clancey" userId="7b69262c-66c9-4de2-be59-93f4a3020e0c" providerId="ADAL" clId="{DCA85CEC-5F59-A446-83A6-422018074690}" dt="2024-08-16T20:15:23.566" v="991" actId="1076"/>
          <ac:spMkLst>
            <pc:docMk/>
            <pc:sldMk cId="1619308091" sldId="275"/>
            <ac:spMk id="5" creationId="{48DE5B52-B582-5AC0-5AD2-96EDD6DBB37B}"/>
          </ac:spMkLst>
        </pc:spChg>
      </pc:sldChg>
      <pc:sldChg chg="del">
        <pc:chgData name="Jennifer Clancey" userId="7b69262c-66c9-4de2-be59-93f4a3020e0c" providerId="ADAL" clId="{DCA85CEC-5F59-A446-83A6-422018074690}" dt="2024-08-25T19:29:55.327" v="5791" actId="2696"/>
        <pc:sldMkLst>
          <pc:docMk/>
          <pc:sldMk cId="444658622" sldId="523"/>
        </pc:sldMkLst>
      </pc:sldChg>
      <pc:sldChg chg="del">
        <pc:chgData name="Jennifer Clancey" userId="7b69262c-66c9-4de2-be59-93f4a3020e0c" providerId="ADAL" clId="{DCA85CEC-5F59-A446-83A6-422018074690}" dt="2024-08-25T19:29:48.025" v="5790" actId="2696"/>
        <pc:sldMkLst>
          <pc:docMk/>
          <pc:sldMk cId="4248887928" sldId="524"/>
        </pc:sldMkLst>
      </pc:sldChg>
      <pc:sldChg chg="del">
        <pc:chgData name="Jennifer Clancey" userId="7b69262c-66c9-4de2-be59-93f4a3020e0c" providerId="ADAL" clId="{DCA85CEC-5F59-A446-83A6-422018074690}" dt="2024-08-25T19:29:43.785" v="5784" actId="2696"/>
        <pc:sldMkLst>
          <pc:docMk/>
          <pc:sldMk cId="3567025238" sldId="525"/>
        </pc:sldMkLst>
      </pc:sldChg>
      <pc:sldChg chg="modSp mod ord">
        <pc:chgData name="Jennifer Clancey" userId="7b69262c-66c9-4de2-be59-93f4a3020e0c" providerId="ADAL" clId="{DCA85CEC-5F59-A446-83A6-422018074690}" dt="2024-08-25T14:55:02.804" v="4856" actId="14100"/>
        <pc:sldMkLst>
          <pc:docMk/>
          <pc:sldMk cId="3806604368" sldId="526"/>
        </pc:sldMkLst>
        <pc:spChg chg="mod">
          <ac:chgData name="Jennifer Clancey" userId="7b69262c-66c9-4de2-be59-93f4a3020e0c" providerId="ADAL" clId="{DCA85CEC-5F59-A446-83A6-422018074690}" dt="2024-08-25T14:55:02.804" v="4856" actId="14100"/>
          <ac:spMkLst>
            <pc:docMk/>
            <pc:sldMk cId="3806604368" sldId="526"/>
            <ac:spMk id="5" creationId="{FB89965B-6117-132F-9C8C-7BDED6F68D95}"/>
          </ac:spMkLst>
        </pc:spChg>
      </pc:sldChg>
      <pc:sldChg chg="del">
        <pc:chgData name="Jennifer Clancey" userId="7b69262c-66c9-4de2-be59-93f4a3020e0c" providerId="ADAL" clId="{DCA85CEC-5F59-A446-83A6-422018074690}" dt="2024-08-25T19:29:44.393" v="5785" actId="2696"/>
        <pc:sldMkLst>
          <pc:docMk/>
          <pc:sldMk cId="1129844377" sldId="527"/>
        </pc:sldMkLst>
      </pc:sldChg>
      <pc:sldChg chg="modNotesTx">
        <pc:chgData name="Jennifer Clancey" userId="7b69262c-66c9-4de2-be59-93f4a3020e0c" providerId="ADAL" clId="{DCA85CEC-5F59-A446-83A6-422018074690}" dt="2024-08-17T00:20:29.306" v="1448"/>
        <pc:sldMkLst>
          <pc:docMk/>
          <pc:sldMk cId="2216642105" sldId="528"/>
        </pc:sldMkLst>
      </pc:sldChg>
      <pc:sldChg chg="modSp mod ord">
        <pc:chgData name="Jennifer Clancey" userId="7b69262c-66c9-4de2-be59-93f4a3020e0c" providerId="ADAL" clId="{DCA85CEC-5F59-A446-83A6-422018074690}" dt="2024-08-25T14:53:46.493" v="4832" actId="1076"/>
        <pc:sldMkLst>
          <pc:docMk/>
          <pc:sldMk cId="2488737007" sldId="529"/>
        </pc:sldMkLst>
        <pc:spChg chg="mod">
          <ac:chgData name="Jennifer Clancey" userId="7b69262c-66c9-4de2-be59-93f4a3020e0c" providerId="ADAL" clId="{DCA85CEC-5F59-A446-83A6-422018074690}" dt="2024-08-25T14:53:42.812" v="4831" actId="14100"/>
          <ac:spMkLst>
            <pc:docMk/>
            <pc:sldMk cId="2488737007" sldId="529"/>
            <ac:spMk id="5" creationId="{FB89965B-6117-132F-9C8C-7BDED6F68D95}"/>
          </ac:spMkLst>
        </pc:spChg>
        <pc:spChg chg="mod">
          <ac:chgData name="Jennifer Clancey" userId="7b69262c-66c9-4de2-be59-93f4a3020e0c" providerId="ADAL" clId="{DCA85CEC-5F59-A446-83A6-422018074690}" dt="2024-08-25T14:53:00.535" v="4815" actId="20577"/>
          <ac:spMkLst>
            <pc:docMk/>
            <pc:sldMk cId="2488737007" sldId="529"/>
            <ac:spMk id="6" creationId="{82A378D4-B904-E23B-2598-B03A30086FEE}"/>
          </ac:spMkLst>
        </pc:spChg>
        <pc:picChg chg="mod">
          <ac:chgData name="Jennifer Clancey" userId="7b69262c-66c9-4de2-be59-93f4a3020e0c" providerId="ADAL" clId="{DCA85CEC-5F59-A446-83A6-422018074690}" dt="2024-08-25T14:53:46.493" v="4832" actId="1076"/>
          <ac:picMkLst>
            <pc:docMk/>
            <pc:sldMk cId="2488737007" sldId="529"/>
            <ac:picMk id="7" creationId="{4C1A62CD-ABC2-88A4-77DA-6C476C034644}"/>
          </ac:picMkLst>
        </pc:picChg>
      </pc:sldChg>
      <pc:sldChg chg="modSp mod ord">
        <pc:chgData name="Jennifer Clancey" userId="7b69262c-66c9-4de2-be59-93f4a3020e0c" providerId="ADAL" clId="{DCA85CEC-5F59-A446-83A6-422018074690}" dt="2024-08-25T14:55:33.878" v="4862" actId="404"/>
        <pc:sldMkLst>
          <pc:docMk/>
          <pc:sldMk cId="184606869" sldId="531"/>
        </pc:sldMkLst>
        <pc:spChg chg="mod">
          <ac:chgData name="Jennifer Clancey" userId="7b69262c-66c9-4de2-be59-93f4a3020e0c" providerId="ADAL" clId="{DCA85CEC-5F59-A446-83A6-422018074690}" dt="2024-08-25T14:55:33.878" v="4862" actId="404"/>
          <ac:spMkLst>
            <pc:docMk/>
            <pc:sldMk cId="184606869" sldId="531"/>
            <ac:spMk id="5" creationId="{FB89965B-6117-132F-9C8C-7BDED6F68D95}"/>
          </ac:spMkLst>
        </pc:spChg>
      </pc:sldChg>
      <pc:sldChg chg="modSp mod ord">
        <pc:chgData name="Jennifer Clancey" userId="7b69262c-66c9-4de2-be59-93f4a3020e0c" providerId="ADAL" clId="{DCA85CEC-5F59-A446-83A6-422018074690}" dt="2024-08-26T20:52:48.232" v="6362" actId="115"/>
        <pc:sldMkLst>
          <pc:docMk/>
          <pc:sldMk cId="2255306660" sldId="532"/>
        </pc:sldMkLst>
        <pc:spChg chg="mod">
          <ac:chgData name="Jennifer Clancey" userId="7b69262c-66c9-4de2-be59-93f4a3020e0c" providerId="ADAL" clId="{DCA85CEC-5F59-A446-83A6-422018074690}" dt="2024-08-26T20:52:48.232" v="6362" actId="115"/>
          <ac:spMkLst>
            <pc:docMk/>
            <pc:sldMk cId="2255306660" sldId="532"/>
            <ac:spMk id="5" creationId="{FB89965B-6117-132F-9C8C-7BDED6F68D95}"/>
          </ac:spMkLst>
        </pc:spChg>
      </pc:sldChg>
      <pc:sldChg chg="delSp add mod ord">
        <pc:chgData name="Jennifer Clancey" userId="7b69262c-66c9-4de2-be59-93f4a3020e0c" providerId="ADAL" clId="{DCA85CEC-5F59-A446-83A6-422018074690}" dt="2024-08-23T20:07:00.529" v="4222" actId="20578"/>
        <pc:sldMkLst>
          <pc:docMk/>
          <pc:sldMk cId="670584341" sldId="533"/>
        </pc:sldMkLst>
        <pc:spChg chg="del">
          <ac:chgData name="Jennifer Clancey" userId="7b69262c-66c9-4de2-be59-93f4a3020e0c" providerId="ADAL" clId="{DCA85CEC-5F59-A446-83A6-422018074690}" dt="2024-08-23T18:42:30.812" v="3468" actId="478"/>
          <ac:spMkLst>
            <pc:docMk/>
            <pc:sldMk cId="670584341" sldId="533"/>
            <ac:spMk id="5" creationId="{CD55BDDC-C348-463C-5970-FCE08852CF6E}"/>
          </ac:spMkLst>
        </pc:spChg>
        <pc:spChg chg="del">
          <ac:chgData name="Jennifer Clancey" userId="7b69262c-66c9-4de2-be59-93f4a3020e0c" providerId="ADAL" clId="{DCA85CEC-5F59-A446-83A6-422018074690}" dt="2024-08-23T18:42:32.371" v="3469" actId="478"/>
          <ac:spMkLst>
            <pc:docMk/>
            <pc:sldMk cId="670584341" sldId="533"/>
            <ac:spMk id="9" creationId="{A6F04968-06E6-D83D-E80B-B4753928C900}"/>
          </ac:spMkLst>
        </pc:spChg>
      </pc:sldChg>
      <pc:sldChg chg="modSp add mod">
        <pc:chgData name="Jennifer Clancey" userId="7b69262c-66c9-4de2-be59-93f4a3020e0c" providerId="ADAL" clId="{DCA85CEC-5F59-A446-83A6-422018074690}" dt="2024-08-16T20:07:08.426" v="886" actId="1076"/>
        <pc:sldMkLst>
          <pc:docMk/>
          <pc:sldMk cId="1031250991" sldId="534"/>
        </pc:sldMkLst>
        <pc:spChg chg="mod">
          <ac:chgData name="Jennifer Clancey" userId="7b69262c-66c9-4de2-be59-93f4a3020e0c" providerId="ADAL" clId="{DCA85CEC-5F59-A446-83A6-422018074690}" dt="2024-08-16T20:07:08.426" v="886" actId="1076"/>
          <ac:spMkLst>
            <pc:docMk/>
            <pc:sldMk cId="1031250991" sldId="534"/>
            <ac:spMk id="6" creationId="{BB6BE3AF-91E1-CD3B-89B3-352D0978263E}"/>
          </ac:spMkLst>
        </pc:spChg>
      </pc:sldChg>
      <pc:sldChg chg="modSp add mod modNotesTx">
        <pc:chgData name="Jennifer Clancey" userId="7b69262c-66c9-4de2-be59-93f4a3020e0c" providerId="ADAL" clId="{DCA85CEC-5F59-A446-83A6-422018074690}" dt="2024-08-23T20:08:15.773" v="4231" actId="20577"/>
        <pc:sldMkLst>
          <pc:docMk/>
          <pc:sldMk cId="189470507" sldId="535"/>
        </pc:sldMkLst>
        <pc:spChg chg="mod">
          <ac:chgData name="Jennifer Clancey" userId="7b69262c-66c9-4de2-be59-93f4a3020e0c" providerId="ADAL" clId="{DCA85CEC-5F59-A446-83A6-422018074690}" dt="2024-08-17T00:19:05.310" v="1353" actId="20577"/>
          <ac:spMkLst>
            <pc:docMk/>
            <pc:sldMk cId="189470507" sldId="535"/>
            <ac:spMk id="2" creationId="{2CB2C90F-511C-15E6-CC84-69648B1C076C}"/>
          </ac:spMkLst>
        </pc:spChg>
        <pc:spChg chg="mod">
          <ac:chgData name="Jennifer Clancey" userId="7b69262c-66c9-4de2-be59-93f4a3020e0c" providerId="ADAL" clId="{DCA85CEC-5F59-A446-83A6-422018074690}" dt="2024-08-17T00:30:50.978" v="2035" actId="1076"/>
          <ac:spMkLst>
            <pc:docMk/>
            <pc:sldMk cId="189470507" sldId="535"/>
            <ac:spMk id="6" creationId="{BB6BE3AF-91E1-CD3B-89B3-352D0978263E}"/>
          </ac:spMkLst>
        </pc:spChg>
      </pc:sldChg>
      <pc:sldChg chg="delSp modSp add mod ord">
        <pc:chgData name="Jennifer Clancey" userId="7b69262c-66c9-4de2-be59-93f4a3020e0c" providerId="ADAL" clId="{DCA85CEC-5F59-A446-83A6-422018074690}" dt="2024-08-23T20:07:40.739" v="4230" actId="478"/>
        <pc:sldMkLst>
          <pc:docMk/>
          <pc:sldMk cId="703671633" sldId="536"/>
        </pc:sldMkLst>
        <pc:spChg chg="mod">
          <ac:chgData name="Jennifer Clancey" userId="7b69262c-66c9-4de2-be59-93f4a3020e0c" providerId="ADAL" clId="{DCA85CEC-5F59-A446-83A6-422018074690}" dt="2024-08-17T00:31:37.351" v="2039" actId="1076"/>
          <ac:spMkLst>
            <pc:docMk/>
            <pc:sldMk cId="703671633" sldId="536"/>
            <ac:spMk id="2" creationId="{DE69AB84-0C93-1351-7F70-79228A370656}"/>
          </ac:spMkLst>
        </pc:spChg>
        <pc:spChg chg="del">
          <ac:chgData name="Jennifer Clancey" userId="7b69262c-66c9-4de2-be59-93f4a3020e0c" providerId="ADAL" clId="{DCA85CEC-5F59-A446-83A6-422018074690}" dt="2024-08-23T20:07:38.867" v="4229" actId="478"/>
          <ac:spMkLst>
            <pc:docMk/>
            <pc:sldMk cId="703671633" sldId="536"/>
            <ac:spMk id="5" creationId="{CD55BDDC-C348-463C-5970-FCE08852CF6E}"/>
          </ac:spMkLst>
        </pc:spChg>
        <pc:spChg chg="del">
          <ac:chgData name="Jennifer Clancey" userId="7b69262c-66c9-4de2-be59-93f4a3020e0c" providerId="ADAL" clId="{DCA85CEC-5F59-A446-83A6-422018074690}" dt="2024-08-23T20:07:40.739" v="4230" actId="478"/>
          <ac:spMkLst>
            <pc:docMk/>
            <pc:sldMk cId="703671633" sldId="536"/>
            <ac:spMk id="9" creationId="{A6F04968-06E6-D83D-E80B-B4753928C900}"/>
          </ac:spMkLst>
        </pc:spChg>
      </pc:sldChg>
      <pc:sldChg chg="modSp add del mod ord">
        <pc:chgData name="Jennifer Clancey" userId="7b69262c-66c9-4de2-be59-93f4a3020e0c" providerId="ADAL" clId="{DCA85CEC-5F59-A446-83A6-422018074690}" dt="2024-08-25T19:29:43.279" v="5783" actId="2696"/>
        <pc:sldMkLst>
          <pc:docMk/>
          <pc:sldMk cId="3682150613" sldId="537"/>
        </pc:sldMkLst>
        <pc:spChg chg="mod">
          <ac:chgData name="Jennifer Clancey" userId="7b69262c-66c9-4de2-be59-93f4a3020e0c" providerId="ADAL" clId="{DCA85CEC-5F59-A446-83A6-422018074690}" dt="2024-08-16T20:11:28.501" v="969" actId="20577"/>
          <ac:spMkLst>
            <pc:docMk/>
            <pc:sldMk cId="3682150613" sldId="537"/>
            <ac:spMk id="2" creationId="{2CB2C90F-511C-15E6-CC84-69648B1C076C}"/>
          </ac:spMkLst>
        </pc:spChg>
      </pc:sldChg>
      <pc:sldChg chg="add del">
        <pc:chgData name="Jennifer Clancey" userId="7b69262c-66c9-4de2-be59-93f4a3020e0c" providerId="ADAL" clId="{DCA85CEC-5F59-A446-83A6-422018074690}" dt="2024-08-25T19:29:38.239" v="5778" actId="2696"/>
        <pc:sldMkLst>
          <pc:docMk/>
          <pc:sldMk cId="637295455" sldId="538"/>
        </pc:sldMkLst>
      </pc:sldChg>
      <pc:sldChg chg="add del">
        <pc:chgData name="Jennifer Clancey" userId="7b69262c-66c9-4de2-be59-93f4a3020e0c" providerId="ADAL" clId="{DCA85CEC-5F59-A446-83A6-422018074690}" dt="2024-08-25T19:29:39.383" v="5780" actId="2696"/>
        <pc:sldMkLst>
          <pc:docMk/>
          <pc:sldMk cId="587498963" sldId="539"/>
        </pc:sldMkLst>
      </pc:sldChg>
      <pc:sldChg chg="add del">
        <pc:chgData name="Jennifer Clancey" userId="7b69262c-66c9-4de2-be59-93f4a3020e0c" providerId="ADAL" clId="{DCA85CEC-5F59-A446-83A6-422018074690}" dt="2024-08-25T19:29:41.455" v="5782" actId="2696"/>
        <pc:sldMkLst>
          <pc:docMk/>
          <pc:sldMk cId="1742868882" sldId="540"/>
        </pc:sldMkLst>
      </pc:sldChg>
      <pc:sldChg chg="addSp modSp new del mod ord modClrScheme chgLayout modNotesTx">
        <pc:chgData name="Jennifer Clancey" userId="7b69262c-66c9-4de2-be59-93f4a3020e0c" providerId="ADAL" clId="{DCA85CEC-5F59-A446-83A6-422018074690}" dt="2024-08-25T19:25:20.126" v="5517" actId="2696"/>
        <pc:sldMkLst>
          <pc:docMk/>
          <pc:sldMk cId="2137699387" sldId="541"/>
        </pc:sldMkLst>
        <pc:spChg chg="add mod">
          <ac:chgData name="Jennifer Clancey" userId="7b69262c-66c9-4de2-be59-93f4a3020e0c" providerId="ADAL" clId="{DCA85CEC-5F59-A446-83A6-422018074690}" dt="2024-08-16T20:22:29.225" v="1248" actId="20577"/>
          <ac:spMkLst>
            <pc:docMk/>
            <pc:sldMk cId="2137699387" sldId="541"/>
            <ac:spMk id="2" creationId="{03E63AD2-51A4-7484-6563-718F88BAB844}"/>
          </ac:spMkLst>
        </pc:spChg>
      </pc:sldChg>
      <pc:sldChg chg="addSp delSp modSp add mod ord">
        <pc:chgData name="Jennifer Clancey" userId="7b69262c-66c9-4de2-be59-93f4a3020e0c" providerId="ADAL" clId="{DCA85CEC-5F59-A446-83A6-422018074690}" dt="2024-08-25T19:41:36.468" v="6318" actId="20577"/>
        <pc:sldMkLst>
          <pc:docMk/>
          <pc:sldMk cId="3383997008" sldId="542"/>
        </pc:sldMkLst>
        <pc:spChg chg="mod">
          <ac:chgData name="Jennifer Clancey" userId="7b69262c-66c9-4de2-be59-93f4a3020e0c" providerId="ADAL" clId="{DCA85CEC-5F59-A446-83A6-422018074690}" dt="2024-08-25T19:41:36.468" v="6318" actId="20577"/>
          <ac:spMkLst>
            <pc:docMk/>
            <pc:sldMk cId="3383997008" sldId="542"/>
            <ac:spMk id="2" creationId="{46426F01-AF22-42B5-B4B1-30C17765FB1B}"/>
          </ac:spMkLst>
        </pc:spChg>
        <pc:spChg chg="add del mod">
          <ac:chgData name="Jennifer Clancey" userId="7b69262c-66c9-4de2-be59-93f4a3020e0c" providerId="ADAL" clId="{DCA85CEC-5F59-A446-83A6-422018074690}" dt="2024-08-25T19:29:29.163" v="5776" actId="20577"/>
          <ac:spMkLst>
            <pc:docMk/>
            <pc:sldMk cId="3383997008" sldId="542"/>
            <ac:spMk id="3" creationId="{A17564FB-EFB6-A281-A07F-E8E60BD2871F}"/>
          </ac:spMkLst>
        </pc:spChg>
        <pc:spChg chg="add mod">
          <ac:chgData name="Jennifer Clancey" userId="7b69262c-66c9-4de2-be59-93f4a3020e0c" providerId="ADAL" clId="{DCA85CEC-5F59-A446-83A6-422018074690}" dt="2024-08-25T19:27:37.488" v="5595" actId="14100"/>
          <ac:spMkLst>
            <pc:docMk/>
            <pc:sldMk cId="3383997008" sldId="542"/>
            <ac:spMk id="5" creationId="{543E3B62-39D5-8EDB-46A4-F52F44C35565}"/>
          </ac:spMkLst>
        </pc:spChg>
        <pc:spChg chg="mod">
          <ac:chgData name="Jennifer Clancey" userId="7b69262c-66c9-4de2-be59-93f4a3020e0c" providerId="ADAL" clId="{DCA85CEC-5F59-A446-83A6-422018074690}" dt="2024-08-25T19:26:39.631" v="5536" actId="5793"/>
          <ac:spMkLst>
            <pc:docMk/>
            <pc:sldMk cId="3383997008" sldId="542"/>
            <ac:spMk id="9" creationId="{E503187E-9893-D3D8-F740-7FE2618B9D0F}"/>
          </ac:spMkLst>
        </pc:spChg>
        <pc:picChg chg="del">
          <ac:chgData name="Jennifer Clancey" userId="7b69262c-66c9-4de2-be59-93f4a3020e0c" providerId="ADAL" clId="{DCA85CEC-5F59-A446-83A6-422018074690}" dt="2024-08-25T19:26:26.217" v="5521" actId="478"/>
          <ac:picMkLst>
            <pc:docMk/>
            <pc:sldMk cId="3383997008" sldId="542"/>
            <ac:picMk id="8" creationId="{187C578F-8556-FF63-4DE7-79387B91A118}"/>
          </ac:picMkLst>
        </pc:picChg>
      </pc:sldChg>
      <pc:sldChg chg="addSp delSp modSp add mod modNotesTx">
        <pc:chgData name="Jennifer Clancey" userId="7b69262c-66c9-4de2-be59-93f4a3020e0c" providerId="ADAL" clId="{DCA85CEC-5F59-A446-83A6-422018074690}" dt="2024-08-26T21:03:07.076" v="6386" actId="1076"/>
        <pc:sldMkLst>
          <pc:docMk/>
          <pc:sldMk cId="711262532" sldId="543"/>
        </pc:sldMkLst>
        <pc:spChg chg="del mod">
          <ac:chgData name="Jennifer Clancey" userId="7b69262c-66c9-4de2-be59-93f4a3020e0c" providerId="ADAL" clId="{DCA85CEC-5F59-A446-83A6-422018074690}" dt="2024-08-26T21:02:52.295" v="6364" actId="478"/>
          <ac:spMkLst>
            <pc:docMk/>
            <pc:sldMk cId="711262532" sldId="543"/>
            <ac:spMk id="6" creationId="{BB6BE3AF-91E1-CD3B-89B3-352D0978263E}"/>
          </ac:spMkLst>
        </pc:spChg>
        <pc:spChg chg="add mod">
          <ac:chgData name="Jennifer Clancey" userId="7b69262c-66c9-4de2-be59-93f4a3020e0c" providerId="ADAL" clId="{DCA85CEC-5F59-A446-83A6-422018074690}" dt="2024-08-26T21:03:01.851" v="6385" actId="20577"/>
          <ac:spMkLst>
            <pc:docMk/>
            <pc:sldMk cId="711262532" sldId="543"/>
            <ac:spMk id="7" creationId="{60E5A05C-DB6D-750B-09C8-050EAF4B1732}"/>
          </ac:spMkLst>
        </pc:spChg>
        <pc:picChg chg="mod">
          <ac:chgData name="Jennifer Clancey" userId="7b69262c-66c9-4de2-be59-93f4a3020e0c" providerId="ADAL" clId="{DCA85CEC-5F59-A446-83A6-422018074690}" dt="2024-08-26T21:03:07.076" v="6386" actId="1076"/>
          <ac:picMkLst>
            <pc:docMk/>
            <pc:sldMk cId="711262532" sldId="543"/>
            <ac:picMk id="3" creationId="{954C490A-CFF9-16C8-EF0E-49ED2C411631}"/>
          </ac:picMkLst>
        </pc:picChg>
      </pc:sldChg>
      <pc:sldChg chg="addSp delSp modSp add mod ord">
        <pc:chgData name="Jennifer Clancey" userId="7b69262c-66c9-4de2-be59-93f4a3020e0c" providerId="ADAL" clId="{DCA85CEC-5F59-A446-83A6-422018074690}" dt="2024-08-25T14:54:03.998" v="4835" actId="1076"/>
        <pc:sldMkLst>
          <pc:docMk/>
          <pc:sldMk cId="388652729" sldId="544"/>
        </pc:sldMkLst>
        <pc:spChg chg="mod">
          <ac:chgData name="Jennifer Clancey" userId="7b69262c-66c9-4de2-be59-93f4a3020e0c" providerId="ADAL" clId="{DCA85CEC-5F59-A446-83A6-422018074690}" dt="2024-08-25T14:54:00.762" v="4834" actId="14100"/>
          <ac:spMkLst>
            <pc:docMk/>
            <pc:sldMk cId="388652729" sldId="544"/>
            <ac:spMk id="5" creationId="{FB89965B-6117-132F-9C8C-7BDED6F68D95}"/>
          </ac:spMkLst>
        </pc:spChg>
        <pc:spChg chg="mod">
          <ac:chgData name="Jennifer Clancey" userId="7b69262c-66c9-4de2-be59-93f4a3020e0c" providerId="ADAL" clId="{DCA85CEC-5F59-A446-83A6-422018074690}" dt="2024-08-25T14:53:05.694" v="4820" actId="20577"/>
          <ac:spMkLst>
            <pc:docMk/>
            <pc:sldMk cId="388652729" sldId="544"/>
            <ac:spMk id="6" creationId="{82A378D4-B904-E23B-2598-B03A30086FEE}"/>
          </ac:spMkLst>
        </pc:spChg>
        <pc:picChg chg="del">
          <ac:chgData name="Jennifer Clancey" userId="7b69262c-66c9-4de2-be59-93f4a3020e0c" providerId="ADAL" clId="{DCA85CEC-5F59-A446-83A6-422018074690}" dt="2024-08-17T00:40:02.334" v="2565" actId="478"/>
          <ac:picMkLst>
            <pc:docMk/>
            <pc:sldMk cId="388652729" sldId="544"/>
            <ac:picMk id="7" creationId="{4C1A62CD-ABC2-88A4-77DA-6C476C034644}"/>
          </ac:picMkLst>
        </pc:picChg>
        <pc:picChg chg="add mod">
          <ac:chgData name="Jennifer Clancey" userId="7b69262c-66c9-4de2-be59-93f4a3020e0c" providerId="ADAL" clId="{DCA85CEC-5F59-A446-83A6-422018074690}" dt="2024-08-25T14:54:03.998" v="4835" actId="1076"/>
          <ac:picMkLst>
            <pc:docMk/>
            <pc:sldMk cId="388652729" sldId="544"/>
            <ac:picMk id="7" creationId="{B2985EC7-B2CF-2CBA-4D83-71323A42F223}"/>
          </ac:picMkLst>
        </pc:picChg>
      </pc:sldChg>
      <pc:sldChg chg="addSp delSp modSp add mod ord">
        <pc:chgData name="Jennifer Clancey" userId="7b69262c-66c9-4de2-be59-93f4a3020e0c" providerId="ADAL" clId="{DCA85CEC-5F59-A446-83A6-422018074690}" dt="2024-08-26T20:52:08.070" v="6358" actId="14826"/>
        <pc:sldMkLst>
          <pc:docMk/>
          <pc:sldMk cId="3143295346" sldId="545"/>
        </pc:sldMkLst>
        <pc:spChg chg="mod">
          <ac:chgData name="Jennifer Clancey" userId="7b69262c-66c9-4de2-be59-93f4a3020e0c" providerId="ADAL" clId="{DCA85CEC-5F59-A446-83A6-422018074690}" dt="2024-08-23T16:04:15.244" v="2790" actId="20577"/>
          <ac:spMkLst>
            <pc:docMk/>
            <pc:sldMk cId="3143295346" sldId="545"/>
            <ac:spMk id="4" creationId="{A9BCF3D6-C068-9843-899F-F37477462EF8}"/>
          </ac:spMkLst>
        </pc:spChg>
        <pc:spChg chg="mod">
          <ac:chgData name="Jennifer Clancey" userId="7b69262c-66c9-4de2-be59-93f4a3020e0c" providerId="ADAL" clId="{DCA85CEC-5F59-A446-83A6-422018074690}" dt="2024-08-25T14:55:45.988" v="4863" actId="14100"/>
          <ac:spMkLst>
            <pc:docMk/>
            <pc:sldMk cId="3143295346" sldId="545"/>
            <ac:spMk id="5" creationId="{FB89965B-6117-132F-9C8C-7BDED6F68D95}"/>
          </ac:spMkLst>
        </pc:spChg>
        <pc:picChg chg="add del mod">
          <ac:chgData name="Jennifer Clancey" userId="7b69262c-66c9-4de2-be59-93f4a3020e0c" providerId="ADAL" clId="{DCA85CEC-5F59-A446-83A6-422018074690}" dt="2024-08-26T20:41:17.841" v="6322" actId="478"/>
          <ac:picMkLst>
            <pc:docMk/>
            <pc:sldMk cId="3143295346" sldId="545"/>
            <ac:picMk id="8" creationId="{554F3ED7-27D5-5118-8A4D-F03D161E23AC}"/>
          </ac:picMkLst>
        </pc:picChg>
        <pc:picChg chg="add mod">
          <ac:chgData name="Jennifer Clancey" userId="7b69262c-66c9-4de2-be59-93f4a3020e0c" providerId="ADAL" clId="{DCA85CEC-5F59-A446-83A6-422018074690}" dt="2024-08-25T14:55:57.887" v="4864" actId="1076"/>
          <ac:picMkLst>
            <pc:docMk/>
            <pc:sldMk cId="3143295346" sldId="545"/>
            <ac:picMk id="10" creationId="{9E50A0CB-91CF-D61A-0D28-301DF789BC97}"/>
          </ac:picMkLst>
        </pc:picChg>
        <pc:picChg chg="add mod">
          <ac:chgData name="Jennifer Clancey" userId="7b69262c-66c9-4de2-be59-93f4a3020e0c" providerId="ADAL" clId="{DCA85CEC-5F59-A446-83A6-422018074690}" dt="2024-08-26T20:52:08.070" v="6358" actId="14826"/>
          <ac:picMkLst>
            <pc:docMk/>
            <pc:sldMk cId="3143295346" sldId="545"/>
            <ac:picMk id="12" creationId="{B1ED9D98-41D8-9F91-F0AC-3DD79154F046}"/>
          </ac:picMkLst>
        </pc:picChg>
      </pc:sldChg>
      <pc:sldChg chg="addSp modSp add mod ord">
        <pc:chgData name="Jennifer Clancey" userId="7b69262c-66c9-4de2-be59-93f4a3020e0c" providerId="ADAL" clId="{DCA85CEC-5F59-A446-83A6-422018074690}" dt="2024-08-25T14:43:36.457" v="4480" actId="2085"/>
        <pc:sldMkLst>
          <pc:docMk/>
          <pc:sldMk cId="1711116608" sldId="546"/>
        </pc:sldMkLst>
        <pc:spChg chg="mod">
          <ac:chgData name="Jennifer Clancey" userId="7b69262c-66c9-4de2-be59-93f4a3020e0c" providerId="ADAL" clId="{DCA85CEC-5F59-A446-83A6-422018074690}" dt="2024-08-23T16:04:24.588" v="2798" actId="20577"/>
          <ac:spMkLst>
            <pc:docMk/>
            <pc:sldMk cId="1711116608" sldId="546"/>
            <ac:spMk id="4" creationId="{A9BCF3D6-C068-9843-899F-F37477462EF8}"/>
          </ac:spMkLst>
        </pc:spChg>
        <pc:spChg chg="mod">
          <ac:chgData name="Jennifer Clancey" userId="7b69262c-66c9-4de2-be59-93f4a3020e0c" providerId="ADAL" clId="{DCA85CEC-5F59-A446-83A6-422018074690}" dt="2024-08-23T19:12:00.683" v="4064" actId="1076"/>
          <ac:spMkLst>
            <pc:docMk/>
            <pc:sldMk cId="1711116608" sldId="546"/>
            <ac:spMk id="5" creationId="{FB89965B-6117-132F-9C8C-7BDED6F68D95}"/>
          </ac:spMkLst>
        </pc:spChg>
        <pc:picChg chg="add mod">
          <ac:chgData name="Jennifer Clancey" userId="7b69262c-66c9-4de2-be59-93f4a3020e0c" providerId="ADAL" clId="{DCA85CEC-5F59-A446-83A6-422018074690}" dt="2024-08-25T14:43:36.457" v="4480" actId="2085"/>
          <ac:picMkLst>
            <pc:docMk/>
            <pc:sldMk cId="1711116608" sldId="546"/>
            <ac:picMk id="8" creationId="{CA9E8929-3436-D920-6195-26D67BD2605C}"/>
          </ac:picMkLst>
        </pc:picChg>
      </pc:sldChg>
      <pc:sldChg chg="addSp delSp modSp add del mod ord">
        <pc:chgData name="Jennifer Clancey" userId="7b69262c-66c9-4de2-be59-93f4a3020e0c" providerId="ADAL" clId="{DCA85CEC-5F59-A446-83A6-422018074690}" dt="2024-08-25T15:13:15.327" v="4869" actId="2696"/>
        <pc:sldMkLst>
          <pc:docMk/>
          <pc:sldMk cId="1490929002" sldId="547"/>
        </pc:sldMkLst>
        <pc:spChg chg="mod">
          <ac:chgData name="Jennifer Clancey" userId="7b69262c-66c9-4de2-be59-93f4a3020e0c" providerId="ADAL" clId="{DCA85CEC-5F59-A446-83A6-422018074690}" dt="2024-08-23T16:58:02.192" v="3280" actId="20577"/>
          <ac:spMkLst>
            <pc:docMk/>
            <pc:sldMk cId="1490929002" sldId="547"/>
            <ac:spMk id="4" creationId="{A9BCF3D6-C068-9843-899F-F37477462EF8}"/>
          </ac:spMkLst>
        </pc:spChg>
        <pc:spChg chg="mod">
          <ac:chgData name="Jennifer Clancey" userId="7b69262c-66c9-4de2-be59-93f4a3020e0c" providerId="ADAL" clId="{DCA85CEC-5F59-A446-83A6-422018074690}" dt="2024-08-25T14:56:06.742" v="4865" actId="14100"/>
          <ac:spMkLst>
            <pc:docMk/>
            <pc:sldMk cId="1490929002" sldId="547"/>
            <ac:spMk id="5" creationId="{FB89965B-6117-132F-9C8C-7BDED6F68D95}"/>
          </ac:spMkLst>
        </pc:spChg>
        <pc:spChg chg="add del mod">
          <ac:chgData name="Jennifer Clancey" userId="7b69262c-66c9-4de2-be59-93f4a3020e0c" providerId="ADAL" clId="{DCA85CEC-5F59-A446-83A6-422018074690}" dt="2024-08-25T14:41:52.843" v="4467" actId="11529"/>
          <ac:spMkLst>
            <pc:docMk/>
            <pc:sldMk cId="1490929002" sldId="547"/>
            <ac:spMk id="16" creationId="{17099D93-4ECF-1A56-6C35-91920A753426}"/>
          </ac:spMkLst>
        </pc:spChg>
        <pc:picChg chg="mod">
          <ac:chgData name="Jennifer Clancey" userId="7b69262c-66c9-4de2-be59-93f4a3020e0c" providerId="ADAL" clId="{DCA85CEC-5F59-A446-83A6-422018074690}" dt="2024-08-25T14:56:15.813" v="4866" actId="1076"/>
          <ac:picMkLst>
            <pc:docMk/>
            <pc:sldMk cId="1490929002" sldId="547"/>
            <ac:picMk id="2" creationId="{571AD350-FA07-ADF6-0F00-43C63C825D70}"/>
          </ac:picMkLst>
        </pc:picChg>
        <pc:picChg chg="mod">
          <ac:chgData name="Jennifer Clancey" userId="7b69262c-66c9-4de2-be59-93f4a3020e0c" providerId="ADAL" clId="{DCA85CEC-5F59-A446-83A6-422018074690}" dt="2024-08-25T15:12:49.716" v="4867" actId="1076"/>
          <ac:picMkLst>
            <pc:docMk/>
            <pc:sldMk cId="1490929002" sldId="547"/>
            <ac:picMk id="3" creationId="{954C490A-CFF9-16C8-EF0E-49ED2C411631}"/>
          </ac:picMkLst>
        </pc:picChg>
        <pc:picChg chg="del">
          <ac:chgData name="Jennifer Clancey" userId="7b69262c-66c9-4de2-be59-93f4a3020e0c" providerId="ADAL" clId="{DCA85CEC-5F59-A446-83A6-422018074690}" dt="2024-08-23T17:11:46.969" v="3385" actId="478"/>
          <ac:picMkLst>
            <pc:docMk/>
            <pc:sldMk cId="1490929002" sldId="547"/>
            <ac:picMk id="8" creationId="{CA9E8929-3436-D920-6195-26D67BD2605C}"/>
          </ac:picMkLst>
        </pc:picChg>
        <pc:picChg chg="add del mod">
          <ac:chgData name="Jennifer Clancey" userId="7b69262c-66c9-4de2-be59-93f4a3020e0c" providerId="ADAL" clId="{DCA85CEC-5F59-A446-83A6-422018074690}" dt="2024-08-23T17:32:00.954" v="3410" actId="478"/>
          <ac:picMkLst>
            <pc:docMk/>
            <pc:sldMk cId="1490929002" sldId="547"/>
            <ac:picMk id="9" creationId="{3AAB8FBC-C57F-E37E-7964-C9C25D037A83}"/>
          </ac:picMkLst>
        </pc:picChg>
        <pc:picChg chg="add del mod">
          <ac:chgData name="Jennifer Clancey" userId="7b69262c-66c9-4de2-be59-93f4a3020e0c" providerId="ADAL" clId="{DCA85CEC-5F59-A446-83A6-422018074690}" dt="2024-08-23T17:32:01.719" v="3411" actId="478"/>
          <ac:picMkLst>
            <pc:docMk/>
            <pc:sldMk cId="1490929002" sldId="547"/>
            <ac:picMk id="11" creationId="{23C50FDA-A45A-66DD-D2CE-9FA26F030844}"/>
          </ac:picMkLst>
        </pc:picChg>
        <pc:picChg chg="add mod">
          <ac:chgData name="Jennifer Clancey" userId="7b69262c-66c9-4de2-be59-93f4a3020e0c" providerId="ADAL" clId="{DCA85CEC-5F59-A446-83A6-422018074690}" dt="2024-08-23T19:19:36.809" v="4220" actId="1076"/>
          <ac:picMkLst>
            <pc:docMk/>
            <pc:sldMk cId="1490929002" sldId="547"/>
            <ac:picMk id="13" creationId="{9232E5ED-277C-5190-5C94-A9A4CB377E9A}"/>
          </ac:picMkLst>
        </pc:picChg>
        <pc:picChg chg="add mod">
          <ac:chgData name="Jennifer Clancey" userId="7b69262c-66c9-4de2-be59-93f4a3020e0c" providerId="ADAL" clId="{DCA85CEC-5F59-A446-83A6-422018074690}" dt="2024-08-25T14:43:45.328" v="4481" actId="1076"/>
          <ac:picMkLst>
            <pc:docMk/>
            <pc:sldMk cId="1490929002" sldId="547"/>
            <ac:picMk id="15" creationId="{B86B0CCD-36FE-A1A9-146D-0DA71B5F8CEA}"/>
          </ac:picMkLst>
        </pc:picChg>
        <pc:cxnChg chg="add mod">
          <ac:chgData name="Jennifer Clancey" userId="7b69262c-66c9-4de2-be59-93f4a3020e0c" providerId="ADAL" clId="{DCA85CEC-5F59-A446-83A6-422018074690}" dt="2024-08-25T14:43:26.055" v="4478" actId="14100"/>
          <ac:cxnSpMkLst>
            <pc:docMk/>
            <pc:sldMk cId="1490929002" sldId="547"/>
            <ac:cxnSpMk id="18" creationId="{77BB2CEC-C9B0-6E01-9113-767E48ED9015}"/>
          </ac:cxnSpMkLst>
        </pc:cxnChg>
      </pc:sldChg>
      <pc:sldChg chg="addSp delSp modSp add del mod">
        <pc:chgData name="Jennifer Clancey" userId="7b69262c-66c9-4de2-be59-93f4a3020e0c" providerId="ADAL" clId="{DCA85CEC-5F59-A446-83A6-422018074690}" dt="2024-08-25T19:25:14.862" v="5516" actId="2696"/>
        <pc:sldMkLst>
          <pc:docMk/>
          <pc:sldMk cId="3879405294" sldId="548"/>
        </pc:sldMkLst>
        <pc:spChg chg="mod">
          <ac:chgData name="Jennifer Clancey" userId="7b69262c-66c9-4de2-be59-93f4a3020e0c" providerId="ADAL" clId="{DCA85CEC-5F59-A446-83A6-422018074690}" dt="2024-08-25T18:45:53.418" v="4975" actId="14100"/>
          <ac:spMkLst>
            <pc:docMk/>
            <pc:sldMk cId="3879405294" sldId="548"/>
            <ac:spMk id="6" creationId="{9DCE7FBA-1E52-C5AD-DBD8-F0A3A77A58F5}"/>
          </ac:spMkLst>
        </pc:spChg>
        <pc:picChg chg="add mod">
          <ac:chgData name="Jennifer Clancey" userId="7b69262c-66c9-4de2-be59-93f4a3020e0c" providerId="ADAL" clId="{DCA85CEC-5F59-A446-83A6-422018074690}" dt="2024-08-25T18:49:28.864" v="4980" actId="1076"/>
          <ac:picMkLst>
            <pc:docMk/>
            <pc:sldMk cId="3879405294" sldId="548"/>
            <ac:picMk id="5" creationId="{CF754ECB-FCCA-78BC-8EBC-D8815943E2DD}"/>
          </ac:picMkLst>
        </pc:picChg>
        <pc:picChg chg="add mod">
          <ac:chgData name="Jennifer Clancey" userId="7b69262c-66c9-4de2-be59-93f4a3020e0c" providerId="ADAL" clId="{DCA85CEC-5F59-A446-83A6-422018074690}" dt="2024-08-25T18:52:12.215" v="4985" actId="1076"/>
          <ac:picMkLst>
            <pc:docMk/>
            <pc:sldMk cId="3879405294" sldId="548"/>
            <ac:picMk id="8" creationId="{D8E0192C-2935-5550-2C24-784C108CBE7F}"/>
          </ac:picMkLst>
        </pc:picChg>
        <pc:picChg chg="add mod">
          <ac:chgData name="Jennifer Clancey" userId="7b69262c-66c9-4de2-be59-93f4a3020e0c" providerId="ADAL" clId="{DCA85CEC-5F59-A446-83A6-422018074690}" dt="2024-08-25T18:56:08.053" v="4990" actId="1076"/>
          <ac:picMkLst>
            <pc:docMk/>
            <pc:sldMk cId="3879405294" sldId="548"/>
            <ac:picMk id="11" creationId="{32CEFA98-4A1C-3ED7-4E96-BC97FA33765C}"/>
          </ac:picMkLst>
        </pc:picChg>
        <pc:picChg chg="add del mod">
          <ac:chgData name="Jennifer Clancey" userId="7b69262c-66c9-4de2-be59-93f4a3020e0c" providerId="ADAL" clId="{DCA85CEC-5F59-A446-83A6-422018074690}" dt="2024-08-25T19:17:58.017" v="5182" actId="21"/>
          <ac:picMkLst>
            <pc:docMk/>
            <pc:sldMk cId="3879405294" sldId="548"/>
            <ac:picMk id="13" creationId="{7AF9F487-DD6E-71DE-FC51-6BEBEC241B3F}"/>
          </ac:picMkLst>
        </pc:picChg>
      </pc:sldChg>
      <pc:sldChg chg="delSp modSp add mod">
        <pc:chgData name="Jennifer Clancey" userId="7b69262c-66c9-4de2-be59-93f4a3020e0c" providerId="ADAL" clId="{DCA85CEC-5F59-A446-83A6-422018074690}" dt="2024-08-25T14:54:34.608" v="4852" actId="403"/>
        <pc:sldMkLst>
          <pc:docMk/>
          <pc:sldMk cId="3872690313" sldId="549"/>
        </pc:sldMkLst>
        <pc:spChg chg="mod">
          <ac:chgData name="Jennifer Clancey" userId="7b69262c-66c9-4de2-be59-93f4a3020e0c" providerId="ADAL" clId="{DCA85CEC-5F59-A446-83A6-422018074690}" dt="2024-08-25T14:54:34.608" v="4852" actId="403"/>
          <ac:spMkLst>
            <pc:docMk/>
            <pc:sldMk cId="3872690313" sldId="549"/>
            <ac:spMk id="5" creationId="{FB89965B-6117-132F-9C8C-7BDED6F68D95}"/>
          </ac:spMkLst>
        </pc:spChg>
        <pc:spChg chg="mod">
          <ac:chgData name="Jennifer Clancey" userId="7b69262c-66c9-4de2-be59-93f4a3020e0c" providerId="ADAL" clId="{DCA85CEC-5F59-A446-83A6-422018074690}" dt="2024-08-25T14:53:12.311" v="4828" actId="20577"/>
          <ac:spMkLst>
            <pc:docMk/>
            <pc:sldMk cId="3872690313" sldId="549"/>
            <ac:spMk id="6" creationId="{82A378D4-B904-E23B-2598-B03A30086FEE}"/>
          </ac:spMkLst>
        </pc:spChg>
        <pc:picChg chg="mod">
          <ac:chgData name="Jennifer Clancey" userId="7b69262c-66c9-4de2-be59-93f4a3020e0c" providerId="ADAL" clId="{DCA85CEC-5F59-A446-83A6-422018074690}" dt="2024-08-25T14:54:12.508" v="4838" actId="1076"/>
          <ac:picMkLst>
            <pc:docMk/>
            <pc:sldMk cId="3872690313" sldId="549"/>
            <ac:picMk id="3" creationId="{954C490A-CFF9-16C8-EF0E-49ED2C411631}"/>
          </ac:picMkLst>
        </pc:picChg>
        <pc:picChg chg="del">
          <ac:chgData name="Jennifer Clancey" userId="7b69262c-66c9-4de2-be59-93f4a3020e0c" providerId="ADAL" clId="{DCA85CEC-5F59-A446-83A6-422018074690}" dt="2024-08-25T14:48:44.922" v="4483" actId="478"/>
          <ac:picMkLst>
            <pc:docMk/>
            <pc:sldMk cId="3872690313" sldId="549"/>
            <ac:picMk id="7" creationId="{B2985EC7-B2CF-2CBA-4D83-71323A42F223}"/>
          </ac:picMkLst>
        </pc:picChg>
      </pc:sldChg>
      <pc:sldChg chg="add">
        <pc:chgData name="Jennifer Clancey" userId="7b69262c-66c9-4de2-be59-93f4a3020e0c" providerId="ADAL" clId="{DCA85CEC-5F59-A446-83A6-422018074690}" dt="2024-08-25T15:13:11.653" v="4868"/>
        <pc:sldMkLst>
          <pc:docMk/>
          <pc:sldMk cId="1421775599" sldId="550"/>
        </pc:sldMkLst>
      </pc:sldChg>
      <pc:sldChg chg="addSp delSp modSp add mod ord modNotesTx">
        <pc:chgData name="Jennifer Clancey" userId="7b69262c-66c9-4de2-be59-93f4a3020e0c" providerId="ADAL" clId="{DCA85CEC-5F59-A446-83A6-422018074690}" dt="2024-08-25T19:25:55.748" v="5518" actId="20578"/>
        <pc:sldMkLst>
          <pc:docMk/>
          <pc:sldMk cId="3697334499" sldId="551"/>
        </pc:sldMkLst>
        <pc:spChg chg="mod">
          <ac:chgData name="Jennifer Clancey" userId="7b69262c-66c9-4de2-be59-93f4a3020e0c" providerId="ADAL" clId="{DCA85CEC-5F59-A446-83A6-422018074690}" dt="2024-08-25T19:23:27.958" v="5499" actId="1076"/>
          <ac:spMkLst>
            <pc:docMk/>
            <pc:sldMk cId="3697334499" sldId="551"/>
            <ac:spMk id="2" creationId="{46426F01-AF22-42B5-B4B1-30C17765FB1B}"/>
          </ac:spMkLst>
        </pc:spChg>
        <pc:spChg chg="mod">
          <ac:chgData name="Jennifer Clancey" userId="7b69262c-66c9-4de2-be59-93f4a3020e0c" providerId="ADAL" clId="{DCA85CEC-5F59-A446-83A6-422018074690}" dt="2024-08-25T19:24:28.053" v="5513" actId="14100"/>
          <ac:spMkLst>
            <pc:docMk/>
            <pc:sldMk cId="3697334499" sldId="551"/>
            <ac:spMk id="6" creationId="{9DCE7FBA-1E52-C5AD-DBD8-F0A3A77A58F5}"/>
          </ac:spMkLst>
        </pc:spChg>
        <pc:picChg chg="add del mod">
          <ac:chgData name="Jennifer Clancey" userId="7b69262c-66c9-4de2-be59-93f4a3020e0c" providerId="ADAL" clId="{DCA85CEC-5F59-A446-83A6-422018074690}" dt="2024-08-25T19:23:19.161" v="5495" actId="478"/>
          <ac:picMkLst>
            <pc:docMk/>
            <pc:sldMk cId="3697334499" sldId="551"/>
            <ac:picMk id="3" creationId="{0740D1F0-616F-4BA9-2D69-6A9AF22690A3}"/>
          </ac:picMkLst>
        </pc:picChg>
        <pc:picChg chg="mod">
          <ac:chgData name="Jennifer Clancey" userId="7b69262c-66c9-4de2-be59-93f4a3020e0c" providerId="ADAL" clId="{DCA85CEC-5F59-A446-83A6-422018074690}" dt="2024-08-25T19:24:04.794" v="5510" actId="1076"/>
          <ac:picMkLst>
            <pc:docMk/>
            <pc:sldMk cId="3697334499" sldId="551"/>
            <ac:picMk id="4" creationId="{DF39DB3B-7B75-C399-CE0D-C816E2213CFA}"/>
          </ac:picMkLst>
        </pc:picChg>
        <pc:picChg chg="mod">
          <ac:chgData name="Jennifer Clancey" userId="7b69262c-66c9-4de2-be59-93f4a3020e0c" providerId="ADAL" clId="{DCA85CEC-5F59-A446-83A6-422018074690}" dt="2024-08-25T19:23:51.518" v="5507" actId="1076"/>
          <ac:picMkLst>
            <pc:docMk/>
            <pc:sldMk cId="3697334499" sldId="551"/>
            <ac:picMk id="5" creationId="{CF754ECB-FCCA-78BC-8EBC-D8815943E2DD}"/>
          </ac:picMkLst>
        </pc:picChg>
        <pc:picChg chg="del mod">
          <ac:chgData name="Jennifer Clancey" userId="7b69262c-66c9-4de2-be59-93f4a3020e0c" providerId="ADAL" clId="{DCA85CEC-5F59-A446-83A6-422018074690}" dt="2024-08-25T19:22:54.118" v="5487" actId="478"/>
          <ac:picMkLst>
            <pc:docMk/>
            <pc:sldMk cId="3697334499" sldId="551"/>
            <ac:picMk id="8" creationId="{D8E0192C-2935-5550-2C24-784C108CBE7F}"/>
          </ac:picMkLst>
        </pc:picChg>
        <pc:picChg chg="mod">
          <ac:chgData name="Jennifer Clancey" userId="7b69262c-66c9-4de2-be59-93f4a3020e0c" providerId="ADAL" clId="{DCA85CEC-5F59-A446-83A6-422018074690}" dt="2024-08-25T19:24:37.743" v="5514" actId="1076"/>
          <ac:picMkLst>
            <pc:docMk/>
            <pc:sldMk cId="3697334499" sldId="551"/>
            <ac:picMk id="11" creationId="{32CEFA98-4A1C-3ED7-4E96-BC97FA33765C}"/>
          </ac:picMkLst>
        </pc:picChg>
      </pc:sldChg>
      <pc:sldChg chg="modSp add del mod">
        <pc:chgData name="Jennifer Clancey" userId="7b69262c-66c9-4de2-be59-93f4a3020e0c" providerId="ADAL" clId="{DCA85CEC-5F59-A446-83A6-422018074690}" dt="2024-08-25T19:17:42.171" v="5180" actId="2696"/>
        <pc:sldMkLst>
          <pc:docMk/>
          <pc:sldMk cId="2107903448" sldId="552"/>
        </pc:sldMkLst>
        <pc:spChg chg="mod">
          <ac:chgData name="Jennifer Clancey" userId="7b69262c-66c9-4de2-be59-93f4a3020e0c" providerId="ADAL" clId="{DCA85CEC-5F59-A446-83A6-422018074690}" dt="2024-08-25T19:16:27.295" v="5168" actId="1076"/>
          <ac:spMkLst>
            <pc:docMk/>
            <pc:sldMk cId="2107903448" sldId="552"/>
            <ac:spMk id="6" creationId="{9DCE7FBA-1E52-C5AD-DBD8-F0A3A77A58F5}"/>
          </ac:spMkLst>
        </pc:spChg>
        <pc:picChg chg="mod">
          <ac:chgData name="Jennifer Clancey" userId="7b69262c-66c9-4de2-be59-93f4a3020e0c" providerId="ADAL" clId="{DCA85CEC-5F59-A446-83A6-422018074690}" dt="2024-08-25T19:17:04.095" v="5176" actId="1076"/>
          <ac:picMkLst>
            <pc:docMk/>
            <pc:sldMk cId="2107903448" sldId="552"/>
            <ac:picMk id="5" creationId="{51207D23-3AFC-D855-343E-B59057987980}"/>
          </ac:picMkLst>
        </pc:picChg>
        <pc:picChg chg="mod">
          <ac:chgData name="Jennifer Clancey" userId="7b69262c-66c9-4de2-be59-93f4a3020e0c" providerId="ADAL" clId="{DCA85CEC-5F59-A446-83A6-422018074690}" dt="2024-08-25T19:16:41.752" v="5171" actId="14100"/>
          <ac:picMkLst>
            <pc:docMk/>
            <pc:sldMk cId="2107903448" sldId="552"/>
            <ac:picMk id="8" creationId="{B3BE49EB-B038-1A0A-DFC8-563863B05732}"/>
          </ac:picMkLst>
        </pc:picChg>
        <pc:picChg chg="mod">
          <ac:chgData name="Jennifer Clancey" userId="7b69262c-66c9-4de2-be59-93f4a3020e0c" providerId="ADAL" clId="{DCA85CEC-5F59-A446-83A6-422018074690}" dt="2024-08-25T19:16:44.786" v="5173" actId="14100"/>
          <ac:picMkLst>
            <pc:docMk/>
            <pc:sldMk cId="2107903448" sldId="552"/>
            <ac:picMk id="11" creationId="{BA3B0DD1-F7F7-4762-4313-8EAC2A85EA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E453-C4FC-3044-8550-A0FB2E3EDC79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FCF7-97A1-A444-89B6-0BAD505D4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FCF7-97A1-A444-89B6-0BAD505D4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3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D96E-22DC-49DF-08B0-258E8E0B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56BE1-00A7-8216-7CE9-D90560FAC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099A-4EEE-FB5E-A4BE-A34607DD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22365-DFE3-551D-D71A-15690A1A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126D3-34B5-9DF6-FC18-B7FD8B2A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668C5-556B-8D45-D53B-16CD01F85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B4061-D3B9-2301-1B88-700551995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5DC22-DF02-D0D1-0E21-B3DE3F41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B1B6-896F-64BD-BF61-56CE0346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8368-5AF8-E867-1D58-FF0DBA52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77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85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40F5-54C6-A514-C3BE-EAB84F2A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3C93-DD71-1557-7421-D97366C17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A984C-106B-B822-D96A-1233CEBFD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C49C3-07FA-FA68-59FF-760B0090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92572-D6DC-02BA-FBBC-5E55432D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88AA3-ED8F-2C18-DC91-CF8D1E0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E0D4-4ACC-C9BB-29CD-A8A50D6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524A6-01E0-6158-A7F8-F2831EC95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17192-04AA-19E0-35FF-4E59375D3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2CEF2-EAF9-0E68-8D11-2649CA3B0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E3C3B-5B53-5F1A-DDCB-65CD91F1C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DFCB0-E4A4-5B2C-A866-50B81E53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636DE-8AA2-63B3-2150-B66F6B3E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76C19-40A6-0B77-14B0-FF87DDCA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4EB8-18CA-548D-11D8-52FAEEC2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D8107-CFC5-2A0D-65A3-F8F89233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DD412-5D1A-890A-E213-C5AA64A0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D0A2E-80C9-E2D5-DA08-E3878150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11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DB24-87F0-2563-A0D6-770FA76E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0F6A-9016-05CF-BB3C-F8F1D903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52EE3-CC00-F6A7-2429-890AFA15A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42CB9-3E81-E38D-361C-DACDC884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19184-4964-6763-6F74-959717B8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9E30-1112-4F55-C7CF-0B4A46A3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075-31A5-927D-EB62-85AADCA0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21A29-4067-8763-607C-8BEEB6F4B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62BFC-872F-2743-477B-D13C0CDA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EC829-FCF7-5E52-5F92-4AB1CB9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858BE7-43DF-804E-9DB7-278935A1EBA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1B9CC-30AB-796C-2BB1-406E5BCE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7B5C-8106-5DC8-5D5B-7DB50F33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25ACC-B87D-2645-97CB-A8E87D70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3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maggiejessie@ksu.ed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ggiejessie@ksu.ed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rohter@k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bi.engr.uconn.edu/" TargetMode="External"/><Relationship Id="rId7" Type="http://schemas.openxmlformats.org/officeDocument/2006/relationships/hyperlink" Target="https://www.cclr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vbrownfields.org/" TargetMode="External"/><Relationship Id="rId5" Type="http://schemas.openxmlformats.org/officeDocument/2006/relationships/hyperlink" Target="http://www.njit.edu/tab/index.php" TargetMode="External"/><Relationship Id="rId4" Type="http://schemas.openxmlformats.org/officeDocument/2006/relationships/hyperlink" Target="https://www.ksutab.org/contact/byst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flower, violet, lilac&#10;&#10;Description automatically generated">
            <a:extLst>
              <a:ext uri="{FF2B5EF4-FFF2-40B4-BE49-F238E27FC236}">
                <a16:creationId xmlns:a16="http://schemas.microsoft.com/office/drawing/2014/main" id="{4FE74FE7-F24B-D517-CD79-215B4B484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138259-2EA4-01DF-2347-4122BA5EFC20}"/>
              </a:ext>
            </a:extLst>
          </p:cNvPr>
          <p:cNvSpPr/>
          <p:nvPr/>
        </p:nvSpPr>
        <p:spPr>
          <a:xfrm>
            <a:off x="0" y="2187930"/>
            <a:ext cx="12192000" cy="2579101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79EEF-ADFD-9698-1EE6-02A4C04EBCCE}"/>
              </a:ext>
            </a:extLst>
          </p:cNvPr>
          <p:cNvSpPr txBox="1"/>
          <p:nvPr/>
        </p:nvSpPr>
        <p:spPr>
          <a:xfrm>
            <a:off x="-1" y="5734448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Maggie Belanger &amp; Jacob </a:t>
            </a:r>
            <a:r>
              <a:rPr lang="en-US" sz="25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Rohter</a:t>
            </a:r>
            <a:endParaRPr lang="en-US" sz="25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5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Kansas State University Technical Assistance to Brownfields (TAB)</a:t>
            </a: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3A0FF-2342-6537-5625-396F1A6D2645}"/>
              </a:ext>
            </a:extLst>
          </p:cNvPr>
          <p:cNvSpPr txBox="1"/>
          <p:nvPr/>
        </p:nvSpPr>
        <p:spPr>
          <a:xfrm>
            <a:off x="531070" y="2105658"/>
            <a:ext cx="10892790" cy="292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Site Inventory &amp; Management Tool (</a:t>
            </a:r>
            <a:r>
              <a:rPr lang="en-US" sz="5000" b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BiT</a:t>
            </a:r>
            <a:r>
              <a:rPr lang="en-US" sz="50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) Enhancements:</a:t>
            </a:r>
          </a:p>
          <a:p>
            <a:pPr algn="ctr">
              <a:lnSpc>
                <a:spcPts val="5500"/>
              </a:lnSpc>
            </a:pPr>
            <a:r>
              <a:rPr lang="en-US" sz="48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Integration of the IHS Site Scoring &amp; Cost Calculator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485A90-660E-FA30-A170-E3047A772CC5}"/>
              </a:ext>
            </a:extLst>
          </p:cNvPr>
          <p:cNvSpPr/>
          <p:nvPr/>
        </p:nvSpPr>
        <p:spPr>
          <a:xfrm>
            <a:off x="10182216" y="6361149"/>
            <a:ext cx="1870842" cy="490903"/>
          </a:xfrm>
          <a:prstGeom prst="rect">
            <a:avLst/>
          </a:prstGeom>
          <a:solidFill>
            <a:srgbClr val="6E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F08DA1-3B38-6C5A-4820-FE8A710AAC85}"/>
              </a:ext>
            </a:extLst>
          </p:cNvPr>
          <p:cNvSpPr txBox="1"/>
          <p:nvPr/>
        </p:nvSpPr>
        <p:spPr>
          <a:xfrm>
            <a:off x="10085314" y="6334646"/>
            <a:ext cx="21066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ksutab.org</a:t>
            </a:r>
            <a:endParaRPr lang="en-US" sz="2500" b="1" i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8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26F01-AF22-42B5-B4B1-30C17765FB1B}"/>
              </a:ext>
            </a:extLst>
          </p:cNvPr>
          <p:cNvSpPr txBox="1"/>
          <p:nvPr/>
        </p:nvSpPr>
        <p:spPr>
          <a:xfrm>
            <a:off x="486030" y="387179"/>
            <a:ext cx="10249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422B6D"/>
                </a:solidFill>
                <a:effectLst/>
                <a:uLnTx/>
                <a:uFillTx/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rPr>
              <a:t>BiT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422B6D"/>
                </a:solidFill>
                <a:effectLst/>
                <a:uLnTx/>
                <a:uFillTx/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rPr>
              <a:t> Enhancements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7E4F1E-17AF-C4DF-5570-D4675068F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030" y="1119374"/>
            <a:ext cx="5815768" cy="4619251"/>
          </a:xfrm>
        </p:spPr>
        <p:txBody>
          <a:bodyPr/>
          <a:lstStyle/>
          <a:p>
            <a:pPr marL="0" indent="0">
              <a:buClr>
                <a:srgbClr val="B497C7"/>
              </a:buClr>
              <a:buNone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Exchange Network Grant (2022 – 2025)</a:t>
            </a:r>
          </a:p>
          <a:p>
            <a:pPr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Establish </a:t>
            </a:r>
            <a:r>
              <a:rPr lang="en-US" sz="2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BiT</a:t>
            </a: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as a centralized node for accessing and sharing data</a:t>
            </a:r>
          </a:p>
          <a:p>
            <a:pPr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Develop API Services allowing for two-way data transactions – </a:t>
            </a:r>
            <a:r>
              <a:rPr lang="en-US" sz="2200" b="1" dirty="0">
                <a:solidFill>
                  <a:srgbClr val="422B6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Completed 2023</a:t>
            </a:r>
          </a:p>
          <a:p>
            <a:pPr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Integration with pre-existing tools </a:t>
            </a:r>
          </a:p>
          <a:p>
            <a:pPr lvl="1"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IHS Site Scoring and Cost Calculator developed by Muscogee (Creek) Nation</a:t>
            </a:r>
          </a:p>
          <a:p>
            <a:pPr lvl="1"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PEER</a:t>
            </a:r>
          </a:p>
          <a:p>
            <a:pPr lvl="1"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IHS Open Dumps assessment form</a:t>
            </a:r>
          </a:p>
          <a:p>
            <a:pPr lvl="1"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Others</a:t>
            </a:r>
          </a:p>
          <a:p>
            <a:pPr>
              <a:buClr>
                <a:srgbClr val="B497C7"/>
              </a:buClr>
              <a:buFont typeface="Wingdings" pitchFamily="2" charset="2"/>
              <a:buChar char="§"/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Allow users and non-users to push and pull data from other sources</a:t>
            </a:r>
          </a:p>
          <a:p>
            <a:pPr>
              <a:buClr>
                <a:srgbClr val="B497C7"/>
              </a:buClr>
              <a:buFont typeface="Wingdings" pitchFamily="2" charset="2"/>
              <a:buChar char="Ø"/>
            </a:pP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2CA9D7F-E908-A6F8-33F6-2CBCDF5BFAC8}"/>
              </a:ext>
            </a:extLst>
          </p:cNvPr>
          <p:cNvSpPr txBox="1">
            <a:spLocks/>
          </p:cNvSpPr>
          <p:nvPr/>
        </p:nvSpPr>
        <p:spPr>
          <a:xfrm>
            <a:off x="6301798" y="1119373"/>
            <a:ext cx="5543808" cy="46192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TAB Grants (2023 – 2028)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ACRES Interface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Mapping Functionality</a:t>
            </a:r>
          </a:p>
          <a:p>
            <a:pPr lvl="1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Compatibility with ESRI</a:t>
            </a:r>
          </a:p>
          <a:p>
            <a:pPr lvl="1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Export of shape files</a:t>
            </a:r>
          </a:p>
          <a:p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Improve overall grant management and tracking functionality</a:t>
            </a:r>
            <a:endParaRPr lang="en-US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tar: 7 Points 14">
            <a:extLst>
              <a:ext uri="{FF2B5EF4-FFF2-40B4-BE49-F238E27FC236}">
                <a16:creationId xmlns:a16="http://schemas.microsoft.com/office/drawing/2014/main" id="{F4DA3C78-479E-423B-2D09-60484CE8C94F}"/>
              </a:ext>
            </a:extLst>
          </p:cNvPr>
          <p:cNvSpPr/>
          <p:nvPr/>
        </p:nvSpPr>
        <p:spPr>
          <a:xfrm rot="204273">
            <a:off x="7075437" y="3690928"/>
            <a:ext cx="4555958" cy="2646947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E2479-BA5B-A384-42A6-D7FB9F69E619}"/>
              </a:ext>
            </a:extLst>
          </p:cNvPr>
          <p:cNvSpPr txBox="1"/>
          <p:nvPr/>
        </p:nvSpPr>
        <p:spPr>
          <a:xfrm>
            <a:off x="8051574" y="4367250"/>
            <a:ext cx="303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 want your input! Contact Maggie Belanger (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maggiejessie@ksu.edu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 to be included on the stakeholder and feedback group and to test new functionalities.</a:t>
            </a:r>
          </a:p>
        </p:txBody>
      </p:sp>
      <p:pic>
        <p:nvPicPr>
          <p:cNvPr id="3" name="Picture 2" descr="A purple and grey logo&#10;&#10;Description automatically generated">
            <a:extLst>
              <a:ext uri="{FF2B5EF4-FFF2-40B4-BE49-F238E27FC236}">
                <a16:creationId xmlns:a16="http://schemas.microsoft.com/office/drawing/2014/main" id="{EF1ACA94-A101-FF97-22A5-67A6E8292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45" y="6058073"/>
            <a:ext cx="2650420" cy="8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0E22-D9B9-46FF-B179-E8260945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22" y="287178"/>
            <a:ext cx="10683240" cy="1325563"/>
          </a:xfrm>
        </p:spPr>
        <p:txBody>
          <a:bodyPr/>
          <a:lstStyle/>
          <a:p>
            <a:r>
              <a:rPr lang="en-US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Exchange Network Grant Enhancements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35447C8-023E-FF3B-EDDB-3FFE1DBB96F1}"/>
              </a:ext>
            </a:extLst>
          </p:cNvPr>
          <p:cNvSpPr txBox="1">
            <a:spLocks/>
          </p:cNvSpPr>
          <p:nvPr/>
        </p:nvSpPr>
        <p:spPr>
          <a:xfrm>
            <a:off x="4948303" y="2030483"/>
            <a:ext cx="1409700" cy="1168400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BiT</a:t>
            </a:r>
            <a:r>
              <a:rPr lang="en-US" dirty="0"/>
              <a:t> API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3AF14C1F-4E32-91C6-1703-BC124C555BE3}"/>
              </a:ext>
            </a:extLst>
          </p:cNvPr>
          <p:cNvSpPr/>
          <p:nvPr/>
        </p:nvSpPr>
        <p:spPr>
          <a:xfrm>
            <a:off x="292100" y="2095921"/>
            <a:ext cx="3510463" cy="1164443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etools.ksutab.org</a:t>
            </a:r>
            <a:r>
              <a:rPr lang="en-US" dirty="0"/>
              <a:t>/tools/bit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28B7A3-5676-C8B9-AD1B-39940DFE83C1}"/>
              </a:ext>
            </a:extLst>
          </p:cNvPr>
          <p:cNvSpPr/>
          <p:nvPr/>
        </p:nvSpPr>
        <p:spPr>
          <a:xfrm>
            <a:off x="9368478" y="1163866"/>
            <a:ext cx="1757880" cy="622161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BiT Mobile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0DFEB24-53A9-F0F1-3336-C909395F8661}"/>
              </a:ext>
            </a:extLst>
          </p:cNvPr>
          <p:cNvSpPr txBox="1">
            <a:spLocks/>
          </p:cNvSpPr>
          <p:nvPr/>
        </p:nvSpPr>
        <p:spPr>
          <a:xfrm>
            <a:off x="4947983" y="4828961"/>
            <a:ext cx="1410020" cy="1169311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en-US" dirty="0"/>
              <a:t>ACRES API</a:t>
            </a:r>
          </a:p>
        </p:txBody>
      </p:sp>
      <p:sp>
        <p:nvSpPr>
          <p:cNvPr id="9" name="Rectangle: Rounded Corners 56">
            <a:extLst>
              <a:ext uri="{FF2B5EF4-FFF2-40B4-BE49-F238E27FC236}">
                <a16:creationId xmlns:a16="http://schemas.microsoft.com/office/drawing/2014/main" id="{8EE0C794-D224-9B4F-AEC1-83957FAE682D}"/>
              </a:ext>
            </a:extLst>
          </p:cNvPr>
          <p:cNvSpPr/>
          <p:nvPr/>
        </p:nvSpPr>
        <p:spPr>
          <a:xfrm>
            <a:off x="2044683" y="5159496"/>
            <a:ext cx="1757880" cy="622161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ACRES</a:t>
            </a:r>
          </a:p>
        </p:txBody>
      </p:sp>
      <p:sp>
        <p:nvSpPr>
          <p:cNvPr id="10" name="Arrow: Left-Right 92">
            <a:extLst>
              <a:ext uri="{FF2B5EF4-FFF2-40B4-BE49-F238E27FC236}">
                <a16:creationId xmlns:a16="http://schemas.microsoft.com/office/drawing/2014/main" id="{44239073-2B74-1C94-8BD9-B8599B7FE7FA}"/>
              </a:ext>
            </a:extLst>
          </p:cNvPr>
          <p:cNvSpPr/>
          <p:nvPr/>
        </p:nvSpPr>
        <p:spPr>
          <a:xfrm>
            <a:off x="3886779" y="2572728"/>
            <a:ext cx="1001062" cy="157476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A53A346E-C64F-087C-4FDA-99C25E9569F1}"/>
              </a:ext>
            </a:extLst>
          </p:cNvPr>
          <p:cNvSpPr/>
          <p:nvPr/>
        </p:nvSpPr>
        <p:spPr>
          <a:xfrm>
            <a:off x="9634862" y="3994972"/>
            <a:ext cx="1757880" cy="545610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PEER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766D4CF9-863F-86D8-D723-EFEFB0575AED}"/>
              </a:ext>
            </a:extLst>
          </p:cNvPr>
          <p:cNvSpPr/>
          <p:nvPr/>
        </p:nvSpPr>
        <p:spPr>
          <a:xfrm>
            <a:off x="9368478" y="4949147"/>
            <a:ext cx="1757879" cy="852667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IHS Site Scoring and Cost Calculator</a:t>
            </a:r>
          </a:p>
        </p:txBody>
      </p:sp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E95FF585-B270-CB45-321A-504617DBD63C}"/>
              </a:ext>
            </a:extLst>
          </p:cNvPr>
          <p:cNvSpPr/>
          <p:nvPr/>
        </p:nvSpPr>
        <p:spPr>
          <a:xfrm>
            <a:off x="9903034" y="3090561"/>
            <a:ext cx="1757880" cy="545610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Future Integrations</a:t>
            </a:r>
          </a:p>
        </p:txBody>
      </p:sp>
      <p:sp>
        <p:nvSpPr>
          <p:cNvPr id="14" name="Arrow: Left-Right 11">
            <a:extLst>
              <a:ext uri="{FF2B5EF4-FFF2-40B4-BE49-F238E27FC236}">
                <a16:creationId xmlns:a16="http://schemas.microsoft.com/office/drawing/2014/main" id="{80218A97-B364-2B4C-E416-367EF0806D68}"/>
              </a:ext>
            </a:extLst>
          </p:cNvPr>
          <p:cNvSpPr/>
          <p:nvPr/>
        </p:nvSpPr>
        <p:spPr>
          <a:xfrm rot="5400000">
            <a:off x="4928195" y="3935929"/>
            <a:ext cx="1449595" cy="154440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Left-Right 13">
            <a:extLst>
              <a:ext uri="{FF2B5EF4-FFF2-40B4-BE49-F238E27FC236}">
                <a16:creationId xmlns:a16="http://schemas.microsoft.com/office/drawing/2014/main" id="{6A11AD93-60F6-2FAD-061B-FA355FD314A8}"/>
              </a:ext>
            </a:extLst>
          </p:cNvPr>
          <p:cNvSpPr/>
          <p:nvPr/>
        </p:nvSpPr>
        <p:spPr>
          <a:xfrm>
            <a:off x="3867510" y="5347001"/>
            <a:ext cx="1021129" cy="160520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Left-Right 14">
            <a:extLst>
              <a:ext uri="{FF2B5EF4-FFF2-40B4-BE49-F238E27FC236}">
                <a16:creationId xmlns:a16="http://schemas.microsoft.com/office/drawing/2014/main" id="{629F6C68-A6D4-41A9-625E-C7DF800AE369}"/>
              </a:ext>
            </a:extLst>
          </p:cNvPr>
          <p:cNvSpPr/>
          <p:nvPr/>
        </p:nvSpPr>
        <p:spPr>
          <a:xfrm>
            <a:off x="6483186" y="2393677"/>
            <a:ext cx="3107337" cy="154440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Left-Right 15">
            <a:extLst>
              <a:ext uri="{FF2B5EF4-FFF2-40B4-BE49-F238E27FC236}">
                <a16:creationId xmlns:a16="http://schemas.microsoft.com/office/drawing/2014/main" id="{E7B7A395-8449-16B0-E4A7-E1AF5A087248}"/>
              </a:ext>
            </a:extLst>
          </p:cNvPr>
          <p:cNvSpPr/>
          <p:nvPr/>
        </p:nvSpPr>
        <p:spPr>
          <a:xfrm rot="20673276">
            <a:off x="6449004" y="1799997"/>
            <a:ext cx="2824852" cy="154440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Left-Right 16">
            <a:extLst>
              <a:ext uri="{FF2B5EF4-FFF2-40B4-BE49-F238E27FC236}">
                <a16:creationId xmlns:a16="http://schemas.microsoft.com/office/drawing/2014/main" id="{3B39A67B-C4BB-BA3E-96DB-37734E46D6EF}"/>
              </a:ext>
            </a:extLst>
          </p:cNvPr>
          <p:cNvSpPr/>
          <p:nvPr/>
        </p:nvSpPr>
        <p:spPr>
          <a:xfrm rot="662752">
            <a:off x="6442902" y="2968654"/>
            <a:ext cx="3400740" cy="140324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FFF54F7D-6620-FFA3-B9B6-8018CA67CA1F}"/>
              </a:ext>
            </a:extLst>
          </p:cNvPr>
          <p:cNvSpPr/>
          <p:nvPr/>
        </p:nvSpPr>
        <p:spPr>
          <a:xfrm>
            <a:off x="9634862" y="2132533"/>
            <a:ext cx="1757880" cy="545610"/>
          </a:xfrm>
          <a:prstGeom prst="roundRect">
            <a:avLst/>
          </a:prstGeom>
          <a:solidFill>
            <a:srgbClr val="422B6D"/>
          </a:solidFill>
          <a:ln>
            <a:solidFill>
              <a:srgbClr val="B586DD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Dump Data Exchange</a:t>
            </a:r>
          </a:p>
        </p:txBody>
      </p:sp>
      <p:sp>
        <p:nvSpPr>
          <p:cNvPr id="20" name="Arrow: Left-Right 20">
            <a:extLst>
              <a:ext uri="{FF2B5EF4-FFF2-40B4-BE49-F238E27FC236}">
                <a16:creationId xmlns:a16="http://schemas.microsoft.com/office/drawing/2014/main" id="{409913C0-90C1-9F01-DE28-54AEA9E9BA4A}"/>
              </a:ext>
            </a:extLst>
          </p:cNvPr>
          <p:cNvSpPr/>
          <p:nvPr/>
        </p:nvSpPr>
        <p:spPr>
          <a:xfrm rot="1178593">
            <a:off x="6299748" y="3629053"/>
            <a:ext cx="3400740" cy="140324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Left-Right 21">
            <a:extLst>
              <a:ext uri="{FF2B5EF4-FFF2-40B4-BE49-F238E27FC236}">
                <a16:creationId xmlns:a16="http://schemas.microsoft.com/office/drawing/2014/main" id="{B635D398-AD22-1A5F-9B02-4794CA9B1419}"/>
              </a:ext>
            </a:extLst>
          </p:cNvPr>
          <p:cNvSpPr/>
          <p:nvPr/>
        </p:nvSpPr>
        <p:spPr>
          <a:xfrm rot="2145065">
            <a:off x="5903416" y="4270972"/>
            <a:ext cx="3740814" cy="140324"/>
          </a:xfrm>
          <a:prstGeom prst="leftRightArrow">
            <a:avLst/>
          </a:prstGeom>
          <a:solidFill>
            <a:srgbClr val="422B6D"/>
          </a:solidFill>
          <a:ln>
            <a:solidFill>
              <a:srgbClr val="B586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7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violet, purple, lilac&#10;&#10;Description automatically generated">
            <a:extLst>
              <a:ext uri="{FF2B5EF4-FFF2-40B4-BE49-F238E27FC236}">
                <a16:creationId xmlns:a16="http://schemas.microsoft.com/office/drawing/2014/main" id="{3BFD0D94-35EB-B146-70EC-F49E1A5D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E58952-06F1-06D2-F347-36E7E079F857}"/>
              </a:ext>
            </a:extLst>
          </p:cNvPr>
          <p:cNvSpPr/>
          <p:nvPr/>
        </p:nvSpPr>
        <p:spPr>
          <a:xfrm>
            <a:off x="0" y="1657189"/>
            <a:ext cx="12192000" cy="29171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9AB84-0C93-1351-7F70-79228A370656}"/>
              </a:ext>
            </a:extLst>
          </p:cNvPr>
          <p:cNvSpPr txBox="1"/>
          <p:nvPr/>
        </p:nvSpPr>
        <p:spPr>
          <a:xfrm>
            <a:off x="383023" y="2492523"/>
            <a:ext cx="114259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BiT</a:t>
            </a:r>
            <a:r>
              <a:rPr lang="en-US" sz="72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UI Demo</a:t>
            </a:r>
            <a:endParaRPr lang="en-US" sz="100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7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D850C8D-2A55-D3BE-7349-233FC493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26F01-AF22-42B5-B4B1-30C17765FB1B}"/>
              </a:ext>
            </a:extLst>
          </p:cNvPr>
          <p:cNvSpPr txBox="1"/>
          <p:nvPr/>
        </p:nvSpPr>
        <p:spPr>
          <a:xfrm>
            <a:off x="486030" y="387179"/>
            <a:ext cx="4893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Contact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54D3A"/>
                </a:solidFill>
                <a:effectLst/>
                <a:uLnTx/>
                <a:uFillTx/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rPr>
              <a:t> </a:t>
            </a:r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42E99-DCEA-ABD1-C280-16FD50AA397C}"/>
              </a:ext>
            </a:extLst>
          </p:cNvPr>
          <p:cNvSpPr txBox="1"/>
          <p:nvPr/>
        </p:nvSpPr>
        <p:spPr>
          <a:xfrm>
            <a:off x="486030" y="1817027"/>
            <a:ext cx="286050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Maggie Belanger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TAB Senior Director &amp; Regional Director in EPA Regions 7 &amp;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7555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maggiejessie@ksu.edu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47555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ABB4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785.532.0782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E86120-75EA-DB3F-80B7-E742B7A11A31}"/>
              </a:ext>
            </a:extLst>
          </p:cNvPr>
          <p:cNvCxnSpPr/>
          <p:nvPr/>
        </p:nvCxnSpPr>
        <p:spPr>
          <a:xfrm>
            <a:off x="581891" y="2208810"/>
            <a:ext cx="2327564" cy="0"/>
          </a:xfrm>
          <a:prstGeom prst="line">
            <a:avLst/>
          </a:prstGeom>
          <a:ln w="47625">
            <a:solidFill>
              <a:srgbClr val="42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E52F78-72E2-9449-9E80-E99979A2DE84}"/>
              </a:ext>
            </a:extLst>
          </p:cNvPr>
          <p:cNvSpPr/>
          <p:nvPr/>
        </p:nvSpPr>
        <p:spPr>
          <a:xfrm>
            <a:off x="10182216" y="5533443"/>
            <a:ext cx="1870842" cy="490903"/>
          </a:xfrm>
          <a:prstGeom prst="rect">
            <a:avLst/>
          </a:prstGeom>
          <a:solidFill>
            <a:srgbClr val="432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603507-493C-FB24-3AD7-9BD96AB48785}"/>
              </a:ext>
            </a:extLst>
          </p:cNvPr>
          <p:cNvSpPr txBox="1"/>
          <p:nvPr/>
        </p:nvSpPr>
        <p:spPr>
          <a:xfrm>
            <a:off x="10073526" y="5553240"/>
            <a:ext cx="210668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ksutab.org</a:t>
            </a:r>
            <a:endParaRPr kumimoji="0" lang="en-US" sz="25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AE06B-CE3A-01DC-3166-A99CCBE8D537}"/>
              </a:ext>
            </a:extLst>
          </p:cNvPr>
          <p:cNvSpPr txBox="1"/>
          <p:nvPr/>
        </p:nvSpPr>
        <p:spPr>
          <a:xfrm>
            <a:off x="4312072" y="1817027"/>
            <a:ext cx="286050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Jacob </a:t>
            </a:r>
            <a:r>
              <a:rPr lang="en-US" sz="1700" b="1" dirty="0" err="1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Rohter</a:t>
            </a:r>
            <a:endParaRPr lang="en-US" sz="1700" b="1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TAB Assistant Regional Director in EPA Region 7 </a:t>
            </a:r>
          </a:p>
          <a:p>
            <a:pPr rtl="0"/>
            <a:r>
              <a:rPr lang="en-US" sz="1400" dirty="0">
                <a:solidFill>
                  <a:srgbClr val="347555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jrohter@ksu.edu</a:t>
            </a:r>
            <a:endParaRPr lang="en-US" sz="1400" dirty="0">
              <a:solidFill>
                <a:srgbClr val="34755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1400" dirty="0">
              <a:solidFill>
                <a:srgbClr val="7ABB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573.458.9322</a:t>
            </a:r>
            <a:endParaRPr lang="en-US" sz="14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B95833-E74F-27EB-A698-BCD604A3C81F}"/>
              </a:ext>
            </a:extLst>
          </p:cNvPr>
          <p:cNvCxnSpPr/>
          <p:nvPr/>
        </p:nvCxnSpPr>
        <p:spPr>
          <a:xfrm>
            <a:off x="4407933" y="2208810"/>
            <a:ext cx="2327564" cy="0"/>
          </a:xfrm>
          <a:prstGeom prst="line">
            <a:avLst/>
          </a:prstGeom>
          <a:ln w="47625">
            <a:solidFill>
              <a:srgbClr val="42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violet, purple, lilac&#10;&#10;Description automatically generated">
            <a:extLst>
              <a:ext uri="{FF2B5EF4-FFF2-40B4-BE49-F238E27FC236}">
                <a16:creationId xmlns:a16="http://schemas.microsoft.com/office/drawing/2014/main" id="{3BFD0D94-35EB-B146-70EC-F49E1A5D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E58952-06F1-06D2-F347-36E7E079F857}"/>
              </a:ext>
            </a:extLst>
          </p:cNvPr>
          <p:cNvSpPr/>
          <p:nvPr/>
        </p:nvSpPr>
        <p:spPr>
          <a:xfrm>
            <a:off x="0" y="1657189"/>
            <a:ext cx="12192000" cy="29171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9AB84-0C93-1351-7F70-79228A370656}"/>
              </a:ext>
            </a:extLst>
          </p:cNvPr>
          <p:cNvSpPr txBox="1"/>
          <p:nvPr/>
        </p:nvSpPr>
        <p:spPr>
          <a:xfrm>
            <a:off x="162889" y="1338361"/>
            <a:ext cx="1142595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2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KSU TAB </a:t>
            </a:r>
          </a:p>
          <a:p>
            <a:pPr algn="ctr">
              <a:lnSpc>
                <a:spcPts val="9000"/>
              </a:lnSpc>
            </a:pPr>
            <a:r>
              <a:rPr lang="en-US" sz="62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Brownfields Inventory Tool (</a:t>
            </a:r>
            <a:r>
              <a:rPr lang="en-US" sz="6200" b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BiT</a:t>
            </a:r>
            <a:r>
              <a:rPr lang="en-US" sz="62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058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9F11734-50C9-08EC-0580-508CD37940AB}"/>
              </a:ext>
            </a:extLst>
          </p:cNvPr>
          <p:cNvSpPr/>
          <p:nvPr/>
        </p:nvSpPr>
        <p:spPr>
          <a:xfrm>
            <a:off x="7384193" y="1927122"/>
            <a:ext cx="3522531" cy="334993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0754C9A-188A-1A9C-6A4B-CE8D4D8A2FED}"/>
              </a:ext>
            </a:extLst>
          </p:cNvPr>
          <p:cNvSpPr/>
          <p:nvPr/>
        </p:nvSpPr>
        <p:spPr>
          <a:xfrm>
            <a:off x="7746357" y="1392184"/>
            <a:ext cx="2675665" cy="15337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F3D6-C068-9843-899F-F37477462EF8}"/>
              </a:ext>
            </a:extLst>
          </p:cNvPr>
          <p:cNvSpPr txBox="1"/>
          <p:nvPr/>
        </p:nvSpPr>
        <p:spPr>
          <a:xfrm>
            <a:off x="486030" y="387179"/>
            <a:ext cx="10994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Technical Assistance to Brownfields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9965B-6117-132F-9C8C-7BDED6F68D95}"/>
              </a:ext>
            </a:extLst>
          </p:cNvPr>
          <p:cNvSpPr txBox="1"/>
          <p:nvPr/>
        </p:nvSpPr>
        <p:spPr>
          <a:xfrm>
            <a:off x="486029" y="1728465"/>
            <a:ext cx="535597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 </a:t>
            </a:r>
          </a:p>
          <a:p>
            <a:pPr marL="377190" indent="-468630" algn="just" rtl="0" fontAlgn="ctr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en-US" sz="2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Nationally funded program by U.S. EPA</a:t>
            </a:r>
          </a:p>
          <a:p>
            <a:pPr algn="just" rtl="0" fontAlgn="ctr">
              <a:spcBef>
                <a:spcPts val="0"/>
              </a:spcBef>
              <a:spcAft>
                <a:spcPts val="0"/>
              </a:spcAft>
              <a:buSzPct val="110000"/>
            </a:pP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77190" indent="-377190" rtl="0" fontAlgn="ctr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en-US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Technical assistance for tribes and communities undergoing community revitalization through brownfields redevelopment</a:t>
            </a:r>
            <a:endParaRPr lang="en-US" sz="2200" dirty="0"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 rtl="0" fontAlgn="ctr">
              <a:spcBef>
                <a:spcPts val="0"/>
              </a:spcBef>
              <a:spcAft>
                <a:spcPts val="0"/>
              </a:spcAft>
              <a:buSzPct val="110000"/>
            </a:pPr>
            <a:endParaRPr lang="en-US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77190" indent="-377190" algn="just" rtl="0" fontAlgn="ctr">
              <a:spcBef>
                <a:spcPts val="0"/>
              </a:spcBef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en-US" sz="22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Services provided are free and tailored to meet specific needs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378D4-B904-E23B-2598-B03A30086FEE}"/>
              </a:ext>
            </a:extLst>
          </p:cNvPr>
          <p:cNvSpPr txBox="1"/>
          <p:nvPr/>
        </p:nvSpPr>
        <p:spPr>
          <a:xfrm>
            <a:off x="486029" y="1205245"/>
            <a:ext cx="1121994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TAB</a:t>
            </a:r>
          </a:p>
        </p:txBody>
      </p:sp>
      <p:pic>
        <p:nvPicPr>
          <p:cNvPr id="7" name="Picture 6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5C24BA75-1F4A-337A-6800-03766E23F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39" y="6104074"/>
            <a:ext cx="3300718" cy="733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62D052-15FA-C6FA-BFF4-F1B7FD1A3A3B}"/>
              </a:ext>
            </a:extLst>
          </p:cNvPr>
          <p:cNvSpPr txBox="1"/>
          <p:nvPr/>
        </p:nvSpPr>
        <p:spPr>
          <a:xfrm flipH="1">
            <a:off x="7972685" y="1678897"/>
            <a:ext cx="2298996" cy="1048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Capacity </a:t>
            </a:r>
          </a:p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Building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8CAFFFC0-7C67-04C5-2A24-E4986711E1AE}"/>
              </a:ext>
            </a:extLst>
          </p:cNvPr>
          <p:cNvSpPr/>
          <p:nvPr/>
        </p:nvSpPr>
        <p:spPr>
          <a:xfrm>
            <a:off x="6046360" y="3334618"/>
            <a:ext cx="2675665" cy="15337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6BEDE-7E05-6A0A-9C40-A02DF41B01B2}"/>
              </a:ext>
            </a:extLst>
          </p:cNvPr>
          <p:cNvSpPr txBox="1"/>
          <p:nvPr/>
        </p:nvSpPr>
        <p:spPr>
          <a:xfrm flipH="1">
            <a:off x="6140527" y="3577279"/>
            <a:ext cx="2487330" cy="1048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Outreach &amp; Education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3852E25F-0CBE-F333-243E-FA8EB401DDEB}"/>
              </a:ext>
            </a:extLst>
          </p:cNvPr>
          <p:cNvSpPr/>
          <p:nvPr/>
        </p:nvSpPr>
        <p:spPr>
          <a:xfrm>
            <a:off x="9355694" y="3299274"/>
            <a:ext cx="2675665" cy="15690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C067EC-B425-4174-7264-B26AE8E11F43}"/>
              </a:ext>
            </a:extLst>
          </p:cNvPr>
          <p:cNvSpPr txBox="1"/>
          <p:nvPr/>
        </p:nvSpPr>
        <p:spPr>
          <a:xfrm flipH="1">
            <a:off x="9519408" y="3334618"/>
            <a:ext cx="241778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Specific Assistance</a:t>
            </a:r>
          </a:p>
        </p:txBody>
      </p:sp>
    </p:spTree>
    <p:extLst>
      <p:ext uri="{BB962C8B-B14F-4D97-AF65-F5344CB8AC3E}">
        <p14:creationId xmlns:p14="http://schemas.microsoft.com/office/powerpoint/2010/main" val="380660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CF3D6-C068-9843-899F-F37477462EF8}"/>
              </a:ext>
            </a:extLst>
          </p:cNvPr>
          <p:cNvSpPr txBox="1"/>
          <p:nvPr/>
        </p:nvSpPr>
        <p:spPr>
          <a:xfrm>
            <a:off x="486030" y="387179"/>
            <a:ext cx="8148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TAB Providers</a:t>
            </a:r>
          </a:p>
        </p:txBody>
      </p:sp>
      <p:pic>
        <p:nvPicPr>
          <p:cNvPr id="8" name="Picture 7" descr="A black background with purple letters&#10;&#10;Description automatically generated">
            <a:extLst>
              <a:ext uri="{FF2B5EF4-FFF2-40B4-BE49-F238E27FC236}">
                <a16:creationId xmlns:a16="http://schemas.microsoft.com/office/drawing/2014/main" id="{453708D0-414F-3676-8FEC-1A7ABBC2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39" y="6104074"/>
            <a:ext cx="3300718" cy="733493"/>
          </a:xfrm>
          <a:prstGeom prst="rect">
            <a:avLst/>
          </a:prstGeom>
        </p:spPr>
      </p:pic>
      <p:sp>
        <p:nvSpPr>
          <p:cNvPr id="2" name="Google Shape;935;g16f6b424284_2_105">
            <a:extLst>
              <a:ext uri="{FF2B5EF4-FFF2-40B4-BE49-F238E27FC236}">
                <a16:creationId xmlns:a16="http://schemas.microsoft.com/office/drawing/2014/main" id="{59010464-3273-FF4B-2D1B-62E72FA888FD}"/>
              </a:ext>
            </a:extLst>
          </p:cNvPr>
          <p:cNvSpPr txBox="1"/>
          <p:nvPr/>
        </p:nvSpPr>
        <p:spPr>
          <a:xfrm>
            <a:off x="390290" y="1753141"/>
            <a:ext cx="613451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213" lvl="1">
              <a:spcAft>
                <a:spcPts val="600"/>
              </a:spcAft>
              <a:buClr>
                <a:srgbClr val="2F2A60"/>
              </a:buClr>
              <a:defRPr/>
            </a:pPr>
            <a:r>
              <a:rPr kumimoji="0" lang="en" sz="2000" b="1" i="0" u="sng" strike="noStrike" kern="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Connecticut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EPA Region 1</a:t>
            </a:r>
            <a:endParaRPr kumimoji="0" lang="en" sz="20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lvl="1">
              <a:buClr>
                <a:srgbClr val="2F2A60"/>
              </a:buClr>
              <a:defRPr/>
            </a:pPr>
            <a:r>
              <a:rPr kumimoji="0" lang="en" sz="2000" b="1" i="0" u="sng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Jersey Institute of Technology (NJIT)</a:t>
            </a:r>
            <a:endParaRPr kumimoji="0" lang="en" sz="2000" b="1" i="0" u="sng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  <a:sym typeface="Arial"/>
            </a:endParaRPr>
          </a:p>
          <a:p>
            <a:pPr marL="176213" lvl="1">
              <a:spcAft>
                <a:spcPts val="600"/>
              </a:spcAft>
              <a:buClr>
                <a:srgbClr val="2F2A60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EPA Regions 2 and 4</a:t>
            </a:r>
          </a:p>
          <a:p>
            <a:pPr marL="176213" lvl="1">
              <a:spcAft>
                <a:spcPts val="600"/>
              </a:spcAft>
              <a:buClr>
                <a:srgbClr val="2F2A60"/>
              </a:buClr>
              <a:defRPr/>
            </a:pPr>
            <a:r>
              <a:rPr kumimoji="0" lang="en" sz="2000" b="1" i="0" u="sng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West Virginia University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EPA Region 3</a:t>
            </a:r>
          </a:p>
          <a:p>
            <a:pPr marL="176213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F2A60"/>
              </a:buClr>
              <a:buSzTx/>
              <a:tabLst/>
              <a:defRPr/>
            </a:pPr>
            <a:r>
              <a:rPr kumimoji="0" lang="en" sz="2000" b="1" i="0" u="sng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Kansas State University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–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Regions 5, 6, 7 &amp; 8</a:t>
            </a:r>
          </a:p>
          <a:p>
            <a:pPr marL="176213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2F2A60"/>
              </a:buClr>
              <a:buSzTx/>
              <a:tabLst/>
              <a:defRPr/>
            </a:pPr>
            <a:r>
              <a:rPr kumimoji="0" lang="en" sz="2000" b="1" i="0" u="sng" strike="noStrike" kern="0" cap="none" spc="0" normalizeH="0" baseline="0" noProof="0" dirty="0">
                <a:ln>
                  <a:noFill/>
                </a:ln>
                <a:solidFill>
                  <a:srgbClr val="A1966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Creative Land Recycling (CCLR)</a:t>
            </a:r>
            <a:endParaRPr kumimoji="0" lang="en" sz="2000" b="1" i="0" u="sng" strike="noStrike" kern="0" cap="none" spc="0" normalizeH="0" baseline="0" noProof="0" dirty="0">
              <a:ln>
                <a:noFill/>
              </a:ln>
              <a:solidFill>
                <a:srgbClr val="A1966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  <a:sym typeface="Arial"/>
            </a:endParaRPr>
          </a:p>
          <a:p>
            <a:pPr marL="176213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2F2A60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EPA Regions 9 and 10</a:t>
            </a:r>
            <a:endParaRPr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Gill Sans"/>
              <a:sym typeface="Gill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C91E87-63C5-6136-D67E-623FF83019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69876" y="1356553"/>
            <a:ext cx="5826288" cy="34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CF3D6-C068-9843-899F-F37477462EF8}"/>
              </a:ext>
            </a:extLst>
          </p:cNvPr>
          <p:cNvSpPr txBox="1"/>
          <p:nvPr/>
        </p:nvSpPr>
        <p:spPr>
          <a:xfrm>
            <a:off x="486030" y="387179"/>
            <a:ext cx="104664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Brownfields Inventory Tool (</a:t>
            </a:r>
            <a:r>
              <a:rPr lang="en-US" sz="5000" b="1" dirty="0" err="1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BiT</a:t>
            </a:r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378D4-B904-E23B-2598-B03A30086FEE}"/>
              </a:ext>
            </a:extLst>
          </p:cNvPr>
          <p:cNvSpPr txBox="1"/>
          <p:nvPr/>
        </p:nvSpPr>
        <p:spPr>
          <a:xfrm>
            <a:off x="486029" y="1205245"/>
            <a:ext cx="11219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Online Site Inventory &amp; Data Management Tool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8E520-2DB7-4954-92BD-BDF430DEC196}"/>
              </a:ext>
            </a:extLst>
          </p:cNvPr>
          <p:cNvSpPr txBox="1"/>
          <p:nvPr/>
        </p:nvSpPr>
        <p:spPr>
          <a:xfrm>
            <a:off x="498103" y="1636132"/>
            <a:ext cx="55978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Accessed anytime for internal day-to-day use</a:t>
            </a:r>
          </a:p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Enter Site Specific Information</a:t>
            </a:r>
          </a:p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Upload photos and documents</a:t>
            </a:r>
          </a:p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Track funding</a:t>
            </a:r>
          </a:p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ACRES Interface</a:t>
            </a:r>
          </a:p>
          <a:p>
            <a:pPr>
              <a:lnSpc>
                <a:spcPct val="114000"/>
              </a:lnSpc>
            </a:pPr>
            <a:endParaRPr lang="en-US" sz="22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 is NOT publicly available</a:t>
            </a:r>
          </a:p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Password protected, stored on third-party servers</a:t>
            </a:r>
          </a:p>
          <a:p>
            <a:pPr marL="342900" indent="-342900">
              <a:lnSpc>
                <a:spcPct val="114000"/>
              </a:lnSpc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0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Data is ‘Owned’ by the user. Only ‘Owners’ can share data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24C7F4-17DD-4A82-524D-7F50989228E4}"/>
              </a:ext>
            </a:extLst>
          </p:cNvPr>
          <p:cNvGrpSpPr/>
          <p:nvPr/>
        </p:nvGrpSpPr>
        <p:grpSpPr>
          <a:xfrm>
            <a:off x="6095998" y="1728465"/>
            <a:ext cx="6069331" cy="4909735"/>
            <a:chOff x="5054984" y="95250"/>
            <a:chExt cx="7137016" cy="72371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46BC625-F78C-017F-E209-D5B74E26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4478" y="95250"/>
              <a:ext cx="6977522" cy="61220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D20FE1-CCDF-911E-135F-3B4A042CB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4984" y="6241127"/>
              <a:ext cx="6571679" cy="1091267"/>
            </a:xfrm>
            <a:prstGeom prst="rect">
              <a:avLst/>
            </a:prstGeom>
          </p:spPr>
        </p:pic>
      </p:grpSp>
      <p:pic>
        <p:nvPicPr>
          <p:cNvPr id="2" name="Picture 1" descr="A purple and grey logo&#10;&#10;Description automatically generated">
            <a:extLst>
              <a:ext uri="{FF2B5EF4-FFF2-40B4-BE49-F238E27FC236}">
                <a16:creationId xmlns:a16="http://schemas.microsoft.com/office/drawing/2014/main" id="{905B5995-5993-5E18-0C67-87E7C2A98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045" y="6058073"/>
            <a:ext cx="2650420" cy="8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426F01-AF22-42B5-B4B1-30C17765FB1B}"/>
              </a:ext>
            </a:extLst>
          </p:cNvPr>
          <p:cNvSpPr txBox="1"/>
          <p:nvPr/>
        </p:nvSpPr>
        <p:spPr>
          <a:xfrm>
            <a:off x="486030" y="387179"/>
            <a:ext cx="10249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422B6D"/>
                </a:solidFill>
                <a:effectLst/>
                <a:uLnTx/>
                <a:uFillTx/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rPr>
              <a:t>BiT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422B6D"/>
                </a:solidFill>
                <a:effectLst/>
                <a:uLnTx/>
                <a:uFillTx/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rPr>
              <a:t>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15BD1-BA21-372B-D29B-CBB84B42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127" y="1354233"/>
            <a:ext cx="6871068" cy="4467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E1D507-DDEA-5908-8A3B-EC0DADE18A60}"/>
              </a:ext>
            </a:extLst>
          </p:cNvPr>
          <p:cNvSpPr/>
          <p:nvPr/>
        </p:nvSpPr>
        <p:spPr>
          <a:xfrm>
            <a:off x="0" y="1248953"/>
            <a:ext cx="12192000" cy="4677999"/>
          </a:xfrm>
          <a:prstGeom prst="rect">
            <a:avLst/>
          </a:prstGeom>
          <a:solidFill>
            <a:srgbClr val="422B6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54C490A-CFF9-16C8-EF0E-49ED2C41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CF3D6-C068-9843-899F-F37477462EF8}"/>
              </a:ext>
            </a:extLst>
          </p:cNvPr>
          <p:cNvSpPr txBox="1"/>
          <p:nvPr/>
        </p:nvSpPr>
        <p:spPr>
          <a:xfrm>
            <a:off x="486030" y="387179"/>
            <a:ext cx="7892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BiT</a:t>
            </a:r>
            <a:r>
              <a:rPr lang="en-US" sz="5000" b="1" dirty="0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Benefits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131BC-677B-7776-A68A-3B6FCCBD4570}"/>
              </a:ext>
            </a:extLst>
          </p:cNvPr>
          <p:cNvSpPr/>
          <p:nvPr/>
        </p:nvSpPr>
        <p:spPr>
          <a:xfrm>
            <a:off x="0" y="1636132"/>
            <a:ext cx="12192000" cy="2917165"/>
          </a:xfrm>
          <a:prstGeom prst="rect">
            <a:avLst/>
          </a:prstGeom>
          <a:solidFill>
            <a:srgbClr val="422B6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BE3AF-91E1-CD3B-89B3-352D0978263E}"/>
              </a:ext>
            </a:extLst>
          </p:cNvPr>
          <p:cNvSpPr txBox="1"/>
          <p:nvPr/>
        </p:nvSpPr>
        <p:spPr>
          <a:xfrm>
            <a:off x="343790" y="1817441"/>
            <a:ext cx="107794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675" indent="-457200">
              <a:spcAft>
                <a:spcPts val="60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Confidential – User owns and controls the data</a:t>
            </a:r>
          </a:p>
          <a:p>
            <a:pPr marL="828675" indent="-457200">
              <a:spcAft>
                <a:spcPts val="60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Provides continuity during personnel changes</a:t>
            </a:r>
          </a:p>
          <a:p>
            <a:pPr marL="828675" indent="-457200">
              <a:spcAft>
                <a:spcPts val="60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Can be used for multiple programs</a:t>
            </a:r>
          </a:p>
          <a:p>
            <a:pPr marL="828675" indent="-457200">
              <a:spcAft>
                <a:spcPts val="60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Supported by TAB personnel – contact us for assistance</a:t>
            </a:r>
          </a:p>
          <a:p>
            <a:pPr marL="828675" indent="-457200">
              <a:spcAft>
                <a:spcPts val="60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Must have a 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free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KSU TAB account</a:t>
            </a:r>
          </a:p>
        </p:txBody>
      </p:sp>
      <p:pic>
        <p:nvPicPr>
          <p:cNvPr id="7" name="Picture 6" descr="A purple and grey logo&#10;&#10;Description automatically generated">
            <a:extLst>
              <a:ext uri="{FF2B5EF4-FFF2-40B4-BE49-F238E27FC236}">
                <a16:creationId xmlns:a16="http://schemas.microsoft.com/office/drawing/2014/main" id="{A39BC576-AFAE-080F-7952-9078C9851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45" y="6058073"/>
            <a:ext cx="2650420" cy="8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5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CF3D6-C068-9843-899F-F37477462EF8}"/>
              </a:ext>
            </a:extLst>
          </p:cNvPr>
          <p:cNvSpPr txBox="1"/>
          <p:nvPr/>
        </p:nvSpPr>
        <p:spPr>
          <a:xfrm>
            <a:off x="486030" y="387179"/>
            <a:ext cx="81486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BiT</a:t>
            </a:r>
            <a:r>
              <a:rPr lang="en-US" sz="5000" b="1">
                <a:solidFill>
                  <a:srgbClr val="422B6D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Mobile</a:t>
            </a:r>
            <a:endParaRPr lang="en-US" sz="5000" b="1" dirty="0">
              <a:solidFill>
                <a:srgbClr val="422B6D"/>
              </a:solidFill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9965B-6117-132F-9C8C-7BDED6F68D95}"/>
              </a:ext>
            </a:extLst>
          </p:cNvPr>
          <p:cNvSpPr txBox="1"/>
          <p:nvPr/>
        </p:nvSpPr>
        <p:spPr>
          <a:xfrm>
            <a:off x="486029" y="1728464"/>
            <a:ext cx="6341491" cy="368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app can be installed on iPhones, iPads, Android phones and tablets</a:t>
            </a:r>
            <a:endParaRPr lang="en-US" sz="2200" b="0" i="0" u="none" strike="noStrike" dirty="0">
              <a:solidFill>
                <a:srgbClr val="4472C4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rtl="0" fontAlgn="base">
              <a:spcBef>
                <a:spcPts val="2333"/>
              </a:spcBef>
              <a:spcAft>
                <a:spcPts val="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app will store information on your phone when you are out of cell service/</a:t>
            </a:r>
            <a:r>
              <a:rPr lang="en-US" sz="2200" b="0" i="0" u="none" strike="noStrike" dirty="0" err="1">
                <a:solidFill>
                  <a:srgbClr val="3F3F3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wifi</a:t>
            </a: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range and then synch with your BIT database once you are back online</a:t>
            </a:r>
          </a:p>
          <a:p>
            <a:pPr marL="342900" indent="-342900" rtl="0" fontAlgn="base">
              <a:spcBef>
                <a:spcPts val="2333"/>
              </a:spcBef>
              <a:spcAft>
                <a:spcPts val="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rgbClr val="3F3F3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Take photos</a:t>
            </a:r>
          </a:p>
          <a:p>
            <a:pPr marL="342900" indent="-342900" rtl="0" fontAlgn="base">
              <a:spcBef>
                <a:spcPts val="2333"/>
              </a:spcBef>
              <a:spcAft>
                <a:spcPts val="0"/>
              </a:spcAft>
              <a:buClr>
                <a:srgbClr val="B497C7"/>
              </a:buClr>
              <a:buFont typeface="Wingdings" pitchFamily="2" charset="2"/>
              <a:buChar char="Ø"/>
            </a:pPr>
            <a:r>
              <a:rPr lang="en-US" sz="2200" b="0" i="0" u="none" strike="noStrike" dirty="0">
                <a:solidFill>
                  <a:srgbClr val="3F3F3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Get GIS Coordinates (View Map Feature)</a:t>
            </a:r>
            <a:endParaRPr lang="en-US" sz="2200" b="0" i="0" u="none" strike="noStrike" dirty="0">
              <a:solidFill>
                <a:srgbClr val="4472C4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378D4-B904-E23B-2598-B03A30086FEE}"/>
              </a:ext>
            </a:extLst>
          </p:cNvPr>
          <p:cNvSpPr txBox="1"/>
          <p:nvPr/>
        </p:nvSpPr>
        <p:spPr>
          <a:xfrm>
            <a:off x="486029" y="1205245"/>
            <a:ext cx="11219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View, Add, Edit Site Data in the Field</a:t>
            </a:r>
          </a:p>
        </p:txBody>
      </p:sp>
      <p:pic>
        <p:nvPicPr>
          <p:cNvPr id="2" name="Picture 1" descr="A purple and grey logo&#10;&#10;Description automatically generated">
            <a:extLst>
              <a:ext uri="{FF2B5EF4-FFF2-40B4-BE49-F238E27FC236}">
                <a16:creationId xmlns:a16="http://schemas.microsoft.com/office/drawing/2014/main" id="{4C9DA5C0-B094-6A22-CC5D-12D56587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045" y="6058073"/>
            <a:ext cx="2650420" cy="82549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1BF2F9-3930-D09D-4F32-CB0DD07B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538" y="1129150"/>
            <a:ext cx="2308432" cy="41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AE260E-601C-4F08-2850-A7E9BFDCE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65" y="387179"/>
            <a:ext cx="2529304" cy="44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9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violet, purple, lilac&#10;&#10;Description automatically generated">
            <a:extLst>
              <a:ext uri="{FF2B5EF4-FFF2-40B4-BE49-F238E27FC236}">
                <a16:creationId xmlns:a16="http://schemas.microsoft.com/office/drawing/2014/main" id="{3BFD0D94-35EB-B146-70EC-F49E1A5D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E58952-06F1-06D2-F347-36E7E079F857}"/>
              </a:ext>
            </a:extLst>
          </p:cNvPr>
          <p:cNvSpPr/>
          <p:nvPr/>
        </p:nvSpPr>
        <p:spPr>
          <a:xfrm>
            <a:off x="0" y="1657189"/>
            <a:ext cx="12192000" cy="291716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9AB84-0C93-1351-7F70-79228A370656}"/>
              </a:ext>
            </a:extLst>
          </p:cNvPr>
          <p:cNvSpPr txBox="1"/>
          <p:nvPr/>
        </p:nvSpPr>
        <p:spPr>
          <a:xfrm>
            <a:off x="383023" y="2358419"/>
            <a:ext cx="114259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Exchange Network Grant</a:t>
            </a:r>
            <a:endParaRPr lang="en-US" sz="100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5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557ca1-807f-4ca1-8a2c-dbddabe05e45" xsi:nil="true"/>
    <lcf76f155ced4ddcb4097134ff3c332f xmlns="56191a39-a8f6-4e74-b577-23d0bcebdf0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D82246A264142A49F9A9337D2355D" ma:contentTypeVersion="14" ma:contentTypeDescription="Create a new document." ma:contentTypeScope="" ma:versionID="34e1b76a6989e3ebd47b200361f95e77">
  <xsd:schema xmlns:xsd="http://www.w3.org/2001/XMLSchema" xmlns:xs="http://www.w3.org/2001/XMLSchema" xmlns:p="http://schemas.microsoft.com/office/2006/metadata/properties" xmlns:ns2="56191a39-a8f6-4e74-b577-23d0bcebdf0c" xmlns:ns3="23557ca1-807f-4ca1-8a2c-dbddabe05e45" targetNamespace="http://schemas.microsoft.com/office/2006/metadata/properties" ma:root="true" ma:fieldsID="6cd71576d8b7cc88569b93eb73b3f1e9" ns2:_="" ns3:_="">
    <xsd:import namespace="56191a39-a8f6-4e74-b577-23d0bcebdf0c"/>
    <xsd:import namespace="23557ca1-807f-4ca1-8a2c-dbddabe05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91a39-a8f6-4e74-b577-23d0bcebd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57ca1-807f-4ca1-8a2c-dbddabe05e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2b45e56-e3f2-4576-bef2-1b21c9adf8a6}" ma:internalName="TaxCatchAll" ma:showField="CatchAllData" ma:web="23557ca1-807f-4ca1-8a2c-dbddabe05e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40F441-F573-4A0B-9CF5-6E9B200ED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5DA18-10D2-47BD-BD84-857A70BAB6E5}">
  <ds:schemaRefs>
    <ds:schemaRef ds:uri="http://schemas.microsoft.com/office/2006/metadata/properties"/>
    <ds:schemaRef ds:uri="http://schemas.microsoft.com/office/infopath/2007/PartnerControls"/>
    <ds:schemaRef ds:uri="23557ca1-807f-4ca1-8a2c-dbddabe05e45"/>
    <ds:schemaRef ds:uri="56191a39-a8f6-4e74-b577-23d0bcebdf0c"/>
  </ds:schemaRefs>
</ds:datastoreItem>
</file>

<file path=customXml/itemProps3.xml><?xml version="1.0" encoding="utf-8"?>
<ds:datastoreItem xmlns:ds="http://schemas.openxmlformats.org/officeDocument/2006/customXml" ds:itemID="{ABE435EF-8B70-4982-ABB0-24F791FC7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91a39-a8f6-4e74-b577-23d0bcebdf0c"/>
    <ds:schemaRef ds:uri="23557ca1-807f-4ca1-8a2c-dbddabe05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10957</TotalTime>
  <Words>519</Words>
  <Application>Microsoft Macintosh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Source Sans Pro</vt:lpstr>
      <vt:lpstr>Source Serif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Exchange Network Grant Enhancements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Maike Torrez</dc:creator>
  <cp:lastModifiedBy>Maggie Belanger</cp:lastModifiedBy>
  <cp:revision>39</cp:revision>
  <dcterms:created xsi:type="dcterms:W3CDTF">2023-03-22T16:10:56Z</dcterms:created>
  <dcterms:modified xsi:type="dcterms:W3CDTF">2024-09-13T16:26:23Z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0x010100C50D82246A264142A49F9A9337D2355D</vt:lpwstr>
  </property>
</Properties>
</file>