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512" r:id="rId4"/>
    <p:sldId id="496" r:id="rId5"/>
    <p:sldId id="497" r:id="rId6"/>
    <p:sldId id="508" r:id="rId7"/>
    <p:sldId id="499" r:id="rId8"/>
    <p:sldId id="284" r:id="rId9"/>
    <p:sldId id="500" r:id="rId10"/>
    <p:sldId id="516" r:id="rId11"/>
    <p:sldId id="260" r:id="rId12"/>
    <p:sldId id="509" r:id="rId13"/>
    <p:sldId id="515" r:id="rId14"/>
    <p:sldId id="510" r:id="rId15"/>
    <p:sldId id="507" r:id="rId16"/>
    <p:sldId id="511" r:id="rId17"/>
    <p:sldId id="518" r:id="rId18"/>
    <p:sldId id="5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6F750EF3-C47F-498B-9D34-81B67F624DCD}"/>
    <pc:docChg chg="undo custSel addSld delSld modSld sldOrd">
      <pc:chgData name="Gamas, Julia" userId="c40aa719-84be-4bda-bbca-53dec2227883" providerId="ADAL" clId="{6F750EF3-C47F-498B-9D34-81B67F624DCD}" dt="2024-09-12T13:36:28.204" v="7972" actId="207"/>
      <pc:docMkLst>
        <pc:docMk/>
      </pc:docMkLst>
      <pc:sldChg chg="addSp modSp mod">
        <pc:chgData name="Gamas, Julia" userId="c40aa719-84be-4bda-bbca-53dec2227883" providerId="ADAL" clId="{6F750EF3-C47F-498B-9D34-81B67F624DCD}" dt="2024-08-08T18:02:56.685" v="111" actId="207"/>
        <pc:sldMkLst>
          <pc:docMk/>
          <pc:sldMk cId="337660480" sldId="256"/>
        </pc:sldMkLst>
        <pc:spChg chg="mod">
          <ac:chgData name="Gamas, Julia" userId="c40aa719-84be-4bda-bbca-53dec2227883" providerId="ADAL" clId="{6F750EF3-C47F-498B-9D34-81B67F624DCD}" dt="2024-08-08T18:02:56.685" v="111" actId="207"/>
          <ac:spMkLst>
            <pc:docMk/>
            <pc:sldMk cId="337660480" sldId="256"/>
            <ac:spMk id="2" creationId="{2CE4C98B-9C7A-DB0F-1210-4F05441A3245}"/>
          </ac:spMkLst>
        </pc:spChg>
        <pc:spChg chg="mod">
          <ac:chgData name="Gamas, Julia" userId="c40aa719-84be-4bda-bbca-53dec2227883" providerId="ADAL" clId="{6F750EF3-C47F-498B-9D34-81B67F624DCD}" dt="2024-08-08T18:02:56.685" v="111" actId="207"/>
          <ac:spMkLst>
            <pc:docMk/>
            <pc:sldMk cId="337660480" sldId="256"/>
            <ac:spMk id="3" creationId="{2E8CD272-E483-E74D-BBB5-8D06C786456B}"/>
          </ac:spMkLst>
        </pc:spChg>
        <pc:picChg chg="add mod">
          <ac:chgData name="Gamas, Julia" userId="c40aa719-84be-4bda-bbca-53dec2227883" providerId="ADAL" clId="{6F750EF3-C47F-498B-9D34-81B67F624DCD}" dt="2024-08-08T18:01:46.098" v="70"/>
          <ac:picMkLst>
            <pc:docMk/>
            <pc:sldMk cId="337660480" sldId="256"/>
            <ac:picMk id="4" creationId="{16E5FD89-135B-2492-554B-006FCA2E2F91}"/>
          </ac:picMkLst>
        </pc:picChg>
      </pc:sldChg>
      <pc:sldChg chg="del">
        <pc:chgData name="Gamas, Julia" userId="c40aa719-84be-4bda-bbca-53dec2227883" providerId="ADAL" clId="{6F750EF3-C47F-498B-9D34-81B67F624DCD}" dt="2024-08-08T18:04:01.152" v="124" actId="47"/>
        <pc:sldMkLst>
          <pc:docMk/>
          <pc:sldMk cId="1562406610" sldId="257"/>
        </pc:sldMkLst>
      </pc:sldChg>
      <pc:sldChg chg="modSp del mod">
        <pc:chgData name="Gamas, Julia" userId="c40aa719-84be-4bda-bbca-53dec2227883" providerId="ADAL" clId="{6F750EF3-C47F-498B-9D34-81B67F624DCD}" dt="2024-08-08T19:30:18.545" v="3094" actId="47"/>
        <pc:sldMkLst>
          <pc:docMk/>
          <pc:sldMk cId="913410774" sldId="258"/>
        </pc:sldMkLst>
        <pc:spChg chg="mod">
          <ac:chgData name="Gamas, Julia" userId="c40aa719-84be-4bda-bbca-53dec2227883" providerId="ADAL" clId="{6F750EF3-C47F-498B-9D34-81B67F624DCD}" dt="2024-07-29T16:13:22.422" v="18" actId="20577"/>
          <ac:spMkLst>
            <pc:docMk/>
            <pc:sldMk cId="913410774" sldId="258"/>
            <ac:spMk id="3" creationId="{9C257C06-AD46-F702-E632-2B20467B8B1D}"/>
          </ac:spMkLst>
        </pc:spChg>
      </pc:sldChg>
      <pc:sldChg chg="del">
        <pc:chgData name="Gamas, Julia" userId="c40aa719-84be-4bda-bbca-53dec2227883" providerId="ADAL" clId="{6F750EF3-C47F-498B-9D34-81B67F624DCD}" dt="2024-08-08T18:07:00.300" v="211" actId="47"/>
        <pc:sldMkLst>
          <pc:docMk/>
          <pc:sldMk cId="298861664" sldId="259"/>
        </pc:sldMkLst>
      </pc:sldChg>
      <pc:sldChg chg="addSp modSp mod ord">
        <pc:chgData name="Gamas, Julia" userId="c40aa719-84be-4bda-bbca-53dec2227883" providerId="ADAL" clId="{6F750EF3-C47F-498B-9D34-81B67F624DCD}" dt="2024-08-21T18:39:29.597" v="6187" actId="20577"/>
        <pc:sldMkLst>
          <pc:docMk/>
          <pc:sldMk cId="3418883340" sldId="260"/>
        </pc:sldMkLst>
        <pc:spChg chg="mod">
          <ac:chgData name="Gamas, Julia" userId="c40aa719-84be-4bda-bbca-53dec2227883" providerId="ADAL" clId="{6F750EF3-C47F-498B-9D34-81B67F624DCD}" dt="2024-08-08T19:35:41.035" v="3434" actId="207"/>
          <ac:spMkLst>
            <pc:docMk/>
            <pc:sldMk cId="3418883340" sldId="260"/>
            <ac:spMk id="2" creationId="{9DA21564-0E0A-B868-72B0-F7A806566AF9}"/>
          </ac:spMkLst>
        </pc:spChg>
        <pc:spChg chg="mod">
          <ac:chgData name="Gamas, Julia" userId="c40aa719-84be-4bda-bbca-53dec2227883" providerId="ADAL" clId="{6F750EF3-C47F-498B-9D34-81B67F624DCD}" dt="2024-08-21T18:39:29.597" v="6187" actId="20577"/>
          <ac:spMkLst>
            <pc:docMk/>
            <pc:sldMk cId="3418883340" sldId="260"/>
            <ac:spMk id="3" creationId="{AB79D69D-9A5D-20A2-0031-DA954C4760D1}"/>
          </ac:spMkLst>
        </pc:spChg>
        <pc:picChg chg="add mod">
          <ac:chgData name="Gamas, Julia" userId="c40aa719-84be-4bda-bbca-53dec2227883" providerId="ADAL" clId="{6F750EF3-C47F-498B-9D34-81B67F624DCD}" dt="2024-08-08T19:33:24.400" v="3426"/>
          <ac:picMkLst>
            <pc:docMk/>
            <pc:sldMk cId="3418883340" sldId="260"/>
            <ac:picMk id="4" creationId="{4CB8BC84-C686-8BAB-5248-A4A1EA5F7632}"/>
          </ac:picMkLst>
        </pc:picChg>
      </pc:sldChg>
      <pc:sldChg chg="modSp new del mod">
        <pc:chgData name="Gamas, Julia" userId="c40aa719-84be-4bda-bbca-53dec2227883" providerId="ADAL" clId="{6F750EF3-C47F-498B-9D34-81B67F624DCD}" dt="2024-08-08T19:25:10.305" v="2557" actId="47"/>
        <pc:sldMkLst>
          <pc:docMk/>
          <pc:sldMk cId="2517570994" sldId="261"/>
        </pc:sldMkLst>
        <pc:spChg chg="mod">
          <ac:chgData name="Gamas, Julia" userId="c40aa719-84be-4bda-bbca-53dec2227883" providerId="ADAL" clId="{6F750EF3-C47F-498B-9D34-81B67F624DCD}" dt="2024-07-29T16:13:33.787" v="40" actId="20577"/>
          <ac:spMkLst>
            <pc:docMk/>
            <pc:sldMk cId="2517570994" sldId="261"/>
            <ac:spMk id="2" creationId="{F19A0026-0102-5312-72B4-BF797963FBC3}"/>
          </ac:spMkLst>
        </pc:spChg>
      </pc:sldChg>
      <pc:sldChg chg="addSp new del mod">
        <pc:chgData name="Gamas, Julia" userId="c40aa719-84be-4bda-bbca-53dec2227883" providerId="ADAL" clId="{6F750EF3-C47F-498B-9D34-81B67F624DCD}" dt="2024-08-08T19:25:18.955" v="2558" actId="47"/>
        <pc:sldMkLst>
          <pc:docMk/>
          <pc:sldMk cId="1001363771" sldId="262"/>
        </pc:sldMkLst>
        <pc:picChg chg="add">
          <ac:chgData name="Gamas, Julia" userId="c40aa719-84be-4bda-bbca-53dec2227883" providerId="ADAL" clId="{6F750EF3-C47F-498B-9D34-81B67F624DCD}" dt="2024-08-02T14:57:40.770" v="42" actId="22"/>
          <ac:picMkLst>
            <pc:docMk/>
            <pc:sldMk cId="1001363771" sldId="262"/>
            <ac:picMk id="5" creationId="{37EB24DC-4623-5A66-0E9F-5297F0016850}"/>
          </ac:picMkLst>
        </pc:picChg>
      </pc:sldChg>
      <pc:sldChg chg="modSp new del mod ord">
        <pc:chgData name="Gamas, Julia" userId="c40aa719-84be-4bda-bbca-53dec2227883" providerId="ADAL" clId="{6F750EF3-C47F-498B-9D34-81B67F624DCD}" dt="2024-08-08T19:19:00.466" v="1825" actId="47"/>
        <pc:sldMkLst>
          <pc:docMk/>
          <pc:sldMk cId="3709019618" sldId="263"/>
        </pc:sldMkLst>
        <pc:spChg chg="mod">
          <ac:chgData name="Gamas, Julia" userId="c40aa719-84be-4bda-bbca-53dec2227883" providerId="ADAL" clId="{6F750EF3-C47F-498B-9D34-81B67F624DCD}" dt="2024-08-02T15:23:12.544" v="66" actId="313"/>
          <ac:spMkLst>
            <pc:docMk/>
            <pc:sldMk cId="3709019618" sldId="263"/>
            <ac:spMk id="3" creationId="{5E98EF11-BF3D-05F5-FDA3-131880C2A9C2}"/>
          </ac:spMkLst>
        </pc:spChg>
      </pc:sldChg>
      <pc:sldChg chg="new del">
        <pc:chgData name="Gamas, Julia" userId="c40aa719-84be-4bda-bbca-53dec2227883" providerId="ADAL" clId="{6F750EF3-C47F-498B-9D34-81B67F624DCD}" dt="2024-08-08T19:25:21.057" v="2559" actId="47"/>
        <pc:sldMkLst>
          <pc:docMk/>
          <pc:sldMk cId="2552435496" sldId="264"/>
        </pc:sldMkLst>
      </pc:sldChg>
      <pc:sldChg chg="add del setBg">
        <pc:chgData name="Gamas, Julia" userId="c40aa719-84be-4bda-bbca-53dec2227883" providerId="ADAL" clId="{6F750EF3-C47F-498B-9D34-81B67F624DCD}" dt="2024-08-08T18:01:48.004" v="71" actId="47"/>
        <pc:sldMkLst>
          <pc:docMk/>
          <pc:sldMk cId="2798981596" sldId="265"/>
        </pc:sldMkLst>
      </pc:sldChg>
      <pc:sldChg chg="addSp modSp add mod">
        <pc:chgData name="Gamas, Julia" userId="c40aa719-84be-4bda-bbca-53dec2227883" providerId="ADAL" clId="{6F750EF3-C47F-498B-9D34-81B67F624DCD}" dt="2024-08-08T19:33:04.362" v="3419"/>
        <pc:sldMkLst>
          <pc:docMk/>
          <pc:sldMk cId="2617872243" sldId="266"/>
        </pc:sldMkLst>
        <pc:spChg chg="mod">
          <ac:chgData name="Gamas, Julia" userId="c40aa719-84be-4bda-bbca-53dec2227883" providerId="ADAL" clId="{6F750EF3-C47F-498B-9D34-81B67F624DCD}" dt="2024-08-08T18:03:09.520" v="114" actId="207"/>
          <ac:spMkLst>
            <pc:docMk/>
            <pc:sldMk cId="2617872243" sldId="266"/>
            <ac:spMk id="2" creationId="{0C8FC57B-8AC0-4D19-BAB7-7A06EA1F1C4F}"/>
          </ac:spMkLst>
        </pc:spChg>
        <pc:spChg chg="mod">
          <ac:chgData name="Gamas, Julia" userId="c40aa719-84be-4bda-bbca-53dec2227883" providerId="ADAL" clId="{6F750EF3-C47F-498B-9D34-81B67F624DCD}" dt="2024-08-08T18:03:04.837" v="113" actId="207"/>
          <ac:spMkLst>
            <pc:docMk/>
            <pc:sldMk cId="2617872243" sldId="266"/>
            <ac:spMk id="3" creationId="{470D8F1D-38F6-4B11-BCFD-1693386A049F}"/>
          </ac:spMkLst>
        </pc:spChg>
        <pc:picChg chg="add mod">
          <ac:chgData name="Gamas, Julia" userId="c40aa719-84be-4bda-bbca-53dec2227883" providerId="ADAL" clId="{6F750EF3-C47F-498B-9D34-81B67F624DCD}" dt="2024-08-08T19:33:04.362" v="3419"/>
          <ac:picMkLst>
            <pc:docMk/>
            <pc:sldMk cId="2617872243" sldId="266"/>
            <ac:picMk id="4" creationId="{6D61BDE6-2669-BB92-A4D3-8F9AE9010F77}"/>
          </ac:picMkLst>
        </pc:picChg>
      </pc:sldChg>
      <pc:sldChg chg="addSp modSp add mod">
        <pc:chgData name="Gamas, Julia" userId="c40aa719-84be-4bda-bbca-53dec2227883" providerId="ADAL" clId="{6F750EF3-C47F-498B-9D34-81B67F624DCD}" dt="2024-08-08T19:33:15.705" v="3423"/>
        <pc:sldMkLst>
          <pc:docMk/>
          <pc:sldMk cId="998602856" sldId="284"/>
        </pc:sldMkLst>
        <pc:spChg chg="mod">
          <ac:chgData name="Gamas, Julia" userId="c40aa719-84be-4bda-bbca-53dec2227883" providerId="ADAL" clId="{6F750EF3-C47F-498B-9D34-81B67F624DCD}" dt="2024-08-08T18:07:05.685" v="212" actId="207"/>
          <ac:spMkLst>
            <pc:docMk/>
            <pc:sldMk cId="998602856" sldId="284"/>
            <ac:spMk id="2" creationId="{AC418228-1D2C-422B-8E45-6B3F34BD94A0}"/>
          </ac:spMkLst>
        </pc:spChg>
        <pc:spChg chg="mod">
          <ac:chgData name="Gamas, Julia" userId="c40aa719-84be-4bda-bbca-53dec2227883" providerId="ADAL" clId="{6F750EF3-C47F-498B-9D34-81B67F624DCD}" dt="2024-08-08T18:07:05.685" v="212" actId="207"/>
          <ac:spMkLst>
            <pc:docMk/>
            <pc:sldMk cId="998602856" sldId="284"/>
            <ac:spMk id="3" creationId="{148CDE76-E138-4159-8FA4-1C0C40615377}"/>
          </ac:spMkLst>
        </pc:spChg>
        <pc:picChg chg="add mod">
          <ac:chgData name="Gamas, Julia" userId="c40aa719-84be-4bda-bbca-53dec2227883" providerId="ADAL" clId="{6F750EF3-C47F-498B-9D34-81B67F624DCD}" dt="2024-08-08T19:33:15.705" v="3423"/>
          <ac:picMkLst>
            <pc:docMk/>
            <pc:sldMk cId="998602856" sldId="284"/>
            <ac:picMk id="4" creationId="{D7F382B6-A476-9914-1CEE-945C77239F2F}"/>
          </ac:picMkLst>
        </pc:picChg>
      </pc:sldChg>
      <pc:sldChg chg="addSp modSp add mod">
        <pc:chgData name="Gamas, Julia" userId="c40aa719-84be-4bda-bbca-53dec2227883" providerId="ADAL" clId="{6F750EF3-C47F-498B-9D34-81B67F624DCD}" dt="2024-08-08T19:33:08.419" v="3420"/>
        <pc:sldMkLst>
          <pc:docMk/>
          <pc:sldMk cId="3306947364" sldId="496"/>
        </pc:sldMkLst>
        <pc:spChg chg="mod">
          <ac:chgData name="Gamas, Julia" userId="c40aa719-84be-4bda-bbca-53dec2227883" providerId="ADAL" clId="{6F750EF3-C47F-498B-9D34-81B67F624DCD}" dt="2024-08-08T18:03:13.103" v="115" actId="207"/>
          <ac:spMkLst>
            <pc:docMk/>
            <pc:sldMk cId="3306947364" sldId="496"/>
            <ac:spMk id="2" creationId="{35FAC546-5CFE-4376-984C-AC66FF52D3BB}"/>
          </ac:spMkLst>
        </pc:spChg>
        <pc:spChg chg="mod">
          <ac:chgData name="Gamas, Julia" userId="c40aa719-84be-4bda-bbca-53dec2227883" providerId="ADAL" clId="{6F750EF3-C47F-498B-9D34-81B67F624DCD}" dt="2024-08-08T18:03:15.424" v="116" actId="207"/>
          <ac:spMkLst>
            <pc:docMk/>
            <pc:sldMk cId="3306947364" sldId="496"/>
            <ac:spMk id="3" creationId="{57E0E2CE-C978-448C-82D1-5D5ABED8B667}"/>
          </ac:spMkLst>
        </pc:spChg>
        <pc:picChg chg="add mod">
          <ac:chgData name="Gamas, Julia" userId="c40aa719-84be-4bda-bbca-53dec2227883" providerId="ADAL" clId="{6F750EF3-C47F-498B-9D34-81B67F624DCD}" dt="2024-08-08T19:33:08.419" v="3420"/>
          <ac:picMkLst>
            <pc:docMk/>
            <pc:sldMk cId="3306947364" sldId="496"/>
            <ac:picMk id="5" creationId="{159B296E-A49B-CC1F-C95D-7318E34F5B5A}"/>
          </ac:picMkLst>
        </pc:picChg>
      </pc:sldChg>
      <pc:sldChg chg="addSp modSp add mod">
        <pc:chgData name="Gamas, Julia" userId="c40aa719-84be-4bda-bbca-53dec2227883" providerId="ADAL" clId="{6F750EF3-C47F-498B-9D34-81B67F624DCD}" dt="2024-08-08T19:33:11.321" v="3421"/>
        <pc:sldMkLst>
          <pc:docMk/>
          <pc:sldMk cId="941434874" sldId="497"/>
        </pc:sldMkLst>
        <pc:spChg chg="mod">
          <ac:chgData name="Gamas, Julia" userId="c40aa719-84be-4bda-bbca-53dec2227883" providerId="ADAL" clId="{6F750EF3-C47F-498B-9D34-81B67F624DCD}" dt="2024-08-08T18:03:18.985" v="117" actId="207"/>
          <ac:spMkLst>
            <pc:docMk/>
            <pc:sldMk cId="941434874" sldId="497"/>
            <ac:spMk id="2" creationId="{AD3B5CB2-AAE1-B22E-80A8-2752309F116A}"/>
          </ac:spMkLst>
        </pc:spChg>
        <pc:spChg chg="mod">
          <ac:chgData name="Gamas, Julia" userId="c40aa719-84be-4bda-bbca-53dec2227883" providerId="ADAL" clId="{6F750EF3-C47F-498B-9D34-81B67F624DCD}" dt="2024-08-08T18:03:22.179" v="118" actId="207"/>
          <ac:spMkLst>
            <pc:docMk/>
            <pc:sldMk cId="941434874" sldId="497"/>
            <ac:spMk id="3" creationId="{2F5E3BDF-9BC7-A110-D5F4-49BBF28EB007}"/>
          </ac:spMkLst>
        </pc:spChg>
        <pc:picChg chg="add mod">
          <ac:chgData name="Gamas, Julia" userId="c40aa719-84be-4bda-bbca-53dec2227883" providerId="ADAL" clId="{6F750EF3-C47F-498B-9D34-81B67F624DCD}" dt="2024-08-08T19:33:11.321" v="3421"/>
          <ac:picMkLst>
            <pc:docMk/>
            <pc:sldMk cId="941434874" sldId="497"/>
            <ac:picMk id="8" creationId="{3E553299-7B94-CD5F-6935-867FAECB008D}"/>
          </ac:picMkLst>
        </pc:picChg>
      </pc:sldChg>
      <pc:sldChg chg="modSp add del mod">
        <pc:chgData name="Gamas, Julia" userId="c40aa719-84be-4bda-bbca-53dec2227883" providerId="ADAL" clId="{6F750EF3-C47F-498B-9D34-81B67F624DCD}" dt="2024-08-08T18:22:41.744" v="637" actId="47"/>
        <pc:sldMkLst>
          <pc:docMk/>
          <pc:sldMk cId="1746908353" sldId="498"/>
        </pc:sldMkLst>
        <pc:spChg chg="mod">
          <ac:chgData name="Gamas, Julia" userId="c40aa719-84be-4bda-bbca-53dec2227883" providerId="ADAL" clId="{6F750EF3-C47F-498B-9D34-81B67F624DCD}" dt="2024-08-08T18:03:28.009" v="119" actId="207"/>
          <ac:spMkLst>
            <pc:docMk/>
            <pc:sldMk cId="1746908353" sldId="498"/>
            <ac:spMk id="2" creationId="{7184F636-C5B1-83A6-7E1F-DC51EB4D347E}"/>
          </ac:spMkLst>
        </pc:spChg>
        <pc:spChg chg="mod">
          <ac:chgData name="Gamas, Julia" userId="c40aa719-84be-4bda-bbca-53dec2227883" providerId="ADAL" clId="{6F750EF3-C47F-498B-9D34-81B67F624DCD}" dt="2024-08-08T18:07:54.798" v="214" actId="113"/>
          <ac:spMkLst>
            <pc:docMk/>
            <pc:sldMk cId="1746908353" sldId="498"/>
            <ac:spMk id="3" creationId="{F7CB1CCA-8D00-B9E7-82D0-F199972BF296}"/>
          </ac:spMkLst>
        </pc:spChg>
        <pc:picChg chg="mod">
          <ac:chgData name="Gamas, Julia" userId="c40aa719-84be-4bda-bbca-53dec2227883" providerId="ADAL" clId="{6F750EF3-C47F-498B-9D34-81B67F624DCD}" dt="2024-08-08T18:08:42.778" v="216" actId="1076"/>
          <ac:picMkLst>
            <pc:docMk/>
            <pc:sldMk cId="1746908353" sldId="498"/>
            <ac:picMk id="5" creationId="{53A535EF-BEDB-751C-68B8-A9C74A24FE44}"/>
          </ac:picMkLst>
        </pc:picChg>
      </pc:sldChg>
      <pc:sldChg chg="addSp modSp add mod">
        <pc:chgData name="Gamas, Julia" userId="c40aa719-84be-4bda-bbca-53dec2227883" providerId="ADAL" clId="{6F750EF3-C47F-498B-9D34-81B67F624DCD}" dt="2024-08-08T18:06:50.269" v="210" actId="20577"/>
        <pc:sldMkLst>
          <pc:docMk/>
          <pc:sldMk cId="3632684309" sldId="499"/>
        </pc:sldMkLst>
        <pc:spChg chg="mod">
          <ac:chgData name="Gamas, Julia" userId="c40aa719-84be-4bda-bbca-53dec2227883" providerId="ADAL" clId="{6F750EF3-C47F-498B-9D34-81B67F624DCD}" dt="2024-08-08T18:03:38.605" v="122" actId="207"/>
          <ac:spMkLst>
            <pc:docMk/>
            <pc:sldMk cId="3632684309" sldId="499"/>
            <ac:spMk id="2" creationId="{F125BCC1-2B49-F9C2-A91D-779C99DBCF03}"/>
          </ac:spMkLst>
        </pc:spChg>
        <pc:spChg chg="mod">
          <ac:chgData name="Gamas, Julia" userId="c40aa719-84be-4bda-bbca-53dec2227883" providerId="ADAL" clId="{6F750EF3-C47F-498B-9D34-81B67F624DCD}" dt="2024-08-08T18:06:50.269" v="210" actId="20577"/>
          <ac:spMkLst>
            <pc:docMk/>
            <pc:sldMk cId="3632684309" sldId="499"/>
            <ac:spMk id="3" creationId="{50DCA262-C0B8-681C-884B-C085C4AEA5F7}"/>
          </ac:spMkLst>
        </pc:spChg>
        <pc:picChg chg="add mod">
          <ac:chgData name="Gamas, Julia" userId="c40aa719-84be-4bda-bbca-53dec2227883" providerId="ADAL" clId="{6F750EF3-C47F-498B-9D34-81B67F624DCD}" dt="2024-08-08T18:04:40.459" v="125"/>
          <ac:picMkLst>
            <pc:docMk/>
            <pc:sldMk cId="3632684309" sldId="499"/>
            <ac:picMk id="5" creationId="{1C3E67E7-E6A2-EB77-DBDF-803B4A71FEFC}"/>
          </ac:picMkLst>
        </pc:picChg>
      </pc:sldChg>
      <pc:sldChg chg="addSp modSp add mod">
        <pc:chgData name="Gamas, Julia" userId="c40aa719-84be-4bda-bbca-53dec2227883" providerId="ADAL" clId="{6F750EF3-C47F-498B-9D34-81B67F624DCD}" dt="2024-08-21T18:36:36.461" v="5793" actId="27636"/>
        <pc:sldMkLst>
          <pc:docMk/>
          <pc:sldMk cId="241477384" sldId="500"/>
        </pc:sldMkLst>
        <pc:spChg chg="mod">
          <ac:chgData name="Gamas, Julia" userId="c40aa719-84be-4bda-bbca-53dec2227883" providerId="ADAL" clId="{6F750EF3-C47F-498B-9D34-81B67F624DCD}" dt="2024-08-08T19:30:54.366" v="3098" actId="113"/>
          <ac:spMkLst>
            <pc:docMk/>
            <pc:sldMk cId="241477384" sldId="500"/>
            <ac:spMk id="2" creationId="{F6D4373A-77FD-F11E-8EB9-B9A26A1D1602}"/>
          </ac:spMkLst>
        </pc:spChg>
        <pc:spChg chg="mod">
          <ac:chgData name="Gamas, Julia" userId="c40aa719-84be-4bda-bbca-53dec2227883" providerId="ADAL" clId="{6F750EF3-C47F-498B-9D34-81B67F624DCD}" dt="2024-08-21T18:36:36.461" v="5793" actId="27636"/>
          <ac:spMkLst>
            <pc:docMk/>
            <pc:sldMk cId="241477384" sldId="500"/>
            <ac:spMk id="3" creationId="{9FE7E936-5173-A269-55B4-80D8C77BBBBB}"/>
          </ac:spMkLst>
        </pc:spChg>
        <pc:picChg chg="add mod">
          <ac:chgData name="Gamas, Julia" userId="c40aa719-84be-4bda-bbca-53dec2227883" providerId="ADAL" clId="{6F750EF3-C47F-498B-9D34-81B67F624DCD}" dt="2024-08-08T19:33:18.837" v="3424"/>
          <ac:picMkLst>
            <pc:docMk/>
            <pc:sldMk cId="241477384" sldId="500"/>
            <ac:picMk id="5" creationId="{CB609DDF-F0A4-15F2-B9C4-FC1B329C290C}"/>
          </ac:picMkLst>
        </pc:picChg>
      </pc:sldChg>
      <pc:sldChg chg="add del">
        <pc:chgData name="Gamas, Julia" userId="c40aa719-84be-4bda-bbca-53dec2227883" providerId="ADAL" clId="{6F750EF3-C47F-498B-9D34-81B67F624DCD}" dt="2024-08-08T19:30:33.317" v="3095" actId="47"/>
        <pc:sldMkLst>
          <pc:docMk/>
          <pc:sldMk cId="2289673696" sldId="506"/>
        </pc:sldMkLst>
      </pc:sldChg>
      <pc:sldChg chg="addSp modSp add mod ord">
        <pc:chgData name="Gamas, Julia" userId="c40aa719-84be-4bda-bbca-53dec2227883" providerId="ADAL" clId="{6F750EF3-C47F-498B-9D34-81B67F624DCD}" dt="2024-08-21T19:38:59.869" v="7158" actId="20577"/>
        <pc:sldMkLst>
          <pc:docMk/>
          <pc:sldMk cId="1470797152" sldId="507"/>
        </pc:sldMkLst>
        <pc:spChg chg="mod">
          <ac:chgData name="Gamas, Julia" userId="c40aa719-84be-4bda-bbca-53dec2227883" providerId="ADAL" clId="{6F750EF3-C47F-498B-9D34-81B67F624DCD}" dt="2024-08-08T19:35:33.866" v="3431" actId="207"/>
          <ac:spMkLst>
            <pc:docMk/>
            <pc:sldMk cId="1470797152" sldId="507"/>
            <ac:spMk id="2" creationId="{4026F4B4-94D3-4985-4E6C-9BCFA3D04E05}"/>
          </ac:spMkLst>
        </pc:spChg>
        <pc:spChg chg="mod">
          <ac:chgData name="Gamas, Julia" userId="c40aa719-84be-4bda-bbca-53dec2227883" providerId="ADAL" clId="{6F750EF3-C47F-498B-9D34-81B67F624DCD}" dt="2024-08-21T19:38:59.869" v="7158" actId="20577"/>
          <ac:spMkLst>
            <pc:docMk/>
            <pc:sldMk cId="1470797152" sldId="507"/>
            <ac:spMk id="3" creationId="{6B3F4D8C-0AA0-1DAA-BCDF-BD3A590BEBFF}"/>
          </ac:spMkLst>
        </pc:spChg>
        <pc:picChg chg="add mod">
          <ac:chgData name="Gamas, Julia" userId="c40aa719-84be-4bda-bbca-53dec2227883" providerId="ADAL" clId="{6F750EF3-C47F-498B-9D34-81B67F624DCD}" dt="2024-08-08T19:33:22.729" v="3425"/>
          <ac:picMkLst>
            <pc:docMk/>
            <pc:sldMk cId="1470797152" sldId="507"/>
            <ac:picMk id="5" creationId="{C6D00590-D5A9-A3AE-2BEA-52051BBFC241}"/>
          </ac:picMkLst>
        </pc:picChg>
      </pc:sldChg>
      <pc:sldChg chg="addSp delSp modSp new mod">
        <pc:chgData name="Gamas, Julia" userId="c40aa719-84be-4bda-bbca-53dec2227883" providerId="ADAL" clId="{6F750EF3-C47F-498B-9D34-81B67F624DCD}" dt="2024-09-11T19:15:30.450" v="7920" actId="1076"/>
        <pc:sldMkLst>
          <pc:docMk/>
          <pc:sldMk cId="2622522063" sldId="508"/>
        </pc:sldMkLst>
        <pc:spChg chg="mod">
          <ac:chgData name="Gamas, Julia" userId="c40aa719-84be-4bda-bbca-53dec2227883" providerId="ADAL" clId="{6F750EF3-C47F-498B-9D34-81B67F624DCD}" dt="2024-08-08T18:22:30.739" v="636" actId="207"/>
          <ac:spMkLst>
            <pc:docMk/>
            <pc:sldMk cId="2622522063" sldId="508"/>
            <ac:spMk id="2" creationId="{C7BDCAE8-FCA8-774B-BFDC-53D0F9598868}"/>
          </ac:spMkLst>
        </pc:spChg>
        <pc:spChg chg="del">
          <ac:chgData name="Gamas, Julia" userId="c40aa719-84be-4bda-bbca-53dec2227883" providerId="ADAL" clId="{6F750EF3-C47F-498B-9D34-81B67F624DCD}" dt="2024-08-08T18:08:53.498" v="218" actId="478"/>
          <ac:spMkLst>
            <pc:docMk/>
            <pc:sldMk cId="2622522063" sldId="508"/>
            <ac:spMk id="3" creationId="{F9C35898-B25E-0B33-8150-A5C6C4F5DADA}"/>
          </ac:spMkLst>
        </pc:spChg>
        <pc:spChg chg="add mod">
          <ac:chgData name="Gamas, Julia" userId="c40aa719-84be-4bda-bbca-53dec2227883" providerId="ADAL" clId="{6F750EF3-C47F-498B-9D34-81B67F624DCD}" dt="2024-09-11T19:15:30.450" v="7920" actId="1076"/>
          <ac:spMkLst>
            <pc:docMk/>
            <pc:sldMk cId="2622522063" sldId="508"/>
            <ac:spMk id="5" creationId="{35628183-BEAA-7F6A-4DA3-2D3449EA16FD}"/>
          </ac:spMkLst>
        </pc:spChg>
        <pc:spChg chg="add del mod">
          <ac:chgData name="Gamas, Julia" userId="c40aa719-84be-4bda-bbca-53dec2227883" providerId="ADAL" clId="{6F750EF3-C47F-498B-9D34-81B67F624DCD}" dt="2024-09-11T19:10:09.454" v="7857" actId="20577"/>
          <ac:spMkLst>
            <pc:docMk/>
            <pc:sldMk cId="2622522063" sldId="508"/>
            <ac:spMk id="6" creationId="{BF340238-CC43-62BD-79B0-6AB10093801F}"/>
          </ac:spMkLst>
        </pc:spChg>
        <pc:spChg chg="add mod ord">
          <ac:chgData name="Gamas, Julia" userId="c40aa719-84be-4bda-bbca-53dec2227883" providerId="ADAL" clId="{6F750EF3-C47F-498B-9D34-81B67F624DCD}" dt="2024-09-11T19:09:58.551" v="7849" actId="1076"/>
          <ac:spMkLst>
            <pc:docMk/>
            <pc:sldMk cId="2622522063" sldId="508"/>
            <ac:spMk id="9" creationId="{141D176E-65D9-5530-A06F-78DC52332D6E}"/>
          </ac:spMkLst>
        </pc:spChg>
        <pc:spChg chg="add mod">
          <ac:chgData name="Gamas, Julia" userId="c40aa719-84be-4bda-bbca-53dec2227883" providerId="ADAL" clId="{6F750EF3-C47F-498B-9D34-81B67F624DCD}" dt="2024-09-11T19:08:45.538" v="7829" actId="14100"/>
          <ac:spMkLst>
            <pc:docMk/>
            <pc:sldMk cId="2622522063" sldId="508"/>
            <ac:spMk id="11" creationId="{2C31C8A7-CA21-AFB1-BF76-3B1E70931B91}"/>
          </ac:spMkLst>
        </pc:spChg>
        <pc:spChg chg="add mod">
          <ac:chgData name="Gamas, Julia" userId="c40aa719-84be-4bda-bbca-53dec2227883" providerId="ADAL" clId="{6F750EF3-C47F-498B-9D34-81B67F624DCD}" dt="2024-09-11T19:08:45.538" v="7829" actId="14100"/>
          <ac:spMkLst>
            <pc:docMk/>
            <pc:sldMk cId="2622522063" sldId="508"/>
            <ac:spMk id="13" creationId="{C991207F-6817-02B7-E18E-9888665B5A2A}"/>
          </ac:spMkLst>
        </pc:spChg>
        <pc:spChg chg="add del mod">
          <ac:chgData name="Gamas, Julia" userId="c40aa719-84be-4bda-bbca-53dec2227883" providerId="ADAL" clId="{6F750EF3-C47F-498B-9D34-81B67F624DCD}" dt="2024-09-11T19:08:30.314" v="7825" actId="14100"/>
          <ac:spMkLst>
            <pc:docMk/>
            <pc:sldMk cId="2622522063" sldId="508"/>
            <ac:spMk id="21" creationId="{3B575134-FFA2-E402-06F4-C4E92B4872FA}"/>
          </ac:spMkLst>
        </pc:spChg>
        <pc:spChg chg="add del mod">
          <ac:chgData name="Gamas, Julia" userId="c40aa719-84be-4bda-bbca-53dec2227883" providerId="ADAL" clId="{6F750EF3-C47F-498B-9D34-81B67F624DCD}" dt="2024-09-11T19:07:58.242" v="7818" actId="478"/>
          <ac:spMkLst>
            <pc:docMk/>
            <pc:sldMk cId="2622522063" sldId="508"/>
            <ac:spMk id="29" creationId="{33C1A69E-51CC-7B02-95C8-128F6E42477F}"/>
          </ac:spMkLst>
        </pc:spChg>
        <pc:spChg chg="add mod">
          <ac:chgData name="Gamas, Julia" userId="c40aa719-84be-4bda-bbca-53dec2227883" providerId="ADAL" clId="{6F750EF3-C47F-498B-9D34-81B67F624DCD}" dt="2024-09-11T19:09:33.132" v="7845" actId="113"/>
          <ac:spMkLst>
            <pc:docMk/>
            <pc:sldMk cId="2622522063" sldId="508"/>
            <ac:spMk id="30" creationId="{1C979E0F-7CB9-47E5-91ED-71F535753B10}"/>
          </ac:spMkLst>
        </pc:spChg>
        <pc:spChg chg="add mod">
          <ac:chgData name="Gamas, Julia" userId="c40aa719-84be-4bda-bbca-53dec2227883" providerId="ADAL" clId="{6F750EF3-C47F-498B-9D34-81B67F624DCD}" dt="2024-09-11T19:14:30.831" v="7914" actId="1076"/>
          <ac:spMkLst>
            <pc:docMk/>
            <pc:sldMk cId="2622522063" sldId="508"/>
            <ac:spMk id="31" creationId="{524E4516-6145-CC4F-4D4E-16025394FCE2}"/>
          </ac:spMkLst>
        </pc:spChg>
        <pc:spChg chg="add mod">
          <ac:chgData name="Gamas, Julia" userId="c40aa719-84be-4bda-bbca-53dec2227883" providerId="ADAL" clId="{6F750EF3-C47F-498B-9D34-81B67F624DCD}" dt="2024-09-11T19:14:30.831" v="7914" actId="1076"/>
          <ac:spMkLst>
            <pc:docMk/>
            <pc:sldMk cId="2622522063" sldId="508"/>
            <ac:spMk id="32" creationId="{2A17B8BB-E4B5-68CB-67A7-05AA0A78708B}"/>
          </ac:spMkLst>
        </pc:spChg>
        <pc:spChg chg="add del mod">
          <ac:chgData name="Gamas, Julia" userId="c40aa719-84be-4bda-bbca-53dec2227883" providerId="ADAL" clId="{6F750EF3-C47F-498B-9D34-81B67F624DCD}" dt="2024-09-11T19:07:46.074" v="7814" actId="478"/>
          <ac:spMkLst>
            <pc:docMk/>
            <pc:sldMk cId="2622522063" sldId="508"/>
            <ac:spMk id="44" creationId="{8DC6B1EC-949D-CFBD-CFC6-D592D2B49D1F}"/>
          </ac:spMkLst>
        </pc:spChg>
        <pc:spChg chg="add mod">
          <ac:chgData name="Gamas, Julia" userId="c40aa719-84be-4bda-bbca-53dec2227883" providerId="ADAL" clId="{6F750EF3-C47F-498B-9D34-81B67F624DCD}" dt="2024-09-11T19:14:30.831" v="7914" actId="1076"/>
          <ac:spMkLst>
            <pc:docMk/>
            <pc:sldMk cId="2622522063" sldId="508"/>
            <ac:spMk id="48" creationId="{63ED69D2-BC36-94F3-F871-A5AA9C8D2B32}"/>
          </ac:spMkLst>
        </pc:spChg>
        <pc:spChg chg="add mod">
          <ac:chgData name="Gamas, Julia" userId="c40aa719-84be-4bda-bbca-53dec2227883" providerId="ADAL" clId="{6F750EF3-C47F-498B-9D34-81B67F624DCD}" dt="2024-09-11T19:14:30.831" v="7914" actId="1076"/>
          <ac:spMkLst>
            <pc:docMk/>
            <pc:sldMk cId="2622522063" sldId="508"/>
            <ac:spMk id="53" creationId="{9C60511F-DBD6-B61A-1C9E-4124D4B72419}"/>
          </ac:spMkLst>
        </pc:spChg>
        <pc:spChg chg="add mod">
          <ac:chgData name="Gamas, Julia" userId="c40aa719-84be-4bda-bbca-53dec2227883" providerId="ADAL" clId="{6F750EF3-C47F-498B-9D34-81B67F624DCD}" dt="2024-09-11T19:04:32.169" v="7527" actId="14100"/>
          <ac:spMkLst>
            <pc:docMk/>
            <pc:sldMk cId="2622522063" sldId="508"/>
            <ac:spMk id="56" creationId="{D35EB7E9-D5E3-E0D8-1433-9345629C26A4}"/>
          </ac:spMkLst>
        </pc:spChg>
        <pc:picChg chg="add del mod">
          <ac:chgData name="Gamas, Julia" userId="c40aa719-84be-4bda-bbca-53dec2227883" providerId="ADAL" clId="{6F750EF3-C47F-498B-9D34-81B67F624DCD}" dt="2024-08-08T18:13:30.797" v="307" actId="478"/>
          <ac:picMkLst>
            <pc:docMk/>
            <pc:sldMk cId="2622522063" sldId="508"/>
            <ac:picMk id="4" creationId="{346A6A42-7B5B-2E5A-03CB-65F495DDDD95}"/>
          </ac:picMkLst>
        </pc:picChg>
        <pc:picChg chg="add mod">
          <ac:chgData name="Gamas, Julia" userId="c40aa719-84be-4bda-bbca-53dec2227883" providerId="ADAL" clId="{6F750EF3-C47F-498B-9D34-81B67F624DCD}" dt="2024-08-08T19:33:13.648" v="3422"/>
          <ac:picMkLst>
            <pc:docMk/>
            <pc:sldMk cId="2622522063" sldId="508"/>
            <ac:picMk id="64" creationId="{9CDBD1BB-185F-B079-387B-E396207BB99A}"/>
          </ac:picMkLst>
        </pc:picChg>
        <pc:cxnChg chg="add del mod">
          <ac:chgData name="Gamas, Julia" userId="c40aa719-84be-4bda-bbca-53dec2227883" providerId="ADAL" clId="{6F750EF3-C47F-498B-9D34-81B67F624DCD}" dt="2024-08-08T18:15:12.108" v="329" actId="478"/>
          <ac:cxnSpMkLst>
            <pc:docMk/>
            <pc:sldMk cId="2622522063" sldId="508"/>
            <ac:cxnSpMk id="8" creationId="{63CC0A4F-420D-7B68-1DFF-6EE501F939BD}"/>
          </ac:cxnSpMkLst>
        </pc:cxnChg>
        <pc:cxnChg chg="add del mod">
          <ac:chgData name="Gamas, Julia" userId="c40aa719-84be-4bda-bbca-53dec2227883" providerId="ADAL" clId="{6F750EF3-C47F-498B-9D34-81B67F624DCD}" dt="2024-08-08T18:15:09.732" v="328" actId="478"/>
          <ac:cxnSpMkLst>
            <pc:docMk/>
            <pc:sldMk cId="2622522063" sldId="508"/>
            <ac:cxnSpMk id="10" creationId="{7AF3A2CE-29BE-94AA-5EAF-354FA263D6CD}"/>
          </ac:cxnSpMkLst>
        </pc:cxnChg>
        <pc:cxnChg chg="add mod">
          <ac:chgData name="Gamas, Julia" userId="c40aa719-84be-4bda-bbca-53dec2227883" providerId="ADAL" clId="{6F750EF3-C47F-498B-9D34-81B67F624DCD}" dt="2024-09-11T19:08:45.538" v="7829" actId="14100"/>
          <ac:cxnSpMkLst>
            <pc:docMk/>
            <pc:sldMk cId="2622522063" sldId="508"/>
            <ac:cxnSpMk id="14" creationId="{F0EEE7B9-8BA0-5A0B-AD1E-5BD2CEB29172}"/>
          </ac:cxnSpMkLst>
        </pc:cxnChg>
        <pc:cxnChg chg="add mod">
          <ac:chgData name="Gamas, Julia" userId="c40aa719-84be-4bda-bbca-53dec2227883" providerId="ADAL" clId="{6F750EF3-C47F-498B-9D34-81B67F624DCD}" dt="2024-09-11T19:15:30.450" v="7920" actId="1076"/>
          <ac:cxnSpMkLst>
            <pc:docMk/>
            <pc:sldMk cId="2622522063" sldId="508"/>
            <ac:cxnSpMk id="16" creationId="{E15DADCC-EF84-A0E2-8A7E-03F26224D31B}"/>
          </ac:cxnSpMkLst>
        </pc:cxnChg>
        <pc:cxnChg chg="add del mod">
          <ac:chgData name="Gamas, Julia" userId="c40aa719-84be-4bda-bbca-53dec2227883" providerId="ADAL" clId="{6F750EF3-C47F-498B-9D34-81B67F624DCD}" dt="2024-09-11T19:15:30.450" v="7920" actId="1076"/>
          <ac:cxnSpMkLst>
            <pc:docMk/>
            <pc:sldMk cId="2622522063" sldId="508"/>
            <ac:cxnSpMk id="23" creationId="{8218B006-26F1-1961-A7DF-AAF02A38167D}"/>
          </ac:cxnSpMkLst>
        </pc:cxnChg>
        <pc:cxnChg chg="add del mod">
          <ac:chgData name="Gamas, Julia" userId="c40aa719-84be-4bda-bbca-53dec2227883" providerId="ADAL" clId="{6F750EF3-C47F-498B-9D34-81B67F624DCD}" dt="2024-09-11T19:15:30.450" v="7920" actId="1076"/>
          <ac:cxnSpMkLst>
            <pc:docMk/>
            <pc:sldMk cId="2622522063" sldId="508"/>
            <ac:cxnSpMk id="24" creationId="{75BE21B8-6A53-2721-A4F1-47D3B5645E60}"/>
          </ac:cxnSpMkLst>
        </pc:cxnChg>
        <pc:cxnChg chg="add mod">
          <ac:chgData name="Gamas, Julia" userId="c40aa719-84be-4bda-bbca-53dec2227883" providerId="ADAL" clId="{6F750EF3-C47F-498B-9D34-81B67F624DCD}" dt="2024-09-11T19:15:30.450" v="7920" actId="1076"/>
          <ac:cxnSpMkLst>
            <pc:docMk/>
            <pc:sldMk cId="2622522063" sldId="508"/>
            <ac:cxnSpMk id="34" creationId="{CCF314D5-07CA-934C-5A2E-0C60581139DD}"/>
          </ac:cxnSpMkLst>
        </pc:cxnChg>
        <pc:cxnChg chg="add mod">
          <ac:chgData name="Gamas, Julia" userId="c40aa719-84be-4bda-bbca-53dec2227883" providerId="ADAL" clId="{6F750EF3-C47F-498B-9D34-81B67F624DCD}" dt="2024-09-11T19:15:30.450" v="7920" actId="1076"/>
          <ac:cxnSpMkLst>
            <pc:docMk/>
            <pc:sldMk cId="2622522063" sldId="508"/>
            <ac:cxnSpMk id="35" creationId="{C49398A9-1CBF-EDD2-F743-12019482FC9F}"/>
          </ac:cxnSpMkLst>
        </pc:cxnChg>
        <pc:cxnChg chg="add del mod">
          <ac:chgData name="Gamas, Julia" userId="c40aa719-84be-4bda-bbca-53dec2227883" providerId="ADAL" clId="{6F750EF3-C47F-498B-9D34-81B67F624DCD}" dt="2024-09-11T19:07:48.568" v="7815" actId="478"/>
          <ac:cxnSpMkLst>
            <pc:docMk/>
            <pc:sldMk cId="2622522063" sldId="508"/>
            <ac:cxnSpMk id="45" creationId="{535CEF01-69B0-85B8-9C3D-8A818F83D30A}"/>
          </ac:cxnSpMkLst>
        </pc:cxnChg>
        <pc:cxnChg chg="add mod">
          <ac:chgData name="Gamas, Julia" userId="c40aa719-84be-4bda-bbca-53dec2227883" providerId="ADAL" clId="{6F750EF3-C47F-498B-9D34-81B67F624DCD}" dt="2024-09-11T19:15:30.450" v="7920" actId="1076"/>
          <ac:cxnSpMkLst>
            <pc:docMk/>
            <pc:sldMk cId="2622522063" sldId="508"/>
            <ac:cxnSpMk id="46" creationId="{A0581A58-40F7-E6BA-7594-F6EB2E1BC096}"/>
          </ac:cxnSpMkLst>
        </pc:cxnChg>
        <pc:cxnChg chg="add mod">
          <ac:chgData name="Gamas, Julia" userId="c40aa719-84be-4bda-bbca-53dec2227883" providerId="ADAL" clId="{6F750EF3-C47F-498B-9D34-81B67F624DCD}" dt="2024-09-11T19:15:30.450" v="7920" actId="1076"/>
          <ac:cxnSpMkLst>
            <pc:docMk/>
            <pc:sldMk cId="2622522063" sldId="508"/>
            <ac:cxnSpMk id="50" creationId="{6D2BC836-A20E-9801-09F6-59CE77F435F4}"/>
          </ac:cxnSpMkLst>
        </pc:cxnChg>
      </pc:sldChg>
      <pc:sldChg chg="addSp delSp modSp new mod ord">
        <pc:chgData name="Gamas, Julia" userId="c40aa719-84be-4bda-bbca-53dec2227883" providerId="ADAL" clId="{6F750EF3-C47F-498B-9D34-81B67F624DCD}" dt="2024-09-11T19:12:01.595" v="7861" actId="1076"/>
        <pc:sldMkLst>
          <pc:docMk/>
          <pc:sldMk cId="204581914" sldId="509"/>
        </pc:sldMkLst>
        <pc:spChg chg="mod">
          <ac:chgData name="Gamas, Julia" userId="c40aa719-84be-4bda-bbca-53dec2227883" providerId="ADAL" clId="{6F750EF3-C47F-498B-9D34-81B67F624DCD}" dt="2024-08-21T18:31:25.654" v="5489" actId="20577"/>
          <ac:spMkLst>
            <pc:docMk/>
            <pc:sldMk cId="204581914" sldId="509"/>
            <ac:spMk id="2" creationId="{499C9EE7-7F14-57BA-40FB-8B38071BC269}"/>
          </ac:spMkLst>
        </pc:spChg>
        <pc:spChg chg="del">
          <ac:chgData name="Gamas, Julia" userId="c40aa719-84be-4bda-bbca-53dec2227883" providerId="ADAL" clId="{6F750EF3-C47F-498B-9D34-81B67F624DCD}" dt="2024-08-21T18:01:04.248" v="4103" actId="478"/>
          <ac:spMkLst>
            <pc:docMk/>
            <pc:sldMk cId="204581914" sldId="509"/>
            <ac:spMk id="3" creationId="{CC49ABC6-C0C0-2292-6EB6-3F5FB773F6BB}"/>
          </ac:spMkLst>
        </pc:spChg>
        <pc:spChg chg="add del mod">
          <ac:chgData name="Gamas, Julia" userId="c40aa719-84be-4bda-bbca-53dec2227883" providerId="ADAL" clId="{6F750EF3-C47F-498B-9D34-81B67F624DCD}" dt="2024-08-21T18:02:40.677" v="4111" actId="21"/>
          <ac:spMkLst>
            <pc:docMk/>
            <pc:sldMk cId="204581914" sldId="509"/>
            <ac:spMk id="9" creationId="{8A3669D9-3AFC-FF75-380B-EA6BD23E31BE}"/>
          </ac:spMkLst>
        </pc:spChg>
        <pc:spChg chg="add mod">
          <ac:chgData name="Gamas, Julia" userId="c40aa719-84be-4bda-bbca-53dec2227883" providerId="ADAL" clId="{6F750EF3-C47F-498B-9D34-81B67F624DCD}" dt="2024-09-11T19:12:01.595" v="7861" actId="1076"/>
          <ac:spMkLst>
            <pc:docMk/>
            <pc:sldMk cId="204581914" sldId="509"/>
            <ac:spMk id="17" creationId="{610C10E4-C624-E0EE-0005-377689B6FD65}"/>
          </ac:spMkLst>
        </pc:spChg>
        <pc:spChg chg="add mod">
          <ac:chgData name="Gamas, Julia" userId="c40aa719-84be-4bda-bbca-53dec2227883" providerId="ADAL" clId="{6F750EF3-C47F-498B-9D34-81B67F624DCD}" dt="2024-09-11T19:12:01.595" v="7861" actId="1076"/>
          <ac:spMkLst>
            <pc:docMk/>
            <pc:sldMk cId="204581914" sldId="509"/>
            <ac:spMk id="24" creationId="{A198375E-641E-2368-2EE1-B18044705A4C}"/>
          </ac:spMkLst>
        </pc:spChg>
        <pc:spChg chg="add mod">
          <ac:chgData name="Gamas, Julia" userId="c40aa719-84be-4bda-bbca-53dec2227883" providerId="ADAL" clId="{6F750EF3-C47F-498B-9D34-81B67F624DCD}" dt="2024-09-11T19:12:01.595" v="7861" actId="1076"/>
          <ac:spMkLst>
            <pc:docMk/>
            <pc:sldMk cId="204581914" sldId="509"/>
            <ac:spMk id="27" creationId="{376F2FB9-D3E8-2FFD-EE54-C4267C8ADE8B}"/>
          </ac:spMkLst>
        </pc:spChg>
        <pc:spChg chg="add mod">
          <ac:chgData name="Gamas, Julia" userId="c40aa719-84be-4bda-bbca-53dec2227883" providerId="ADAL" clId="{6F750EF3-C47F-498B-9D34-81B67F624DCD}" dt="2024-09-11T19:12:01.595" v="7861" actId="1076"/>
          <ac:spMkLst>
            <pc:docMk/>
            <pc:sldMk cId="204581914" sldId="509"/>
            <ac:spMk id="28" creationId="{B4163D24-13EA-FFFC-B9EA-B41A6D84C87C}"/>
          </ac:spMkLst>
        </pc:spChg>
        <pc:picChg chg="add mod">
          <ac:chgData name="Gamas, Julia" userId="c40aa719-84be-4bda-bbca-53dec2227883" providerId="ADAL" clId="{6F750EF3-C47F-498B-9D34-81B67F624DCD}" dt="2024-08-08T19:33:26.127" v="3427"/>
          <ac:picMkLst>
            <pc:docMk/>
            <pc:sldMk cId="204581914" sldId="509"/>
            <ac:picMk id="4" creationId="{52F0716C-63FB-17C6-D765-B6EA8678C3A1}"/>
          </ac:picMkLst>
        </pc:picChg>
        <pc:picChg chg="add mod modCrop">
          <ac:chgData name="Gamas, Julia" userId="c40aa719-84be-4bda-bbca-53dec2227883" providerId="ADAL" clId="{6F750EF3-C47F-498B-9D34-81B67F624DCD}" dt="2024-09-11T19:12:01.595" v="7861" actId="1076"/>
          <ac:picMkLst>
            <pc:docMk/>
            <pc:sldMk cId="204581914" sldId="509"/>
            <ac:picMk id="6" creationId="{97AD9B99-334F-48C2-7BAB-A212A539BB49}"/>
          </ac:picMkLst>
        </pc:picChg>
        <pc:picChg chg="add del mod modCrop">
          <ac:chgData name="Gamas, Julia" userId="c40aa719-84be-4bda-bbca-53dec2227883" providerId="ADAL" clId="{6F750EF3-C47F-498B-9D34-81B67F624DCD}" dt="2024-08-21T18:02:40.677" v="4111" actId="21"/>
          <ac:picMkLst>
            <pc:docMk/>
            <pc:sldMk cId="204581914" sldId="509"/>
            <ac:picMk id="8" creationId="{07465255-FBE8-6CFF-E5EB-F7E3F9C63FD0}"/>
          </ac:picMkLst>
        </pc:picChg>
        <pc:picChg chg="add mod">
          <ac:chgData name="Gamas, Julia" userId="c40aa719-84be-4bda-bbca-53dec2227883" providerId="ADAL" clId="{6F750EF3-C47F-498B-9D34-81B67F624DCD}" dt="2024-09-11T19:12:01.595" v="7861" actId="1076"/>
          <ac:picMkLst>
            <pc:docMk/>
            <pc:sldMk cId="204581914" sldId="509"/>
            <ac:picMk id="10" creationId="{3C9C644D-0529-9167-2377-97A2C84E2988}"/>
          </ac:picMkLst>
        </pc:picChg>
        <pc:picChg chg="add mod ord">
          <ac:chgData name="Gamas, Julia" userId="c40aa719-84be-4bda-bbca-53dec2227883" providerId="ADAL" clId="{6F750EF3-C47F-498B-9D34-81B67F624DCD}" dt="2024-09-11T19:12:01.595" v="7861" actId="1076"/>
          <ac:picMkLst>
            <pc:docMk/>
            <pc:sldMk cId="204581914" sldId="509"/>
            <ac:picMk id="14" creationId="{258B1544-DD3B-2698-C27E-9998C8BA35F2}"/>
          </ac:picMkLst>
        </pc:picChg>
        <pc:picChg chg="add mod">
          <ac:chgData name="Gamas, Julia" userId="c40aa719-84be-4bda-bbca-53dec2227883" providerId="ADAL" clId="{6F750EF3-C47F-498B-9D34-81B67F624DCD}" dt="2024-09-11T19:12:01.595" v="7861" actId="1076"/>
          <ac:picMkLst>
            <pc:docMk/>
            <pc:sldMk cId="204581914" sldId="509"/>
            <ac:picMk id="16" creationId="{BF999C92-7E38-92BD-FA69-3483670170F1}"/>
          </ac:picMkLst>
        </pc:picChg>
        <pc:cxnChg chg="add mod">
          <ac:chgData name="Gamas, Julia" userId="c40aa719-84be-4bda-bbca-53dec2227883" providerId="ADAL" clId="{6F750EF3-C47F-498B-9D34-81B67F624DCD}" dt="2024-09-11T19:12:01.595" v="7861" actId="1076"/>
          <ac:cxnSpMkLst>
            <pc:docMk/>
            <pc:sldMk cId="204581914" sldId="509"/>
            <ac:cxnSpMk id="12" creationId="{3596178F-DC71-54C0-D8D6-7084C91EDA42}"/>
          </ac:cxnSpMkLst>
        </pc:cxnChg>
        <pc:cxnChg chg="add mod">
          <ac:chgData name="Gamas, Julia" userId="c40aa719-84be-4bda-bbca-53dec2227883" providerId="ADAL" clId="{6F750EF3-C47F-498B-9D34-81B67F624DCD}" dt="2024-09-11T19:12:01.595" v="7861" actId="1076"/>
          <ac:cxnSpMkLst>
            <pc:docMk/>
            <pc:sldMk cId="204581914" sldId="509"/>
            <ac:cxnSpMk id="21" creationId="{BA2E10A4-201C-E1FE-EF37-E55AF6C8EAFA}"/>
          </ac:cxnSpMkLst>
        </pc:cxnChg>
        <pc:cxnChg chg="add mod">
          <ac:chgData name="Gamas, Julia" userId="c40aa719-84be-4bda-bbca-53dec2227883" providerId="ADAL" clId="{6F750EF3-C47F-498B-9D34-81B67F624DCD}" dt="2024-09-11T19:12:01.595" v="7861" actId="1076"/>
          <ac:cxnSpMkLst>
            <pc:docMk/>
            <pc:sldMk cId="204581914" sldId="509"/>
            <ac:cxnSpMk id="26" creationId="{4C9A2CB2-146B-C8C5-3DEA-5B86652C6686}"/>
          </ac:cxnSpMkLst>
        </pc:cxnChg>
      </pc:sldChg>
      <pc:sldChg chg="new del">
        <pc:chgData name="Gamas, Julia" userId="c40aa719-84be-4bda-bbca-53dec2227883" providerId="ADAL" clId="{6F750EF3-C47F-498B-9D34-81B67F624DCD}" dt="2024-08-08T19:19:05.799" v="1826" actId="47"/>
        <pc:sldMkLst>
          <pc:docMk/>
          <pc:sldMk cId="1193696991" sldId="510"/>
        </pc:sldMkLst>
      </pc:sldChg>
      <pc:sldChg chg="addSp modSp new mod ord">
        <pc:chgData name="Gamas, Julia" userId="c40aa719-84be-4bda-bbca-53dec2227883" providerId="ADAL" clId="{6F750EF3-C47F-498B-9D34-81B67F624DCD}" dt="2024-08-21T18:52:52.857" v="6827" actId="20577"/>
        <pc:sldMkLst>
          <pc:docMk/>
          <pc:sldMk cId="2047334126" sldId="510"/>
        </pc:sldMkLst>
        <pc:spChg chg="mod">
          <ac:chgData name="Gamas, Julia" userId="c40aa719-84be-4bda-bbca-53dec2227883" providerId="ADAL" clId="{6F750EF3-C47F-498B-9D34-81B67F624DCD}" dt="2024-08-08T19:35:50.312" v="3437" actId="207"/>
          <ac:spMkLst>
            <pc:docMk/>
            <pc:sldMk cId="2047334126" sldId="510"/>
            <ac:spMk id="2" creationId="{D277D39C-1410-C436-2DDB-E631AF30791B}"/>
          </ac:spMkLst>
        </pc:spChg>
        <pc:spChg chg="mod">
          <ac:chgData name="Gamas, Julia" userId="c40aa719-84be-4bda-bbca-53dec2227883" providerId="ADAL" clId="{6F750EF3-C47F-498B-9D34-81B67F624DCD}" dt="2024-08-21T18:52:52.857" v="6827" actId="20577"/>
          <ac:spMkLst>
            <pc:docMk/>
            <pc:sldMk cId="2047334126" sldId="510"/>
            <ac:spMk id="3" creationId="{6B1A079B-21C1-0111-A55D-C63EF374D183}"/>
          </ac:spMkLst>
        </pc:spChg>
        <pc:picChg chg="add mod">
          <ac:chgData name="Gamas, Julia" userId="c40aa719-84be-4bda-bbca-53dec2227883" providerId="ADAL" clId="{6F750EF3-C47F-498B-9D34-81B67F624DCD}" dt="2024-08-08T19:33:27.579" v="3428"/>
          <ac:picMkLst>
            <pc:docMk/>
            <pc:sldMk cId="2047334126" sldId="510"/>
            <ac:picMk id="4" creationId="{0B7E2227-6974-AEAA-BF5F-6E15B19EC32F}"/>
          </ac:picMkLst>
        </pc:picChg>
      </pc:sldChg>
      <pc:sldChg chg="modSp new mod ord">
        <pc:chgData name="Gamas, Julia" userId="c40aa719-84be-4bda-bbca-53dec2227883" providerId="ADAL" clId="{6F750EF3-C47F-498B-9D34-81B67F624DCD}" dt="2024-09-11T19:12:21.362" v="7880" actId="20577"/>
        <pc:sldMkLst>
          <pc:docMk/>
          <pc:sldMk cId="2771341166" sldId="511"/>
        </pc:sldMkLst>
        <pc:spChg chg="mod">
          <ac:chgData name="Gamas, Julia" userId="c40aa719-84be-4bda-bbca-53dec2227883" providerId="ADAL" clId="{6F750EF3-C47F-498B-9D34-81B67F624DCD}" dt="2024-08-21T17:53:26.620" v="3776" actId="113"/>
          <ac:spMkLst>
            <pc:docMk/>
            <pc:sldMk cId="2771341166" sldId="511"/>
            <ac:spMk id="2" creationId="{55DB4170-250F-2D19-9DF7-E273007A8461}"/>
          </ac:spMkLst>
        </pc:spChg>
        <pc:spChg chg="mod">
          <ac:chgData name="Gamas, Julia" userId="c40aa719-84be-4bda-bbca-53dec2227883" providerId="ADAL" clId="{6F750EF3-C47F-498B-9D34-81B67F624DCD}" dt="2024-09-11T19:12:21.362" v="7880" actId="20577"/>
          <ac:spMkLst>
            <pc:docMk/>
            <pc:sldMk cId="2771341166" sldId="511"/>
            <ac:spMk id="3" creationId="{C40BAED4-748A-25B3-A13B-882EBE3E5DFD}"/>
          </ac:spMkLst>
        </pc:spChg>
      </pc:sldChg>
      <pc:sldChg chg="modSp new mod ord">
        <pc:chgData name="Gamas, Julia" userId="c40aa719-84be-4bda-bbca-53dec2227883" providerId="ADAL" clId="{6F750EF3-C47F-498B-9D34-81B67F624DCD}" dt="2024-08-21T18:35:27.654" v="5789" actId="20577"/>
        <pc:sldMkLst>
          <pc:docMk/>
          <pc:sldMk cId="3527858892" sldId="512"/>
        </pc:sldMkLst>
        <pc:spChg chg="mod">
          <ac:chgData name="Gamas, Julia" userId="c40aa719-84be-4bda-bbca-53dec2227883" providerId="ADAL" clId="{6F750EF3-C47F-498B-9D34-81B67F624DCD}" dt="2024-08-21T18:35:09.852" v="5779" actId="20577"/>
          <ac:spMkLst>
            <pc:docMk/>
            <pc:sldMk cId="3527858892" sldId="512"/>
            <ac:spMk id="2" creationId="{674F78A1-80FD-37E7-31E0-CCE31C53E5CF}"/>
          </ac:spMkLst>
        </pc:spChg>
        <pc:spChg chg="mod">
          <ac:chgData name="Gamas, Julia" userId="c40aa719-84be-4bda-bbca-53dec2227883" providerId="ADAL" clId="{6F750EF3-C47F-498B-9D34-81B67F624DCD}" dt="2024-08-21T18:35:27.654" v="5789" actId="20577"/>
          <ac:spMkLst>
            <pc:docMk/>
            <pc:sldMk cId="3527858892" sldId="512"/>
            <ac:spMk id="3" creationId="{9EB5CE1F-FFB2-7C92-AB90-623B01D68220}"/>
          </ac:spMkLst>
        </pc:spChg>
      </pc:sldChg>
      <pc:sldChg chg="addSp new del mod">
        <pc:chgData name="Gamas, Julia" userId="c40aa719-84be-4bda-bbca-53dec2227883" providerId="ADAL" clId="{6F750EF3-C47F-498B-9D34-81B67F624DCD}" dt="2024-08-21T18:21:44.733" v="4657" actId="2696"/>
        <pc:sldMkLst>
          <pc:docMk/>
          <pc:sldMk cId="2484101291" sldId="513"/>
        </pc:sldMkLst>
        <pc:picChg chg="add">
          <ac:chgData name="Gamas, Julia" userId="c40aa719-84be-4bda-bbca-53dec2227883" providerId="ADAL" clId="{6F750EF3-C47F-498B-9D34-81B67F624DCD}" dt="2024-08-21T18:00:37.135" v="4096" actId="22"/>
          <ac:picMkLst>
            <pc:docMk/>
            <pc:sldMk cId="2484101291" sldId="513"/>
            <ac:picMk id="5" creationId="{376E465E-04F6-A474-2626-6827A9D86C9C}"/>
          </ac:picMkLst>
        </pc:picChg>
      </pc:sldChg>
      <pc:sldChg chg="addSp delSp modSp new del mod">
        <pc:chgData name="Gamas, Julia" userId="c40aa719-84be-4bda-bbca-53dec2227883" providerId="ADAL" clId="{6F750EF3-C47F-498B-9D34-81B67F624DCD}" dt="2024-08-21T18:21:32.119" v="4655" actId="2696"/>
        <pc:sldMkLst>
          <pc:docMk/>
          <pc:sldMk cId="862236172" sldId="514"/>
        </pc:sldMkLst>
        <pc:spChg chg="mod">
          <ac:chgData name="Gamas, Julia" userId="c40aa719-84be-4bda-bbca-53dec2227883" providerId="ADAL" clId="{6F750EF3-C47F-498B-9D34-81B67F624DCD}" dt="2024-08-21T18:08:58.351" v="4193" actId="20577"/>
          <ac:spMkLst>
            <pc:docMk/>
            <pc:sldMk cId="862236172" sldId="514"/>
            <ac:spMk id="2" creationId="{428CEB46-B6F4-525F-7474-6BA8148FFE77}"/>
          </ac:spMkLst>
        </pc:spChg>
        <pc:spChg chg="del">
          <ac:chgData name="Gamas, Julia" userId="c40aa719-84be-4bda-bbca-53dec2227883" providerId="ADAL" clId="{6F750EF3-C47F-498B-9D34-81B67F624DCD}" dt="2024-08-21T18:09:08.189" v="4196" actId="478"/>
          <ac:spMkLst>
            <pc:docMk/>
            <pc:sldMk cId="862236172" sldId="514"/>
            <ac:spMk id="3" creationId="{CBC0BD08-558E-4319-D129-31662366EE7C}"/>
          </ac:spMkLst>
        </pc:spChg>
        <pc:picChg chg="add mod">
          <ac:chgData name="Gamas, Julia" userId="c40aa719-84be-4bda-bbca-53dec2227883" providerId="ADAL" clId="{6F750EF3-C47F-498B-9D34-81B67F624DCD}" dt="2024-08-21T18:09:11.804" v="4197" actId="1076"/>
          <ac:picMkLst>
            <pc:docMk/>
            <pc:sldMk cId="862236172" sldId="514"/>
            <ac:picMk id="5" creationId="{BED0557D-3543-DFF3-F3E9-813D5A1488DF}"/>
          </ac:picMkLst>
        </pc:picChg>
        <pc:picChg chg="add">
          <ac:chgData name="Gamas, Julia" userId="c40aa719-84be-4bda-bbca-53dec2227883" providerId="ADAL" clId="{6F750EF3-C47F-498B-9D34-81B67F624DCD}" dt="2024-08-21T18:09:18.688" v="4198" actId="22"/>
          <ac:picMkLst>
            <pc:docMk/>
            <pc:sldMk cId="862236172" sldId="514"/>
            <ac:picMk id="7" creationId="{533CEDBE-1B2B-9ADC-B99B-F24F897D7E18}"/>
          </ac:picMkLst>
        </pc:picChg>
      </pc:sldChg>
      <pc:sldChg chg="modSp new mod ord">
        <pc:chgData name="Gamas, Julia" userId="c40aa719-84be-4bda-bbca-53dec2227883" providerId="ADAL" clId="{6F750EF3-C47F-498B-9D34-81B67F624DCD}" dt="2024-08-21T18:38:38.458" v="6023" actId="5793"/>
        <pc:sldMkLst>
          <pc:docMk/>
          <pc:sldMk cId="823780020" sldId="515"/>
        </pc:sldMkLst>
        <pc:spChg chg="mod">
          <ac:chgData name="Gamas, Julia" userId="c40aa719-84be-4bda-bbca-53dec2227883" providerId="ADAL" clId="{6F750EF3-C47F-498B-9D34-81B67F624DCD}" dt="2024-08-21T18:21:38.783" v="4656" actId="207"/>
          <ac:spMkLst>
            <pc:docMk/>
            <pc:sldMk cId="823780020" sldId="515"/>
            <ac:spMk id="2" creationId="{888BCD79-8963-EFBA-7B1F-D4AC8B530F03}"/>
          </ac:spMkLst>
        </pc:spChg>
        <pc:spChg chg="mod">
          <ac:chgData name="Gamas, Julia" userId="c40aa719-84be-4bda-bbca-53dec2227883" providerId="ADAL" clId="{6F750EF3-C47F-498B-9D34-81B67F624DCD}" dt="2024-08-21T18:38:38.458" v="6023" actId="5793"/>
          <ac:spMkLst>
            <pc:docMk/>
            <pc:sldMk cId="823780020" sldId="515"/>
            <ac:spMk id="3" creationId="{84AF1591-06E9-335D-A9AE-46028ED09367}"/>
          </ac:spMkLst>
        </pc:spChg>
      </pc:sldChg>
      <pc:sldChg chg="modSp new mod">
        <pc:chgData name="Gamas, Julia" userId="c40aa719-84be-4bda-bbca-53dec2227883" providerId="ADAL" clId="{6F750EF3-C47F-498B-9D34-81B67F624DCD}" dt="2024-09-12T13:36:28.204" v="7972" actId="207"/>
        <pc:sldMkLst>
          <pc:docMk/>
          <pc:sldMk cId="1772793333" sldId="516"/>
        </pc:sldMkLst>
        <pc:spChg chg="mod">
          <ac:chgData name="Gamas, Julia" userId="c40aa719-84be-4bda-bbca-53dec2227883" providerId="ADAL" clId="{6F750EF3-C47F-498B-9D34-81B67F624DCD}" dt="2024-08-21T18:21:17.420" v="4654" actId="207"/>
          <ac:spMkLst>
            <pc:docMk/>
            <pc:sldMk cId="1772793333" sldId="516"/>
            <ac:spMk id="2" creationId="{0EC6A947-6C71-DB3A-70D9-84F8DC60AF60}"/>
          </ac:spMkLst>
        </pc:spChg>
        <pc:spChg chg="mod">
          <ac:chgData name="Gamas, Julia" userId="c40aa719-84be-4bda-bbca-53dec2227883" providerId="ADAL" clId="{6F750EF3-C47F-498B-9D34-81B67F624DCD}" dt="2024-09-12T13:36:28.204" v="7972" actId="207"/>
          <ac:spMkLst>
            <pc:docMk/>
            <pc:sldMk cId="1772793333" sldId="516"/>
            <ac:spMk id="3" creationId="{97FD1527-01EA-C64C-6A22-5516E86C02C6}"/>
          </ac:spMkLst>
        </pc:spChg>
      </pc:sldChg>
      <pc:sldChg chg="modSp new mod">
        <pc:chgData name="Gamas, Julia" userId="c40aa719-84be-4bda-bbca-53dec2227883" providerId="ADAL" clId="{6F750EF3-C47F-498B-9D34-81B67F624DCD}" dt="2024-08-21T19:39:56.889" v="7233" actId="20577"/>
        <pc:sldMkLst>
          <pc:docMk/>
          <pc:sldMk cId="1658175655" sldId="517"/>
        </pc:sldMkLst>
        <pc:spChg chg="mod">
          <ac:chgData name="Gamas, Julia" userId="c40aa719-84be-4bda-bbca-53dec2227883" providerId="ADAL" clId="{6F750EF3-C47F-498B-9D34-81B67F624DCD}" dt="2024-08-21T19:39:40.640" v="7195" actId="122"/>
          <ac:spMkLst>
            <pc:docMk/>
            <pc:sldMk cId="1658175655" sldId="517"/>
            <ac:spMk id="2" creationId="{2EC6AED3-43D6-ECC4-192E-FCEE393F542D}"/>
          </ac:spMkLst>
        </pc:spChg>
        <pc:spChg chg="mod">
          <ac:chgData name="Gamas, Julia" userId="c40aa719-84be-4bda-bbca-53dec2227883" providerId="ADAL" clId="{6F750EF3-C47F-498B-9D34-81B67F624DCD}" dt="2024-08-21T19:39:56.889" v="7233" actId="20577"/>
          <ac:spMkLst>
            <pc:docMk/>
            <pc:sldMk cId="1658175655" sldId="517"/>
            <ac:spMk id="3" creationId="{4D6B96A4-7D2F-0183-76D9-7553D3D5EC98}"/>
          </ac:spMkLst>
        </pc:spChg>
      </pc:sldChg>
      <pc:sldChg chg="delSp modSp add del mod">
        <pc:chgData name="Gamas, Julia" userId="c40aa719-84be-4bda-bbca-53dec2227883" providerId="ADAL" clId="{6F750EF3-C47F-498B-9D34-81B67F624DCD}" dt="2024-09-11T19:16:28.630" v="7964" actId="2696"/>
        <pc:sldMkLst>
          <pc:docMk/>
          <pc:sldMk cId="47917009" sldId="518"/>
        </pc:sldMkLst>
        <pc:spChg chg="mod">
          <ac:chgData name="Gamas, Julia" userId="c40aa719-84be-4bda-bbca-53dec2227883" providerId="ADAL" clId="{6F750EF3-C47F-498B-9D34-81B67F624DCD}" dt="2024-09-11T19:15:40.955" v="7949" actId="20577"/>
          <ac:spMkLst>
            <pc:docMk/>
            <pc:sldMk cId="47917009" sldId="518"/>
            <ac:spMk id="2" creationId="{C7BDCAE8-FCA8-774B-BFDC-53D0F9598868}"/>
          </ac:spMkLst>
        </pc:spChg>
        <pc:spChg chg="mod">
          <ac:chgData name="Gamas, Julia" userId="c40aa719-84be-4bda-bbca-53dec2227883" providerId="ADAL" clId="{6F750EF3-C47F-498B-9D34-81B67F624DCD}" dt="2024-09-11T19:16:09.645" v="7963" actId="20577"/>
          <ac:spMkLst>
            <pc:docMk/>
            <pc:sldMk cId="47917009" sldId="518"/>
            <ac:spMk id="5" creationId="{35628183-BEAA-7F6A-4DA3-2D3449EA16FD}"/>
          </ac:spMkLst>
        </pc:spChg>
        <pc:spChg chg="mod">
          <ac:chgData name="Gamas, Julia" userId="c40aa719-84be-4bda-bbca-53dec2227883" providerId="ADAL" clId="{6F750EF3-C47F-498B-9D34-81B67F624DCD}" dt="2024-09-11T19:15:57.236" v="7954" actId="1076"/>
          <ac:spMkLst>
            <pc:docMk/>
            <pc:sldMk cId="47917009" sldId="518"/>
            <ac:spMk id="31" creationId="{524E4516-6145-CC4F-4D4E-16025394FCE2}"/>
          </ac:spMkLst>
        </pc:spChg>
        <pc:spChg chg="del mod">
          <ac:chgData name="Gamas, Julia" userId="c40aa719-84be-4bda-bbca-53dec2227883" providerId="ADAL" clId="{6F750EF3-C47F-498B-9D34-81B67F624DCD}" dt="2024-09-11T19:15:51.771" v="7953" actId="478"/>
          <ac:spMkLst>
            <pc:docMk/>
            <pc:sldMk cId="47917009" sldId="518"/>
            <ac:spMk id="48" creationId="{63ED69D2-BC36-94F3-F871-A5AA9C8D2B32}"/>
          </ac:spMkLst>
        </pc:spChg>
        <pc:spChg chg="del">
          <ac:chgData name="Gamas, Julia" userId="c40aa719-84be-4bda-bbca-53dec2227883" providerId="ADAL" clId="{6F750EF3-C47F-498B-9D34-81B67F624DCD}" dt="2024-09-11T19:15:50.299" v="7951" actId="478"/>
          <ac:spMkLst>
            <pc:docMk/>
            <pc:sldMk cId="47917009" sldId="518"/>
            <ac:spMk id="53" creationId="{9C60511F-DBD6-B61A-1C9E-4124D4B72419}"/>
          </ac:spMkLst>
        </pc:spChg>
        <pc:cxnChg chg="mod">
          <ac:chgData name="Gamas, Julia" userId="c40aa719-84be-4bda-bbca-53dec2227883" providerId="ADAL" clId="{6F750EF3-C47F-498B-9D34-81B67F624DCD}" dt="2024-09-11T19:16:08.310" v="7962" actId="20577"/>
          <ac:cxnSpMkLst>
            <pc:docMk/>
            <pc:sldMk cId="47917009" sldId="518"/>
            <ac:cxnSpMk id="16" creationId="{E15DADCC-EF84-A0E2-8A7E-03F26224D31B}"/>
          </ac:cxnSpMkLst>
        </pc:cxnChg>
        <pc:cxnChg chg="mod">
          <ac:chgData name="Gamas, Julia" userId="c40aa719-84be-4bda-bbca-53dec2227883" providerId="ADAL" clId="{6F750EF3-C47F-498B-9D34-81B67F624DCD}" dt="2024-09-11T19:16:08.310" v="7962" actId="20577"/>
          <ac:cxnSpMkLst>
            <pc:docMk/>
            <pc:sldMk cId="47917009" sldId="518"/>
            <ac:cxnSpMk id="23" creationId="{8218B006-26F1-1961-A7DF-AAF02A38167D}"/>
          </ac:cxnSpMkLst>
        </pc:cxnChg>
        <pc:cxnChg chg="mod">
          <ac:chgData name="Gamas, Julia" userId="c40aa719-84be-4bda-bbca-53dec2227883" providerId="ADAL" clId="{6F750EF3-C47F-498B-9D34-81B67F624DCD}" dt="2024-09-11T19:16:08.310" v="7962" actId="20577"/>
          <ac:cxnSpMkLst>
            <pc:docMk/>
            <pc:sldMk cId="47917009" sldId="518"/>
            <ac:cxnSpMk id="24" creationId="{75BE21B8-6A53-2721-A4F1-47D3B5645E60}"/>
          </ac:cxnSpMkLst>
        </pc:cxnChg>
        <pc:cxnChg chg="mod">
          <ac:chgData name="Gamas, Julia" userId="c40aa719-84be-4bda-bbca-53dec2227883" providerId="ADAL" clId="{6F750EF3-C47F-498B-9D34-81B67F624DCD}" dt="2024-09-11T19:16:08.310" v="7962" actId="20577"/>
          <ac:cxnSpMkLst>
            <pc:docMk/>
            <pc:sldMk cId="47917009" sldId="518"/>
            <ac:cxnSpMk id="34" creationId="{CCF314D5-07CA-934C-5A2E-0C60581139DD}"/>
          </ac:cxnSpMkLst>
        </pc:cxnChg>
        <pc:cxnChg chg="mod">
          <ac:chgData name="Gamas, Julia" userId="c40aa719-84be-4bda-bbca-53dec2227883" providerId="ADAL" clId="{6F750EF3-C47F-498B-9D34-81B67F624DCD}" dt="2024-09-11T19:16:08.310" v="7962" actId="20577"/>
          <ac:cxnSpMkLst>
            <pc:docMk/>
            <pc:sldMk cId="47917009" sldId="518"/>
            <ac:cxnSpMk id="35" creationId="{C49398A9-1CBF-EDD2-F743-12019482FC9F}"/>
          </ac:cxnSpMkLst>
        </pc:cxnChg>
        <pc:cxnChg chg="del mod">
          <ac:chgData name="Gamas, Julia" userId="c40aa719-84be-4bda-bbca-53dec2227883" providerId="ADAL" clId="{6F750EF3-C47F-498B-9D34-81B67F624DCD}" dt="2024-09-11T19:15:50.299" v="7951" actId="478"/>
          <ac:cxnSpMkLst>
            <pc:docMk/>
            <pc:sldMk cId="47917009" sldId="518"/>
            <ac:cxnSpMk id="46" creationId="{A0581A58-40F7-E6BA-7594-F6EB2E1BC096}"/>
          </ac:cxnSpMkLst>
        </pc:cxnChg>
        <pc:cxnChg chg="del mod">
          <ac:chgData name="Gamas, Julia" userId="c40aa719-84be-4bda-bbca-53dec2227883" providerId="ADAL" clId="{6F750EF3-C47F-498B-9D34-81B67F624DCD}" dt="2024-09-11T19:15:50.299" v="7951" actId="478"/>
          <ac:cxnSpMkLst>
            <pc:docMk/>
            <pc:sldMk cId="47917009" sldId="518"/>
            <ac:cxnSpMk id="50" creationId="{6D2BC836-A20E-9801-09F6-59CE77F435F4}"/>
          </ac:cxnSpMkLst>
        </pc:cxnChg>
      </pc:sldChg>
      <pc:sldChg chg="modSp add mod">
        <pc:chgData name="Gamas, Julia" userId="c40aa719-84be-4bda-bbca-53dec2227883" providerId="ADAL" clId="{6F750EF3-C47F-498B-9D34-81B67F624DCD}" dt="2024-09-11T19:17:04.663" v="7967" actId="1076"/>
        <pc:sldMkLst>
          <pc:docMk/>
          <pc:sldMk cId="3926968359" sldId="518"/>
        </pc:sldMkLst>
        <pc:spChg chg="mod">
          <ac:chgData name="Gamas, Julia" userId="c40aa719-84be-4bda-bbca-53dec2227883" providerId="ADAL" clId="{6F750EF3-C47F-498B-9D34-81B67F624DCD}" dt="2024-09-11T19:16:44.292" v="7966" actId="20577"/>
          <ac:spMkLst>
            <pc:docMk/>
            <pc:sldMk cId="3926968359" sldId="518"/>
            <ac:spMk id="2" creationId="{C7BDCAE8-FCA8-774B-BFDC-53D0F9598868}"/>
          </ac:spMkLst>
        </pc:spChg>
        <pc:spChg chg="mod">
          <ac:chgData name="Gamas, Julia" userId="c40aa719-84be-4bda-bbca-53dec2227883" providerId="ADAL" clId="{6F750EF3-C47F-498B-9D34-81B67F624DCD}" dt="2024-09-11T19:17:04.663" v="7967" actId="1076"/>
          <ac:spMkLst>
            <pc:docMk/>
            <pc:sldMk cId="3926968359" sldId="518"/>
            <ac:spMk id="5" creationId="{35628183-BEAA-7F6A-4DA3-2D3449EA16FD}"/>
          </ac:spMkLst>
        </pc:spChg>
        <pc:spChg chg="mod">
          <ac:chgData name="Gamas, Julia" userId="c40aa719-84be-4bda-bbca-53dec2227883" providerId="ADAL" clId="{6F750EF3-C47F-498B-9D34-81B67F624DCD}" dt="2024-09-11T19:17:04.663" v="7967" actId="1076"/>
          <ac:spMkLst>
            <pc:docMk/>
            <pc:sldMk cId="3926968359" sldId="518"/>
            <ac:spMk id="6" creationId="{BF340238-CC43-62BD-79B0-6AB10093801F}"/>
          </ac:spMkLst>
        </pc:spChg>
        <pc:spChg chg="mod">
          <ac:chgData name="Gamas, Julia" userId="c40aa719-84be-4bda-bbca-53dec2227883" providerId="ADAL" clId="{6F750EF3-C47F-498B-9D34-81B67F624DCD}" dt="2024-09-11T19:17:04.663" v="7967" actId="1076"/>
          <ac:spMkLst>
            <pc:docMk/>
            <pc:sldMk cId="3926968359" sldId="518"/>
            <ac:spMk id="9" creationId="{141D176E-65D9-5530-A06F-78DC52332D6E}"/>
          </ac:spMkLst>
        </pc:spChg>
        <pc:spChg chg="mod">
          <ac:chgData name="Gamas, Julia" userId="c40aa719-84be-4bda-bbca-53dec2227883" providerId="ADAL" clId="{6F750EF3-C47F-498B-9D34-81B67F624DCD}" dt="2024-09-11T19:17:04.663" v="7967" actId="1076"/>
          <ac:spMkLst>
            <pc:docMk/>
            <pc:sldMk cId="3926968359" sldId="518"/>
            <ac:spMk id="11" creationId="{2C31C8A7-CA21-AFB1-BF76-3B1E70931B91}"/>
          </ac:spMkLst>
        </pc:spChg>
        <pc:spChg chg="mod">
          <ac:chgData name="Gamas, Julia" userId="c40aa719-84be-4bda-bbca-53dec2227883" providerId="ADAL" clId="{6F750EF3-C47F-498B-9D34-81B67F624DCD}" dt="2024-09-11T19:17:04.663" v="7967" actId="1076"/>
          <ac:spMkLst>
            <pc:docMk/>
            <pc:sldMk cId="3926968359" sldId="518"/>
            <ac:spMk id="13" creationId="{C991207F-6817-02B7-E18E-9888665B5A2A}"/>
          </ac:spMkLst>
        </pc:spChg>
        <pc:spChg chg="mod">
          <ac:chgData name="Gamas, Julia" userId="c40aa719-84be-4bda-bbca-53dec2227883" providerId="ADAL" clId="{6F750EF3-C47F-498B-9D34-81B67F624DCD}" dt="2024-09-11T19:17:04.663" v="7967" actId="1076"/>
          <ac:spMkLst>
            <pc:docMk/>
            <pc:sldMk cId="3926968359" sldId="518"/>
            <ac:spMk id="21" creationId="{3B575134-FFA2-E402-06F4-C4E92B4872FA}"/>
          </ac:spMkLst>
        </pc:spChg>
        <pc:spChg chg="mod">
          <ac:chgData name="Gamas, Julia" userId="c40aa719-84be-4bda-bbca-53dec2227883" providerId="ADAL" clId="{6F750EF3-C47F-498B-9D34-81B67F624DCD}" dt="2024-09-11T19:17:04.663" v="7967" actId="1076"/>
          <ac:spMkLst>
            <pc:docMk/>
            <pc:sldMk cId="3926968359" sldId="518"/>
            <ac:spMk id="30" creationId="{1C979E0F-7CB9-47E5-91ED-71F535753B10}"/>
          </ac:spMkLst>
        </pc:spChg>
        <pc:spChg chg="mod">
          <ac:chgData name="Gamas, Julia" userId="c40aa719-84be-4bda-bbca-53dec2227883" providerId="ADAL" clId="{6F750EF3-C47F-498B-9D34-81B67F624DCD}" dt="2024-09-11T19:17:04.663" v="7967" actId="1076"/>
          <ac:spMkLst>
            <pc:docMk/>
            <pc:sldMk cId="3926968359" sldId="518"/>
            <ac:spMk id="31" creationId="{524E4516-6145-CC4F-4D4E-16025394FCE2}"/>
          </ac:spMkLst>
        </pc:spChg>
        <pc:spChg chg="mod">
          <ac:chgData name="Gamas, Julia" userId="c40aa719-84be-4bda-bbca-53dec2227883" providerId="ADAL" clId="{6F750EF3-C47F-498B-9D34-81B67F624DCD}" dt="2024-09-11T19:17:04.663" v="7967" actId="1076"/>
          <ac:spMkLst>
            <pc:docMk/>
            <pc:sldMk cId="3926968359" sldId="518"/>
            <ac:spMk id="32" creationId="{2A17B8BB-E4B5-68CB-67A7-05AA0A78708B}"/>
          </ac:spMkLst>
        </pc:spChg>
        <pc:cxnChg chg="mod">
          <ac:chgData name="Gamas, Julia" userId="c40aa719-84be-4bda-bbca-53dec2227883" providerId="ADAL" clId="{6F750EF3-C47F-498B-9D34-81B67F624DCD}" dt="2024-09-11T19:17:04.663" v="7967" actId="1076"/>
          <ac:cxnSpMkLst>
            <pc:docMk/>
            <pc:sldMk cId="3926968359" sldId="518"/>
            <ac:cxnSpMk id="14" creationId="{F0EEE7B9-8BA0-5A0B-AD1E-5BD2CEB29172}"/>
          </ac:cxnSpMkLst>
        </pc:cxnChg>
        <pc:cxnChg chg="mod">
          <ac:chgData name="Gamas, Julia" userId="c40aa719-84be-4bda-bbca-53dec2227883" providerId="ADAL" clId="{6F750EF3-C47F-498B-9D34-81B67F624DCD}" dt="2024-09-11T19:17:04.663" v="7967" actId="1076"/>
          <ac:cxnSpMkLst>
            <pc:docMk/>
            <pc:sldMk cId="3926968359" sldId="518"/>
            <ac:cxnSpMk id="16" creationId="{E15DADCC-EF84-A0E2-8A7E-03F26224D31B}"/>
          </ac:cxnSpMkLst>
        </pc:cxnChg>
        <pc:cxnChg chg="mod">
          <ac:chgData name="Gamas, Julia" userId="c40aa719-84be-4bda-bbca-53dec2227883" providerId="ADAL" clId="{6F750EF3-C47F-498B-9D34-81B67F624DCD}" dt="2024-09-11T19:17:04.663" v="7967" actId="1076"/>
          <ac:cxnSpMkLst>
            <pc:docMk/>
            <pc:sldMk cId="3926968359" sldId="518"/>
            <ac:cxnSpMk id="23" creationId="{8218B006-26F1-1961-A7DF-AAF02A38167D}"/>
          </ac:cxnSpMkLst>
        </pc:cxnChg>
        <pc:cxnChg chg="mod">
          <ac:chgData name="Gamas, Julia" userId="c40aa719-84be-4bda-bbca-53dec2227883" providerId="ADAL" clId="{6F750EF3-C47F-498B-9D34-81B67F624DCD}" dt="2024-09-11T19:17:04.663" v="7967" actId="1076"/>
          <ac:cxnSpMkLst>
            <pc:docMk/>
            <pc:sldMk cId="3926968359" sldId="518"/>
            <ac:cxnSpMk id="24" creationId="{75BE21B8-6A53-2721-A4F1-47D3B5645E60}"/>
          </ac:cxnSpMkLst>
        </pc:cxnChg>
        <pc:cxnChg chg="mod">
          <ac:chgData name="Gamas, Julia" userId="c40aa719-84be-4bda-bbca-53dec2227883" providerId="ADAL" clId="{6F750EF3-C47F-498B-9D34-81B67F624DCD}" dt="2024-09-11T19:17:04.663" v="7967" actId="1076"/>
          <ac:cxnSpMkLst>
            <pc:docMk/>
            <pc:sldMk cId="3926968359" sldId="518"/>
            <ac:cxnSpMk id="34" creationId="{CCF314D5-07CA-934C-5A2E-0C60581139DD}"/>
          </ac:cxnSpMkLst>
        </pc:cxnChg>
        <pc:cxnChg chg="mod">
          <ac:chgData name="Gamas, Julia" userId="c40aa719-84be-4bda-bbca-53dec2227883" providerId="ADAL" clId="{6F750EF3-C47F-498B-9D34-81B67F624DCD}" dt="2024-09-11T19:17:04.663" v="7967" actId="1076"/>
          <ac:cxnSpMkLst>
            <pc:docMk/>
            <pc:sldMk cId="3926968359" sldId="518"/>
            <ac:cxnSpMk id="35" creationId="{C49398A9-1CBF-EDD2-F743-12019482FC9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52D67-410B-4BA8-A9E8-735550FE40D2}"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B7370-2652-4B3F-8EFB-A083CA0FD41B}" type="slidenum">
              <a:rPr lang="en-US" smtClean="0"/>
              <a:t>‹#›</a:t>
            </a:fld>
            <a:endParaRPr lang="en-US"/>
          </a:p>
        </p:txBody>
      </p:sp>
    </p:spTree>
    <p:extLst>
      <p:ext uri="{BB962C8B-B14F-4D97-AF65-F5344CB8AC3E}">
        <p14:creationId xmlns:p14="http://schemas.microsoft.com/office/powerpoint/2010/main" val="116839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631DB-5CFB-4EEF-9248-DDAE6D331F15}" type="slidenum">
              <a:rPr lang="en-US" smtClean="0"/>
              <a:t>2</a:t>
            </a:fld>
            <a:endParaRPr lang="en-US"/>
          </a:p>
        </p:txBody>
      </p:sp>
    </p:spTree>
    <p:extLst>
      <p:ext uri="{BB962C8B-B14F-4D97-AF65-F5344CB8AC3E}">
        <p14:creationId xmlns:p14="http://schemas.microsoft.com/office/powerpoint/2010/main" val="41707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Let’s talk a bit about your ability to use data you have entered into CAERS to TRI.</a:t>
            </a:r>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a:p>
        </p:txBody>
      </p:sp>
    </p:spTree>
    <p:extLst>
      <p:ext uri="{BB962C8B-B14F-4D97-AF65-F5344CB8AC3E}">
        <p14:creationId xmlns:p14="http://schemas.microsoft.com/office/powerpoint/2010/main" val="411263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FD1B-F0CF-08CF-DFBC-DC5E49BA3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C3BEC4-15ED-848D-C39D-B02AE7523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D431D5-E9C5-765D-6DCD-B131156A4E56}"/>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E0EAC341-AFC4-B486-F0A9-67C5C863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71E08-7549-6DB9-4021-C1950D6B3C10}"/>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81746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09E7-2928-B2F1-F898-7A8FE0A18F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3E3734-0CE5-4AA9-0CC1-BA02FC8A21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074A5-18AD-E9C0-EC3D-6A6F3CDBB455}"/>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91B3425F-D7CE-4390-D306-F641BC109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E697B-AB45-ACF9-39C2-D5E29FDF1915}"/>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157543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7BD67-DCE7-859F-D188-527F884B3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77D928-2BEF-F7FB-8E16-DB741DA19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A719-F3B1-8C11-A1BC-AF4CEECA4889}"/>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1D47395B-D2A6-1A7D-A9F4-24EC09E53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82480-3093-AF1A-E716-6968248AE477}"/>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416745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94D1-005F-BDB0-E041-B5CA9CA51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E873B-CB19-126E-7B84-F0349E3E6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8DF2B-D189-60B7-18AD-CC5D4B8FADBD}"/>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301AD60C-6C91-F476-B3B7-2556DF7F4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F18B5-9C5C-653A-C89C-02C6745B6981}"/>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330232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5832-8334-0977-825D-7181AFB6D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E0B0C-CBFF-22D5-D8F7-5CCD8CF27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92F970-2A56-18EA-4B38-EE824608B4E9}"/>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974D8E58-9A85-B51D-60E0-3F1099E3F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39D0-C20B-8E81-2542-F17CA16A8CFE}"/>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402748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9F66-D8AB-EE29-F20B-868F6528B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0D6FC-86A4-0D70-1D6B-89CC0EBC7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13167-436D-1958-D6BA-13990AB3C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11C142-83CE-81D3-26F2-6971799E3352}"/>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6" name="Footer Placeholder 5">
            <a:extLst>
              <a:ext uri="{FF2B5EF4-FFF2-40B4-BE49-F238E27FC236}">
                <a16:creationId xmlns:a16="http://schemas.microsoft.com/office/drawing/2014/main" id="{8DAE35F6-D30B-5CD9-A96C-70106B560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14388-4461-E560-76A0-532054E29EA1}"/>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145654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0137-8C8A-CE97-1134-3462FB32D0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D71605-20ED-54FE-AE07-121F5E1DD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E55BC4-91D3-250E-01FF-CF39755C63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D0ED1-D6E2-7A64-BFCA-DCED5721B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F7E04D-11D5-2691-0254-A337C6C61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8061DF-9886-1982-8D74-3D56D41C1CE8}"/>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8" name="Footer Placeholder 7">
            <a:extLst>
              <a:ext uri="{FF2B5EF4-FFF2-40B4-BE49-F238E27FC236}">
                <a16:creationId xmlns:a16="http://schemas.microsoft.com/office/drawing/2014/main" id="{D6DE3FC8-35D8-813D-0213-C7AF3AEC45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FD0AE5-6B7A-2CDA-B2B0-C5D725114E03}"/>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54483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439E-ED9C-D92F-079A-92F745070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48A04E-7A79-FCB1-5EFE-3F683832F9B6}"/>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4" name="Footer Placeholder 3">
            <a:extLst>
              <a:ext uri="{FF2B5EF4-FFF2-40B4-BE49-F238E27FC236}">
                <a16:creationId xmlns:a16="http://schemas.microsoft.com/office/drawing/2014/main" id="{D70CCCB9-79E6-4EE8-D564-48C94950E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37E90-19A6-BA8B-0AD9-D4355689264C}"/>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103557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9C99B-FD6E-D99F-58E3-53BE58D02C9D}"/>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3" name="Footer Placeholder 2">
            <a:extLst>
              <a:ext uri="{FF2B5EF4-FFF2-40B4-BE49-F238E27FC236}">
                <a16:creationId xmlns:a16="http://schemas.microsoft.com/office/drawing/2014/main" id="{B7B8402B-38F9-DFA5-65D2-AFC446568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352D0-1F83-75B8-FB78-903F7B6B22FB}"/>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228746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E43A-CE9A-1F2A-D01B-369756577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7CAEAA-F903-1CC9-3818-C3E9610F2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75A34-8E4E-D852-B05F-835DFF839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69F9B-7439-F22B-24B5-CEF874C228DF}"/>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6" name="Footer Placeholder 5">
            <a:extLst>
              <a:ext uri="{FF2B5EF4-FFF2-40B4-BE49-F238E27FC236}">
                <a16:creationId xmlns:a16="http://schemas.microsoft.com/office/drawing/2014/main" id="{24CB592C-521E-64C6-95DE-8B077A168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F956-155A-86B8-DEF7-B78050B730FF}"/>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101788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CD51-377B-F9CA-9930-8EAF38471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ED9C7-1A8A-D5F6-81EE-43B4D60A5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1CEFF-F29D-B20B-DC6A-0BBBF76DA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EE26A-BBE8-E1DB-AB75-409EC16490BF}"/>
              </a:ext>
            </a:extLst>
          </p:cNvPr>
          <p:cNvSpPr>
            <a:spLocks noGrp="1"/>
          </p:cNvSpPr>
          <p:nvPr>
            <p:ph type="dt" sz="half" idx="10"/>
          </p:nvPr>
        </p:nvSpPr>
        <p:spPr/>
        <p:txBody>
          <a:bodyPr/>
          <a:lstStyle/>
          <a:p>
            <a:fld id="{11066184-4101-4746-BB27-76825E815194}" type="datetimeFigureOut">
              <a:rPr lang="en-US" smtClean="0"/>
              <a:t>9/12/2024</a:t>
            </a:fld>
            <a:endParaRPr lang="en-US"/>
          </a:p>
        </p:txBody>
      </p:sp>
      <p:sp>
        <p:nvSpPr>
          <p:cNvPr id="6" name="Footer Placeholder 5">
            <a:extLst>
              <a:ext uri="{FF2B5EF4-FFF2-40B4-BE49-F238E27FC236}">
                <a16:creationId xmlns:a16="http://schemas.microsoft.com/office/drawing/2014/main" id="{838D042B-FE6B-F2CF-6C28-4A94CE75D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84676-C5E4-0023-DB2B-78B797D34381}"/>
              </a:ext>
            </a:extLst>
          </p:cNvPr>
          <p:cNvSpPr>
            <a:spLocks noGrp="1"/>
          </p:cNvSpPr>
          <p:nvPr>
            <p:ph type="sldNum" sz="quarter" idx="12"/>
          </p:nvPr>
        </p:nvSpPr>
        <p:spPr/>
        <p:txBody>
          <a:bodyPr/>
          <a:lstStyle/>
          <a:p>
            <a:fld id="{D7CBE213-4B31-4AE2-89F8-D71B530B89AC}" type="slidenum">
              <a:rPr lang="en-US" smtClean="0"/>
              <a:t>‹#›</a:t>
            </a:fld>
            <a:endParaRPr lang="en-US"/>
          </a:p>
        </p:txBody>
      </p:sp>
    </p:spTree>
    <p:extLst>
      <p:ext uri="{BB962C8B-B14F-4D97-AF65-F5344CB8AC3E}">
        <p14:creationId xmlns:p14="http://schemas.microsoft.com/office/powerpoint/2010/main" val="25804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3BCA03-E4C8-B530-0874-4E246DAC1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A42819-D8D0-E86A-4145-CBC7E1AEA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92DD4-8A08-564C-147F-B0114931F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66184-4101-4746-BB27-76825E815194}" type="datetimeFigureOut">
              <a:rPr lang="en-US" smtClean="0"/>
              <a:t>9/12/2024</a:t>
            </a:fld>
            <a:endParaRPr lang="en-US"/>
          </a:p>
        </p:txBody>
      </p:sp>
      <p:sp>
        <p:nvSpPr>
          <p:cNvPr id="5" name="Footer Placeholder 4">
            <a:extLst>
              <a:ext uri="{FF2B5EF4-FFF2-40B4-BE49-F238E27FC236}">
                <a16:creationId xmlns:a16="http://schemas.microsoft.com/office/drawing/2014/main" id="{0ED1A18B-36D1-92C1-7770-B1A165B5B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0179B-C0AD-C03C-EE9E-ECDBC9CB1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BE213-4B31-4AE2-89F8-D71B530B89AC}" type="slidenum">
              <a:rPr lang="en-US" smtClean="0"/>
              <a:t>‹#›</a:t>
            </a:fld>
            <a:endParaRPr lang="en-US"/>
          </a:p>
        </p:txBody>
      </p:sp>
    </p:spTree>
    <p:extLst>
      <p:ext uri="{BB962C8B-B14F-4D97-AF65-F5344CB8AC3E}">
        <p14:creationId xmlns:p14="http://schemas.microsoft.com/office/powerpoint/2010/main" val="208855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cfpub.epa.gov/webfire/efwebservices/efwebservic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epa.gov/combined-air-emissions-reporting/product-design-tea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C98B-9C7A-DB0F-1210-4F05441A3245}"/>
              </a:ext>
            </a:extLst>
          </p:cNvPr>
          <p:cNvSpPr>
            <a:spLocks noGrp="1"/>
          </p:cNvSpPr>
          <p:nvPr>
            <p:ph type="ctrTitle"/>
          </p:nvPr>
        </p:nvSpPr>
        <p:spPr/>
        <p:txBody>
          <a:bodyPr/>
          <a:lstStyle/>
          <a:p>
            <a:r>
              <a:rPr lang="en-US" b="1" dirty="0">
                <a:solidFill>
                  <a:schemeClr val="accent1">
                    <a:lumMod val="50000"/>
                  </a:schemeClr>
                </a:solidFill>
              </a:rPr>
              <a:t>Combined Air Emissions Reporting System (CAERS)</a:t>
            </a:r>
          </a:p>
        </p:txBody>
      </p:sp>
      <p:sp>
        <p:nvSpPr>
          <p:cNvPr id="3" name="Subtitle 2">
            <a:extLst>
              <a:ext uri="{FF2B5EF4-FFF2-40B4-BE49-F238E27FC236}">
                <a16:creationId xmlns:a16="http://schemas.microsoft.com/office/drawing/2014/main" id="{2E8CD272-E483-E74D-BBB5-8D06C786456B}"/>
              </a:ext>
            </a:extLst>
          </p:cNvPr>
          <p:cNvSpPr>
            <a:spLocks noGrp="1"/>
          </p:cNvSpPr>
          <p:nvPr>
            <p:ph type="subTitle" idx="1"/>
          </p:nvPr>
        </p:nvSpPr>
        <p:spPr/>
        <p:txBody>
          <a:bodyPr>
            <a:normAutofit lnSpcReduction="10000"/>
          </a:bodyPr>
          <a:lstStyle/>
          <a:p>
            <a:r>
              <a:rPr lang="en-US" b="0" i="0" dirty="0">
                <a:solidFill>
                  <a:schemeClr val="accent1">
                    <a:lumMod val="50000"/>
                  </a:schemeClr>
                </a:solidFill>
                <a:effectLst/>
                <a:latin typeface="din-condensed-web"/>
              </a:rPr>
              <a:t>Environmental Information &amp; Innovation (E2i) National Meeting</a:t>
            </a:r>
          </a:p>
          <a:p>
            <a:r>
              <a:rPr lang="en-US" dirty="0">
                <a:solidFill>
                  <a:schemeClr val="accent1">
                    <a:lumMod val="50000"/>
                  </a:schemeClr>
                </a:solidFill>
                <a:latin typeface="din-condensed-web"/>
              </a:rPr>
              <a:t>Kansas City, MO </a:t>
            </a:r>
          </a:p>
          <a:p>
            <a:r>
              <a:rPr lang="en-US" b="0" i="0" dirty="0">
                <a:solidFill>
                  <a:schemeClr val="accent1">
                    <a:lumMod val="50000"/>
                  </a:schemeClr>
                </a:solidFill>
                <a:effectLst/>
                <a:latin typeface="din-condensed-web"/>
              </a:rPr>
              <a:t>September 17-19, 2024</a:t>
            </a:r>
          </a:p>
          <a:p>
            <a:r>
              <a:rPr lang="en-US" dirty="0">
                <a:solidFill>
                  <a:schemeClr val="accent1">
                    <a:lumMod val="50000"/>
                  </a:schemeClr>
                </a:solidFill>
              </a:rPr>
              <a:t>Julia Gamas (U.S. EPA), Stacy Knapp (MEDEP), Tammy Manning (NCDEQ)</a:t>
            </a:r>
          </a:p>
        </p:txBody>
      </p:sp>
      <p:pic>
        <p:nvPicPr>
          <p:cNvPr id="4" name="Picture 2" descr="Seal of the U.S. Environmental Protection Agency.">
            <a:extLst>
              <a:ext uri="{FF2B5EF4-FFF2-40B4-BE49-F238E27FC236}">
                <a16:creationId xmlns:a16="http://schemas.microsoft.com/office/drawing/2014/main" id="{16E5FD89-135B-2492-554B-006FCA2E2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A947-6C71-DB3A-70D9-84F8DC60AF60}"/>
              </a:ext>
            </a:extLst>
          </p:cNvPr>
          <p:cNvSpPr>
            <a:spLocks noGrp="1"/>
          </p:cNvSpPr>
          <p:nvPr>
            <p:ph type="title"/>
          </p:nvPr>
        </p:nvSpPr>
        <p:spPr/>
        <p:txBody>
          <a:bodyPr/>
          <a:lstStyle/>
          <a:p>
            <a:r>
              <a:rPr lang="en-US" b="1" dirty="0">
                <a:solidFill>
                  <a:schemeClr val="accent1">
                    <a:lumMod val="50000"/>
                  </a:schemeClr>
                </a:solidFill>
              </a:rPr>
              <a:t>Challenges</a:t>
            </a:r>
          </a:p>
        </p:txBody>
      </p:sp>
      <p:sp>
        <p:nvSpPr>
          <p:cNvPr id="3" name="Content Placeholder 2">
            <a:extLst>
              <a:ext uri="{FF2B5EF4-FFF2-40B4-BE49-F238E27FC236}">
                <a16:creationId xmlns:a16="http://schemas.microsoft.com/office/drawing/2014/main" id="{97FD1527-01EA-C64C-6A22-5516E86C02C6}"/>
              </a:ext>
            </a:extLst>
          </p:cNvPr>
          <p:cNvSpPr>
            <a:spLocks noGrp="1"/>
          </p:cNvSpPr>
          <p:nvPr>
            <p:ph idx="1"/>
          </p:nvPr>
        </p:nvSpPr>
        <p:spPr/>
        <p:txBody>
          <a:bodyPr>
            <a:normAutofit/>
          </a:bodyPr>
          <a:lstStyle/>
          <a:p>
            <a:pPr>
              <a:spcBef>
                <a:spcPts val="0"/>
              </a:spcBef>
            </a:pPr>
            <a:r>
              <a:rPr lang="en-US" b="1" dirty="0">
                <a:solidFill>
                  <a:schemeClr val="accent1">
                    <a:lumMod val="50000"/>
                  </a:schemeClr>
                </a:solidFill>
              </a:rPr>
              <a:t>CDX Registration process complicated</a:t>
            </a:r>
            <a:r>
              <a:rPr lang="en-US" dirty="0">
                <a:solidFill>
                  <a:schemeClr val="accent1">
                    <a:lumMod val="50000"/>
                  </a:schemeClr>
                </a:solidFill>
              </a:rPr>
              <a:t>: </a:t>
            </a:r>
            <a:r>
              <a:rPr lang="en-US" dirty="0">
                <a:solidFill>
                  <a:schemeClr val="accent1">
                    <a:lumMod val="50000"/>
                  </a:schemeClr>
                </a:solidFill>
                <a:effectLst/>
                <a:latin typeface="Calibri" panose="020F0502020204030204" pitchFamily="34" charset="0"/>
                <a:ea typeface="Times New Roman" panose="02020603050405020304" pitchFamily="18" charset="0"/>
              </a:rPr>
              <a:t>CDX Registration Process:  New users have expressed challenges with the user registration process, with their perspective being registering for accounts in their personal life.  We need to help them understand the reason for the added security/controls.</a:t>
            </a:r>
            <a:endParaRPr lang="en-US" dirty="0">
              <a:solidFill>
                <a:schemeClr val="accent1">
                  <a:lumMod val="50000"/>
                </a:schemeClr>
              </a:solidFill>
              <a:effectLst/>
              <a:latin typeface="Calibri" panose="020F0502020204030204" pitchFamily="34" charset="0"/>
              <a:ea typeface="Calibri" panose="020F0502020204030204" pitchFamily="34" charset="0"/>
            </a:endParaRPr>
          </a:p>
          <a:p>
            <a:r>
              <a:rPr lang="en-US" b="1" dirty="0">
                <a:solidFill>
                  <a:schemeClr val="accent1">
                    <a:lumMod val="50000"/>
                  </a:schemeClr>
                </a:solidFill>
              </a:rPr>
              <a:t>SLTs CROMERR process to onboard:  </a:t>
            </a:r>
            <a:r>
              <a:rPr lang="en-US" dirty="0">
                <a:solidFill>
                  <a:schemeClr val="accent1">
                    <a:lumMod val="50000"/>
                  </a:schemeClr>
                </a:solidFill>
              </a:rPr>
              <a:t>Users must enter their name, work email, physical address, and phone number multiple times.</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These protections </a:t>
            </a:r>
            <a:r>
              <a:rPr lang="en-US" i="1" dirty="0">
                <a:solidFill>
                  <a:schemeClr val="accent1">
                    <a:lumMod val="50000"/>
                  </a:schemeClr>
                </a:solidFill>
              </a:rPr>
              <a:t>must</a:t>
            </a:r>
            <a:r>
              <a:rPr lang="en-US" dirty="0">
                <a:solidFill>
                  <a:schemeClr val="accent1">
                    <a:lumMod val="50000"/>
                  </a:schemeClr>
                </a:solidFill>
              </a:rPr>
              <a:t> be in place to secure the data.  Is there a way to keep our security and streamline these processes in future?</a:t>
            </a:r>
          </a:p>
          <a:p>
            <a:endParaRPr lang="en-US" dirty="0"/>
          </a:p>
        </p:txBody>
      </p:sp>
    </p:spTree>
    <p:extLst>
      <p:ext uri="{BB962C8B-B14F-4D97-AF65-F5344CB8AC3E}">
        <p14:creationId xmlns:p14="http://schemas.microsoft.com/office/powerpoint/2010/main" val="177279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1564-0E0A-B868-72B0-F7A806566AF9}"/>
              </a:ext>
            </a:extLst>
          </p:cNvPr>
          <p:cNvSpPr>
            <a:spLocks noGrp="1"/>
          </p:cNvSpPr>
          <p:nvPr>
            <p:ph type="title"/>
          </p:nvPr>
        </p:nvSpPr>
        <p:spPr/>
        <p:txBody>
          <a:bodyPr/>
          <a:lstStyle/>
          <a:p>
            <a:r>
              <a:rPr lang="en-US" b="1" dirty="0">
                <a:solidFill>
                  <a:schemeClr val="accent1">
                    <a:lumMod val="50000"/>
                  </a:schemeClr>
                </a:solidFill>
              </a:rPr>
              <a:t>Challenges </a:t>
            </a:r>
          </a:p>
        </p:txBody>
      </p:sp>
      <p:sp>
        <p:nvSpPr>
          <p:cNvPr id="3" name="Content Placeholder 2">
            <a:extLst>
              <a:ext uri="{FF2B5EF4-FFF2-40B4-BE49-F238E27FC236}">
                <a16:creationId xmlns:a16="http://schemas.microsoft.com/office/drawing/2014/main" id="{AB79D69D-9A5D-20A2-0031-DA954C4760D1}"/>
              </a:ext>
            </a:extLst>
          </p:cNvPr>
          <p:cNvSpPr>
            <a:spLocks noGrp="1"/>
          </p:cNvSpPr>
          <p:nvPr>
            <p:ph idx="1"/>
          </p:nvPr>
        </p:nvSpPr>
        <p:spPr/>
        <p:txBody>
          <a:bodyPr>
            <a:normAutofit fontScale="92500" lnSpcReduction="20000"/>
          </a:bodyPr>
          <a:lstStyle/>
          <a:p>
            <a:r>
              <a:rPr lang="en-US" b="1" dirty="0">
                <a:solidFill>
                  <a:schemeClr val="accent1">
                    <a:lumMod val="50000"/>
                  </a:schemeClr>
                </a:solidFill>
              </a:rPr>
              <a:t>Large Facilities (100’s of units/processes/pollutants):</a:t>
            </a:r>
          </a:p>
          <a:p>
            <a:pPr lvl="1"/>
            <a:r>
              <a:rPr lang="en-US" b="1" dirty="0">
                <a:solidFill>
                  <a:schemeClr val="accent1">
                    <a:lumMod val="50000"/>
                  </a:schemeClr>
                </a:solidFill>
              </a:rPr>
              <a:t>Time out in CDX </a:t>
            </a:r>
            <a:r>
              <a:rPr lang="en-US" dirty="0">
                <a:solidFill>
                  <a:schemeClr val="accent1">
                    <a:lumMod val="50000"/>
                  </a:schemeClr>
                </a:solidFill>
              </a:rPr>
              <a:t>is impractical to reporters:  “…when I was working on bulk reporting I was logged out several times and lost data. “  </a:t>
            </a:r>
          </a:p>
          <a:p>
            <a:pPr lvl="1"/>
            <a:r>
              <a:rPr lang="en-US" b="1" dirty="0">
                <a:solidFill>
                  <a:schemeClr val="accent1">
                    <a:lumMod val="50000"/>
                  </a:schemeClr>
                </a:solidFill>
              </a:rPr>
              <a:t>Certification, COR generation and submission process for multiple facilities at the same time</a:t>
            </a:r>
            <a:r>
              <a:rPr lang="en-US" dirty="0">
                <a:solidFill>
                  <a:schemeClr val="accent1">
                    <a:lumMod val="50000"/>
                  </a:schemeClr>
                </a:solidFill>
              </a:rPr>
              <a:t>, e.g. </a:t>
            </a:r>
          </a:p>
          <a:p>
            <a:pPr lvl="2"/>
            <a:r>
              <a:rPr lang="en-US" dirty="0">
                <a:solidFill>
                  <a:schemeClr val="accent1">
                    <a:lumMod val="50000"/>
                  </a:schemeClr>
                </a:solidFill>
              </a:rPr>
              <a:t>Oil and gas facilities with e.g. 600-1000 facilities (well pads) where certifying and submitting 600-1000 times is unworkable</a:t>
            </a:r>
          </a:p>
          <a:p>
            <a:pPr lvl="1"/>
            <a:r>
              <a:rPr lang="en-US" b="1" dirty="0">
                <a:solidFill>
                  <a:schemeClr val="accent1">
                    <a:lumMod val="50000"/>
                  </a:schemeClr>
                </a:solidFill>
              </a:rPr>
              <a:t>Frequent changes in ownership </a:t>
            </a:r>
            <a:r>
              <a:rPr lang="en-US" dirty="0">
                <a:solidFill>
                  <a:schemeClr val="accent1">
                    <a:lumMod val="50000"/>
                  </a:schemeClr>
                </a:solidFill>
              </a:rPr>
              <a:t>of facilities: 100’s of facilities are now associated with a new Industry Reporter and organization, how might they “batch” register/change their organization and facility access for all of them instead of having to do so one by one?</a:t>
            </a:r>
          </a:p>
          <a:p>
            <a:pPr lvl="1"/>
            <a:r>
              <a:rPr lang="en-US" b="1" dirty="0">
                <a:solidFill>
                  <a:schemeClr val="accent1">
                    <a:lumMod val="50000"/>
                  </a:schemeClr>
                </a:solidFill>
              </a:rPr>
              <a:t>Excel template becomes slow:  </a:t>
            </a:r>
            <a:r>
              <a:rPr lang="en-US" dirty="0">
                <a:solidFill>
                  <a:schemeClr val="accent1">
                    <a:lumMod val="50000"/>
                  </a:schemeClr>
                </a:solidFill>
              </a:rPr>
              <a:t>A lot of data and then excel template validations and equations. Accepting a “raw” file without validations means potentially huge number of errors.  The more errors, the more QA checks will bog down the upload and the QA checks process.  </a:t>
            </a:r>
          </a:p>
          <a:p>
            <a:pPr lvl="1"/>
            <a:endParaRPr lang="en-US" dirty="0">
              <a:solidFill>
                <a:schemeClr val="accent1">
                  <a:lumMod val="50000"/>
                </a:schemeClr>
              </a:solidFill>
            </a:endParaRPr>
          </a:p>
          <a:p>
            <a:pPr lvl="2"/>
            <a:endParaRPr lang="en-US" dirty="0">
              <a:solidFill>
                <a:schemeClr val="accent1">
                  <a:lumMod val="50000"/>
                </a:schemeClr>
              </a:solidFill>
            </a:endParaRPr>
          </a:p>
          <a:p>
            <a:pPr lvl="2"/>
            <a:endParaRPr lang="en-US" dirty="0">
              <a:solidFill>
                <a:schemeClr val="accent1">
                  <a:lumMod val="50000"/>
                </a:schemeClr>
              </a:solidFill>
            </a:endParaRPr>
          </a:p>
          <a:p>
            <a:pPr lvl="1"/>
            <a:endParaRPr lang="en-US" dirty="0">
              <a:solidFill>
                <a:schemeClr val="accent1">
                  <a:lumMod val="50000"/>
                </a:schemeClr>
              </a:solidFill>
            </a:endParaRPr>
          </a:p>
        </p:txBody>
      </p:sp>
      <p:pic>
        <p:nvPicPr>
          <p:cNvPr id="4" name="Picture 2" descr="Seal of the U.S. Environmental Protection Agency.">
            <a:extLst>
              <a:ext uri="{FF2B5EF4-FFF2-40B4-BE49-F238E27FC236}">
                <a16:creationId xmlns:a16="http://schemas.microsoft.com/office/drawing/2014/main" id="{4CB8BC84-C686-8BAB-5248-A4A1EA5F7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8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9EE7-7F14-57BA-40FB-8B38071BC269}"/>
              </a:ext>
            </a:extLst>
          </p:cNvPr>
          <p:cNvSpPr>
            <a:spLocks noGrp="1"/>
          </p:cNvSpPr>
          <p:nvPr>
            <p:ph type="title"/>
          </p:nvPr>
        </p:nvSpPr>
        <p:spPr/>
        <p:txBody>
          <a:bodyPr/>
          <a:lstStyle/>
          <a:p>
            <a:r>
              <a:rPr lang="en-US" b="1" dirty="0">
                <a:solidFill>
                  <a:schemeClr val="accent1">
                    <a:lumMod val="50000"/>
                  </a:schemeClr>
                </a:solidFill>
              </a:rPr>
              <a:t>Snapshot of Large Facility’s Data</a:t>
            </a:r>
          </a:p>
        </p:txBody>
      </p:sp>
      <p:pic>
        <p:nvPicPr>
          <p:cNvPr id="4" name="Picture 2" descr="Seal of the U.S. Environmental Protection Agency.">
            <a:extLst>
              <a:ext uri="{FF2B5EF4-FFF2-40B4-BE49-F238E27FC236}">
                <a16:creationId xmlns:a16="http://schemas.microsoft.com/office/drawing/2014/main" id="{52F0716C-63FB-17C6-D765-B6EA8678C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AD9B99-334F-48C2-7BAB-A212A539BB49}"/>
              </a:ext>
            </a:extLst>
          </p:cNvPr>
          <p:cNvPicPr>
            <a:picLocks noChangeAspect="1"/>
          </p:cNvPicPr>
          <p:nvPr/>
        </p:nvPicPr>
        <p:blipFill rotWithShape="1">
          <a:blip r:embed="rId3"/>
          <a:srcRect t="16779"/>
          <a:stretch/>
        </p:blipFill>
        <p:spPr>
          <a:xfrm>
            <a:off x="1002585" y="1451888"/>
            <a:ext cx="8488256" cy="4897520"/>
          </a:xfrm>
          <a:prstGeom prst="rect">
            <a:avLst/>
          </a:prstGeom>
        </p:spPr>
      </p:pic>
      <p:pic>
        <p:nvPicPr>
          <p:cNvPr id="10" name="Picture 9">
            <a:extLst>
              <a:ext uri="{FF2B5EF4-FFF2-40B4-BE49-F238E27FC236}">
                <a16:creationId xmlns:a16="http://schemas.microsoft.com/office/drawing/2014/main" id="{3C9C644D-0529-9167-2377-97A2C84E2988}"/>
              </a:ext>
            </a:extLst>
          </p:cNvPr>
          <p:cNvPicPr>
            <a:picLocks noChangeAspect="1"/>
          </p:cNvPicPr>
          <p:nvPr/>
        </p:nvPicPr>
        <p:blipFill>
          <a:blip r:embed="rId4"/>
          <a:stretch>
            <a:fillRect/>
          </a:stretch>
        </p:blipFill>
        <p:spPr>
          <a:xfrm>
            <a:off x="2193502" y="1766848"/>
            <a:ext cx="6857167" cy="4430525"/>
          </a:xfrm>
          <a:prstGeom prst="rect">
            <a:avLst/>
          </a:prstGeom>
        </p:spPr>
      </p:pic>
      <p:cxnSp>
        <p:nvCxnSpPr>
          <p:cNvPr id="12" name="Straight Arrow Connector 11">
            <a:extLst>
              <a:ext uri="{FF2B5EF4-FFF2-40B4-BE49-F238E27FC236}">
                <a16:creationId xmlns:a16="http://schemas.microsoft.com/office/drawing/2014/main" id="{3596178F-DC71-54C0-D8D6-7084C91EDA42}"/>
              </a:ext>
            </a:extLst>
          </p:cNvPr>
          <p:cNvCxnSpPr>
            <a:cxnSpLocks/>
            <a:endCxn id="28" idx="2"/>
          </p:cNvCxnSpPr>
          <p:nvPr/>
        </p:nvCxnSpPr>
        <p:spPr>
          <a:xfrm flipV="1">
            <a:off x="1738532" y="2425660"/>
            <a:ext cx="560762" cy="1795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F999C92-7E38-92BD-FA69-3483670170F1}"/>
              </a:ext>
            </a:extLst>
          </p:cNvPr>
          <p:cNvPicPr>
            <a:picLocks noChangeAspect="1"/>
          </p:cNvPicPr>
          <p:nvPr/>
        </p:nvPicPr>
        <p:blipFill>
          <a:blip r:embed="rId5"/>
          <a:stretch>
            <a:fillRect/>
          </a:stretch>
        </p:blipFill>
        <p:spPr>
          <a:xfrm>
            <a:off x="3191412" y="1825899"/>
            <a:ext cx="7279640" cy="5032101"/>
          </a:xfrm>
          <a:prstGeom prst="rect">
            <a:avLst/>
          </a:prstGeom>
        </p:spPr>
      </p:pic>
      <p:sp>
        <p:nvSpPr>
          <p:cNvPr id="17" name="Oval 16">
            <a:extLst>
              <a:ext uri="{FF2B5EF4-FFF2-40B4-BE49-F238E27FC236}">
                <a16:creationId xmlns:a16="http://schemas.microsoft.com/office/drawing/2014/main" id="{610C10E4-C624-E0EE-0005-377689B6FD65}"/>
              </a:ext>
            </a:extLst>
          </p:cNvPr>
          <p:cNvSpPr/>
          <p:nvPr/>
        </p:nvSpPr>
        <p:spPr>
          <a:xfrm>
            <a:off x="3351669" y="4373840"/>
            <a:ext cx="566183" cy="3759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BA2E10A4-201C-E1FE-EF37-E55AF6C8EAFA}"/>
              </a:ext>
            </a:extLst>
          </p:cNvPr>
          <p:cNvCxnSpPr>
            <a:cxnSpLocks/>
            <a:endCxn id="17" idx="2"/>
          </p:cNvCxnSpPr>
          <p:nvPr/>
        </p:nvCxnSpPr>
        <p:spPr>
          <a:xfrm>
            <a:off x="2839333" y="2425660"/>
            <a:ext cx="512336" cy="2136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58B1544-DD3B-2698-C27E-9998C8BA35F2}"/>
              </a:ext>
            </a:extLst>
          </p:cNvPr>
          <p:cNvPicPr>
            <a:picLocks noChangeAspect="1"/>
          </p:cNvPicPr>
          <p:nvPr/>
        </p:nvPicPr>
        <p:blipFill>
          <a:blip r:embed="rId6"/>
          <a:stretch>
            <a:fillRect/>
          </a:stretch>
        </p:blipFill>
        <p:spPr>
          <a:xfrm>
            <a:off x="4582679" y="1996478"/>
            <a:ext cx="6959423" cy="4825010"/>
          </a:xfrm>
          <a:prstGeom prst="rect">
            <a:avLst/>
          </a:prstGeom>
        </p:spPr>
      </p:pic>
      <p:sp>
        <p:nvSpPr>
          <p:cNvPr id="24" name="Oval 23">
            <a:extLst>
              <a:ext uri="{FF2B5EF4-FFF2-40B4-BE49-F238E27FC236}">
                <a16:creationId xmlns:a16="http://schemas.microsoft.com/office/drawing/2014/main" id="{A198375E-641E-2368-2EE1-B18044705A4C}"/>
              </a:ext>
            </a:extLst>
          </p:cNvPr>
          <p:cNvSpPr/>
          <p:nvPr/>
        </p:nvSpPr>
        <p:spPr>
          <a:xfrm>
            <a:off x="5695853" y="3114000"/>
            <a:ext cx="975360" cy="27228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4C9A2CB2-146B-C8C5-3DEA-5B86652C6686}"/>
              </a:ext>
            </a:extLst>
          </p:cNvPr>
          <p:cNvCxnSpPr>
            <a:stCxn id="17" idx="6"/>
          </p:cNvCxnSpPr>
          <p:nvPr/>
        </p:nvCxnSpPr>
        <p:spPr>
          <a:xfrm flipV="1">
            <a:off x="3917852" y="4485600"/>
            <a:ext cx="17272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76F2FB9-D3E8-2FFD-EE54-C4267C8ADE8B}"/>
              </a:ext>
            </a:extLst>
          </p:cNvPr>
          <p:cNvSpPr/>
          <p:nvPr/>
        </p:nvSpPr>
        <p:spPr>
          <a:xfrm>
            <a:off x="1213291" y="4089360"/>
            <a:ext cx="540039" cy="2844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4163D24-13EA-FFFC-B9EA-B41A6D84C87C}"/>
              </a:ext>
            </a:extLst>
          </p:cNvPr>
          <p:cNvSpPr/>
          <p:nvPr/>
        </p:nvSpPr>
        <p:spPr>
          <a:xfrm>
            <a:off x="2299294" y="2265640"/>
            <a:ext cx="540039" cy="32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8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D79-8963-EFBA-7B1F-D4AC8B530F03}"/>
              </a:ext>
            </a:extLst>
          </p:cNvPr>
          <p:cNvSpPr>
            <a:spLocks noGrp="1"/>
          </p:cNvSpPr>
          <p:nvPr>
            <p:ph type="title"/>
          </p:nvPr>
        </p:nvSpPr>
        <p:spPr/>
        <p:txBody>
          <a:bodyPr/>
          <a:lstStyle/>
          <a:p>
            <a:r>
              <a:rPr lang="en-US" b="1" dirty="0">
                <a:solidFill>
                  <a:schemeClr val="accent1">
                    <a:lumMod val="50000"/>
                  </a:schemeClr>
                </a:solidFill>
              </a:rPr>
              <a:t>Number of “Data Points” in Excel Template</a:t>
            </a:r>
          </a:p>
        </p:txBody>
      </p:sp>
      <p:sp>
        <p:nvSpPr>
          <p:cNvPr id="3" name="Content Placeholder 2">
            <a:extLst>
              <a:ext uri="{FF2B5EF4-FFF2-40B4-BE49-F238E27FC236}">
                <a16:creationId xmlns:a16="http://schemas.microsoft.com/office/drawing/2014/main" id="{84AF1591-06E9-335D-A9AE-46028ED09367}"/>
              </a:ext>
            </a:extLst>
          </p:cNvPr>
          <p:cNvSpPr>
            <a:spLocks noGrp="1"/>
          </p:cNvSpPr>
          <p:nvPr>
            <p:ph idx="1"/>
          </p:nvPr>
        </p:nvSpPr>
        <p:spPr/>
        <p:txBody>
          <a:bodyPr>
            <a:normAutofit fontScale="92500"/>
          </a:bodyPr>
          <a:lstStyle/>
          <a:p>
            <a:r>
              <a:rPr lang="en-US" dirty="0">
                <a:solidFill>
                  <a:schemeClr val="accent1">
                    <a:lumMod val="50000"/>
                  </a:schemeClr>
                </a:solidFill>
              </a:rPr>
              <a:t>Units: 311 x 7 = 2,177 </a:t>
            </a:r>
          </a:p>
          <a:p>
            <a:r>
              <a:rPr lang="en-US" dirty="0">
                <a:solidFill>
                  <a:schemeClr val="accent1">
                    <a:lumMod val="50000"/>
                  </a:schemeClr>
                </a:solidFill>
              </a:rPr>
              <a:t>Processes: 322 x 7 = 2,254 (some are temporarily shut down)</a:t>
            </a:r>
          </a:p>
          <a:p>
            <a:r>
              <a:rPr lang="en-US" dirty="0">
                <a:solidFill>
                  <a:schemeClr val="accent1">
                    <a:lumMod val="50000"/>
                  </a:schemeClr>
                </a:solidFill>
              </a:rPr>
              <a:t>Release Point Apportionment: 322 x 2 = 644</a:t>
            </a:r>
          </a:p>
          <a:p>
            <a:r>
              <a:rPr lang="en-US" dirty="0">
                <a:solidFill>
                  <a:schemeClr val="accent1">
                    <a:lumMod val="50000"/>
                  </a:schemeClr>
                </a:solidFill>
              </a:rPr>
              <a:t>Reporting Period: 319 x 13 = 4,147</a:t>
            </a:r>
          </a:p>
          <a:p>
            <a:r>
              <a:rPr lang="en-US" dirty="0">
                <a:solidFill>
                  <a:schemeClr val="accent1">
                    <a:lumMod val="50000"/>
                  </a:schemeClr>
                </a:solidFill>
              </a:rPr>
              <a:t>Operating Details: 319 x 9 = 2,871</a:t>
            </a:r>
          </a:p>
          <a:p>
            <a:r>
              <a:rPr lang="en-US" dirty="0">
                <a:solidFill>
                  <a:schemeClr val="accent1">
                    <a:lumMod val="50000"/>
                  </a:schemeClr>
                </a:solidFill>
              </a:rPr>
              <a:t>Emissions: 2,638 x 14 = 36,932</a:t>
            </a:r>
          </a:p>
          <a:p>
            <a:r>
              <a:rPr lang="en-US" dirty="0">
                <a:solidFill>
                  <a:schemeClr val="accent1">
                    <a:lumMod val="50000"/>
                  </a:schemeClr>
                </a:solidFill>
              </a:rPr>
              <a:t>49,025 data points</a:t>
            </a:r>
          </a:p>
          <a:p>
            <a:pPr marL="0" indent="0">
              <a:buNone/>
            </a:pPr>
            <a:r>
              <a:rPr lang="en-US" dirty="0">
                <a:solidFill>
                  <a:schemeClr val="accent1">
                    <a:lumMod val="50000"/>
                  </a:schemeClr>
                </a:solidFill>
              </a:rPr>
              <a:t>Accepting a “raw” file without validations means potentially huge number of errors that then will bog the UI down when they run the QA checks.  </a:t>
            </a:r>
          </a:p>
        </p:txBody>
      </p:sp>
    </p:spTree>
    <p:extLst>
      <p:ext uri="{BB962C8B-B14F-4D97-AF65-F5344CB8AC3E}">
        <p14:creationId xmlns:p14="http://schemas.microsoft.com/office/powerpoint/2010/main" val="82378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D39C-1410-C436-2DDB-E631AF30791B}"/>
              </a:ext>
            </a:extLst>
          </p:cNvPr>
          <p:cNvSpPr>
            <a:spLocks noGrp="1"/>
          </p:cNvSpPr>
          <p:nvPr>
            <p:ph type="title"/>
          </p:nvPr>
        </p:nvSpPr>
        <p:spPr/>
        <p:txBody>
          <a:bodyPr/>
          <a:lstStyle/>
          <a:p>
            <a:r>
              <a:rPr lang="en-US" b="1" dirty="0">
                <a:solidFill>
                  <a:schemeClr val="accent1">
                    <a:lumMod val="50000"/>
                  </a:schemeClr>
                </a:solidFill>
              </a:rPr>
              <a:t>Challenges</a:t>
            </a:r>
          </a:p>
        </p:txBody>
      </p:sp>
      <p:sp>
        <p:nvSpPr>
          <p:cNvPr id="3" name="Content Placeholder 2">
            <a:extLst>
              <a:ext uri="{FF2B5EF4-FFF2-40B4-BE49-F238E27FC236}">
                <a16:creationId xmlns:a16="http://schemas.microsoft.com/office/drawing/2014/main" id="{6B1A079B-21C1-0111-A55D-C63EF374D183}"/>
              </a:ext>
            </a:extLst>
          </p:cNvPr>
          <p:cNvSpPr>
            <a:spLocks noGrp="1"/>
          </p:cNvSpPr>
          <p:nvPr>
            <p:ph idx="1"/>
          </p:nvPr>
        </p:nvSpPr>
        <p:spPr/>
        <p:txBody>
          <a:bodyPr>
            <a:normAutofit/>
          </a:bodyPr>
          <a:lstStyle/>
          <a:p>
            <a:pPr lvl="1"/>
            <a:r>
              <a:rPr lang="en-US" b="1" dirty="0">
                <a:solidFill>
                  <a:schemeClr val="accent1">
                    <a:lumMod val="50000"/>
                  </a:schemeClr>
                </a:solidFill>
              </a:rPr>
              <a:t>SLTs have unique business needs: </a:t>
            </a:r>
            <a:r>
              <a:rPr lang="en-US" dirty="0">
                <a:solidFill>
                  <a:schemeClr val="accent1">
                    <a:lumMod val="50000"/>
                  </a:schemeClr>
                </a:solidFill>
              </a:rPr>
              <a:t>e.g. additional pollutants, codes, data fields, and it doesn’t make sense for them to have to collect additional information separately when it is tied to the same unit, process information.  Rather than stand up and maintain their own reporting system, could they build additional functionality outside of CAERS that works with CAERs and then share it with other SLTs that also need it?</a:t>
            </a:r>
          </a:p>
          <a:p>
            <a:pPr lvl="1"/>
            <a:r>
              <a:rPr lang="en-US" b="1" dirty="0">
                <a:solidFill>
                  <a:schemeClr val="accent1">
                    <a:lumMod val="50000"/>
                  </a:schemeClr>
                </a:solidFill>
              </a:rPr>
              <a:t>More data coming: </a:t>
            </a:r>
            <a:r>
              <a:rPr lang="en-US" dirty="0">
                <a:solidFill>
                  <a:schemeClr val="accent1">
                    <a:lumMod val="50000"/>
                  </a:schemeClr>
                </a:solidFill>
              </a:rPr>
              <a:t>need for multipollutant inventory to conduct analyses that are more complete on exposure to harmful pollutants, and the means to curtail them most effectively.  This means collecting HAPS together with CAPs and GHGs.</a:t>
            </a:r>
          </a:p>
          <a:p>
            <a:pPr lvl="1"/>
            <a:endParaRPr lang="en-US" dirty="0">
              <a:solidFill>
                <a:schemeClr val="accent1">
                  <a:lumMod val="50000"/>
                </a:schemeClr>
              </a:solidFill>
            </a:endParaRPr>
          </a:p>
          <a:p>
            <a:pPr lvl="1"/>
            <a:endParaRPr lang="en-US" dirty="0">
              <a:solidFill>
                <a:schemeClr val="accent1">
                  <a:lumMod val="50000"/>
                </a:schemeClr>
              </a:solidFill>
            </a:endParaRPr>
          </a:p>
        </p:txBody>
      </p:sp>
      <p:pic>
        <p:nvPicPr>
          <p:cNvPr id="4" name="Picture 2" descr="Seal of the U.S. Environmental Protection Agency.">
            <a:extLst>
              <a:ext uri="{FF2B5EF4-FFF2-40B4-BE49-F238E27FC236}">
                <a16:creationId xmlns:a16="http://schemas.microsoft.com/office/drawing/2014/main" id="{0B7E2227-6974-AEAA-BF5F-6E15B19EC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33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F4B4-94D3-4985-4E6C-9BCFA3D04E05}"/>
              </a:ext>
            </a:extLst>
          </p:cNvPr>
          <p:cNvSpPr>
            <a:spLocks noGrp="1"/>
          </p:cNvSpPr>
          <p:nvPr>
            <p:ph type="title"/>
          </p:nvPr>
        </p:nvSpPr>
        <p:spPr/>
        <p:txBody>
          <a:bodyPr/>
          <a:lstStyle/>
          <a:p>
            <a:r>
              <a:rPr lang="en-US" b="1" dirty="0">
                <a:solidFill>
                  <a:schemeClr val="accent1">
                    <a:lumMod val="50000"/>
                  </a:schemeClr>
                </a:solidFill>
              </a:rPr>
              <a:t>Future Steps for CAERS</a:t>
            </a:r>
          </a:p>
        </p:txBody>
      </p:sp>
      <p:sp>
        <p:nvSpPr>
          <p:cNvPr id="4" name="Slide Number Placeholder 3">
            <a:extLst>
              <a:ext uri="{FF2B5EF4-FFF2-40B4-BE49-F238E27FC236}">
                <a16:creationId xmlns:a16="http://schemas.microsoft.com/office/drawing/2014/main" id="{60651744-DFAA-A2D6-010D-15B2BD44BF20}"/>
              </a:ext>
            </a:extLst>
          </p:cNvPr>
          <p:cNvSpPr>
            <a:spLocks noGrp="1"/>
          </p:cNvSpPr>
          <p:nvPr>
            <p:ph type="sldNum" sz="quarter" idx="12"/>
          </p:nvPr>
        </p:nvSpPr>
        <p:spPr/>
        <p:txBody>
          <a:bodyPr/>
          <a:lstStyle/>
          <a:p>
            <a:fld id="{39E6CC65-9EA2-4223-B42B-C4EE013C2238}" type="slidenum">
              <a:rPr lang="en-US" smtClean="0"/>
              <a:t>15</a:t>
            </a:fld>
            <a:endParaRPr lang="en-US" dirty="0"/>
          </a:p>
        </p:txBody>
      </p:sp>
      <p:sp>
        <p:nvSpPr>
          <p:cNvPr id="3" name="Content Placeholder 2">
            <a:extLst>
              <a:ext uri="{FF2B5EF4-FFF2-40B4-BE49-F238E27FC236}">
                <a16:creationId xmlns:a16="http://schemas.microsoft.com/office/drawing/2014/main" id="{6B3F4D8C-0AA0-1DAA-BCDF-BD3A590BEBFF}"/>
              </a:ext>
            </a:extLst>
          </p:cNvPr>
          <p:cNvSpPr>
            <a:spLocks noGrp="1"/>
          </p:cNvSpPr>
          <p:nvPr>
            <p:ph idx="1"/>
          </p:nvPr>
        </p:nvSpPr>
        <p:spPr>
          <a:solidFill>
            <a:schemeClr val="bg1"/>
          </a:solidFill>
        </p:spPr>
        <p:txBody>
          <a:bodyPr/>
          <a:lstStyle/>
          <a:p>
            <a:r>
              <a:rPr lang="en-US" dirty="0">
                <a:solidFill>
                  <a:schemeClr val="accent1">
                    <a:lumMod val="50000"/>
                  </a:schemeClr>
                </a:solidFill>
              </a:rPr>
              <a:t>Automatic EPA emission factors update using </a:t>
            </a:r>
            <a:r>
              <a:rPr lang="en-US" dirty="0" err="1">
                <a:solidFill>
                  <a:schemeClr val="accent1">
                    <a:lumMod val="50000"/>
                  </a:schemeClr>
                </a:solidFill>
                <a:hlinkClick r:id="rId2">
                  <a:extLst>
                    <a:ext uri="{A12FA001-AC4F-418D-AE19-62706E023703}">
                      <ahyp:hlinkClr xmlns:ahyp="http://schemas.microsoft.com/office/drawing/2018/hyperlinkcolor" val="tx"/>
                    </a:ext>
                  </a:extLst>
                </a:hlinkClick>
              </a:rPr>
              <a:t>WebFIRE</a:t>
            </a:r>
            <a:r>
              <a:rPr lang="en-US" dirty="0">
                <a:solidFill>
                  <a:schemeClr val="accent1">
                    <a:lumMod val="50000"/>
                  </a:schemeClr>
                </a:solidFill>
                <a:hlinkClick r:id="rId2">
                  <a:extLst>
                    <a:ext uri="{A12FA001-AC4F-418D-AE19-62706E023703}">
                      <ahyp:hlinkClr xmlns:ahyp="http://schemas.microsoft.com/office/drawing/2018/hyperlinkcolor" val="tx"/>
                    </a:ext>
                  </a:extLst>
                </a:hlinkClick>
              </a:rPr>
              <a:t> webservices</a:t>
            </a:r>
            <a:r>
              <a:rPr lang="en-US" dirty="0">
                <a:solidFill>
                  <a:schemeClr val="accent1">
                    <a:lumMod val="50000"/>
                  </a:schemeClr>
                </a:solidFill>
              </a:rPr>
              <a:t> part II.</a:t>
            </a:r>
          </a:p>
          <a:p>
            <a:r>
              <a:rPr lang="en-US" dirty="0">
                <a:solidFill>
                  <a:schemeClr val="accent1">
                    <a:lumMod val="50000"/>
                  </a:schemeClr>
                </a:solidFill>
              </a:rPr>
              <a:t>Enhance current basic workflow with TRI to provide detailed information to the TRI reporter about how data from CAERS was generated.</a:t>
            </a:r>
          </a:p>
          <a:p>
            <a:r>
              <a:rPr lang="en-US" dirty="0">
                <a:solidFill>
                  <a:schemeClr val="accent1">
                    <a:lumMod val="50000"/>
                  </a:schemeClr>
                </a:solidFill>
              </a:rPr>
              <a:t>Obtain reported test data (NSPS, NESHAPS) when Industry Reporter selects “test data” as calculation method in CAERS.</a:t>
            </a:r>
          </a:p>
          <a:p>
            <a:r>
              <a:rPr lang="en-US" dirty="0">
                <a:solidFill>
                  <a:schemeClr val="accent1">
                    <a:lumMod val="50000"/>
                  </a:schemeClr>
                </a:solidFill>
              </a:rPr>
              <a:t>SLT-specific pollutants</a:t>
            </a:r>
          </a:p>
          <a:p>
            <a:r>
              <a:rPr lang="en-US" dirty="0">
                <a:solidFill>
                  <a:schemeClr val="accent1">
                    <a:lumMod val="50000"/>
                  </a:schemeClr>
                </a:solidFill>
              </a:rPr>
              <a:t>Other per SLT and Industry request to improve UI functionality.</a:t>
            </a:r>
          </a:p>
        </p:txBody>
      </p:sp>
      <p:pic>
        <p:nvPicPr>
          <p:cNvPr id="5" name="Picture 2" descr="Seal of the U.S. Environmental Protection Agency.">
            <a:extLst>
              <a:ext uri="{FF2B5EF4-FFF2-40B4-BE49-F238E27FC236}">
                <a16:creationId xmlns:a16="http://schemas.microsoft.com/office/drawing/2014/main" id="{C6D00590-D5A9-A3AE-2BEA-52051BBFC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9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4170-250F-2D19-9DF7-E273007A8461}"/>
              </a:ext>
            </a:extLst>
          </p:cNvPr>
          <p:cNvSpPr>
            <a:spLocks noGrp="1"/>
          </p:cNvSpPr>
          <p:nvPr>
            <p:ph type="title"/>
          </p:nvPr>
        </p:nvSpPr>
        <p:spPr/>
        <p:txBody>
          <a:bodyPr/>
          <a:lstStyle/>
          <a:p>
            <a:r>
              <a:rPr lang="en-US" b="1" dirty="0">
                <a:solidFill>
                  <a:schemeClr val="accent1">
                    <a:lumMod val="50000"/>
                  </a:schemeClr>
                </a:solidFill>
              </a:rPr>
              <a:t>Upcoming Transition</a:t>
            </a:r>
          </a:p>
        </p:txBody>
      </p:sp>
      <p:sp>
        <p:nvSpPr>
          <p:cNvPr id="3" name="Content Placeholder 2">
            <a:extLst>
              <a:ext uri="{FF2B5EF4-FFF2-40B4-BE49-F238E27FC236}">
                <a16:creationId xmlns:a16="http://schemas.microsoft.com/office/drawing/2014/main" id="{C40BAED4-748A-25B3-A13B-882EBE3E5DFD}"/>
              </a:ext>
            </a:extLst>
          </p:cNvPr>
          <p:cNvSpPr>
            <a:spLocks noGrp="1"/>
          </p:cNvSpPr>
          <p:nvPr>
            <p:ph idx="1"/>
          </p:nvPr>
        </p:nvSpPr>
        <p:spPr/>
        <p:txBody>
          <a:bodyPr>
            <a:normAutofit fontScale="92500"/>
          </a:bodyPr>
          <a:lstStyle/>
          <a:p>
            <a:pPr marL="342900" marR="0" lvl="0" indent="-342900">
              <a:spcBef>
                <a:spcPts val="0"/>
              </a:spcBef>
              <a:spcAft>
                <a:spcPts val="0"/>
              </a:spcAft>
              <a:buFont typeface="Symbol" panose="05050102010706020507" pitchFamily="18" charset="2"/>
              <a:buChar char=""/>
            </a:pPr>
            <a:r>
              <a:rPr lang="en-US" sz="2400" dirty="0">
                <a:solidFill>
                  <a:schemeClr val="accent1">
                    <a:lumMod val="50000"/>
                  </a:schemeClr>
                </a:solidFill>
                <a:effectLst/>
                <a:latin typeface="Gadugi" panose="020B0502040204020203" pitchFamily="34" charset="0"/>
                <a:ea typeface="Times New Roman" panose="02020603050405020304" pitchFamily="18" charset="0"/>
              </a:rPr>
              <a:t>OAQPS to consolidate all our program information under one roof to maximize resources: Unified Platform</a:t>
            </a:r>
            <a:endParaRPr lang="en-US" sz="2400" dirty="0">
              <a:solidFill>
                <a:schemeClr val="accent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chemeClr val="accent1">
                    <a:lumMod val="50000"/>
                  </a:schemeClr>
                </a:solidFill>
                <a:effectLst/>
                <a:latin typeface="Gadugi" panose="020B0502040204020203" pitchFamily="34" charset="0"/>
                <a:ea typeface="Times New Roman" panose="02020603050405020304" pitchFamily="18" charset="0"/>
              </a:rPr>
              <a:t>Project is in discovery phase with new contractor.  Expect to be a 3-year process.  </a:t>
            </a:r>
            <a:endParaRPr lang="en-US" sz="2400" dirty="0">
              <a:solidFill>
                <a:schemeClr val="accent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chemeClr val="accent1">
                    <a:lumMod val="50000"/>
                  </a:schemeClr>
                </a:solidFill>
                <a:effectLst/>
                <a:latin typeface="Gadugi" panose="020B0502040204020203" pitchFamily="34" charset="0"/>
                <a:ea typeface="Times New Roman" panose="02020603050405020304" pitchFamily="18" charset="0"/>
              </a:rPr>
              <a:t>CAERS functionality will be “folded into” the new system:</a:t>
            </a:r>
            <a:endParaRPr lang="en-US" sz="2400" dirty="0">
              <a:solidFill>
                <a:schemeClr val="accent1">
                  <a:lumMod val="50000"/>
                </a:schemeClr>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accent1">
                    <a:lumMod val="50000"/>
                  </a:schemeClr>
                </a:solidFill>
                <a:effectLst/>
                <a:latin typeface="Gadugi" panose="020B0502040204020203" pitchFamily="34" charset="0"/>
                <a:ea typeface="Times New Roman" panose="02020603050405020304" pitchFamily="18" charset="0"/>
              </a:rPr>
              <a:t>Reporting functionality for AERR compliance will be available in time for rule implementation.</a:t>
            </a:r>
            <a:endParaRPr lang="en-US" dirty="0">
              <a:solidFill>
                <a:schemeClr val="accent1">
                  <a:lumMod val="50000"/>
                </a:schemeClr>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accent1">
                    <a:lumMod val="50000"/>
                  </a:schemeClr>
                </a:solidFill>
                <a:effectLst/>
                <a:latin typeface="Gadugi" panose="020B0502040204020203" pitchFamily="34" charset="0"/>
                <a:ea typeface="Times New Roman" panose="02020603050405020304" pitchFamily="18" charset="0"/>
              </a:rPr>
              <a:t>All current CAERS functionality will remain, including workflow with TRI.  </a:t>
            </a:r>
            <a:endParaRPr lang="en-US" dirty="0">
              <a:solidFill>
                <a:schemeClr val="accent1">
                  <a:lumMod val="50000"/>
                </a:schemeClr>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accent1">
                    <a:lumMod val="50000"/>
                  </a:schemeClr>
                </a:solidFill>
                <a:effectLst/>
                <a:latin typeface="Gadugi" panose="020B0502040204020203" pitchFamily="34" charset="0"/>
                <a:ea typeface="Times New Roman" panose="02020603050405020304" pitchFamily="18" charset="0"/>
              </a:rPr>
              <a:t>Will proceed with data sharing of internal OAQPS processes first.</a:t>
            </a:r>
            <a:endParaRPr lang="en-US" dirty="0">
              <a:solidFill>
                <a:schemeClr val="accent1">
                  <a:lumMod val="50000"/>
                </a:schemeClr>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accent1">
                    <a:lumMod val="50000"/>
                  </a:schemeClr>
                </a:solidFill>
                <a:effectLst/>
                <a:latin typeface="Gadugi" panose="020B0502040204020203" pitchFamily="34" charset="0"/>
                <a:ea typeface="Times New Roman" panose="02020603050405020304" pitchFamily="18" charset="0"/>
              </a:rPr>
              <a:t>Project will include a workflow that modernizes the sharing and availability of stack test information as well as </a:t>
            </a:r>
            <a:r>
              <a:rPr lang="en-US" dirty="0" err="1">
                <a:solidFill>
                  <a:schemeClr val="accent1">
                    <a:lumMod val="50000"/>
                  </a:schemeClr>
                </a:solidFill>
                <a:effectLst/>
                <a:latin typeface="Gadugi" panose="020B0502040204020203" pitchFamily="34" charset="0"/>
                <a:ea typeface="Times New Roman" panose="02020603050405020304" pitchFamily="18" charset="0"/>
              </a:rPr>
              <a:t>WebFIRE</a:t>
            </a:r>
            <a:r>
              <a:rPr lang="en-US" dirty="0">
                <a:solidFill>
                  <a:schemeClr val="accent1">
                    <a:lumMod val="50000"/>
                  </a:schemeClr>
                </a:solidFill>
                <a:effectLst/>
                <a:latin typeface="Gadugi" panose="020B0502040204020203" pitchFamily="34" charset="0"/>
                <a:ea typeface="Times New Roman" panose="02020603050405020304" pitchFamily="18" charset="0"/>
              </a:rPr>
              <a:t> emission factors.  </a:t>
            </a:r>
            <a:endParaRPr lang="en-US" dirty="0">
              <a:solidFill>
                <a:schemeClr val="accent1">
                  <a:lumMod val="50000"/>
                </a:schemeClr>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accent1">
                    <a:lumMod val="50000"/>
                  </a:schemeClr>
                </a:solidFill>
                <a:effectLst/>
                <a:latin typeface="Gadugi" panose="020B0502040204020203" pitchFamily="34" charset="0"/>
                <a:ea typeface="Times New Roman" panose="02020603050405020304" pitchFamily="18" charset="0"/>
              </a:rPr>
              <a:t>Expect workflow with GHGRP to follow after OAQPS systems transition is complete.</a:t>
            </a:r>
            <a:endParaRPr lang="en-US" dirty="0">
              <a:solidFill>
                <a:schemeClr val="accent1">
                  <a:lumMod val="50000"/>
                </a:schemeClr>
              </a:solidFill>
              <a:effectLst/>
              <a:latin typeface="Calibri" panose="020F0502020204030204" pitchFamily="34" charset="0"/>
              <a:ea typeface="Calibri" panose="020F0502020204030204" pitchFamily="34" charset="0"/>
            </a:endParaRPr>
          </a:p>
          <a:p>
            <a:endParaRPr lang="en-US" dirty="0">
              <a:solidFill>
                <a:schemeClr val="accent1">
                  <a:lumMod val="50000"/>
                </a:schemeClr>
              </a:solidFill>
            </a:endParaRPr>
          </a:p>
        </p:txBody>
      </p:sp>
    </p:spTree>
    <p:extLst>
      <p:ext uri="{BB962C8B-B14F-4D97-AF65-F5344CB8AC3E}">
        <p14:creationId xmlns:p14="http://schemas.microsoft.com/office/powerpoint/2010/main" val="277134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1D176E-65D9-5530-A06F-78DC52332D6E}"/>
              </a:ext>
            </a:extLst>
          </p:cNvPr>
          <p:cNvSpPr txBox="1"/>
          <p:nvPr/>
        </p:nvSpPr>
        <p:spPr>
          <a:xfrm>
            <a:off x="869512" y="4807888"/>
            <a:ext cx="5746311" cy="584775"/>
          </a:xfrm>
          <a:prstGeom prst="rect">
            <a:avLst/>
          </a:prstGeom>
          <a:noFill/>
        </p:spPr>
        <p:txBody>
          <a:bodyPr wrap="square" rtlCol="0">
            <a:spAutoFit/>
          </a:bodyPr>
          <a:lstStyle/>
          <a:p>
            <a:r>
              <a:rPr lang="en-US" sz="1600" b="1" dirty="0">
                <a:solidFill>
                  <a:schemeClr val="accent1">
                    <a:lumMod val="50000"/>
                  </a:schemeClr>
                </a:solidFill>
              </a:rPr>
              <a:t>Cases 3 &amp; 4: Option for industry to report to CAERS, SLT retrieves &amp;/or reviews data in CAERS</a:t>
            </a:r>
          </a:p>
        </p:txBody>
      </p:sp>
      <p:sp>
        <p:nvSpPr>
          <p:cNvPr id="2" name="Title 1">
            <a:extLst>
              <a:ext uri="{FF2B5EF4-FFF2-40B4-BE49-F238E27FC236}">
                <a16:creationId xmlns:a16="http://schemas.microsoft.com/office/drawing/2014/main" id="{C7BDCAE8-FCA8-774B-BFDC-53D0F9598868}"/>
              </a:ext>
            </a:extLst>
          </p:cNvPr>
          <p:cNvSpPr>
            <a:spLocks noGrp="1"/>
          </p:cNvSpPr>
          <p:nvPr>
            <p:ph type="title"/>
          </p:nvPr>
        </p:nvSpPr>
        <p:spPr/>
        <p:txBody>
          <a:bodyPr/>
          <a:lstStyle/>
          <a:p>
            <a:r>
              <a:rPr lang="en-US" b="1" dirty="0">
                <a:solidFill>
                  <a:schemeClr val="accent1">
                    <a:lumMod val="50000"/>
                  </a:schemeClr>
                </a:solidFill>
              </a:rPr>
              <a:t>Unified Platform</a:t>
            </a:r>
          </a:p>
        </p:txBody>
      </p:sp>
      <p:sp>
        <p:nvSpPr>
          <p:cNvPr id="5" name="TextBox 4">
            <a:extLst>
              <a:ext uri="{FF2B5EF4-FFF2-40B4-BE49-F238E27FC236}">
                <a16:creationId xmlns:a16="http://schemas.microsoft.com/office/drawing/2014/main" id="{35628183-BEAA-7F6A-4DA3-2D3449EA16FD}"/>
              </a:ext>
            </a:extLst>
          </p:cNvPr>
          <p:cNvSpPr txBox="1"/>
          <p:nvPr/>
        </p:nvSpPr>
        <p:spPr>
          <a:xfrm>
            <a:off x="7831871" y="4098795"/>
            <a:ext cx="1504629" cy="1754326"/>
          </a:xfrm>
          <a:prstGeom prst="rect">
            <a:avLst/>
          </a:prstGeom>
          <a:solidFill>
            <a:schemeClr val="accent5">
              <a:lumMod val="40000"/>
              <a:lumOff val="60000"/>
            </a:schemeClr>
          </a:solidFill>
        </p:spPr>
        <p:txBody>
          <a:bodyPr wrap="square" rtlCol="0">
            <a:spAutoFit/>
          </a:bodyPr>
          <a:lstStyle/>
          <a:p>
            <a:r>
              <a:rPr lang="en-US" b="1" dirty="0">
                <a:solidFill>
                  <a:schemeClr val="accent1">
                    <a:lumMod val="50000"/>
                  </a:schemeClr>
                </a:solidFill>
              </a:rPr>
              <a:t>Data in:</a:t>
            </a:r>
          </a:p>
          <a:p>
            <a:r>
              <a:rPr lang="en-US" b="1" dirty="0">
                <a:solidFill>
                  <a:schemeClr val="accent1">
                    <a:lumMod val="50000"/>
                  </a:schemeClr>
                </a:solidFill>
              </a:rPr>
              <a:t>CAERS</a:t>
            </a:r>
          </a:p>
          <a:p>
            <a:r>
              <a:rPr lang="en-US" b="1" dirty="0">
                <a:solidFill>
                  <a:schemeClr val="accent1">
                    <a:lumMod val="50000"/>
                  </a:schemeClr>
                </a:solidFill>
              </a:rPr>
              <a:t>-EIS</a:t>
            </a:r>
          </a:p>
          <a:p>
            <a:r>
              <a:rPr lang="en-US" b="1" dirty="0">
                <a:solidFill>
                  <a:schemeClr val="accent1">
                    <a:lumMod val="50000"/>
                  </a:schemeClr>
                </a:solidFill>
              </a:rPr>
              <a:t>CEDRI</a:t>
            </a:r>
          </a:p>
          <a:p>
            <a:r>
              <a:rPr lang="en-US" b="1" dirty="0">
                <a:solidFill>
                  <a:schemeClr val="accent1">
                    <a:lumMod val="50000"/>
                  </a:schemeClr>
                </a:solidFill>
              </a:rPr>
              <a:t>ERT</a:t>
            </a:r>
          </a:p>
          <a:p>
            <a:r>
              <a:rPr lang="en-US" b="1" dirty="0" err="1">
                <a:solidFill>
                  <a:schemeClr val="accent1">
                    <a:lumMod val="50000"/>
                  </a:schemeClr>
                </a:solidFill>
              </a:rPr>
              <a:t>WebFIRE</a:t>
            </a:r>
            <a:r>
              <a:rPr lang="en-US" b="1" dirty="0">
                <a:solidFill>
                  <a:schemeClr val="accent1">
                    <a:lumMod val="50000"/>
                  </a:schemeClr>
                </a:solidFill>
              </a:rPr>
              <a:t>-</a:t>
            </a:r>
          </a:p>
        </p:txBody>
      </p:sp>
      <p:sp>
        <p:nvSpPr>
          <p:cNvPr id="6" name="TextBox 5">
            <a:extLst>
              <a:ext uri="{FF2B5EF4-FFF2-40B4-BE49-F238E27FC236}">
                <a16:creationId xmlns:a16="http://schemas.microsoft.com/office/drawing/2014/main" id="{BF340238-CC43-62BD-79B0-6AB10093801F}"/>
              </a:ext>
            </a:extLst>
          </p:cNvPr>
          <p:cNvSpPr txBox="1"/>
          <p:nvPr/>
        </p:nvSpPr>
        <p:spPr>
          <a:xfrm>
            <a:off x="4830292" y="5742480"/>
            <a:ext cx="1785531" cy="646331"/>
          </a:xfrm>
          <a:prstGeom prst="rect">
            <a:avLst/>
          </a:prstGeom>
          <a:noFill/>
        </p:spPr>
        <p:txBody>
          <a:bodyPr wrap="square" rtlCol="0">
            <a:spAutoFit/>
          </a:bodyPr>
          <a:lstStyle/>
          <a:p>
            <a:r>
              <a:rPr lang="en-US" dirty="0">
                <a:solidFill>
                  <a:schemeClr val="accent1">
                    <a:lumMod val="50000"/>
                  </a:schemeClr>
                </a:solidFill>
              </a:rPr>
              <a:t>SLT Air Reporting Program Review</a:t>
            </a:r>
          </a:p>
        </p:txBody>
      </p:sp>
      <p:sp>
        <p:nvSpPr>
          <p:cNvPr id="13" name="TextBox 12">
            <a:extLst>
              <a:ext uri="{FF2B5EF4-FFF2-40B4-BE49-F238E27FC236}">
                <a16:creationId xmlns:a16="http://schemas.microsoft.com/office/drawing/2014/main" id="{C991207F-6817-02B7-E18E-9888665B5A2A}"/>
              </a:ext>
            </a:extLst>
          </p:cNvPr>
          <p:cNvSpPr txBox="1"/>
          <p:nvPr/>
        </p:nvSpPr>
        <p:spPr>
          <a:xfrm>
            <a:off x="1013057" y="3952433"/>
            <a:ext cx="1046285" cy="369332"/>
          </a:xfrm>
          <a:prstGeom prst="rect">
            <a:avLst/>
          </a:prstGeom>
          <a:noFill/>
        </p:spPr>
        <p:txBody>
          <a:bodyPr wrap="square" rtlCol="0">
            <a:spAutoFit/>
          </a:bodyPr>
          <a:lstStyle/>
          <a:p>
            <a:r>
              <a:rPr lang="en-US" dirty="0">
                <a:solidFill>
                  <a:schemeClr val="accent1">
                    <a:lumMod val="50000"/>
                  </a:schemeClr>
                </a:solidFill>
              </a:rPr>
              <a:t>Industry</a:t>
            </a:r>
          </a:p>
        </p:txBody>
      </p:sp>
      <p:cxnSp>
        <p:nvCxnSpPr>
          <p:cNvPr id="14" name="Straight Arrow Connector 13">
            <a:extLst>
              <a:ext uri="{FF2B5EF4-FFF2-40B4-BE49-F238E27FC236}">
                <a16:creationId xmlns:a16="http://schemas.microsoft.com/office/drawing/2014/main" id="{F0EEE7B9-8BA0-5A0B-AD1E-5BD2CEB29172}"/>
              </a:ext>
            </a:extLst>
          </p:cNvPr>
          <p:cNvCxnSpPr>
            <a:cxnSpLocks/>
            <a:stCxn id="13" idx="3"/>
            <a:endCxn id="11" idx="1"/>
          </p:cNvCxnSpPr>
          <p:nvPr/>
        </p:nvCxnSpPr>
        <p:spPr>
          <a:xfrm>
            <a:off x="2059342" y="4137099"/>
            <a:ext cx="1028939" cy="4097"/>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B575134-FFA2-E402-06F4-C4E92B4872FA}"/>
              </a:ext>
            </a:extLst>
          </p:cNvPr>
          <p:cNvSpPr txBox="1"/>
          <p:nvPr/>
        </p:nvSpPr>
        <p:spPr>
          <a:xfrm>
            <a:off x="993617" y="5848678"/>
            <a:ext cx="1046285" cy="369332"/>
          </a:xfrm>
          <a:prstGeom prst="rect">
            <a:avLst/>
          </a:prstGeom>
          <a:noFill/>
        </p:spPr>
        <p:txBody>
          <a:bodyPr wrap="square" rtlCol="0">
            <a:spAutoFit/>
          </a:bodyPr>
          <a:lstStyle/>
          <a:p>
            <a:r>
              <a:rPr lang="en-US" dirty="0">
                <a:solidFill>
                  <a:schemeClr val="accent1">
                    <a:lumMod val="50000"/>
                  </a:schemeClr>
                </a:solidFill>
              </a:rPr>
              <a:t>Industry</a:t>
            </a:r>
          </a:p>
        </p:txBody>
      </p:sp>
      <p:cxnSp>
        <p:nvCxnSpPr>
          <p:cNvPr id="23" name="Straight Arrow Connector 22">
            <a:extLst>
              <a:ext uri="{FF2B5EF4-FFF2-40B4-BE49-F238E27FC236}">
                <a16:creationId xmlns:a16="http://schemas.microsoft.com/office/drawing/2014/main" id="{8218B006-26F1-1961-A7DF-AAF02A38167D}"/>
              </a:ext>
            </a:extLst>
          </p:cNvPr>
          <p:cNvCxnSpPr>
            <a:cxnSpLocks/>
            <a:stCxn id="21" idx="3"/>
            <a:endCxn id="5" idx="1"/>
          </p:cNvCxnSpPr>
          <p:nvPr/>
        </p:nvCxnSpPr>
        <p:spPr>
          <a:xfrm flipV="1">
            <a:off x="2039902" y="4975958"/>
            <a:ext cx="5791969" cy="1057386"/>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BE21B8-6A53-2721-A4F1-47D3B5645E60}"/>
              </a:ext>
            </a:extLst>
          </p:cNvPr>
          <p:cNvCxnSpPr>
            <a:cxnSpLocks/>
            <a:stCxn id="6" idx="3"/>
            <a:endCxn id="5" idx="1"/>
          </p:cNvCxnSpPr>
          <p:nvPr/>
        </p:nvCxnSpPr>
        <p:spPr>
          <a:xfrm flipV="1">
            <a:off x="6615823" y="4975958"/>
            <a:ext cx="1216048" cy="108968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979E0F-7CB9-47E5-91ED-71F535753B10}"/>
              </a:ext>
            </a:extLst>
          </p:cNvPr>
          <p:cNvSpPr txBox="1"/>
          <p:nvPr/>
        </p:nvSpPr>
        <p:spPr>
          <a:xfrm>
            <a:off x="880401" y="3104890"/>
            <a:ext cx="6618508" cy="584775"/>
          </a:xfrm>
          <a:prstGeom prst="rect">
            <a:avLst/>
          </a:prstGeom>
          <a:noFill/>
        </p:spPr>
        <p:txBody>
          <a:bodyPr wrap="square" rtlCol="0">
            <a:spAutoFit/>
          </a:bodyPr>
          <a:lstStyle/>
          <a:p>
            <a:r>
              <a:rPr lang="en-US" sz="1600" b="1" dirty="0">
                <a:solidFill>
                  <a:schemeClr val="accent1">
                    <a:lumMod val="50000"/>
                  </a:schemeClr>
                </a:solidFill>
              </a:rPr>
              <a:t>Cases 1 &amp; 2: Option for SLT to continue receiving NEI reports through custom system and send data directly to EPA</a:t>
            </a:r>
          </a:p>
        </p:txBody>
      </p:sp>
      <p:sp>
        <p:nvSpPr>
          <p:cNvPr id="31" name="TextBox 30">
            <a:extLst>
              <a:ext uri="{FF2B5EF4-FFF2-40B4-BE49-F238E27FC236}">
                <a16:creationId xmlns:a16="http://schemas.microsoft.com/office/drawing/2014/main" id="{524E4516-6145-CC4F-4D4E-16025394FCE2}"/>
              </a:ext>
            </a:extLst>
          </p:cNvPr>
          <p:cNvSpPr txBox="1"/>
          <p:nvPr/>
        </p:nvSpPr>
        <p:spPr>
          <a:xfrm>
            <a:off x="10069254" y="3801202"/>
            <a:ext cx="914399" cy="369332"/>
          </a:xfrm>
          <a:prstGeom prst="rect">
            <a:avLst/>
          </a:prstGeom>
          <a:solidFill>
            <a:schemeClr val="accent2">
              <a:lumMod val="60000"/>
              <a:lumOff val="40000"/>
            </a:schemeClr>
          </a:solidFill>
        </p:spPr>
        <p:txBody>
          <a:bodyPr wrap="square" rtlCol="0">
            <a:spAutoFit/>
          </a:bodyPr>
          <a:lstStyle/>
          <a:p>
            <a:r>
              <a:rPr lang="en-US" b="1" dirty="0">
                <a:solidFill>
                  <a:schemeClr val="accent1">
                    <a:lumMod val="50000"/>
                  </a:schemeClr>
                </a:solidFill>
              </a:rPr>
              <a:t>EPA TRI</a:t>
            </a:r>
          </a:p>
        </p:txBody>
      </p:sp>
      <p:sp>
        <p:nvSpPr>
          <p:cNvPr id="32" name="TextBox 31">
            <a:extLst>
              <a:ext uri="{FF2B5EF4-FFF2-40B4-BE49-F238E27FC236}">
                <a16:creationId xmlns:a16="http://schemas.microsoft.com/office/drawing/2014/main" id="{2A17B8BB-E4B5-68CB-67A7-05AA0A78708B}"/>
              </a:ext>
            </a:extLst>
          </p:cNvPr>
          <p:cNvSpPr txBox="1"/>
          <p:nvPr/>
        </p:nvSpPr>
        <p:spPr>
          <a:xfrm>
            <a:off x="10040909" y="5576925"/>
            <a:ext cx="1312891" cy="369332"/>
          </a:xfrm>
          <a:prstGeom prst="rect">
            <a:avLst/>
          </a:prstGeom>
          <a:solidFill>
            <a:schemeClr val="accent4">
              <a:lumMod val="60000"/>
              <a:lumOff val="40000"/>
            </a:schemeClr>
          </a:solidFill>
        </p:spPr>
        <p:txBody>
          <a:bodyPr wrap="square" rtlCol="0">
            <a:spAutoFit/>
          </a:bodyPr>
          <a:lstStyle/>
          <a:p>
            <a:r>
              <a:rPr lang="en-US" b="1" dirty="0">
                <a:solidFill>
                  <a:schemeClr val="accent1">
                    <a:lumMod val="50000"/>
                  </a:schemeClr>
                </a:solidFill>
              </a:rPr>
              <a:t>EPA e-GRRT</a:t>
            </a:r>
          </a:p>
        </p:txBody>
      </p:sp>
      <p:cxnSp>
        <p:nvCxnSpPr>
          <p:cNvPr id="34" name="Straight Arrow Connector 33">
            <a:extLst>
              <a:ext uri="{FF2B5EF4-FFF2-40B4-BE49-F238E27FC236}">
                <a16:creationId xmlns:a16="http://schemas.microsoft.com/office/drawing/2014/main" id="{CCF314D5-07CA-934C-5A2E-0C60581139DD}"/>
              </a:ext>
            </a:extLst>
          </p:cNvPr>
          <p:cNvCxnSpPr>
            <a:cxnSpLocks/>
            <a:stCxn id="31" idx="1"/>
            <a:endCxn id="5" idx="3"/>
          </p:cNvCxnSpPr>
          <p:nvPr/>
        </p:nvCxnSpPr>
        <p:spPr>
          <a:xfrm flipH="1">
            <a:off x="9336500" y="3985868"/>
            <a:ext cx="732754" cy="99009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9398A9-1CBF-EDD2-F743-12019482FC9F}"/>
              </a:ext>
            </a:extLst>
          </p:cNvPr>
          <p:cNvCxnSpPr>
            <a:cxnSpLocks/>
            <a:stCxn id="32" idx="1"/>
            <a:endCxn id="5" idx="3"/>
          </p:cNvCxnSpPr>
          <p:nvPr/>
        </p:nvCxnSpPr>
        <p:spPr>
          <a:xfrm flipH="1" flipV="1">
            <a:off x="9336500" y="4975958"/>
            <a:ext cx="704409" cy="7856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5EB7E9-D5E3-E0D8-1433-9345629C26A4}"/>
              </a:ext>
            </a:extLst>
          </p:cNvPr>
          <p:cNvSpPr txBox="1"/>
          <p:nvPr/>
        </p:nvSpPr>
        <p:spPr>
          <a:xfrm>
            <a:off x="815107" y="1653325"/>
            <a:ext cx="10266193" cy="1200329"/>
          </a:xfrm>
          <a:prstGeom prst="rect">
            <a:avLst/>
          </a:prstGeom>
          <a:noFill/>
        </p:spPr>
        <p:txBody>
          <a:bodyPr wrap="square" rtlCol="0">
            <a:spAutoFit/>
          </a:bodyPr>
          <a:lstStyle/>
          <a:p>
            <a:r>
              <a:rPr lang="en-US" dirty="0">
                <a:solidFill>
                  <a:schemeClr val="accent1">
                    <a:lumMod val="50000"/>
                  </a:schemeClr>
                </a:solidFill>
              </a:rPr>
              <a:t>Facility data is shared with the programs with input from the SLTs.</a:t>
            </a:r>
          </a:p>
          <a:p>
            <a:r>
              <a:rPr lang="en-US" dirty="0">
                <a:solidFill>
                  <a:schemeClr val="accent1">
                    <a:lumMod val="50000"/>
                  </a:schemeClr>
                </a:solidFill>
              </a:rPr>
              <a:t>Emissions data is reported effectively into one system and shared with the program that requires the same data.</a:t>
            </a:r>
          </a:p>
          <a:p>
            <a:r>
              <a:rPr lang="en-US" dirty="0">
                <a:solidFill>
                  <a:schemeClr val="accent1">
                    <a:lumMod val="50000"/>
                  </a:schemeClr>
                </a:solidFill>
              </a:rPr>
              <a:t>Duplicate data entries and data inconsistencies across programs are minimized.</a:t>
            </a:r>
          </a:p>
        </p:txBody>
      </p:sp>
      <p:pic>
        <p:nvPicPr>
          <p:cNvPr id="64" name="Picture 2" descr="Seal of the U.S. Environmental Protection Agency.">
            <a:extLst>
              <a:ext uri="{FF2B5EF4-FFF2-40B4-BE49-F238E27FC236}">
                <a16:creationId xmlns:a16="http://schemas.microsoft.com/office/drawing/2014/main" id="{9CDBD1BB-185F-B079-387B-E396207BB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31C8A7-CA21-AFB1-BF76-3B1E70931B91}"/>
              </a:ext>
            </a:extLst>
          </p:cNvPr>
          <p:cNvSpPr txBox="1"/>
          <p:nvPr/>
        </p:nvSpPr>
        <p:spPr>
          <a:xfrm>
            <a:off x="3088281" y="3818030"/>
            <a:ext cx="1739493" cy="646331"/>
          </a:xfrm>
          <a:prstGeom prst="rect">
            <a:avLst/>
          </a:prstGeom>
          <a:solidFill>
            <a:schemeClr val="accent6">
              <a:lumMod val="40000"/>
              <a:lumOff val="60000"/>
            </a:schemeClr>
          </a:solidFill>
        </p:spPr>
        <p:txBody>
          <a:bodyPr wrap="square" rtlCol="0">
            <a:spAutoFit/>
          </a:bodyPr>
          <a:lstStyle/>
          <a:p>
            <a:r>
              <a:rPr lang="en-US" b="1" dirty="0">
                <a:solidFill>
                  <a:schemeClr val="accent1">
                    <a:lumMod val="50000"/>
                  </a:schemeClr>
                </a:solidFill>
              </a:rPr>
              <a:t>SLT Custom System</a:t>
            </a:r>
          </a:p>
        </p:txBody>
      </p:sp>
      <p:cxnSp>
        <p:nvCxnSpPr>
          <p:cNvPr id="16" name="Straight Arrow Connector 15">
            <a:extLst>
              <a:ext uri="{FF2B5EF4-FFF2-40B4-BE49-F238E27FC236}">
                <a16:creationId xmlns:a16="http://schemas.microsoft.com/office/drawing/2014/main" id="{E15DADCC-EF84-A0E2-8A7E-03F26224D31B}"/>
              </a:ext>
            </a:extLst>
          </p:cNvPr>
          <p:cNvCxnSpPr>
            <a:cxnSpLocks/>
            <a:stCxn id="11" idx="3"/>
            <a:endCxn id="5" idx="1"/>
          </p:cNvCxnSpPr>
          <p:nvPr/>
        </p:nvCxnSpPr>
        <p:spPr>
          <a:xfrm>
            <a:off x="4827774" y="4141196"/>
            <a:ext cx="3004097" cy="834762"/>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96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AED3-43D6-ECC4-192E-FCEE393F542D}"/>
              </a:ext>
            </a:extLst>
          </p:cNvPr>
          <p:cNvSpPr>
            <a:spLocks noGrp="1"/>
          </p:cNvSpPr>
          <p:nvPr>
            <p:ph type="title"/>
          </p:nvPr>
        </p:nvSpPr>
        <p:spPr/>
        <p:txBody>
          <a:bodyPr/>
          <a:lstStyle/>
          <a:p>
            <a:pPr algn="ctr"/>
            <a:r>
              <a:rPr lang="en-US" b="1" dirty="0">
                <a:solidFill>
                  <a:schemeClr val="accent1">
                    <a:lumMod val="50000"/>
                  </a:schemeClr>
                </a:solidFill>
              </a:rPr>
              <a:t>Questions</a:t>
            </a:r>
          </a:p>
        </p:txBody>
      </p:sp>
      <p:sp>
        <p:nvSpPr>
          <p:cNvPr id="3" name="Content Placeholder 2">
            <a:extLst>
              <a:ext uri="{FF2B5EF4-FFF2-40B4-BE49-F238E27FC236}">
                <a16:creationId xmlns:a16="http://schemas.microsoft.com/office/drawing/2014/main" id="{4D6B96A4-7D2F-0183-76D9-7553D3D5EC98}"/>
              </a:ext>
            </a:extLst>
          </p:cNvPr>
          <p:cNvSpPr>
            <a:spLocks noGrp="1"/>
          </p:cNvSpPr>
          <p:nvPr>
            <p:ph idx="1"/>
          </p:nvPr>
        </p:nvSpPr>
        <p:spPr>
          <a:xfrm>
            <a:off x="838200" y="1798731"/>
            <a:ext cx="10515600" cy="4351338"/>
          </a:xfrm>
        </p:spPr>
        <p:txBody>
          <a:bodyPr/>
          <a:lstStyle/>
          <a:p>
            <a:pPr marL="0" indent="0" algn="ctr">
              <a:buNone/>
            </a:pPr>
            <a:endParaRPr lang="en-US" dirty="0">
              <a:solidFill>
                <a:schemeClr val="accent1">
                  <a:lumMod val="50000"/>
                </a:schemeClr>
              </a:solidFill>
            </a:endParaRPr>
          </a:p>
          <a:p>
            <a:pPr marL="0" indent="0" algn="ctr">
              <a:buNone/>
            </a:pPr>
            <a:endParaRPr lang="en-US" dirty="0">
              <a:solidFill>
                <a:schemeClr val="accent1">
                  <a:lumMod val="50000"/>
                </a:schemeClr>
              </a:solidFill>
            </a:endParaRPr>
          </a:p>
          <a:p>
            <a:pPr marL="0" indent="0" algn="ctr">
              <a:buNone/>
            </a:pPr>
            <a:endParaRPr lang="en-US" dirty="0">
              <a:solidFill>
                <a:schemeClr val="accent1">
                  <a:lumMod val="50000"/>
                </a:schemeClr>
              </a:solidFill>
            </a:endParaRPr>
          </a:p>
          <a:p>
            <a:pPr marL="0" indent="0" algn="ctr">
              <a:buNone/>
            </a:pPr>
            <a:r>
              <a:rPr lang="en-US" dirty="0">
                <a:solidFill>
                  <a:schemeClr val="accent1">
                    <a:lumMod val="50000"/>
                  </a:schemeClr>
                </a:solidFill>
              </a:rPr>
              <a:t>Thank you for your attention.</a:t>
            </a:r>
          </a:p>
        </p:txBody>
      </p:sp>
    </p:spTree>
    <p:extLst>
      <p:ext uri="{BB962C8B-B14F-4D97-AF65-F5344CB8AC3E}">
        <p14:creationId xmlns:p14="http://schemas.microsoft.com/office/powerpoint/2010/main" val="165817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57B-8AC0-4D19-BAB7-7A06EA1F1C4F}"/>
              </a:ext>
            </a:extLst>
          </p:cNvPr>
          <p:cNvSpPr>
            <a:spLocks noGrp="1"/>
          </p:cNvSpPr>
          <p:nvPr>
            <p:ph type="title"/>
          </p:nvPr>
        </p:nvSpPr>
        <p:spPr/>
        <p:txBody>
          <a:bodyPr/>
          <a:lstStyle/>
          <a:p>
            <a:r>
              <a:rPr lang="en-US" b="1" dirty="0">
                <a:solidFill>
                  <a:schemeClr val="accent1">
                    <a:lumMod val="50000"/>
                  </a:schemeClr>
                </a:solidFill>
              </a:rPr>
              <a:t>1. Why CAERS?</a:t>
            </a:r>
          </a:p>
        </p:txBody>
      </p:sp>
      <p:sp>
        <p:nvSpPr>
          <p:cNvPr id="3" name="Content Placeholder 2">
            <a:extLst>
              <a:ext uri="{FF2B5EF4-FFF2-40B4-BE49-F238E27FC236}">
                <a16:creationId xmlns:a16="http://schemas.microsoft.com/office/drawing/2014/main" id="{470D8F1D-38F6-4B11-BCFD-1693386A049F}"/>
              </a:ext>
            </a:extLst>
          </p:cNvPr>
          <p:cNvSpPr>
            <a:spLocks noGrp="1"/>
          </p:cNvSpPr>
          <p:nvPr>
            <p:ph idx="1"/>
          </p:nvPr>
        </p:nvSpPr>
        <p:spPr/>
        <p:txBody>
          <a:bodyPr>
            <a:normAutofit/>
          </a:bodyPr>
          <a:lstStyle/>
          <a:p>
            <a:pPr marL="0" indent="0">
              <a:buNone/>
            </a:pPr>
            <a:r>
              <a:rPr lang="en-U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 believe that air emissions reporting can be streamlined, making the overall process significantly less burdensome and time consuming for industry, federal, state, local, and tribal (</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SLT) </a:t>
            </a:r>
            <a:r>
              <a:rPr lang="en-U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air quality authorities.</a:t>
            </a:r>
            <a:r>
              <a:rPr lang="en-US" sz="2400" dirty="0">
                <a:solidFill>
                  <a:schemeClr val="accent1">
                    <a:lumMod val="50000"/>
                  </a:schemeClr>
                </a:solidFill>
              </a:rPr>
              <a:t> </a:t>
            </a:r>
          </a:p>
          <a:p>
            <a:pPr marL="0" indent="0">
              <a:buNone/>
            </a:pPr>
            <a:endParaRPr lang="en-US" sz="2400" dirty="0">
              <a:solidFill>
                <a:schemeClr val="accent1">
                  <a:lumMod val="50000"/>
                </a:schemeClr>
              </a:solidFill>
            </a:endParaRPr>
          </a:p>
          <a:p>
            <a:pPr lvl="1"/>
            <a:r>
              <a:rPr lang="en-US" b="1" dirty="0">
                <a:solidFill>
                  <a:schemeClr val="accent1">
                    <a:lumMod val="50000"/>
                  </a:schemeClr>
                </a:solidFill>
              </a:rPr>
              <a:t>Saving/repurposing time</a:t>
            </a:r>
          </a:p>
          <a:p>
            <a:pPr lvl="1"/>
            <a:r>
              <a:rPr lang="en-US" b="1" dirty="0">
                <a:solidFill>
                  <a:schemeClr val="accent1">
                    <a:lumMod val="50000"/>
                  </a:schemeClr>
                </a:solidFill>
              </a:rPr>
              <a:t>Increasing data consistency and quality within and across programs for the same reporting facility</a:t>
            </a:r>
            <a:endParaRPr lang="en-US" dirty="0">
              <a:solidFill>
                <a:schemeClr val="accent1">
                  <a:lumMod val="50000"/>
                </a:schemeClr>
              </a:solidFill>
            </a:endParaRPr>
          </a:p>
          <a:p>
            <a:pPr marL="0" indent="0">
              <a:buNone/>
            </a:pPr>
            <a:endParaRPr lang="en-US" sz="2400" dirty="0">
              <a:solidFill>
                <a:schemeClr val="accent1">
                  <a:lumMod val="50000"/>
                </a:schemeClr>
              </a:solidFill>
            </a:endParaRPr>
          </a:p>
          <a:p>
            <a:pPr marL="0" indent="0">
              <a:buNone/>
            </a:pPr>
            <a:r>
              <a:rPr lang="en-US" sz="2400" dirty="0">
                <a:solidFill>
                  <a:schemeClr val="accent1">
                    <a:lumMod val="50000"/>
                  </a:schemeClr>
                </a:solidFill>
              </a:rPr>
              <a:t>Industry, SLTs, and EPA programs all have same version of data, or data for which differences are logical and easy to explain.</a:t>
            </a:r>
            <a:endParaRPr lang="en-US" sz="2600" dirty="0">
              <a:solidFill>
                <a:schemeClr val="accent1">
                  <a:lumMod val="50000"/>
                </a:schemeClr>
              </a:solidFill>
            </a:endParaRPr>
          </a:p>
          <a:p>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31A8BEB1-D706-40AE-B480-9E0126B2E109}"/>
              </a:ext>
            </a:extLst>
          </p:cNvPr>
          <p:cNvSpPr>
            <a:spLocks noGrp="1"/>
          </p:cNvSpPr>
          <p:nvPr>
            <p:ph type="sldNum" sz="quarter" idx="12"/>
          </p:nvPr>
        </p:nvSpPr>
        <p:spPr/>
        <p:txBody>
          <a:bodyPr/>
          <a:lstStyle/>
          <a:p>
            <a:fld id="{3E8B0766-3254-4DF9-9E58-48A5AF28B4FD}" type="slidenum">
              <a:rPr lang="en-US" smtClean="0"/>
              <a:t>2</a:t>
            </a:fld>
            <a:endParaRPr lang="en-US" dirty="0"/>
          </a:p>
        </p:txBody>
      </p:sp>
      <p:pic>
        <p:nvPicPr>
          <p:cNvPr id="4" name="Picture 2" descr="Seal of the U.S. Environmental Protection Agency.">
            <a:extLst>
              <a:ext uri="{FF2B5EF4-FFF2-40B4-BE49-F238E27FC236}">
                <a16:creationId xmlns:a16="http://schemas.microsoft.com/office/drawing/2014/main" id="{6D61BDE6-2669-BB92-A4D3-8F9AE9010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7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78A1-80FD-37E7-31E0-CCE31C53E5CF}"/>
              </a:ext>
            </a:extLst>
          </p:cNvPr>
          <p:cNvSpPr>
            <a:spLocks noGrp="1"/>
          </p:cNvSpPr>
          <p:nvPr>
            <p:ph type="title"/>
          </p:nvPr>
        </p:nvSpPr>
        <p:spPr/>
        <p:txBody>
          <a:bodyPr/>
          <a:lstStyle/>
          <a:p>
            <a:r>
              <a:rPr lang="en-US" b="1" dirty="0">
                <a:solidFill>
                  <a:schemeClr val="accent1">
                    <a:lumMod val="50000"/>
                  </a:schemeClr>
                </a:solidFill>
              </a:rPr>
              <a:t>Bigger Picture Goals</a:t>
            </a:r>
          </a:p>
        </p:txBody>
      </p:sp>
      <p:sp>
        <p:nvSpPr>
          <p:cNvPr id="3" name="Content Placeholder 2">
            <a:extLst>
              <a:ext uri="{FF2B5EF4-FFF2-40B4-BE49-F238E27FC236}">
                <a16:creationId xmlns:a16="http://schemas.microsoft.com/office/drawing/2014/main" id="{9EB5CE1F-FFB2-7C92-AB90-623B01D68220}"/>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chemeClr val="accent1">
                    <a:lumMod val="50000"/>
                  </a:schemeClr>
                </a:solidFill>
                <a:latin typeface="Gadugi" panose="020B0502040204020203" pitchFamily="34" charset="0"/>
                <a:ea typeface="Times New Roman" panose="02020603050405020304" pitchFamily="18" charset="0"/>
              </a:rPr>
              <a:t>T</a:t>
            </a:r>
            <a:r>
              <a:rPr lang="en-US" sz="1800" dirty="0">
                <a:solidFill>
                  <a:schemeClr val="accent1">
                    <a:lumMod val="50000"/>
                  </a:schemeClr>
                </a:solidFill>
                <a:effectLst/>
                <a:latin typeface="Gadugi" panose="020B0502040204020203" pitchFamily="34" charset="0"/>
                <a:ea typeface="Times New Roman" panose="02020603050405020304" pitchFamily="18" charset="0"/>
              </a:rPr>
              <a:t>o have multipollutant inventory data at the unit-process level (CAPS, HAPS, GHGs) so we can do multipollutant analyses.  All pollutants must be analyzed together if we are to find robust solutions and minimize unintended consequences.</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accent1">
                    <a:lumMod val="50000"/>
                  </a:schemeClr>
                </a:solidFill>
                <a:effectLst/>
                <a:latin typeface="Gadugi" panose="020B0502040204020203" pitchFamily="34" charset="0"/>
                <a:ea typeface="Times New Roman" panose="02020603050405020304" pitchFamily="18" charset="0"/>
              </a:rPr>
              <a:t>We need to start gathering the data specified in AERR (HAPS) as we have an urgent need for high quality HAP data, given the impact they have on human health and the environment.</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accent1">
                    <a:lumMod val="50000"/>
                  </a:schemeClr>
                </a:solidFill>
                <a:effectLst/>
                <a:latin typeface="Gadugi" panose="020B0502040204020203" pitchFamily="34" charset="0"/>
                <a:ea typeface="Times New Roman" panose="02020603050405020304" pitchFamily="18" charset="0"/>
              </a:rPr>
              <a:t>We will continue to work towards our CAERS “promise” that through combined air emissions reporting and </a:t>
            </a:r>
            <a:r>
              <a:rPr lang="en-US" sz="1800" i="1" dirty="0">
                <a:solidFill>
                  <a:schemeClr val="accent1">
                    <a:lumMod val="50000"/>
                  </a:schemeClr>
                </a:solidFill>
                <a:effectLst/>
                <a:latin typeface="Gadugi" panose="020B0502040204020203" pitchFamily="34" charset="0"/>
                <a:ea typeface="Times New Roman" panose="02020603050405020304" pitchFamily="18" charset="0"/>
              </a:rPr>
              <a:t>data sharing</a:t>
            </a:r>
            <a:r>
              <a:rPr lang="en-US" sz="1800" dirty="0">
                <a:solidFill>
                  <a:schemeClr val="accent1">
                    <a:lumMod val="50000"/>
                  </a:schemeClr>
                </a:solidFill>
                <a:effectLst/>
                <a:latin typeface="Gadugi" panose="020B0502040204020203" pitchFamily="34" charset="0"/>
                <a:ea typeface="Times New Roman" panose="02020603050405020304" pitchFamily="18" charset="0"/>
              </a:rPr>
              <a:t>, industry will ultimately have less overall reporting burden to meet requirements for NEI, CEDRI, TRI, and GHGRP.</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endParaRPr lang="en-US" dirty="0">
              <a:solidFill>
                <a:schemeClr val="accent1">
                  <a:lumMod val="50000"/>
                </a:schemeClr>
              </a:solidFill>
            </a:endParaRPr>
          </a:p>
        </p:txBody>
      </p:sp>
    </p:spTree>
    <p:extLst>
      <p:ext uri="{BB962C8B-B14F-4D97-AF65-F5344CB8AC3E}">
        <p14:creationId xmlns:p14="http://schemas.microsoft.com/office/powerpoint/2010/main" val="352785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C546-5CFE-4376-984C-AC66FF52D3BB}"/>
              </a:ext>
            </a:extLst>
          </p:cNvPr>
          <p:cNvSpPr>
            <a:spLocks noGrp="1"/>
          </p:cNvSpPr>
          <p:nvPr>
            <p:ph type="title"/>
          </p:nvPr>
        </p:nvSpPr>
        <p:spPr/>
        <p:txBody>
          <a:bodyPr/>
          <a:lstStyle/>
          <a:p>
            <a:r>
              <a:rPr lang="en-US" b="1" dirty="0">
                <a:solidFill>
                  <a:schemeClr val="accent1">
                    <a:lumMod val="50000"/>
                  </a:schemeClr>
                </a:solidFill>
              </a:rPr>
              <a:t>Shared Data</a:t>
            </a:r>
          </a:p>
        </p:txBody>
      </p:sp>
      <p:sp>
        <p:nvSpPr>
          <p:cNvPr id="3" name="Content Placeholder 2">
            <a:extLst>
              <a:ext uri="{FF2B5EF4-FFF2-40B4-BE49-F238E27FC236}">
                <a16:creationId xmlns:a16="http://schemas.microsoft.com/office/drawing/2014/main" id="{57E0E2CE-C978-448C-82D1-5D5ABED8B667}"/>
              </a:ext>
            </a:extLst>
          </p:cNvPr>
          <p:cNvSpPr>
            <a:spLocks noGrp="1"/>
          </p:cNvSpPr>
          <p:nvPr>
            <p:ph idx="1"/>
          </p:nvPr>
        </p:nvSpPr>
        <p:spPr/>
        <p:txBody>
          <a:bodyPr>
            <a:normAutofit/>
          </a:bodyPr>
          <a:lstStyle/>
          <a:p>
            <a:pPr marL="0" indent="0">
              <a:buNone/>
            </a:pPr>
            <a:r>
              <a:rPr lang="en-US" b="1" i="1" dirty="0">
                <a:solidFill>
                  <a:schemeClr val="accent1">
                    <a:lumMod val="50000"/>
                  </a:schemeClr>
                </a:solidFill>
              </a:rPr>
              <a:t>1) Industry</a:t>
            </a:r>
            <a:r>
              <a:rPr lang="en-US" i="1" dirty="0">
                <a:solidFill>
                  <a:schemeClr val="accent1">
                    <a:lumMod val="50000"/>
                  </a:schemeClr>
                </a:solidFill>
              </a:rPr>
              <a:t> </a:t>
            </a:r>
            <a:r>
              <a:rPr lang="en-US" b="1" dirty="0">
                <a:solidFill>
                  <a:schemeClr val="accent1">
                    <a:lumMod val="50000"/>
                  </a:schemeClr>
                </a:solidFill>
              </a:rPr>
              <a:t>reports </a:t>
            </a:r>
            <a:r>
              <a:rPr lang="en-US" b="1" i="1" dirty="0">
                <a:solidFill>
                  <a:schemeClr val="accent1">
                    <a:lumMod val="50000"/>
                  </a:schemeClr>
                </a:solidFill>
              </a:rPr>
              <a:t>shared</a:t>
            </a:r>
            <a:r>
              <a:rPr lang="en-US" b="1" dirty="0">
                <a:solidFill>
                  <a:schemeClr val="accent1">
                    <a:lumMod val="50000"/>
                  </a:schemeClr>
                </a:solidFill>
              </a:rPr>
              <a:t> data elements </a:t>
            </a:r>
            <a:r>
              <a:rPr lang="en-US" b="1" i="1" dirty="0">
                <a:solidFill>
                  <a:schemeClr val="accent1">
                    <a:lumMod val="50000"/>
                  </a:schemeClr>
                </a:solidFill>
              </a:rPr>
              <a:t>once</a:t>
            </a:r>
            <a:r>
              <a:rPr lang="en-US" b="1" dirty="0">
                <a:solidFill>
                  <a:schemeClr val="accent1">
                    <a:lumMod val="50000"/>
                  </a:schemeClr>
                </a:solidFill>
              </a:rPr>
              <a:t> </a:t>
            </a:r>
          </a:p>
          <a:p>
            <a:pPr lvl="1"/>
            <a:r>
              <a:rPr lang="en-US" dirty="0">
                <a:solidFill>
                  <a:schemeClr val="accent1">
                    <a:lumMod val="50000"/>
                  </a:schemeClr>
                </a:solidFill>
              </a:rPr>
              <a:t>Facility – e.g., company name, address</a:t>
            </a:r>
          </a:p>
          <a:p>
            <a:pPr lvl="1"/>
            <a:r>
              <a:rPr lang="en-US" dirty="0">
                <a:solidFill>
                  <a:schemeClr val="accent1">
                    <a:lumMod val="50000"/>
                  </a:schemeClr>
                </a:solidFill>
              </a:rPr>
              <a:t>Inputs to emissions estimation:</a:t>
            </a:r>
          </a:p>
          <a:p>
            <a:pPr lvl="2"/>
            <a:r>
              <a:rPr lang="en-US" dirty="0">
                <a:solidFill>
                  <a:schemeClr val="accent1">
                    <a:lumMod val="50000"/>
                  </a:schemeClr>
                </a:solidFill>
              </a:rPr>
              <a:t>Activity data – e.g., heat content of coal, operating hours</a:t>
            </a:r>
          </a:p>
          <a:p>
            <a:pPr lvl="2"/>
            <a:r>
              <a:rPr lang="en-US" dirty="0">
                <a:solidFill>
                  <a:schemeClr val="accent1">
                    <a:lumMod val="50000"/>
                  </a:schemeClr>
                </a:solidFill>
              </a:rPr>
              <a:t>Test data/emission factors – e.g., tons of VOC per BTU of coal</a:t>
            </a:r>
          </a:p>
          <a:p>
            <a:pPr lvl="1"/>
            <a:r>
              <a:rPr lang="en-US" dirty="0">
                <a:solidFill>
                  <a:schemeClr val="accent1">
                    <a:lumMod val="50000"/>
                  </a:schemeClr>
                </a:solidFill>
              </a:rPr>
              <a:t>Identical/related pollutants - e.g., toxics to TRI and NEI</a:t>
            </a:r>
            <a:endParaRPr lang="en-US" b="1" i="1" dirty="0">
              <a:solidFill>
                <a:schemeClr val="accent1">
                  <a:lumMod val="50000"/>
                </a:schemeClr>
              </a:solidFill>
            </a:endParaRPr>
          </a:p>
          <a:p>
            <a:pPr marL="0" indent="0">
              <a:buNone/>
            </a:pPr>
            <a:r>
              <a:rPr lang="en-US" b="1" i="1" dirty="0">
                <a:solidFill>
                  <a:schemeClr val="accent1">
                    <a:lumMod val="50000"/>
                  </a:schemeClr>
                </a:solidFill>
              </a:rPr>
              <a:t>2) Federal and SLT staff </a:t>
            </a:r>
            <a:r>
              <a:rPr lang="en-US" dirty="0">
                <a:solidFill>
                  <a:schemeClr val="accent1">
                    <a:lumMod val="50000"/>
                  </a:schemeClr>
                </a:solidFill>
              </a:rPr>
              <a:t>repurpose time </a:t>
            </a:r>
            <a:r>
              <a:rPr lang="en-US" b="1" i="1" dirty="0">
                <a:solidFill>
                  <a:schemeClr val="accent1">
                    <a:lumMod val="50000"/>
                  </a:schemeClr>
                </a:solidFill>
              </a:rPr>
              <a:t>from </a:t>
            </a:r>
          </a:p>
          <a:p>
            <a:r>
              <a:rPr lang="en-US" sz="2400" dirty="0">
                <a:solidFill>
                  <a:schemeClr val="accent1">
                    <a:lumMod val="50000"/>
                  </a:schemeClr>
                </a:solidFill>
              </a:rPr>
              <a:t>QA where CAERS can run automatic Quality Assurance (QA) checks, </a:t>
            </a:r>
          </a:p>
          <a:p>
            <a:r>
              <a:rPr lang="en-US" sz="2400" dirty="0">
                <a:solidFill>
                  <a:schemeClr val="accent1">
                    <a:lumMod val="50000"/>
                  </a:schemeClr>
                </a:solidFill>
              </a:rPr>
              <a:t>Data reconciliation of mismatched data between programs for the same facility </a:t>
            </a:r>
            <a:r>
              <a:rPr lang="en-US" sz="2400" b="1" i="1" dirty="0">
                <a:solidFill>
                  <a:schemeClr val="accent1">
                    <a:lumMod val="50000"/>
                  </a:schemeClr>
                </a:solidFill>
              </a:rPr>
              <a:t>to</a:t>
            </a:r>
            <a:r>
              <a:rPr lang="en-US" sz="2400" dirty="0">
                <a:solidFill>
                  <a:schemeClr val="accent1">
                    <a:lumMod val="50000"/>
                  </a:schemeClr>
                </a:solidFill>
              </a:rPr>
              <a:t> advanced QA and data analysis</a:t>
            </a:r>
          </a:p>
          <a:p>
            <a:pPr marL="0" indent="0">
              <a:buNone/>
            </a:pPr>
            <a:endParaRPr lang="en-US" dirty="0">
              <a:solidFill>
                <a:schemeClr val="accent1">
                  <a:lumMod val="50000"/>
                </a:schemeClr>
              </a:solidFill>
            </a:endParaRPr>
          </a:p>
        </p:txBody>
      </p:sp>
      <p:sp>
        <p:nvSpPr>
          <p:cNvPr id="4" name="Slide Number Placeholder 3">
            <a:extLst>
              <a:ext uri="{FF2B5EF4-FFF2-40B4-BE49-F238E27FC236}">
                <a16:creationId xmlns:a16="http://schemas.microsoft.com/office/drawing/2014/main" id="{79EA2C13-1C22-D60B-0371-671BE3B3DD49}"/>
              </a:ext>
            </a:extLst>
          </p:cNvPr>
          <p:cNvSpPr>
            <a:spLocks noGrp="1"/>
          </p:cNvSpPr>
          <p:nvPr>
            <p:ph type="sldNum" sz="quarter" idx="12"/>
          </p:nvPr>
        </p:nvSpPr>
        <p:spPr/>
        <p:txBody>
          <a:bodyPr/>
          <a:lstStyle/>
          <a:p>
            <a:fld id="{39E6CC65-9EA2-4223-B42B-C4EE013C2238}" type="slidenum">
              <a:rPr lang="en-US" smtClean="0"/>
              <a:t>4</a:t>
            </a:fld>
            <a:endParaRPr lang="en-US"/>
          </a:p>
        </p:txBody>
      </p:sp>
      <p:pic>
        <p:nvPicPr>
          <p:cNvPr id="6" name="Picture 5" descr="Figure showing a facility, a unit, a process, a control device, and a release point, with some example data fields.">
            <a:extLst>
              <a:ext uri="{FF2B5EF4-FFF2-40B4-BE49-F238E27FC236}">
                <a16:creationId xmlns:a16="http://schemas.microsoft.com/office/drawing/2014/main" id="{BA1A4735-EB9A-A001-9FF5-4BE66B96870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958136" y="365125"/>
            <a:ext cx="4881678" cy="3925229"/>
          </a:xfrm>
          <a:prstGeom prst="rect">
            <a:avLst/>
          </a:prstGeom>
        </p:spPr>
      </p:pic>
      <p:pic>
        <p:nvPicPr>
          <p:cNvPr id="5" name="Picture 2" descr="Seal of the U.S. Environmental Protection Agency.">
            <a:extLst>
              <a:ext uri="{FF2B5EF4-FFF2-40B4-BE49-F238E27FC236}">
                <a16:creationId xmlns:a16="http://schemas.microsoft.com/office/drawing/2014/main" id="{159B296E-A49B-CC1F-C95D-7318E34F5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4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5CB2-AAE1-B22E-80A8-2752309F116A}"/>
              </a:ext>
            </a:extLst>
          </p:cNvPr>
          <p:cNvSpPr>
            <a:spLocks noGrp="1"/>
          </p:cNvSpPr>
          <p:nvPr>
            <p:ph type="title"/>
          </p:nvPr>
        </p:nvSpPr>
        <p:spPr/>
        <p:txBody>
          <a:bodyPr/>
          <a:lstStyle/>
          <a:p>
            <a:r>
              <a:rPr lang="en-US" b="1" dirty="0">
                <a:solidFill>
                  <a:schemeClr val="accent1">
                    <a:lumMod val="50000"/>
                  </a:schemeClr>
                </a:solidFill>
              </a:rPr>
              <a:t>2. How do we get there?   </a:t>
            </a:r>
          </a:p>
        </p:txBody>
      </p:sp>
      <p:sp>
        <p:nvSpPr>
          <p:cNvPr id="5" name="TextBox 4">
            <a:extLst>
              <a:ext uri="{FF2B5EF4-FFF2-40B4-BE49-F238E27FC236}">
                <a16:creationId xmlns:a16="http://schemas.microsoft.com/office/drawing/2014/main" id="{77E62666-C8A6-E626-3B5E-6CB83989C408}"/>
              </a:ext>
            </a:extLst>
          </p:cNvPr>
          <p:cNvSpPr txBox="1"/>
          <p:nvPr/>
        </p:nvSpPr>
        <p:spPr>
          <a:xfrm>
            <a:off x="838200" y="1822449"/>
            <a:ext cx="3548743" cy="769441"/>
          </a:xfrm>
          <a:prstGeom prst="rect">
            <a:avLst/>
          </a:prstGeom>
          <a:noFill/>
        </p:spPr>
        <p:txBody>
          <a:bodyPr wrap="square" rtlCol="0">
            <a:spAutoFit/>
          </a:bodyPr>
          <a:lstStyle/>
          <a:p>
            <a:r>
              <a:rPr lang="en-US" sz="4400" dirty="0">
                <a:solidFill>
                  <a:schemeClr val="accent1">
                    <a:lumMod val="50000"/>
                  </a:schemeClr>
                </a:solidFill>
              </a:rPr>
              <a:t>Before CAERS</a:t>
            </a:r>
          </a:p>
        </p:txBody>
      </p:sp>
      <p:sp>
        <p:nvSpPr>
          <p:cNvPr id="3" name="Content Placeholder 2">
            <a:extLst>
              <a:ext uri="{FF2B5EF4-FFF2-40B4-BE49-F238E27FC236}">
                <a16:creationId xmlns:a16="http://schemas.microsoft.com/office/drawing/2014/main" id="{2F5E3BDF-9BC7-A110-D5F4-49BBF28EB007}"/>
              </a:ext>
            </a:extLst>
          </p:cNvPr>
          <p:cNvSpPr>
            <a:spLocks noGrp="1"/>
          </p:cNvSpPr>
          <p:nvPr>
            <p:ph idx="1"/>
          </p:nvPr>
        </p:nvSpPr>
        <p:spPr>
          <a:xfrm>
            <a:off x="838200" y="2847404"/>
            <a:ext cx="3799114" cy="2875849"/>
          </a:xfrm>
        </p:spPr>
        <p:txBody>
          <a:bodyPr>
            <a:noAutofit/>
          </a:bodyPr>
          <a:lstStyle/>
          <a:p>
            <a:pPr marL="0" indent="0">
              <a:buNone/>
            </a:pPr>
            <a:r>
              <a:rPr lang="en-US" sz="2400" dirty="0">
                <a:solidFill>
                  <a:schemeClr val="accent1">
                    <a:lumMod val="50000"/>
                  </a:schemeClr>
                </a:solidFill>
              </a:rPr>
              <a:t>Industry could be having to report multiple times (potentially x 4 federal programs), and possible additional requirements for their SLT.  </a:t>
            </a:r>
          </a:p>
          <a:p>
            <a:pPr marL="0" indent="0">
              <a:buNone/>
            </a:pPr>
            <a:r>
              <a:rPr lang="en-US" sz="2400" dirty="0">
                <a:solidFill>
                  <a:schemeClr val="accent1">
                    <a:lumMod val="50000"/>
                  </a:schemeClr>
                </a:solidFill>
              </a:rPr>
              <a:t> Shared data is entered over and over.   </a:t>
            </a:r>
          </a:p>
        </p:txBody>
      </p:sp>
      <p:pic>
        <p:nvPicPr>
          <p:cNvPr id="4" name="Picture 3" descr="Diagram showing industry with arrows pointing to TRI-MEweb, e-GGRT, CEDRI, SLT reporting systems, and EIS, representing industry submitting data separately to each of these systems.">
            <a:extLst>
              <a:ext uri="{FF2B5EF4-FFF2-40B4-BE49-F238E27FC236}">
                <a16:creationId xmlns:a16="http://schemas.microsoft.com/office/drawing/2014/main" id="{50C053BF-F12B-0689-BDE5-186BB79732AC}"/>
              </a:ext>
            </a:extLst>
          </p:cNvPr>
          <p:cNvPicPr>
            <a:picLocks noChangeAspect="1"/>
          </p:cNvPicPr>
          <p:nvPr/>
        </p:nvPicPr>
        <p:blipFill>
          <a:blip r:embed="rId2"/>
          <a:stretch>
            <a:fillRect/>
          </a:stretch>
        </p:blipFill>
        <p:spPr>
          <a:xfrm>
            <a:off x="4611850" y="1825625"/>
            <a:ext cx="6916121" cy="3890318"/>
          </a:xfrm>
          <a:prstGeom prst="rect">
            <a:avLst/>
          </a:prstGeom>
        </p:spPr>
      </p:pic>
      <p:sp>
        <p:nvSpPr>
          <p:cNvPr id="6" name="Slide Number Placeholder 5">
            <a:extLst>
              <a:ext uri="{FF2B5EF4-FFF2-40B4-BE49-F238E27FC236}">
                <a16:creationId xmlns:a16="http://schemas.microsoft.com/office/drawing/2014/main" id="{FF44CF2E-CC8D-66C4-37CC-0A93B339CC0B}"/>
              </a:ext>
            </a:extLst>
          </p:cNvPr>
          <p:cNvSpPr>
            <a:spLocks noGrp="1"/>
          </p:cNvSpPr>
          <p:nvPr>
            <p:ph type="sldNum" sz="quarter" idx="12"/>
          </p:nvPr>
        </p:nvSpPr>
        <p:spPr/>
        <p:txBody>
          <a:bodyPr/>
          <a:lstStyle/>
          <a:p>
            <a:fld id="{39E6CC65-9EA2-4223-B42B-C4EE013C2238}" type="slidenum">
              <a:rPr lang="en-US" smtClean="0"/>
              <a:t>5</a:t>
            </a:fld>
            <a:endParaRPr lang="en-US"/>
          </a:p>
        </p:txBody>
      </p:sp>
      <p:sp>
        <p:nvSpPr>
          <p:cNvPr id="7" name="Rectangle 6">
            <a:extLst>
              <a:ext uri="{FF2B5EF4-FFF2-40B4-BE49-F238E27FC236}">
                <a16:creationId xmlns:a16="http://schemas.microsoft.com/office/drawing/2014/main" id="{E08C1321-76F6-311B-2ED9-A437AF361AD8}"/>
              </a:ext>
              <a:ext uri="{C183D7F6-B498-43B3-948B-1728B52AA6E4}">
                <adec:decorative xmlns:adec="http://schemas.microsoft.com/office/drawing/2017/decorative" val="1"/>
              </a:ext>
            </a:extLst>
          </p:cNvPr>
          <p:cNvSpPr/>
          <p:nvPr/>
        </p:nvSpPr>
        <p:spPr>
          <a:xfrm>
            <a:off x="10785231" y="5392614"/>
            <a:ext cx="375138" cy="264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eal of the U.S. Environmental Protection Agency.">
            <a:extLst>
              <a:ext uri="{FF2B5EF4-FFF2-40B4-BE49-F238E27FC236}">
                <a16:creationId xmlns:a16="http://schemas.microsoft.com/office/drawing/2014/main" id="{3E553299-7B94-CD5F-6935-867FAECB0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3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1D176E-65D9-5530-A06F-78DC52332D6E}"/>
              </a:ext>
            </a:extLst>
          </p:cNvPr>
          <p:cNvSpPr txBox="1"/>
          <p:nvPr/>
        </p:nvSpPr>
        <p:spPr>
          <a:xfrm>
            <a:off x="967157" y="4963874"/>
            <a:ext cx="5746311" cy="584775"/>
          </a:xfrm>
          <a:prstGeom prst="rect">
            <a:avLst/>
          </a:prstGeom>
          <a:noFill/>
        </p:spPr>
        <p:txBody>
          <a:bodyPr wrap="square" rtlCol="0">
            <a:spAutoFit/>
          </a:bodyPr>
          <a:lstStyle/>
          <a:p>
            <a:r>
              <a:rPr lang="en-US" sz="1600" b="1" dirty="0">
                <a:solidFill>
                  <a:schemeClr val="accent1">
                    <a:lumMod val="50000"/>
                  </a:schemeClr>
                </a:solidFill>
              </a:rPr>
              <a:t>Cases 3 &amp; 4: Option for industry to report to CAERS, SLT retrieves &amp;/or reviews data in CAERS</a:t>
            </a:r>
          </a:p>
        </p:txBody>
      </p:sp>
      <p:sp>
        <p:nvSpPr>
          <p:cNvPr id="2" name="Title 1">
            <a:extLst>
              <a:ext uri="{FF2B5EF4-FFF2-40B4-BE49-F238E27FC236}">
                <a16:creationId xmlns:a16="http://schemas.microsoft.com/office/drawing/2014/main" id="{C7BDCAE8-FCA8-774B-BFDC-53D0F9598868}"/>
              </a:ext>
            </a:extLst>
          </p:cNvPr>
          <p:cNvSpPr>
            <a:spLocks noGrp="1"/>
          </p:cNvSpPr>
          <p:nvPr>
            <p:ph type="title"/>
          </p:nvPr>
        </p:nvSpPr>
        <p:spPr/>
        <p:txBody>
          <a:bodyPr/>
          <a:lstStyle/>
          <a:p>
            <a:r>
              <a:rPr lang="en-US" b="1" dirty="0">
                <a:solidFill>
                  <a:schemeClr val="accent1">
                    <a:lumMod val="50000"/>
                  </a:schemeClr>
                </a:solidFill>
              </a:rPr>
              <a:t>After CAERS</a:t>
            </a:r>
          </a:p>
        </p:txBody>
      </p:sp>
      <p:sp>
        <p:nvSpPr>
          <p:cNvPr id="5" name="TextBox 4">
            <a:extLst>
              <a:ext uri="{FF2B5EF4-FFF2-40B4-BE49-F238E27FC236}">
                <a16:creationId xmlns:a16="http://schemas.microsoft.com/office/drawing/2014/main" id="{35628183-BEAA-7F6A-4DA3-2D3449EA16FD}"/>
              </a:ext>
            </a:extLst>
          </p:cNvPr>
          <p:cNvSpPr txBox="1"/>
          <p:nvPr/>
        </p:nvSpPr>
        <p:spPr>
          <a:xfrm>
            <a:off x="7816547" y="4835343"/>
            <a:ext cx="1504629" cy="369332"/>
          </a:xfrm>
          <a:prstGeom prst="rect">
            <a:avLst/>
          </a:prstGeom>
          <a:solidFill>
            <a:schemeClr val="accent5">
              <a:lumMod val="40000"/>
              <a:lumOff val="60000"/>
            </a:schemeClr>
          </a:solidFill>
        </p:spPr>
        <p:txBody>
          <a:bodyPr wrap="square" rtlCol="0">
            <a:spAutoFit/>
          </a:bodyPr>
          <a:lstStyle/>
          <a:p>
            <a:r>
              <a:rPr lang="en-US" b="1" dirty="0">
                <a:solidFill>
                  <a:schemeClr val="accent1">
                    <a:lumMod val="50000"/>
                  </a:schemeClr>
                </a:solidFill>
              </a:rPr>
              <a:t>CAERS</a:t>
            </a:r>
          </a:p>
        </p:txBody>
      </p:sp>
      <p:sp>
        <p:nvSpPr>
          <p:cNvPr id="6" name="TextBox 5">
            <a:extLst>
              <a:ext uri="{FF2B5EF4-FFF2-40B4-BE49-F238E27FC236}">
                <a16:creationId xmlns:a16="http://schemas.microsoft.com/office/drawing/2014/main" id="{BF340238-CC43-62BD-79B0-6AB10093801F}"/>
              </a:ext>
            </a:extLst>
          </p:cNvPr>
          <p:cNvSpPr txBox="1"/>
          <p:nvPr/>
        </p:nvSpPr>
        <p:spPr>
          <a:xfrm>
            <a:off x="4927937" y="5898466"/>
            <a:ext cx="1785531" cy="646331"/>
          </a:xfrm>
          <a:prstGeom prst="rect">
            <a:avLst/>
          </a:prstGeom>
          <a:noFill/>
        </p:spPr>
        <p:txBody>
          <a:bodyPr wrap="square" rtlCol="0">
            <a:spAutoFit/>
          </a:bodyPr>
          <a:lstStyle/>
          <a:p>
            <a:r>
              <a:rPr lang="en-US" dirty="0">
                <a:solidFill>
                  <a:schemeClr val="accent1">
                    <a:lumMod val="50000"/>
                  </a:schemeClr>
                </a:solidFill>
              </a:rPr>
              <a:t>SLT Air Reporting Program Review</a:t>
            </a:r>
          </a:p>
        </p:txBody>
      </p:sp>
      <p:sp>
        <p:nvSpPr>
          <p:cNvPr id="13" name="TextBox 12">
            <a:extLst>
              <a:ext uri="{FF2B5EF4-FFF2-40B4-BE49-F238E27FC236}">
                <a16:creationId xmlns:a16="http://schemas.microsoft.com/office/drawing/2014/main" id="{C991207F-6817-02B7-E18E-9888665B5A2A}"/>
              </a:ext>
            </a:extLst>
          </p:cNvPr>
          <p:cNvSpPr txBox="1"/>
          <p:nvPr/>
        </p:nvSpPr>
        <p:spPr>
          <a:xfrm>
            <a:off x="1110702" y="4108419"/>
            <a:ext cx="1046285" cy="369332"/>
          </a:xfrm>
          <a:prstGeom prst="rect">
            <a:avLst/>
          </a:prstGeom>
          <a:noFill/>
        </p:spPr>
        <p:txBody>
          <a:bodyPr wrap="square" rtlCol="0">
            <a:spAutoFit/>
          </a:bodyPr>
          <a:lstStyle/>
          <a:p>
            <a:r>
              <a:rPr lang="en-US" dirty="0">
                <a:solidFill>
                  <a:schemeClr val="accent1">
                    <a:lumMod val="50000"/>
                  </a:schemeClr>
                </a:solidFill>
              </a:rPr>
              <a:t>Industry</a:t>
            </a:r>
          </a:p>
        </p:txBody>
      </p:sp>
      <p:cxnSp>
        <p:nvCxnSpPr>
          <p:cNvPr id="14" name="Straight Arrow Connector 13">
            <a:extLst>
              <a:ext uri="{FF2B5EF4-FFF2-40B4-BE49-F238E27FC236}">
                <a16:creationId xmlns:a16="http://schemas.microsoft.com/office/drawing/2014/main" id="{F0EEE7B9-8BA0-5A0B-AD1E-5BD2CEB29172}"/>
              </a:ext>
            </a:extLst>
          </p:cNvPr>
          <p:cNvCxnSpPr>
            <a:cxnSpLocks/>
            <a:stCxn id="13" idx="3"/>
            <a:endCxn id="11" idx="1"/>
          </p:cNvCxnSpPr>
          <p:nvPr/>
        </p:nvCxnSpPr>
        <p:spPr>
          <a:xfrm>
            <a:off x="2156987" y="4293085"/>
            <a:ext cx="1028939" cy="4097"/>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B575134-FFA2-E402-06F4-C4E92B4872FA}"/>
              </a:ext>
            </a:extLst>
          </p:cNvPr>
          <p:cNvSpPr txBox="1"/>
          <p:nvPr/>
        </p:nvSpPr>
        <p:spPr>
          <a:xfrm>
            <a:off x="1091262" y="6004664"/>
            <a:ext cx="1046285" cy="369332"/>
          </a:xfrm>
          <a:prstGeom prst="rect">
            <a:avLst/>
          </a:prstGeom>
          <a:noFill/>
        </p:spPr>
        <p:txBody>
          <a:bodyPr wrap="square" rtlCol="0">
            <a:spAutoFit/>
          </a:bodyPr>
          <a:lstStyle/>
          <a:p>
            <a:r>
              <a:rPr lang="en-US" dirty="0">
                <a:solidFill>
                  <a:schemeClr val="accent1">
                    <a:lumMod val="50000"/>
                  </a:schemeClr>
                </a:solidFill>
              </a:rPr>
              <a:t>Industry</a:t>
            </a:r>
          </a:p>
        </p:txBody>
      </p:sp>
      <p:cxnSp>
        <p:nvCxnSpPr>
          <p:cNvPr id="23" name="Straight Arrow Connector 22">
            <a:extLst>
              <a:ext uri="{FF2B5EF4-FFF2-40B4-BE49-F238E27FC236}">
                <a16:creationId xmlns:a16="http://schemas.microsoft.com/office/drawing/2014/main" id="{8218B006-26F1-1961-A7DF-AAF02A38167D}"/>
              </a:ext>
            </a:extLst>
          </p:cNvPr>
          <p:cNvCxnSpPr>
            <a:cxnSpLocks/>
            <a:stCxn id="21" idx="3"/>
            <a:endCxn id="5" idx="1"/>
          </p:cNvCxnSpPr>
          <p:nvPr/>
        </p:nvCxnSpPr>
        <p:spPr>
          <a:xfrm flipV="1">
            <a:off x="2137547" y="5020009"/>
            <a:ext cx="5679000" cy="1169321"/>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BE21B8-6A53-2721-A4F1-47D3B5645E60}"/>
              </a:ext>
            </a:extLst>
          </p:cNvPr>
          <p:cNvCxnSpPr>
            <a:cxnSpLocks/>
            <a:stCxn id="6" idx="3"/>
            <a:endCxn id="5" idx="1"/>
          </p:cNvCxnSpPr>
          <p:nvPr/>
        </p:nvCxnSpPr>
        <p:spPr>
          <a:xfrm flipV="1">
            <a:off x="6713468" y="5020009"/>
            <a:ext cx="1103079" cy="1201623"/>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979E0F-7CB9-47E5-91ED-71F535753B10}"/>
              </a:ext>
            </a:extLst>
          </p:cNvPr>
          <p:cNvSpPr txBox="1"/>
          <p:nvPr/>
        </p:nvSpPr>
        <p:spPr>
          <a:xfrm>
            <a:off x="978046" y="3260876"/>
            <a:ext cx="6618508" cy="584775"/>
          </a:xfrm>
          <a:prstGeom prst="rect">
            <a:avLst/>
          </a:prstGeom>
          <a:noFill/>
        </p:spPr>
        <p:txBody>
          <a:bodyPr wrap="square" rtlCol="0">
            <a:spAutoFit/>
          </a:bodyPr>
          <a:lstStyle/>
          <a:p>
            <a:r>
              <a:rPr lang="en-US" sz="1600" b="1" dirty="0">
                <a:solidFill>
                  <a:schemeClr val="accent1">
                    <a:lumMod val="50000"/>
                  </a:schemeClr>
                </a:solidFill>
              </a:rPr>
              <a:t>Cases 1 &amp; 2: Option for SLT to continue receiving NEI reports through custom system and send data directly to EPA</a:t>
            </a:r>
          </a:p>
        </p:txBody>
      </p:sp>
      <p:sp>
        <p:nvSpPr>
          <p:cNvPr id="31" name="TextBox 30">
            <a:extLst>
              <a:ext uri="{FF2B5EF4-FFF2-40B4-BE49-F238E27FC236}">
                <a16:creationId xmlns:a16="http://schemas.microsoft.com/office/drawing/2014/main" id="{524E4516-6145-CC4F-4D4E-16025394FCE2}"/>
              </a:ext>
            </a:extLst>
          </p:cNvPr>
          <p:cNvSpPr txBox="1"/>
          <p:nvPr/>
        </p:nvSpPr>
        <p:spPr>
          <a:xfrm>
            <a:off x="10148487" y="5148971"/>
            <a:ext cx="914399" cy="369332"/>
          </a:xfrm>
          <a:prstGeom prst="rect">
            <a:avLst/>
          </a:prstGeom>
          <a:solidFill>
            <a:schemeClr val="accent2">
              <a:lumMod val="60000"/>
              <a:lumOff val="40000"/>
            </a:schemeClr>
          </a:solidFill>
        </p:spPr>
        <p:txBody>
          <a:bodyPr wrap="square" rtlCol="0">
            <a:spAutoFit/>
          </a:bodyPr>
          <a:lstStyle/>
          <a:p>
            <a:r>
              <a:rPr lang="en-US" b="1" dirty="0">
                <a:solidFill>
                  <a:schemeClr val="accent1">
                    <a:lumMod val="50000"/>
                  </a:schemeClr>
                </a:solidFill>
              </a:rPr>
              <a:t>EPA TRI</a:t>
            </a:r>
          </a:p>
        </p:txBody>
      </p:sp>
      <p:sp>
        <p:nvSpPr>
          <p:cNvPr id="32" name="TextBox 31">
            <a:extLst>
              <a:ext uri="{FF2B5EF4-FFF2-40B4-BE49-F238E27FC236}">
                <a16:creationId xmlns:a16="http://schemas.microsoft.com/office/drawing/2014/main" id="{2A17B8BB-E4B5-68CB-67A7-05AA0A78708B}"/>
              </a:ext>
            </a:extLst>
          </p:cNvPr>
          <p:cNvSpPr txBox="1"/>
          <p:nvPr/>
        </p:nvSpPr>
        <p:spPr>
          <a:xfrm>
            <a:off x="10138554" y="5732911"/>
            <a:ext cx="1312891" cy="369332"/>
          </a:xfrm>
          <a:prstGeom prst="rect">
            <a:avLst/>
          </a:prstGeom>
          <a:solidFill>
            <a:schemeClr val="accent4">
              <a:lumMod val="60000"/>
              <a:lumOff val="40000"/>
            </a:schemeClr>
          </a:solidFill>
        </p:spPr>
        <p:txBody>
          <a:bodyPr wrap="square" rtlCol="0">
            <a:spAutoFit/>
          </a:bodyPr>
          <a:lstStyle/>
          <a:p>
            <a:r>
              <a:rPr lang="en-US" b="1" dirty="0">
                <a:solidFill>
                  <a:schemeClr val="accent1">
                    <a:lumMod val="50000"/>
                  </a:schemeClr>
                </a:solidFill>
              </a:rPr>
              <a:t>EPA e-GRRT</a:t>
            </a:r>
          </a:p>
        </p:txBody>
      </p:sp>
      <p:cxnSp>
        <p:nvCxnSpPr>
          <p:cNvPr id="34" name="Straight Arrow Connector 33">
            <a:extLst>
              <a:ext uri="{FF2B5EF4-FFF2-40B4-BE49-F238E27FC236}">
                <a16:creationId xmlns:a16="http://schemas.microsoft.com/office/drawing/2014/main" id="{CCF314D5-07CA-934C-5A2E-0C60581139DD}"/>
              </a:ext>
            </a:extLst>
          </p:cNvPr>
          <p:cNvCxnSpPr>
            <a:cxnSpLocks/>
            <a:stCxn id="31" idx="1"/>
            <a:endCxn id="5" idx="3"/>
          </p:cNvCxnSpPr>
          <p:nvPr/>
        </p:nvCxnSpPr>
        <p:spPr>
          <a:xfrm flipH="1" flipV="1">
            <a:off x="9321176" y="5020009"/>
            <a:ext cx="827311" cy="3136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9398A9-1CBF-EDD2-F743-12019482FC9F}"/>
              </a:ext>
            </a:extLst>
          </p:cNvPr>
          <p:cNvCxnSpPr>
            <a:cxnSpLocks/>
            <a:stCxn id="32" idx="1"/>
            <a:endCxn id="5" idx="3"/>
          </p:cNvCxnSpPr>
          <p:nvPr/>
        </p:nvCxnSpPr>
        <p:spPr>
          <a:xfrm flipH="1" flipV="1">
            <a:off x="9321176" y="5020009"/>
            <a:ext cx="817378" cy="8975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5EB7E9-D5E3-E0D8-1433-9345629C26A4}"/>
              </a:ext>
            </a:extLst>
          </p:cNvPr>
          <p:cNvSpPr txBox="1"/>
          <p:nvPr/>
        </p:nvSpPr>
        <p:spPr>
          <a:xfrm>
            <a:off x="815107" y="1653325"/>
            <a:ext cx="10266193" cy="1200329"/>
          </a:xfrm>
          <a:prstGeom prst="rect">
            <a:avLst/>
          </a:prstGeom>
          <a:noFill/>
        </p:spPr>
        <p:txBody>
          <a:bodyPr wrap="square" rtlCol="0">
            <a:spAutoFit/>
          </a:bodyPr>
          <a:lstStyle/>
          <a:p>
            <a:r>
              <a:rPr lang="en-US" dirty="0">
                <a:solidFill>
                  <a:schemeClr val="accent1">
                    <a:lumMod val="50000"/>
                  </a:schemeClr>
                </a:solidFill>
              </a:rPr>
              <a:t>Facility data is shared with the programs with input from the SLTs.</a:t>
            </a:r>
          </a:p>
          <a:p>
            <a:r>
              <a:rPr lang="en-US" dirty="0">
                <a:solidFill>
                  <a:schemeClr val="accent1">
                    <a:lumMod val="50000"/>
                  </a:schemeClr>
                </a:solidFill>
              </a:rPr>
              <a:t>Emissions data is reported effectively into one system and shared with the program that requires the same data.</a:t>
            </a:r>
          </a:p>
          <a:p>
            <a:r>
              <a:rPr lang="en-US" dirty="0">
                <a:solidFill>
                  <a:schemeClr val="accent1">
                    <a:lumMod val="50000"/>
                  </a:schemeClr>
                </a:solidFill>
              </a:rPr>
              <a:t>Duplicate data entries and data inconsistencies across programs are minimized.</a:t>
            </a:r>
          </a:p>
        </p:txBody>
      </p:sp>
      <p:pic>
        <p:nvPicPr>
          <p:cNvPr id="64" name="Picture 2" descr="Seal of the U.S. Environmental Protection Agency.">
            <a:extLst>
              <a:ext uri="{FF2B5EF4-FFF2-40B4-BE49-F238E27FC236}">
                <a16:creationId xmlns:a16="http://schemas.microsoft.com/office/drawing/2014/main" id="{9CDBD1BB-185F-B079-387B-E396207BB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31C8A7-CA21-AFB1-BF76-3B1E70931B91}"/>
              </a:ext>
            </a:extLst>
          </p:cNvPr>
          <p:cNvSpPr txBox="1"/>
          <p:nvPr/>
        </p:nvSpPr>
        <p:spPr>
          <a:xfrm>
            <a:off x="3185926" y="3974016"/>
            <a:ext cx="1739493" cy="646331"/>
          </a:xfrm>
          <a:prstGeom prst="rect">
            <a:avLst/>
          </a:prstGeom>
          <a:solidFill>
            <a:schemeClr val="accent6">
              <a:lumMod val="40000"/>
              <a:lumOff val="60000"/>
            </a:schemeClr>
          </a:solidFill>
        </p:spPr>
        <p:txBody>
          <a:bodyPr wrap="square" rtlCol="0">
            <a:spAutoFit/>
          </a:bodyPr>
          <a:lstStyle/>
          <a:p>
            <a:r>
              <a:rPr lang="en-US" b="1" dirty="0">
                <a:solidFill>
                  <a:schemeClr val="accent1">
                    <a:lumMod val="50000"/>
                  </a:schemeClr>
                </a:solidFill>
              </a:rPr>
              <a:t>SLT Custom System</a:t>
            </a:r>
          </a:p>
        </p:txBody>
      </p:sp>
      <p:cxnSp>
        <p:nvCxnSpPr>
          <p:cNvPr id="16" name="Straight Arrow Connector 15">
            <a:extLst>
              <a:ext uri="{FF2B5EF4-FFF2-40B4-BE49-F238E27FC236}">
                <a16:creationId xmlns:a16="http://schemas.microsoft.com/office/drawing/2014/main" id="{E15DADCC-EF84-A0E2-8A7E-03F26224D31B}"/>
              </a:ext>
            </a:extLst>
          </p:cNvPr>
          <p:cNvCxnSpPr>
            <a:cxnSpLocks/>
            <a:stCxn id="11" idx="3"/>
            <a:endCxn id="5" idx="1"/>
          </p:cNvCxnSpPr>
          <p:nvPr/>
        </p:nvCxnSpPr>
        <p:spPr>
          <a:xfrm>
            <a:off x="4925419" y="4297182"/>
            <a:ext cx="2891128" cy="722827"/>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0581A58-40F7-E6BA-7594-F6EB2E1BC096}"/>
              </a:ext>
            </a:extLst>
          </p:cNvPr>
          <p:cNvCxnSpPr>
            <a:cxnSpLocks/>
            <a:stCxn id="48" idx="1"/>
            <a:endCxn id="5" idx="3"/>
          </p:cNvCxnSpPr>
          <p:nvPr/>
        </p:nvCxnSpPr>
        <p:spPr>
          <a:xfrm flipH="1">
            <a:off x="9321176" y="4180924"/>
            <a:ext cx="819661" cy="83908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3ED69D2-BC36-94F3-F871-A5AA9C8D2B32}"/>
              </a:ext>
            </a:extLst>
          </p:cNvPr>
          <p:cNvSpPr txBox="1"/>
          <p:nvPr/>
        </p:nvSpPr>
        <p:spPr>
          <a:xfrm>
            <a:off x="10140837" y="3996258"/>
            <a:ext cx="1305062" cy="369332"/>
          </a:xfrm>
          <a:prstGeom prst="rect">
            <a:avLst/>
          </a:prstGeom>
          <a:solidFill>
            <a:schemeClr val="accent1">
              <a:lumMod val="40000"/>
              <a:lumOff val="60000"/>
            </a:schemeClr>
          </a:solidFill>
        </p:spPr>
        <p:txBody>
          <a:bodyPr wrap="square" rtlCol="0">
            <a:spAutoFit/>
          </a:bodyPr>
          <a:lstStyle/>
          <a:p>
            <a:r>
              <a:rPr lang="en-US" b="1" dirty="0">
                <a:solidFill>
                  <a:schemeClr val="accent1">
                    <a:lumMod val="50000"/>
                  </a:schemeClr>
                </a:solidFill>
              </a:rPr>
              <a:t>EPA CEDRI</a:t>
            </a:r>
          </a:p>
        </p:txBody>
      </p:sp>
      <p:cxnSp>
        <p:nvCxnSpPr>
          <p:cNvPr id="50" name="Straight Arrow Connector 49">
            <a:extLst>
              <a:ext uri="{FF2B5EF4-FFF2-40B4-BE49-F238E27FC236}">
                <a16:creationId xmlns:a16="http://schemas.microsoft.com/office/drawing/2014/main" id="{6D2BC836-A20E-9801-09F6-59CE77F435F4}"/>
              </a:ext>
            </a:extLst>
          </p:cNvPr>
          <p:cNvCxnSpPr>
            <a:cxnSpLocks/>
            <a:stCxn id="53" idx="1"/>
            <a:endCxn id="5" idx="3"/>
          </p:cNvCxnSpPr>
          <p:nvPr/>
        </p:nvCxnSpPr>
        <p:spPr>
          <a:xfrm flipH="1">
            <a:off x="9321176" y="4769581"/>
            <a:ext cx="768235" cy="2504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60511F-DBD6-B61A-1C9E-4124D4B72419}"/>
              </a:ext>
            </a:extLst>
          </p:cNvPr>
          <p:cNvSpPr txBox="1"/>
          <p:nvPr/>
        </p:nvSpPr>
        <p:spPr>
          <a:xfrm>
            <a:off x="10089411" y="4584915"/>
            <a:ext cx="1305062" cy="369332"/>
          </a:xfrm>
          <a:prstGeom prst="rect">
            <a:avLst/>
          </a:prstGeom>
          <a:solidFill>
            <a:schemeClr val="accent1">
              <a:lumMod val="40000"/>
              <a:lumOff val="60000"/>
            </a:schemeClr>
          </a:solidFill>
        </p:spPr>
        <p:txBody>
          <a:bodyPr wrap="square" rtlCol="0">
            <a:spAutoFit/>
          </a:bodyPr>
          <a:lstStyle/>
          <a:p>
            <a:r>
              <a:rPr lang="en-US" b="1" dirty="0">
                <a:solidFill>
                  <a:schemeClr val="accent1">
                    <a:lumMod val="50000"/>
                  </a:schemeClr>
                </a:solidFill>
              </a:rPr>
              <a:t>EPA EIS</a:t>
            </a:r>
          </a:p>
        </p:txBody>
      </p:sp>
    </p:spTree>
    <p:extLst>
      <p:ext uri="{BB962C8B-B14F-4D97-AF65-F5344CB8AC3E}">
        <p14:creationId xmlns:p14="http://schemas.microsoft.com/office/powerpoint/2010/main" val="262252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BCC1-2B49-F9C2-A91D-779C99DBCF03}"/>
              </a:ext>
            </a:extLst>
          </p:cNvPr>
          <p:cNvSpPr>
            <a:spLocks noGrp="1"/>
          </p:cNvSpPr>
          <p:nvPr>
            <p:ph type="title"/>
          </p:nvPr>
        </p:nvSpPr>
        <p:spPr/>
        <p:txBody>
          <a:bodyPr/>
          <a:lstStyle/>
          <a:p>
            <a:r>
              <a:rPr lang="en-US" b="1" dirty="0">
                <a:solidFill>
                  <a:schemeClr val="accent1">
                    <a:lumMod val="50000"/>
                  </a:schemeClr>
                </a:solidFill>
              </a:rPr>
              <a:t>What is CAERS?</a:t>
            </a:r>
          </a:p>
        </p:txBody>
      </p:sp>
      <p:sp>
        <p:nvSpPr>
          <p:cNvPr id="3" name="Content Placeholder 2">
            <a:extLst>
              <a:ext uri="{FF2B5EF4-FFF2-40B4-BE49-F238E27FC236}">
                <a16:creationId xmlns:a16="http://schemas.microsoft.com/office/drawing/2014/main" id="{50DCA262-C0B8-681C-884B-C085C4AEA5F7}"/>
              </a:ext>
            </a:extLst>
          </p:cNvPr>
          <p:cNvSpPr>
            <a:spLocks noGrp="1"/>
          </p:cNvSpPr>
          <p:nvPr>
            <p:ph idx="1"/>
          </p:nvPr>
        </p:nvSpPr>
        <p:spPr/>
        <p:txBody>
          <a:bodyPr>
            <a:normAutofit lnSpcReduction="10000"/>
          </a:bodyPr>
          <a:lstStyle/>
          <a:p>
            <a:r>
              <a:rPr lang="en-US" dirty="0">
                <a:solidFill>
                  <a:schemeClr val="accent1">
                    <a:lumMod val="50000"/>
                  </a:schemeClr>
                </a:solidFill>
              </a:rPr>
              <a:t>A system that currently allows SLTs to collect annual inventory data from their industry, review it, and send it to EIS.  Shared data with TRI is sent to TRI-MEweb for a reporter to use it there optionally.</a:t>
            </a:r>
          </a:p>
          <a:p>
            <a:r>
              <a:rPr lang="en-US" dirty="0">
                <a:solidFill>
                  <a:schemeClr val="accent1">
                    <a:lumMod val="50000"/>
                  </a:schemeClr>
                </a:solidFill>
              </a:rPr>
              <a:t>CAERS was developed with the input of our </a:t>
            </a:r>
            <a:r>
              <a:rPr lang="en-US" dirty="0">
                <a:solidFill>
                  <a:schemeClr val="accent1">
                    <a:lumMod val="50000"/>
                  </a:schemeClr>
                </a:solidFill>
                <a:hlinkClick r:id="rId2">
                  <a:extLst>
                    <a:ext uri="{A12FA001-AC4F-418D-AE19-62706E023703}">
                      <ahyp:hlinkClr xmlns:ahyp="http://schemas.microsoft.com/office/drawing/2018/hyperlinkcolor" val="tx"/>
                    </a:ext>
                  </a:extLst>
                </a:hlinkClick>
              </a:rPr>
              <a:t>Product Design Team (PDT) </a:t>
            </a:r>
            <a:r>
              <a:rPr lang="en-US" dirty="0">
                <a:solidFill>
                  <a:schemeClr val="accent1">
                    <a:lumMod val="50000"/>
                  </a:schemeClr>
                </a:solidFill>
              </a:rPr>
              <a:t>composed of SLTs and EPA staff – always looking for new SLTs to join even if not committed to using CAERS.</a:t>
            </a:r>
          </a:p>
          <a:p>
            <a:pPr lvl="1"/>
            <a:r>
              <a:rPr lang="en-US" dirty="0">
                <a:solidFill>
                  <a:schemeClr val="accent1">
                    <a:lumMod val="50000"/>
                  </a:schemeClr>
                </a:solidFill>
              </a:rPr>
              <a:t>A number of research projects have been conducted to gather program requirements (business needs) .</a:t>
            </a:r>
          </a:p>
          <a:p>
            <a:pPr lvl="1"/>
            <a:r>
              <a:rPr lang="en-US" dirty="0">
                <a:solidFill>
                  <a:schemeClr val="accent1">
                    <a:lumMod val="50000"/>
                  </a:schemeClr>
                </a:solidFill>
              </a:rPr>
              <a:t>The PDT meets every two weeks to discuss CAERS Updates as well as to gather new information to build out additional functionality.</a:t>
            </a:r>
          </a:p>
          <a:p>
            <a:pPr lvl="1"/>
            <a:r>
              <a:rPr lang="en-US" dirty="0">
                <a:solidFill>
                  <a:schemeClr val="accent1">
                    <a:lumMod val="50000"/>
                  </a:schemeClr>
                </a:solidFill>
              </a:rPr>
              <a:t>Agile development means we apply lessons learned as we develop avoiding huge/costly errors.</a:t>
            </a:r>
          </a:p>
        </p:txBody>
      </p:sp>
      <p:sp>
        <p:nvSpPr>
          <p:cNvPr id="4" name="Slide Number Placeholder 3">
            <a:extLst>
              <a:ext uri="{FF2B5EF4-FFF2-40B4-BE49-F238E27FC236}">
                <a16:creationId xmlns:a16="http://schemas.microsoft.com/office/drawing/2014/main" id="{7C5B48E3-036C-1E45-7B32-013F96422343}"/>
              </a:ext>
            </a:extLst>
          </p:cNvPr>
          <p:cNvSpPr>
            <a:spLocks noGrp="1"/>
          </p:cNvSpPr>
          <p:nvPr>
            <p:ph type="sldNum" sz="quarter" idx="12"/>
          </p:nvPr>
        </p:nvSpPr>
        <p:spPr/>
        <p:txBody>
          <a:bodyPr/>
          <a:lstStyle/>
          <a:p>
            <a:fld id="{39E6CC65-9EA2-4223-B42B-C4EE013C2238}" type="slidenum">
              <a:rPr lang="en-US" smtClean="0"/>
              <a:t>7</a:t>
            </a:fld>
            <a:endParaRPr lang="en-US"/>
          </a:p>
        </p:txBody>
      </p:sp>
      <p:pic>
        <p:nvPicPr>
          <p:cNvPr id="5" name="Picture 2" descr="Seal of the U.S. Environmental Protection Agency.">
            <a:extLst>
              <a:ext uri="{FF2B5EF4-FFF2-40B4-BE49-F238E27FC236}">
                <a16:creationId xmlns:a16="http://schemas.microsoft.com/office/drawing/2014/main" id="{1C3E67E7-E6A2-EB77-DBDF-803B4A71F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8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solidFill>
                  <a:schemeClr val="accent1">
                    <a:lumMod val="50000"/>
                  </a:schemeClr>
                </a:solidFill>
              </a:rPr>
              <a:t>Highlights of CAERS Features - Industry</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0"/>
              </a:ext>
            </a:extLst>
          </p:cNvPr>
          <p:cNvSpPr>
            <a:spLocks noGrp="1"/>
          </p:cNvSpPr>
          <p:nvPr>
            <p:ph idx="1"/>
          </p:nvPr>
        </p:nvSpPr>
        <p:spPr>
          <a:xfrm>
            <a:off x="4757402" y="1690688"/>
            <a:ext cx="6659879" cy="4486275"/>
          </a:xfrm>
        </p:spPr>
        <p:txBody>
          <a:bodyPr>
            <a:normAutofit fontScale="77500" lnSpcReduction="20000"/>
          </a:bodyPr>
          <a:lstStyle/>
          <a:p>
            <a:r>
              <a:rPr lang="en-US" dirty="0">
                <a:solidFill>
                  <a:schemeClr val="accent1">
                    <a:lumMod val="50000"/>
                  </a:schemeClr>
                </a:solidFill>
              </a:rPr>
              <a:t>Previous Year Data Prepopulates Current Inventory Year Report </a:t>
            </a:r>
          </a:p>
          <a:p>
            <a:r>
              <a:rPr lang="en-US" dirty="0">
                <a:solidFill>
                  <a:schemeClr val="accent1">
                    <a:lumMod val="50000"/>
                  </a:schemeClr>
                </a:solidFill>
              </a:rPr>
              <a:t>Four Options for Data Entry:</a:t>
            </a:r>
          </a:p>
          <a:p>
            <a:pPr lvl="1"/>
            <a:r>
              <a:rPr lang="en-US" dirty="0">
                <a:solidFill>
                  <a:schemeClr val="accent1">
                    <a:lumMod val="50000"/>
                  </a:schemeClr>
                </a:solidFill>
              </a:rPr>
              <a:t>User Interface (UI)</a:t>
            </a:r>
          </a:p>
          <a:p>
            <a:pPr lvl="1"/>
            <a:r>
              <a:rPr lang="en-US" dirty="0">
                <a:solidFill>
                  <a:schemeClr val="accent1">
                    <a:lumMod val="50000"/>
                  </a:schemeClr>
                </a:solidFill>
              </a:rPr>
              <a:t>Bulk Entry via UI</a:t>
            </a:r>
          </a:p>
          <a:p>
            <a:pPr lvl="1"/>
            <a:r>
              <a:rPr lang="en-US" dirty="0">
                <a:solidFill>
                  <a:schemeClr val="accent1">
                    <a:lumMod val="50000"/>
                  </a:schemeClr>
                </a:solidFill>
              </a:rPr>
              <a:t>Bulk Upload: </a:t>
            </a:r>
          </a:p>
          <a:p>
            <a:pPr lvl="2"/>
            <a:r>
              <a:rPr lang="en-US" dirty="0">
                <a:solidFill>
                  <a:schemeClr val="accent1">
                    <a:lumMod val="50000"/>
                  </a:schemeClr>
                </a:solidFill>
              </a:rPr>
              <a:t>JSON</a:t>
            </a:r>
          </a:p>
          <a:p>
            <a:pPr lvl="2"/>
            <a:r>
              <a:rPr lang="en-US" dirty="0">
                <a:solidFill>
                  <a:schemeClr val="accent1">
                    <a:lumMod val="50000"/>
                  </a:schemeClr>
                </a:solidFill>
              </a:rPr>
              <a:t>Excel Template</a:t>
            </a:r>
          </a:p>
          <a:p>
            <a:r>
              <a:rPr lang="en-US" dirty="0">
                <a:solidFill>
                  <a:schemeClr val="accent1">
                    <a:lumMod val="50000"/>
                  </a:schemeClr>
                </a:solidFill>
              </a:rPr>
              <a:t>File Attachments</a:t>
            </a:r>
          </a:p>
          <a:p>
            <a:r>
              <a:rPr lang="en-US" dirty="0">
                <a:solidFill>
                  <a:schemeClr val="accent1">
                    <a:lumMod val="50000"/>
                  </a:schemeClr>
                </a:solidFill>
              </a:rPr>
              <a:t>Report History &amp; Log</a:t>
            </a:r>
          </a:p>
          <a:p>
            <a:r>
              <a:rPr lang="en-US" dirty="0">
                <a:solidFill>
                  <a:schemeClr val="accent1">
                    <a:lumMod val="50000"/>
                  </a:schemeClr>
                </a:solidFill>
              </a:rPr>
              <a:t>Report Summary Download</a:t>
            </a:r>
          </a:p>
          <a:p>
            <a:r>
              <a:rPr lang="en-US" dirty="0">
                <a:solidFill>
                  <a:schemeClr val="accent1">
                    <a:lumMod val="50000"/>
                  </a:schemeClr>
                </a:solidFill>
              </a:rPr>
              <a:t>Calculation and Aggregation of Toxics Air Emissions by Stack and Fugitive for TRI-MEweb</a:t>
            </a:r>
          </a:p>
          <a:p>
            <a:r>
              <a:rPr lang="en-US" dirty="0">
                <a:solidFill>
                  <a:schemeClr val="accent1">
                    <a:lumMod val="50000"/>
                  </a:schemeClr>
                </a:solidFill>
              </a:rPr>
              <a:t>QA Checks before submission</a:t>
            </a:r>
          </a:p>
        </p:txBody>
      </p:sp>
      <p:sp>
        <p:nvSpPr>
          <p:cNvPr id="5" name="Slide Number Placeholder 4">
            <a:extLst>
              <a:ext uri="{FF2B5EF4-FFF2-40B4-BE49-F238E27FC236}">
                <a16:creationId xmlns:a16="http://schemas.microsoft.com/office/drawing/2014/main" id="{4732FA2A-719C-7A5F-3F00-82F843ABC662}"/>
              </a:ext>
            </a:extLst>
          </p:cNvPr>
          <p:cNvSpPr>
            <a:spLocks noGrp="1"/>
          </p:cNvSpPr>
          <p:nvPr>
            <p:ph type="sldNum" sz="quarter" idx="12"/>
          </p:nvPr>
        </p:nvSpPr>
        <p:spPr/>
        <p:txBody>
          <a:bodyPr/>
          <a:lstStyle/>
          <a:p>
            <a:fld id="{39E6CC65-9EA2-4223-B42B-C4EE013C2238}" type="slidenum">
              <a:rPr lang="en-US" smtClean="0"/>
              <a:t>8</a:t>
            </a:fld>
            <a:endParaRPr lang="en-US"/>
          </a:p>
        </p:txBody>
      </p:sp>
      <p:pic>
        <p:nvPicPr>
          <p:cNvPr id="7" name="Picture 6">
            <a:extLst>
              <a:ext uri="{FF2B5EF4-FFF2-40B4-BE49-F238E27FC236}">
                <a16:creationId xmlns:a16="http://schemas.microsoft.com/office/drawing/2014/main" id="{65C3BF76-FC39-9144-F634-F0EC729800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19" y="2638696"/>
            <a:ext cx="3919200" cy="2204550"/>
          </a:xfrm>
          <a:prstGeom prst="rect">
            <a:avLst/>
          </a:prstGeom>
        </p:spPr>
      </p:pic>
      <p:pic>
        <p:nvPicPr>
          <p:cNvPr id="4" name="Picture 2" descr="Seal of the U.S. Environmental Protection Agency.">
            <a:extLst>
              <a:ext uri="{FF2B5EF4-FFF2-40B4-BE49-F238E27FC236}">
                <a16:creationId xmlns:a16="http://schemas.microsoft.com/office/drawing/2014/main" id="{D7F382B6-A476-9914-1CEE-945C77239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0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373A-77FD-F11E-8EB9-B9A26A1D1602}"/>
              </a:ext>
            </a:extLst>
          </p:cNvPr>
          <p:cNvSpPr>
            <a:spLocks noGrp="1"/>
          </p:cNvSpPr>
          <p:nvPr>
            <p:ph type="title"/>
          </p:nvPr>
        </p:nvSpPr>
        <p:spPr/>
        <p:txBody>
          <a:bodyPr/>
          <a:lstStyle/>
          <a:p>
            <a:r>
              <a:rPr lang="en-US" b="1" dirty="0">
                <a:solidFill>
                  <a:schemeClr val="accent1">
                    <a:lumMod val="50000"/>
                  </a:schemeClr>
                </a:solidFill>
              </a:rPr>
              <a:t>Highlight of CAERS Features - SLTs</a:t>
            </a:r>
          </a:p>
        </p:txBody>
      </p:sp>
      <p:sp>
        <p:nvSpPr>
          <p:cNvPr id="3" name="Content Placeholder 2">
            <a:extLst>
              <a:ext uri="{FF2B5EF4-FFF2-40B4-BE49-F238E27FC236}">
                <a16:creationId xmlns:a16="http://schemas.microsoft.com/office/drawing/2014/main" id="{9FE7E936-5173-A269-55B4-80D8C77BBBBB}"/>
              </a:ext>
            </a:extLst>
          </p:cNvPr>
          <p:cNvSpPr>
            <a:spLocks noGrp="1"/>
          </p:cNvSpPr>
          <p:nvPr>
            <p:ph idx="1"/>
          </p:nvPr>
        </p:nvSpPr>
        <p:spPr>
          <a:xfrm>
            <a:off x="3581401" y="1711325"/>
            <a:ext cx="7901491" cy="4645025"/>
          </a:xfrm>
        </p:spPr>
        <p:txBody>
          <a:bodyPr>
            <a:normAutofit fontScale="85000" lnSpcReduction="10000"/>
          </a:bodyPr>
          <a:lstStyle/>
          <a:p>
            <a:r>
              <a:rPr lang="en-US" dirty="0">
                <a:solidFill>
                  <a:schemeClr val="accent1">
                    <a:lumMod val="50000"/>
                  </a:schemeClr>
                </a:solidFill>
              </a:rPr>
              <a:t>SLT Data Retrieval via Application Programming Interface (API)</a:t>
            </a:r>
          </a:p>
          <a:p>
            <a:r>
              <a:rPr lang="en-US" dirty="0">
                <a:solidFill>
                  <a:schemeClr val="accent1">
                    <a:lumMod val="50000"/>
                  </a:schemeClr>
                </a:solidFill>
              </a:rPr>
              <a:t>Customization (e.g., GADNR Opt-In, DC Monthly Reporting)</a:t>
            </a:r>
          </a:p>
          <a:p>
            <a:r>
              <a:rPr lang="en-US" dirty="0">
                <a:solidFill>
                  <a:schemeClr val="accent1">
                    <a:lumMod val="50000"/>
                  </a:schemeClr>
                </a:solidFill>
              </a:rPr>
              <a:t>300+ critical error and warning QA checks (EIS and State-requested, some customized to specific SLT needs)</a:t>
            </a:r>
          </a:p>
          <a:p>
            <a:r>
              <a:rPr lang="en-US" dirty="0">
                <a:solidFill>
                  <a:schemeClr val="accent1">
                    <a:lumMod val="50000"/>
                  </a:schemeClr>
                </a:solidFill>
              </a:rPr>
              <a:t>SLT-only editable fields as needed</a:t>
            </a:r>
          </a:p>
          <a:p>
            <a:r>
              <a:rPr lang="en-US" dirty="0">
                <a:solidFill>
                  <a:schemeClr val="accent1">
                    <a:lumMod val="50000"/>
                  </a:schemeClr>
                </a:solidFill>
              </a:rPr>
              <a:t>Non-Point Fuel Subtraction Report (ICI Template Option A)</a:t>
            </a:r>
          </a:p>
          <a:p>
            <a:r>
              <a:rPr lang="en-US" dirty="0">
                <a:solidFill>
                  <a:schemeClr val="accent1">
                    <a:lumMod val="50000"/>
                  </a:schemeClr>
                </a:solidFill>
              </a:rPr>
              <a:t>Ability to communicate via email with facilities (by type, reporting status, and preparer/certifier roles)</a:t>
            </a:r>
          </a:p>
          <a:p>
            <a:r>
              <a:rPr lang="en-US" dirty="0">
                <a:solidFill>
                  <a:schemeClr val="accent1">
                    <a:lumMod val="50000"/>
                  </a:schemeClr>
                </a:solidFill>
              </a:rPr>
              <a:t>SLT-specific emission factors via compendium</a:t>
            </a:r>
          </a:p>
          <a:p>
            <a:r>
              <a:rPr lang="en-US" dirty="0">
                <a:solidFill>
                  <a:schemeClr val="accent1">
                    <a:lumMod val="50000"/>
                  </a:schemeClr>
                </a:solidFill>
              </a:rPr>
              <a:t>More enhancements forthcoming in response to user feedback</a:t>
            </a:r>
          </a:p>
        </p:txBody>
      </p:sp>
      <p:sp>
        <p:nvSpPr>
          <p:cNvPr id="4" name="Slide Number Placeholder 3">
            <a:extLst>
              <a:ext uri="{FF2B5EF4-FFF2-40B4-BE49-F238E27FC236}">
                <a16:creationId xmlns:a16="http://schemas.microsoft.com/office/drawing/2014/main" id="{04EBAFD4-A8CA-AE5A-CE54-0AA326B011F6}"/>
              </a:ext>
            </a:extLst>
          </p:cNvPr>
          <p:cNvSpPr>
            <a:spLocks noGrp="1"/>
          </p:cNvSpPr>
          <p:nvPr>
            <p:ph type="sldNum" sz="quarter" idx="12"/>
          </p:nvPr>
        </p:nvSpPr>
        <p:spPr/>
        <p:txBody>
          <a:bodyPr/>
          <a:lstStyle/>
          <a:p>
            <a:fld id="{39E6CC65-9EA2-4223-B42B-C4EE013C2238}" type="slidenum">
              <a:rPr lang="en-US" smtClean="0"/>
              <a:t>9</a:t>
            </a:fld>
            <a:endParaRPr lang="en-US" dirty="0"/>
          </a:p>
        </p:txBody>
      </p:sp>
      <p:pic>
        <p:nvPicPr>
          <p:cNvPr id="7" name="Picture 6">
            <a:extLst>
              <a:ext uri="{FF2B5EF4-FFF2-40B4-BE49-F238E27FC236}">
                <a16:creationId xmlns:a16="http://schemas.microsoft.com/office/drawing/2014/main" id="{B6A072AB-231C-BDE7-E7C5-66915A0C33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123216"/>
            <a:ext cx="2618118" cy="3483993"/>
          </a:xfrm>
          <a:prstGeom prst="rect">
            <a:avLst/>
          </a:prstGeom>
        </p:spPr>
      </p:pic>
      <p:pic>
        <p:nvPicPr>
          <p:cNvPr id="5" name="Picture 2" descr="Seal of the U.S. Environmental Protection Agency.">
            <a:extLst>
              <a:ext uri="{FF2B5EF4-FFF2-40B4-BE49-F238E27FC236}">
                <a16:creationId xmlns:a16="http://schemas.microsoft.com/office/drawing/2014/main" id="{CB609DDF-F0A4-15F2-B9C4-FC1B329C2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469189"/>
            <a:ext cx="1009041" cy="100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7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1641</Words>
  <Application>Microsoft Office PowerPoint</Application>
  <PresentationFormat>Widescreen</PresentationFormat>
  <Paragraphs>150</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din-condensed-web</vt:lpstr>
      <vt:lpstr>Gadugi</vt:lpstr>
      <vt:lpstr>Symbol</vt:lpstr>
      <vt:lpstr>Office Theme</vt:lpstr>
      <vt:lpstr>Combined Air Emissions Reporting System (CAERS)</vt:lpstr>
      <vt:lpstr>1. Why CAERS?</vt:lpstr>
      <vt:lpstr>Bigger Picture Goals</vt:lpstr>
      <vt:lpstr>Shared Data</vt:lpstr>
      <vt:lpstr>2. How do we get there?   </vt:lpstr>
      <vt:lpstr>After CAERS</vt:lpstr>
      <vt:lpstr>What is CAERS?</vt:lpstr>
      <vt:lpstr>Highlights of CAERS Features - Industry</vt:lpstr>
      <vt:lpstr>Highlight of CAERS Features - SLTs</vt:lpstr>
      <vt:lpstr>Challenges</vt:lpstr>
      <vt:lpstr>Challenges </vt:lpstr>
      <vt:lpstr>Snapshot of Large Facility’s Data</vt:lpstr>
      <vt:lpstr>Number of “Data Points” in Excel Template</vt:lpstr>
      <vt:lpstr>Challenges</vt:lpstr>
      <vt:lpstr>Future Steps for CAERS</vt:lpstr>
      <vt:lpstr>Upcoming Transition</vt:lpstr>
      <vt:lpstr>Unified Platform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Combined Air Emissions Reporting System (CAERS)</dc:title>
  <dc:creator>Gamas, Julia</dc:creator>
  <cp:lastModifiedBy>Gamas, Julia</cp:lastModifiedBy>
  <cp:revision>1</cp:revision>
  <dcterms:created xsi:type="dcterms:W3CDTF">2024-07-29T14:55:00Z</dcterms:created>
  <dcterms:modified xsi:type="dcterms:W3CDTF">2024-09-12T13:36:33Z</dcterms:modified>
</cp:coreProperties>
</file>