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 id="2147483892" r:id="rId2"/>
  </p:sldMasterIdLst>
  <p:notesMasterIdLst>
    <p:notesMasterId r:id="rId26"/>
  </p:notesMasterIdLst>
  <p:sldIdLst>
    <p:sldId id="256" r:id="rId3"/>
    <p:sldId id="496" r:id="rId4"/>
    <p:sldId id="264" r:id="rId5"/>
    <p:sldId id="267" r:id="rId6"/>
    <p:sldId id="497" r:id="rId7"/>
    <p:sldId id="818" r:id="rId8"/>
    <p:sldId id="512" r:id="rId9"/>
    <p:sldId id="493" r:id="rId10"/>
    <p:sldId id="472" r:id="rId11"/>
    <p:sldId id="826" r:id="rId12"/>
    <p:sldId id="257" r:id="rId13"/>
    <p:sldId id="262" r:id="rId14"/>
    <p:sldId id="263" r:id="rId15"/>
    <p:sldId id="813" r:id="rId16"/>
    <p:sldId id="323" r:id="rId17"/>
    <p:sldId id="327" r:id="rId18"/>
    <p:sldId id="809" r:id="rId19"/>
    <p:sldId id="261" r:id="rId20"/>
    <p:sldId id="812" r:id="rId21"/>
    <p:sldId id="810" r:id="rId22"/>
    <p:sldId id="814" r:id="rId23"/>
    <p:sldId id="470" r:id="rId24"/>
    <p:sldId id="8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ACCD5-D318-4C3F-99F9-4FF92239EEA1}" v="225" dt="2024-09-11T20:49:55.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1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ggs, Adam" userId="e12a03a1-2d44-4f3d-b582-a7e5f199357f" providerId="ADAL" clId="{773ACCD5-D318-4C3F-99F9-4FF92239EEA1}"/>
    <pc:docChg chg="undo redo custSel addSld delSld modSld sldOrd">
      <pc:chgData name="Griggs, Adam" userId="e12a03a1-2d44-4f3d-b582-a7e5f199357f" providerId="ADAL" clId="{773ACCD5-D318-4C3F-99F9-4FF92239EEA1}" dt="2024-09-11T20:50:03" v="2420" actId="47"/>
      <pc:docMkLst>
        <pc:docMk/>
      </pc:docMkLst>
      <pc:sldChg chg="addSp modSp mod modTransition">
        <pc:chgData name="Griggs, Adam" userId="e12a03a1-2d44-4f3d-b582-a7e5f199357f" providerId="ADAL" clId="{773ACCD5-D318-4C3F-99F9-4FF92239EEA1}" dt="2024-09-11T20:21:45.709" v="2264"/>
        <pc:sldMkLst>
          <pc:docMk/>
          <pc:sldMk cId="303778183" sldId="256"/>
        </pc:sldMkLst>
        <pc:spChg chg="mod">
          <ac:chgData name="Griggs, Adam" userId="e12a03a1-2d44-4f3d-b582-a7e5f199357f" providerId="ADAL" clId="{773ACCD5-D318-4C3F-99F9-4FF92239EEA1}" dt="2024-09-11T19:58:44.263" v="1883" actId="20577"/>
          <ac:spMkLst>
            <pc:docMk/>
            <pc:sldMk cId="303778183" sldId="256"/>
            <ac:spMk id="2" creationId="{04B5BACC-E0DF-6A00-5043-DE09D1ECB269}"/>
          </ac:spMkLst>
        </pc:spChg>
        <pc:spChg chg="mod">
          <ac:chgData name="Griggs, Adam" userId="e12a03a1-2d44-4f3d-b582-a7e5f199357f" providerId="ADAL" clId="{773ACCD5-D318-4C3F-99F9-4FF92239EEA1}" dt="2024-09-10T13:21:06.554" v="296" actId="20577"/>
          <ac:spMkLst>
            <pc:docMk/>
            <pc:sldMk cId="303778183" sldId="256"/>
            <ac:spMk id="3" creationId="{317CD1F4-AFB6-9609-9E64-619A9360F470}"/>
          </ac:spMkLst>
        </pc:spChg>
        <pc:spChg chg="add mod">
          <ac:chgData name="Griggs, Adam" userId="e12a03a1-2d44-4f3d-b582-a7e5f199357f" providerId="ADAL" clId="{773ACCD5-D318-4C3F-99F9-4FF92239EEA1}" dt="2024-09-11T20:15:52.886" v="1988" actId="404"/>
          <ac:spMkLst>
            <pc:docMk/>
            <pc:sldMk cId="303778183" sldId="256"/>
            <ac:spMk id="5" creationId="{70D86B50-302F-CF91-E6A0-82FB4093D544}"/>
          </ac:spMkLst>
        </pc:spChg>
        <pc:spChg chg="add">
          <ac:chgData name="Griggs, Adam" userId="e12a03a1-2d44-4f3d-b582-a7e5f199357f" providerId="ADAL" clId="{773ACCD5-D318-4C3F-99F9-4FF92239EEA1}" dt="2024-09-05T16:44:10.663" v="32" actId="26606"/>
          <ac:spMkLst>
            <pc:docMk/>
            <pc:sldMk cId="303778183" sldId="256"/>
            <ac:spMk id="9" creationId="{657F69E0-C4B0-4BEC-A689-4F8D877F05D4}"/>
          </ac:spMkLst>
        </pc:spChg>
        <pc:spChg chg="add">
          <ac:chgData name="Griggs, Adam" userId="e12a03a1-2d44-4f3d-b582-a7e5f199357f" providerId="ADAL" clId="{773ACCD5-D318-4C3F-99F9-4FF92239EEA1}" dt="2024-09-05T16:44:10.663" v="32" actId="26606"/>
          <ac:spMkLst>
            <pc:docMk/>
            <pc:sldMk cId="303778183" sldId="256"/>
            <ac:spMk id="11" creationId="{9F6380B4-6A1C-481E-8408-B4E6C75B9B81}"/>
          </ac:spMkLst>
        </pc:spChg>
        <pc:picChg chg="mod">
          <ac:chgData name="Griggs, Adam" userId="e12a03a1-2d44-4f3d-b582-a7e5f199357f" providerId="ADAL" clId="{773ACCD5-D318-4C3F-99F9-4FF92239EEA1}" dt="2024-09-11T20:15:46.612" v="1986" actId="1076"/>
          <ac:picMkLst>
            <pc:docMk/>
            <pc:sldMk cId="303778183" sldId="256"/>
            <ac:picMk id="4" creationId="{5B454CED-28FC-9BCC-7A4A-39C7886F47DA}"/>
          </ac:picMkLst>
        </pc:picChg>
      </pc:sldChg>
      <pc:sldChg chg="modSp mod ord modTransition">
        <pc:chgData name="Griggs, Adam" userId="e12a03a1-2d44-4f3d-b582-a7e5f199357f" providerId="ADAL" clId="{773ACCD5-D318-4C3F-99F9-4FF92239EEA1}" dt="2024-09-11T20:33:14.732" v="2324" actId="20577"/>
        <pc:sldMkLst>
          <pc:docMk/>
          <pc:sldMk cId="3243954926" sldId="257"/>
        </pc:sldMkLst>
        <pc:spChg chg="mod">
          <ac:chgData name="Griggs, Adam" userId="e12a03a1-2d44-4f3d-b582-a7e5f199357f" providerId="ADAL" clId="{773ACCD5-D318-4C3F-99F9-4FF92239EEA1}" dt="2024-09-05T16:43:50.482" v="30"/>
          <ac:spMkLst>
            <pc:docMk/>
            <pc:sldMk cId="3243954926" sldId="257"/>
            <ac:spMk id="2" creationId="{8C8FDA01-CE92-7019-9E1E-5879A95AC4B3}"/>
          </ac:spMkLst>
        </pc:spChg>
        <pc:spChg chg="mod">
          <ac:chgData name="Griggs, Adam" userId="e12a03a1-2d44-4f3d-b582-a7e5f199357f" providerId="ADAL" clId="{773ACCD5-D318-4C3F-99F9-4FF92239EEA1}" dt="2024-09-11T20:33:14.732" v="2324" actId="20577"/>
          <ac:spMkLst>
            <pc:docMk/>
            <pc:sldMk cId="3243954926" sldId="257"/>
            <ac:spMk id="3" creationId="{1FEF6011-3BC6-845F-4863-17CD56BBF37E}"/>
          </ac:spMkLst>
        </pc:spChg>
      </pc:sldChg>
      <pc:sldChg chg="modSp del mod">
        <pc:chgData name="Griggs, Adam" userId="e12a03a1-2d44-4f3d-b582-a7e5f199357f" providerId="ADAL" clId="{773ACCD5-D318-4C3F-99F9-4FF92239EEA1}" dt="2024-09-10T14:07:42.744" v="323" actId="47"/>
        <pc:sldMkLst>
          <pc:docMk/>
          <pc:sldMk cId="1755504301" sldId="258"/>
        </pc:sldMkLst>
        <pc:spChg chg="mod">
          <ac:chgData name="Griggs, Adam" userId="e12a03a1-2d44-4f3d-b582-a7e5f199357f" providerId="ADAL" clId="{773ACCD5-D318-4C3F-99F9-4FF92239EEA1}" dt="2024-09-10T13:59:07.094" v="318" actId="20577"/>
          <ac:spMkLst>
            <pc:docMk/>
            <pc:sldMk cId="1755504301" sldId="258"/>
            <ac:spMk id="2" creationId="{A22A8FFD-D195-CE80-6A7F-29E39D5ABC5C}"/>
          </ac:spMkLst>
        </pc:spChg>
        <pc:spChg chg="mod">
          <ac:chgData name="Griggs, Adam" userId="e12a03a1-2d44-4f3d-b582-a7e5f199357f" providerId="ADAL" clId="{773ACCD5-D318-4C3F-99F9-4FF92239EEA1}" dt="2024-09-05T16:43:50.482" v="30"/>
          <ac:spMkLst>
            <pc:docMk/>
            <pc:sldMk cId="1755504301" sldId="258"/>
            <ac:spMk id="3" creationId="{CDA4B72E-B5A6-F2A3-C166-5E47D3B56506}"/>
          </ac:spMkLst>
        </pc:spChg>
      </pc:sldChg>
      <pc:sldChg chg="modSp del">
        <pc:chgData name="Griggs, Adam" userId="e12a03a1-2d44-4f3d-b582-a7e5f199357f" providerId="ADAL" clId="{773ACCD5-D318-4C3F-99F9-4FF92239EEA1}" dt="2024-09-10T14:15:27.382" v="326" actId="47"/>
        <pc:sldMkLst>
          <pc:docMk/>
          <pc:sldMk cId="4238967006" sldId="259"/>
        </pc:sldMkLst>
        <pc:spChg chg="mod">
          <ac:chgData name="Griggs, Adam" userId="e12a03a1-2d44-4f3d-b582-a7e5f199357f" providerId="ADAL" clId="{773ACCD5-D318-4C3F-99F9-4FF92239EEA1}" dt="2024-09-05T16:43:50.482" v="30"/>
          <ac:spMkLst>
            <pc:docMk/>
            <pc:sldMk cId="4238967006" sldId="259"/>
            <ac:spMk id="2" creationId="{BB151E3E-79C0-E94E-9C8E-D9FFB7A265D4}"/>
          </ac:spMkLst>
        </pc:spChg>
        <pc:spChg chg="mod">
          <ac:chgData name="Griggs, Adam" userId="e12a03a1-2d44-4f3d-b582-a7e5f199357f" providerId="ADAL" clId="{773ACCD5-D318-4C3F-99F9-4FF92239EEA1}" dt="2024-09-05T16:43:50.482" v="30"/>
          <ac:spMkLst>
            <pc:docMk/>
            <pc:sldMk cId="4238967006" sldId="259"/>
            <ac:spMk id="3" creationId="{1EFEBD3B-BEF1-AAB0-6F6B-33F4C1B53C57}"/>
          </ac:spMkLst>
        </pc:spChg>
      </pc:sldChg>
      <pc:sldChg chg="modSp del">
        <pc:chgData name="Griggs, Adam" userId="e12a03a1-2d44-4f3d-b582-a7e5f199357f" providerId="ADAL" clId="{773ACCD5-D318-4C3F-99F9-4FF92239EEA1}" dt="2024-09-10T14:16:22.810" v="328" actId="47"/>
        <pc:sldMkLst>
          <pc:docMk/>
          <pc:sldMk cId="1275811970" sldId="260"/>
        </pc:sldMkLst>
        <pc:spChg chg="mod">
          <ac:chgData name="Griggs, Adam" userId="e12a03a1-2d44-4f3d-b582-a7e5f199357f" providerId="ADAL" clId="{773ACCD5-D318-4C3F-99F9-4FF92239EEA1}" dt="2024-09-05T16:43:50.482" v="30"/>
          <ac:spMkLst>
            <pc:docMk/>
            <pc:sldMk cId="1275811970" sldId="260"/>
            <ac:spMk id="2" creationId="{173BC701-44EC-5F38-5F41-5240D995F210}"/>
          </ac:spMkLst>
        </pc:spChg>
        <pc:spChg chg="mod">
          <ac:chgData name="Griggs, Adam" userId="e12a03a1-2d44-4f3d-b582-a7e5f199357f" providerId="ADAL" clId="{773ACCD5-D318-4C3F-99F9-4FF92239EEA1}" dt="2024-09-05T16:43:50.482" v="30"/>
          <ac:spMkLst>
            <pc:docMk/>
            <pc:sldMk cId="1275811970" sldId="260"/>
            <ac:spMk id="3" creationId="{6E12483A-D815-36A4-FDF7-80FDA93EFE47}"/>
          </ac:spMkLst>
        </pc:spChg>
      </pc:sldChg>
      <pc:sldChg chg="modSp del">
        <pc:chgData name="Griggs, Adam" userId="e12a03a1-2d44-4f3d-b582-a7e5f199357f" providerId="ADAL" clId="{773ACCD5-D318-4C3F-99F9-4FF92239EEA1}" dt="2024-09-10T14:14:27.069" v="324" actId="47"/>
        <pc:sldMkLst>
          <pc:docMk/>
          <pc:sldMk cId="1826798520" sldId="261"/>
        </pc:sldMkLst>
        <pc:spChg chg="mod">
          <ac:chgData name="Griggs, Adam" userId="e12a03a1-2d44-4f3d-b582-a7e5f199357f" providerId="ADAL" clId="{773ACCD5-D318-4C3F-99F9-4FF92239EEA1}" dt="2024-09-05T16:43:50.482" v="30"/>
          <ac:spMkLst>
            <pc:docMk/>
            <pc:sldMk cId="1826798520" sldId="261"/>
            <ac:spMk id="2" creationId="{71427320-2AFB-7A6D-16FA-8BA055DCD858}"/>
          </ac:spMkLst>
        </pc:spChg>
        <pc:spChg chg="mod">
          <ac:chgData name="Griggs, Adam" userId="e12a03a1-2d44-4f3d-b582-a7e5f199357f" providerId="ADAL" clId="{773ACCD5-D318-4C3F-99F9-4FF92239EEA1}" dt="2024-09-05T16:43:50.482" v="30"/>
          <ac:spMkLst>
            <pc:docMk/>
            <pc:sldMk cId="1826798520" sldId="261"/>
            <ac:spMk id="3" creationId="{B091B745-5866-BB57-F43D-03D1BFB33B7F}"/>
          </ac:spMkLst>
        </pc:spChg>
      </pc:sldChg>
      <pc:sldChg chg="add modTransition">
        <pc:chgData name="Griggs, Adam" userId="e12a03a1-2d44-4f3d-b582-a7e5f199357f" providerId="ADAL" clId="{773ACCD5-D318-4C3F-99F9-4FF92239EEA1}" dt="2024-09-11T20:21:45.709" v="2264"/>
        <pc:sldMkLst>
          <pc:docMk/>
          <pc:sldMk cId="2589355887" sldId="261"/>
        </pc:sldMkLst>
      </pc:sldChg>
      <pc:sldChg chg="modSp mod ord modTransition">
        <pc:chgData name="Griggs, Adam" userId="e12a03a1-2d44-4f3d-b582-a7e5f199357f" providerId="ADAL" clId="{773ACCD5-D318-4C3F-99F9-4FF92239EEA1}" dt="2024-09-11T20:21:45.709" v="2264"/>
        <pc:sldMkLst>
          <pc:docMk/>
          <pc:sldMk cId="1288975697" sldId="262"/>
        </pc:sldMkLst>
        <pc:spChg chg="mod">
          <ac:chgData name="Griggs, Adam" userId="e12a03a1-2d44-4f3d-b582-a7e5f199357f" providerId="ADAL" clId="{773ACCD5-D318-4C3F-99F9-4FF92239EEA1}" dt="2024-09-05T16:43:50.482" v="30"/>
          <ac:spMkLst>
            <pc:docMk/>
            <pc:sldMk cId="1288975697" sldId="262"/>
            <ac:spMk id="2" creationId="{D22BD231-2DF9-EEC8-3E4B-D6E2164EF0CE}"/>
          </ac:spMkLst>
        </pc:spChg>
        <pc:spChg chg="mod">
          <ac:chgData name="Griggs, Adam" userId="e12a03a1-2d44-4f3d-b582-a7e5f199357f" providerId="ADAL" clId="{773ACCD5-D318-4C3F-99F9-4FF92239EEA1}" dt="2024-09-10T14:47:56.050" v="655" actId="20577"/>
          <ac:spMkLst>
            <pc:docMk/>
            <pc:sldMk cId="1288975697" sldId="262"/>
            <ac:spMk id="3" creationId="{AAC6320D-578C-3160-FD31-A104CD136336}"/>
          </ac:spMkLst>
        </pc:spChg>
      </pc:sldChg>
      <pc:sldChg chg="addSp modSp mod ord modTransition setBg">
        <pc:chgData name="Griggs, Adam" userId="e12a03a1-2d44-4f3d-b582-a7e5f199357f" providerId="ADAL" clId="{773ACCD5-D318-4C3F-99F9-4FF92239EEA1}" dt="2024-09-11T20:35:36.424" v="2349" actId="1076"/>
        <pc:sldMkLst>
          <pc:docMk/>
          <pc:sldMk cId="427694360" sldId="263"/>
        </pc:sldMkLst>
        <pc:spChg chg="mod">
          <ac:chgData name="Griggs, Adam" userId="e12a03a1-2d44-4f3d-b582-a7e5f199357f" providerId="ADAL" clId="{773ACCD5-D318-4C3F-99F9-4FF92239EEA1}" dt="2024-09-11T20:35:21.672" v="2342" actId="1076"/>
          <ac:spMkLst>
            <pc:docMk/>
            <pc:sldMk cId="427694360" sldId="263"/>
            <ac:spMk id="2" creationId="{EA269B58-AB02-B6D3-37DB-774FCDE5D072}"/>
          </ac:spMkLst>
        </pc:spChg>
        <pc:spChg chg="mod">
          <ac:chgData name="Griggs, Adam" userId="e12a03a1-2d44-4f3d-b582-a7e5f199357f" providerId="ADAL" clId="{773ACCD5-D318-4C3F-99F9-4FF92239EEA1}" dt="2024-09-11T20:35:36.424" v="2349" actId="1076"/>
          <ac:spMkLst>
            <pc:docMk/>
            <pc:sldMk cId="427694360" sldId="263"/>
            <ac:spMk id="3" creationId="{E44ACB3F-5A6C-8F2C-A9B6-C90B7AC77F25}"/>
          </ac:spMkLst>
        </pc:spChg>
        <pc:spChg chg="add">
          <ac:chgData name="Griggs, Adam" userId="e12a03a1-2d44-4f3d-b582-a7e5f199357f" providerId="ADAL" clId="{773ACCD5-D318-4C3F-99F9-4FF92239EEA1}" dt="2024-09-11T20:34:48.025" v="2327" actId="26606"/>
          <ac:spMkLst>
            <pc:docMk/>
            <pc:sldMk cId="427694360" sldId="263"/>
            <ac:spMk id="9" creationId="{10CE40DC-5723-449B-A365-A61D8C262E93}"/>
          </ac:spMkLst>
        </pc:spChg>
        <pc:spChg chg="add">
          <ac:chgData name="Griggs, Adam" userId="e12a03a1-2d44-4f3d-b582-a7e5f199357f" providerId="ADAL" clId="{773ACCD5-D318-4C3F-99F9-4FF92239EEA1}" dt="2024-09-11T20:34:48.025" v="2327" actId="26606"/>
          <ac:spMkLst>
            <pc:docMk/>
            <pc:sldMk cId="427694360" sldId="263"/>
            <ac:spMk id="11" creationId="{9854DBCA-D3C3-4C19-9B2E-DFA0BE647266}"/>
          </ac:spMkLst>
        </pc:spChg>
        <pc:spChg chg="add">
          <ac:chgData name="Griggs, Adam" userId="e12a03a1-2d44-4f3d-b582-a7e5f199357f" providerId="ADAL" clId="{773ACCD5-D318-4C3F-99F9-4FF92239EEA1}" dt="2024-09-11T20:34:48.025" v="2327" actId="26606"/>
          <ac:spMkLst>
            <pc:docMk/>
            <pc:sldMk cId="427694360" sldId="263"/>
            <ac:spMk id="13" creationId="{E1383CB6-8BE5-4911-970B-A4151A07E734}"/>
          </ac:spMkLst>
        </pc:spChg>
        <pc:spChg chg="add">
          <ac:chgData name="Griggs, Adam" userId="e12a03a1-2d44-4f3d-b582-a7e5f199357f" providerId="ADAL" clId="{773ACCD5-D318-4C3F-99F9-4FF92239EEA1}" dt="2024-09-11T20:34:48.025" v="2327" actId="26606"/>
          <ac:spMkLst>
            <pc:docMk/>
            <pc:sldMk cId="427694360" sldId="263"/>
            <ac:spMk id="15" creationId="{842D14D1-56B7-40CD-8694-A9A48170C0CB}"/>
          </ac:spMkLst>
        </pc:spChg>
        <pc:spChg chg="add">
          <ac:chgData name="Griggs, Adam" userId="e12a03a1-2d44-4f3d-b582-a7e5f199357f" providerId="ADAL" clId="{773ACCD5-D318-4C3F-99F9-4FF92239EEA1}" dt="2024-09-11T20:34:48.025" v="2327" actId="26606"/>
          <ac:spMkLst>
            <pc:docMk/>
            <pc:sldMk cId="427694360" sldId="263"/>
            <ac:spMk id="17" creationId="{950A315C-978A-4A52-966E-55B2698F2A8E}"/>
          </ac:spMkLst>
        </pc:spChg>
        <pc:picChg chg="add mod ord">
          <ac:chgData name="Griggs, Adam" userId="e12a03a1-2d44-4f3d-b582-a7e5f199357f" providerId="ADAL" clId="{773ACCD5-D318-4C3F-99F9-4FF92239EEA1}" dt="2024-09-11T20:35:30.889" v="2348" actId="1076"/>
          <ac:picMkLst>
            <pc:docMk/>
            <pc:sldMk cId="427694360" sldId="263"/>
            <ac:picMk id="4" creationId="{6526A48E-7B8E-6B18-B91C-E5A03BB51659}"/>
          </ac:picMkLst>
        </pc:picChg>
      </pc:sldChg>
      <pc:sldChg chg="addSp delSp modSp new mod modTransition modAnim">
        <pc:chgData name="Griggs, Adam" userId="e12a03a1-2d44-4f3d-b582-a7e5f199357f" providerId="ADAL" clId="{773ACCD5-D318-4C3F-99F9-4FF92239EEA1}" dt="2024-09-11T20:23:33.221" v="2321" actId="1076"/>
        <pc:sldMkLst>
          <pc:docMk/>
          <pc:sldMk cId="3554102613" sldId="264"/>
        </pc:sldMkLst>
        <pc:spChg chg="mod">
          <ac:chgData name="Griggs, Adam" userId="e12a03a1-2d44-4f3d-b582-a7e5f199357f" providerId="ADAL" clId="{773ACCD5-D318-4C3F-99F9-4FF92239EEA1}" dt="2024-09-05T16:44:58.471" v="57" actId="20577"/>
          <ac:spMkLst>
            <pc:docMk/>
            <pc:sldMk cId="3554102613" sldId="264"/>
            <ac:spMk id="2" creationId="{7CCA9EA8-4981-F1BC-D782-0A4AB026C36B}"/>
          </ac:spMkLst>
        </pc:spChg>
        <pc:spChg chg="del mod">
          <ac:chgData name="Griggs, Adam" userId="e12a03a1-2d44-4f3d-b582-a7e5f199357f" providerId="ADAL" clId="{773ACCD5-D318-4C3F-99F9-4FF92239EEA1}" dt="2024-09-05T17:44:13.913" v="289" actId="478"/>
          <ac:spMkLst>
            <pc:docMk/>
            <pc:sldMk cId="3554102613" sldId="264"/>
            <ac:spMk id="3" creationId="{7523591B-D1B8-7FB7-C7E1-801D036AEBAE}"/>
          </ac:spMkLst>
        </pc:spChg>
        <pc:spChg chg="add mod">
          <ac:chgData name="Griggs, Adam" userId="e12a03a1-2d44-4f3d-b582-a7e5f199357f" providerId="ADAL" clId="{773ACCD5-D318-4C3F-99F9-4FF92239EEA1}" dt="2024-09-11T20:23:10.276" v="2319" actId="20577"/>
          <ac:spMkLst>
            <pc:docMk/>
            <pc:sldMk cId="3554102613" sldId="264"/>
            <ac:spMk id="3" creationId="{82D1492D-4C14-19D5-A750-45AF6936AF14}"/>
          </ac:spMkLst>
        </pc:spChg>
        <pc:spChg chg="add mod">
          <ac:chgData name="Griggs, Adam" userId="e12a03a1-2d44-4f3d-b582-a7e5f199357f" providerId="ADAL" clId="{773ACCD5-D318-4C3F-99F9-4FF92239EEA1}" dt="2024-09-05T17:43:54.250" v="283" actId="164"/>
          <ac:spMkLst>
            <pc:docMk/>
            <pc:sldMk cId="3554102613" sldId="264"/>
            <ac:spMk id="4" creationId="{2A348B1C-D5D2-0824-A7AB-EAD3F9E7E746}"/>
          </ac:spMkLst>
        </pc:spChg>
        <pc:grpChg chg="add mod">
          <ac:chgData name="Griggs, Adam" userId="e12a03a1-2d44-4f3d-b582-a7e5f199357f" providerId="ADAL" clId="{773ACCD5-D318-4C3F-99F9-4FF92239EEA1}" dt="2024-09-05T17:44:28.550" v="294" actId="1076"/>
          <ac:grpSpMkLst>
            <pc:docMk/>
            <pc:sldMk cId="3554102613" sldId="264"/>
            <ac:grpSpMk id="10" creationId="{2DB1AFF4-F470-1695-7A0A-92D986C0D251}"/>
          </ac:grpSpMkLst>
        </pc:grpChg>
        <pc:picChg chg="add mod">
          <ac:chgData name="Griggs, Adam" userId="e12a03a1-2d44-4f3d-b582-a7e5f199357f" providerId="ADAL" clId="{773ACCD5-D318-4C3F-99F9-4FF92239EEA1}" dt="2024-09-05T17:43:54.250" v="283" actId="164"/>
          <ac:picMkLst>
            <pc:docMk/>
            <pc:sldMk cId="3554102613" sldId="264"/>
            <ac:picMk id="5" creationId="{CA78FF34-5062-F46F-D2B7-2406DC3D7A4D}"/>
          </ac:picMkLst>
        </pc:picChg>
        <pc:picChg chg="add mod">
          <ac:chgData name="Griggs, Adam" userId="e12a03a1-2d44-4f3d-b582-a7e5f199357f" providerId="ADAL" clId="{773ACCD5-D318-4C3F-99F9-4FF92239EEA1}" dt="2024-09-05T17:43:54.250" v="283" actId="164"/>
          <ac:picMkLst>
            <pc:docMk/>
            <pc:sldMk cId="3554102613" sldId="264"/>
            <ac:picMk id="6" creationId="{BBEA0D80-F18E-DDA0-6889-E5799596E563}"/>
          </ac:picMkLst>
        </pc:picChg>
        <pc:picChg chg="add mod">
          <ac:chgData name="Griggs, Adam" userId="e12a03a1-2d44-4f3d-b582-a7e5f199357f" providerId="ADAL" clId="{773ACCD5-D318-4C3F-99F9-4FF92239EEA1}" dt="2024-09-05T17:43:54.250" v="283" actId="164"/>
          <ac:picMkLst>
            <pc:docMk/>
            <pc:sldMk cId="3554102613" sldId="264"/>
            <ac:picMk id="7" creationId="{5D8EC1C3-F48E-F150-0A09-A21EB84CC5AE}"/>
          </ac:picMkLst>
        </pc:picChg>
        <pc:picChg chg="add mod">
          <ac:chgData name="Griggs, Adam" userId="e12a03a1-2d44-4f3d-b582-a7e5f199357f" providerId="ADAL" clId="{773ACCD5-D318-4C3F-99F9-4FF92239EEA1}" dt="2024-09-05T17:43:54.250" v="283" actId="164"/>
          <ac:picMkLst>
            <pc:docMk/>
            <pc:sldMk cId="3554102613" sldId="264"/>
            <ac:picMk id="8" creationId="{538CD9E1-75B7-6456-8B4C-5E0A48739D02}"/>
          </ac:picMkLst>
        </pc:picChg>
        <pc:picChg chg="add mod modCrop">
          <ac:chgData name="Griggs, Adam" userId="e12a03a1-2d44-4f3d-b582-a7e5f199357f" providerId="ADAL" clId="{773ACCD5-D318-4C3F-99F9-4FF92239EEA1}" dt="2024-09-11T20:23:33.221" v="2321" actId="1076"/>
          <ac:picMkLst>
            <pc:docMk/>
            <pc:sldMk cId="3554102613" sldId="264"/>
            <ac:picMk id="9" creationId="{6B1D5AE2-5CAC-2EA4-F327-2AE704B8191B}"/>
          </ac:picMkLst>
        </pc:picChg>
        <pc:picChg chg="add mod">
          <ac:chgData name="Griggs, Adam" userId="e12a03a1-2d44-4f3d-b582-a7e5f199357f" providerId="ADAL" clId="{773ACCD5-D318-4C3F-99F9-4FF92239EEA1}" dt="2024-09-11T20:17:17.790" v="1990" actId="1076"/>
          <ac:picMkLst>
            <pc:docMk/>
            <pc:sldMk cId="3554102613" sldId="264"/>
            <ac:picMk id="11" creationId="{F1515BC2-734E-8C66-ACFA-665C626FD2DC}"/>
          </ac:picMkLst>
        </pc:picChg>
      </pc:sldChg>
      <pc:sldChg chg="add modTransition">
        <pc:chgData name="Griggs, Adam" userId="e12a03a1-2d44-4f3d-b582-a7e5f199357f" providerId="ADAL" clId="{773ACCD5-D318-4C3F-99F9-4FF92239EEA1}" dt="2024-09-11T20:21:45.709" v="2264"/>
        <pc:sldMkLst>
          <pc:docMk/>
          <pc:sldMk cId="321549869" sldId="267"/>
        </pc:sldMkLst>
      </pc:sldChg>
      <pc:sldChg chg="delSp modSp add mod modTransition delAnim modAnim">
        <pc:chgData name="Griggs, Adam" userId="e12a03a1-2d44-4f3d-b582-a7e5f199357f" providerId="ADAL" clId="{773ACCD5-D318-4C3F-99F9-4FF92239EEA1}" dt="2024-09-11T20:47:35.274" v="2367"/>
        <pc:sldMkLst>
          <pc:docMk/>
          <pc:sldMk cId="4070834848" sldId="323"/>
        </pc:sldMkLst>
        <pc:spChg chg="mod">
          <ac:chgData name="Griggs, Adam" userId="e12a03a1-2d44-4f3d-b582-a7e5f199357f" providerId="ADAL" clId="{773ACCD5-D318-4C3F-99F9-4FF92239EEA1}" dt="2024-09-11T17:41:29.231" v="1623" actId="20577"/>
          <ac:spMkLst>
            <pc:docMk/>
            <pc:sldMk cId="4070834848" sldId="323"/>
            <ac:spMk id="4" creationId="{00000000-0000-0000-0000-000000000000}"/>
          </ac:spMkLst>
        </pc:spChg>
        <pc:spChg chg="del">
          <ac:chgData name="Griggs, Adam" userId="e12a03a1-2d44-4f3d-b582-a7e5f199357f" providerId="ADAL" clId="{773ACCD5-D318-4C3F-99F9-4FF92239EEA1}" dt="2024-09-11T20:46:54.253" v="2360" actId="478"/>
          <ac:spMkLst>
            <pc:docMk/>
            <pc:sldMk cId="4070834848" sldId="323"/>
            <ac:spMk id="6" creationId="{4A8E9BE7-5F95-45D5-A758-BC9384384A61}"/>
          </ac:spMkLst>
        </pc:spChg>
        <pc:spChg chg="del">
          <ac:chgData name="Griggs, Adam" userId="e12a03a1-2d44-4f3d-b582-a7e5f199357f" providerId="ADAL" clId="{773ACCD5-D318-4C3F-99F9-4FF92239EEA1}" dt="2024-09-11T20:47:05.451" v="2363" actId="478"/>
          <ac:spMkLst>
            <pc:docMk/>
            <pc:sldMk cId="4070834848" sldId="323"/>
            <ac:spMk id="7" creationId="{C350C2DE-4088-407E-B5AC-17C51FD4C6AD}"/>
          </ac:spMkLst>
        </pc:spChg>
        <pc:spChg chg="del">
          <ac:chgData name="Griggs, Adam" userId="e12a03a1-2d44-4f3d-b582-a7e5f199357f" providerId="ADAL" clId="{773ACCD5-D318-4C3F-99F9-4FF92239EEA1}" dt="2024-09-11T20:47:05.451" v="2363" actId="478"/>
          <ac:spMkLst>
            <pc:docMk/>
            <pc:sldMk cId="4070834848" sldId="323"/>
            <ac:spMk id="8" creationId="{5858B06E-0300-424E-9FCF-0B2D6E0AB92D}"/>
          </ac:spMkLst>
        </pc:spChg>
        <pc:spChg chg="del">
          <ac:chgData name="Griggs, Adam" userId="e12a03a1-2d44-4f3d-b582-a7e5f199357f" providerId="ADAL" clId="{773ACCD5-D318-4C3F-99F9-4FF92239EEA1}" dt="2024-09-11T20:47:05.451" v="2363" actId="478"/>
          <ac:spMkLst>
            <pc:docMk/>
            <pc:sldMk cId="4070834848" sldId="323"/>
            <ac:spMk id="9" creationId="{269E0FBA-2E4A-41FE-8C88-B44284E31693}"/>
          </ac:spMkLst>
        </pc:spChg>
        <pc:spChg chg="del">
          <ac:chgData name="Griggs, Adam" userId="e12a03a1-2d44-4f3d-b582-a7e5f199357f" providerId="ADAL" clId="{773ACCD5-D318-4C3F-99F9-4FF92239EEA1}" dt="2024-09-11T20:47:05.451" v="2363" actId="478"/>
          <ac:spMkLst>
            <pc:docMk/>
            <pc:sldMk cId="4070834848" sldId="323"/>
            <ac:spMk id="29" creationId="{6170F41B-44FA-40D6-AB18-3E3AE4481AB4}"/>
          </ac:spMkLst>
        </pc:spChg>
        <pc:spChg chg="del">
          <ac:chgData name="Griggs, Adam" userId="e12a03a1-2d44-4f3d-b582-a7e5f199357f" providerId="ADAL" clId="{773ACCD5-D318-4C3F-99F9-4FF92239EEA1}" dt="2024-09-11T20:47:05.451" v="2363" actId="478"/>
          <ac:spMkLst>
            <pc:docMk/>
            <pc:sldMk cId="4070834848" sldId="323"/>
            <ac:spMk id="30" creationId="{62AE9440-B6EE-4288-A034-021F0C23C214}"/>
          </ac:spMkLst>
        </pc:spChg>
        <pc:spChg chg="del">
          <ac:chgData name="Griggs, Adam" userId="e12a03a1-2d44-4f3d-b582-a7e5f199357f" providerId="ADAL" clId="{773ACCD5-D318-4C3F-99F9-4FF92239EEA1}" dt="2024-09-11T20:47:05.451" v="2363" actId="478"/>
          <ac:spMkLst>
            <pc:docMk/>
            <pc:sldMk cId="4070834848" sldId="323"/>
            <ac:spMk id="31" creationId="{DF4A783E-B4F7-42DE-A8BA-6821F568E951}"/>
          </ac:spMkLst>
        </pc:spChg>
        <pc:picChg chg="mod">
          <ac:chgData name="Griggs, Adam" userId="e12a03a1-2d44-4f3d-b582-a7e5f199357f" providerId="ADAL" clId="{773ACCD5-D318-4C3F-99F9-4FF92239EEA1}" dt="2024-09-11T20:47:10.921" v="2364" actId="1076"/>
          <ac:picMkLst>
            <pc:docMk/>
            <pc:sldMk cId="4070834848" sldId="323"/>
            <ac:picMk id="5" creationId="{3E6B4661-37CF-4D41-B96C-9A5C39CFCE54}"/>
          </ac:picMkLst>
        </pc:picChg>
        <pc:picChg chg="del">
          <ac:chgData name="Griggs, Adam" userId="e12a03a1-2d44-4f3d-b582-a7e5f199357f" providerId="ADAL" clId="{773ACCD5-D318-4C3F-99F9-4FF92239EEA1}" dt="2024-09-11T20:47:05.451" v="2363" actId="478"/>
          <ac:picMkLst>
            <pc:docMk/>
            <pc:sldMk cId="4070834848" sldId="323"/>
            <ac:picMk id="11" creationId="{F48FE620-A957-4DC2-A899-8AF21931804D}"/>
          </ac:picMkLst>
        </pc:picChg>
        <pc:picChg chg="del">
          <ac:chgData name="Griggs, Adam" userId="e12a03a1-2d44-4f3d-b582-a7e5f199357f" providerId="ADAL" clId="{773ACCD5-D318-4C3F-99F9-4FF92239EEA1}" dt="2024-09-11T20:47:05.451" v="2363" actId="478"/>
          <ac:picMkLst>
            <pc:docMk/>
            <pc:sldMk cId="4070834848" sldId="323"/>
            <ac:picMk id="13" creationId="{94AE6123-AFB6-43A3-8A25-28E883C8615E}"/>
          </ac:picMkLst>
        </pc:picChg>
        <pc:picChg chg="del mod">
          <ac:chgData name="Griggs, Adam" userId="e12a03a1-2d44-4f3d-b582-a7e5f199357f" providerId="ADAL" clId="{773ACCD5-D318-4C3F-99F9-4FF92239EEA1}" dt="2024-09-11T20:47:22.119" v="2366" actId="478"/>
          <ac:picMkLst>
            <pc:docMk/>
            <pc:sldMk cId="4070834848" sldId="323"/>
            <ac:picMk id="14" creationId="{F03E47C1-9ABC-001A-A195-74B14A406540}"/>
          </ac:picMkLst>
        </pc:picChg>
        <pc:picChg chg="del">
          <ac:chgData name="Griggs, Adam" userId="e12a03a1-2d44-4f3d-b582-a7e5f199357f" providerId="ADAL" clId="{773ACCD5-D318-4C3F-99F9-4FF92239EEA1}" dt="2024-09-11T20:47:05.451" v="2363" actId="478"/>
          <ac:picMkLst>
            <pc:docMk/>
            <pc:sldMk cId="4070834848" sldId="323"/>
            <ac:picMk id="17" creationId="{B57DDC39-2CDD-486B-9179-D0E3E1CE5353}"/>
          </ac:picMkLst>
        </pc:picChg>
        <pc:cxnChg chg="del">
          <ac:chgData name="Griggs, Adam" userId="e12a03a1-2d44-4f3d-b582-a7e5f199357f" providerId="ADAL" clId="{773ACCD5-D318-4C3F-99F9-4FF92239EEA1}" dt="2024-09-11T20:47:05.451" v="2363" actId="478"/>
          <ac:cxnSpMkLst>
            <pc:docMk/>
            <pc:sldMk cId="4070834848" sldId="323"/>
            <ac:cxnSpMk id="19" creationId="{4AC2C702-ABCC-4505-85E0-CF1EE1EBFC2F}"/>
          </ac:cxnSpMkLst>
        </pc:cxnChg>
        <pc:cxnChg chg="del">
          <ac:chgData name="Griggs, Adam" userId="e12a03a1-2d44-4f3d-b582-a7e5f199357f" providerId="ADAL" clId="{773ACCD5-D318-4C3F-99F9-4FF92239EEA1}" dt="2024-09-11T20:47:05.451" v="2363" actId="478"/>
          <ac:cxnSpMkLst>
            <pc:docMk/>
            <pc:sldMk cId="4070834848" sldId="323"/>
            <ac:cxnSpMk id="22" creationId="{1D1F3388-EE70-4B65-BEC1-26DEC36BEA8D}"/>
          </ac:cxnSpMkLst>
        </pc:cxnChg>
      </pc:sldChg>
      <pc:sldChg chg="add del modTransition">
        <pc:chgData name="Griggs, Adam" userId="e12a03a1-2d44-4f3d-b582-a7e5f199357f" providerId="ADAL" clId="{773ACCD5-D318-4C3F-99F9-4FF92239EEA1}" dt="2024-09-11T20:40:06.426" v="2354" actId="47"/>
        <pc:sldMkLst>
          <pc:docMk/>
          <pc:sldMk cId="663674442" sldId="325"/>
        </pc:sldMkLst>
      </pc:sldChg>
      <pc:sldChg chg="delSp add mod modTransition delAnim modAnim">
        <pc:chgData name="Griggs, Adam" userId="e12a03a1-2d44-4f3d-b582-a7e5f199357f" providerId="ADAL" clId="{773ACCD5-D318-4C3F-99F9-4FF92239EEA1}" dt="2024-09-11T20:48:21.351" v="2369" actId="478"/>
        <pc:sldMkLst>
          <pc:docMk/>
          <pc:sldMk cId="779381383" sldId="327"/>
        </pc:sldMkLst>
        <pc:spChg chg="del">
          <ac:chgData name="Griggs, Adam" userId="e12a03a1-2d44-4f3d-b582-a7e5f199357f" providerId="ADAL" clId="{773ACCD5-D318-4C3F-99F9-4FF92239EEA1}" dt="2024-09-11T20:48:21.351" v="2369" actId="478"/>
          <ac:spMkLst>
            <pc:docMk/>
            <pc:sldMk cId="779381383" sldId="327"/>
            <ac:spMk id="6" creationId="{88431114-17FB-2F3D-B130-57E5978D56EE}"/>
          </ac:spMkLst>
        </pc:spChg>
        <pc:spChg chg="del">
          <ac:chgData name="Griggs, Adam" userId="e12a03a1-2d44-4f3d-b582-a7e5f199357f" providerId="ADAL" clId="{773ACCD5-D318-4C3F-99F9-4FF92239EEA1}" dt="2024-09-11T20:48:21.351" v="2369" actId="478"/>
          <ac:spMkLst>
            <pc:docMk/>
            <pc:sldMk cId="779381383" sldId="327"/>
            <ac:spMk id="7" creationId="{17C1C519-6047-5141-F668-3D9435AC1865}"/>
          </ac:spMkLst>
        </pc:spChg>
        <pc:spChg chg="del">
          <ac:chgData name="Griggs, Adam" userId="e12a03a1-2d44-4f3d-b582-a7e5f199357f" providerId="ADAL" clId="{773ACCD5-D318-4C3F-99F9-4FF92239EEA1}" dt="2024-09-11T20:48:21.351" v="2369" actId="478"/>
          <ac:spMkLst>
            <pc:docMk/>
            <pc:sldMk cId="779381383" sldId="327"/>
            <ac:spMk id="8" creationId="{2B10D7C9-BFBE-1F08-739D-6F4108ABF239}"/>
          </ac:spMkLst>
        </pc:spChg>
        <pc:spChg chg="del">
          <ac:chgData name="Griggs, Adam" userId="e12a03a1-2d44-4f3d-b582-a7e5f199357f" providerId="ADAL" clId="{773ACCD5-D318-4C3F-99F9-4FF92239EEA1}" dt="2024-09-11T20:48:21.351" v="2369" actId="478"/>
          <ac:spMkLst>
            <pc:docMk/>
            <pc:sldMk cId="779381383" sldId="327"/>
            <ac:spMk id="9" creationId="{901C3D06-9B93-A839-1D6A-D5F872DF3235}"/>
          </ac:spMkLst>
        </pc:spChg>
        <pc:spChg chg="del">
          <ac:chgData name="Griggs, Adam" userId="e12a03a1-2d44-4f3d-b582-a7e5f199357f" providerId="ADAL" clId="{773ACCD5-D318-4C3F-99F9-4FF92239EEA1}" dt="2024-09-11T20:48:21.351" v="2369" actId="478"/>
          <ac:spMkLst>
            <pc:docMk/>
            <pc:sldMk cId="779381383" sldId="327"/>
            <ac:spMk id="10" creationId="{9C03CBAF-6618-ECE3-8C1B-7FE4F7575C2B}"/>
          </ac:spMkLst>
        </pc:spChg>
        <pc:spChg chg="del">
          <ac:chgData name="Griggs, Adam" userId="e12a03a1-2d44-4f3d-b582-a7e5f199357f" providerId="ADAL" clId="{773ACCD5-D318-4C3F-99F9-4FF92239EEA1}" dt="2024-09-11T20:48:21.351" v="2369" actId="478"/>
          <ac:spMkLst>
            <pc:docMk/>
            <pc:sldMk cId="779381383" sldId="327"/>
            <ac:spMk id="11" creationId="{FA3026F4-C04A-C12B-1711-FDCD9973ED3E}"/>
          </ac:spMkLst>
        </pc:spChg>
        <pc:spChg chg="del">
          <ac:chgData name="Griggs, Adam" userId="e12a03a1-2d44-4f3d-b582-a7e5f199357f" providerId="ADAL" clId="{773ACCD5-D318-4C3F-99F9-4FF92239EEA1}" dt="2024-09-11T20:48:21.351" v="2369" actId="478"/>
          <ac:spMkLst>
            <pc:docMk/>
            <pc:sldMk cId="779381383" sldId="327"/>
            <ac:spMk id="12" creationId="{F9F4D2CC-7A16-BE9B-10C2-E86E28F7EC89}"/>
          </ac:spMkLst>
        </pc:spChg>
        <pc:spChg chg="del">
          <ac:chgData name="Griggs, Adam" userId="e12a03a1-2d44-4f3d-b582-a7e5f199357f" providerId="ADAL" clId="{773ACCD5-D318-4C3F-99F9-4FF92239EEA1}" dt="2024-09-11T20:48:21.351" v="2369" actId="478"/>
          <ac:spMkLst>
            <pc:docMk/>
            <pc:sldMk cId="779381383" sldId="327"/>
            <ac:spMk id="13" creationId="{72BEA119-4E30-DF60-8E63-96528F540F83}"/>
          </ac:spMkLst>
        </pc:spChg>
        <pc:spChg chg="del">
          <ac:chgData name="Griggs, Adam" userId="e12a03a1-2d44-4f3d-b582-a7e5f199357f" providerId="ADAL" clId="{773ACCD5-D318-4C3F-99F9-4FF92239EEA1}" dt="2024-09-11T20:48:21.351" v="2369" actId="478"/>
          <ac:spMkLst>
            <pc:docMk/>
            <pc:sldMk cId="779381383" sldId="327"/>
            <ac:spMk id="14" creationId="{1A9C08E1-E748-7799-D130-0507691FC0A6}"/>
          </ac:spMkLst>
        </pc:spChg>
      </pc:sldChg>
      <pc:sldChg chg="add ord modTransition">
        <pc:chgData name="Griggs, Adam" userId="e12a03a1-2d44-4f3d-b582-a7e5f199357f" providerId="ADAL" clId="{773ACCD5-D318-4C3F-99F9-4FF92239EEA1}" dt="2024-09-11T20:21:45.709" v="2264"/>
        <pc:sldMkLst>
          <pc:docMk/>
          <pc:sldMk cId="814644502" sldId="470"/>
        </pc:sldMkLst>
      </pc:sldChg>
      <pc:sldChg chg="add modTransition">
        <pc:chgData name="Griggs, Adam" userId="e12a03a1-2d44-4f3d-b582-a7e5f199357f" providerId="ADAL" clId="{773ACCD5-D318-4C3F-99F9-4FF92239EEA1}" dt="2024-09-11T20:21:45.709" v="2264"/>
        <pc:sldMkLst>
          <pc:docMk/>
          <pc:sldMk cId="657032452" sldId="472"/>
        </pc:sldMkLst>
      </pc:sldChg>
      <pc:sldChg chg="add del modTransition modAnim">
        <pc:chgData name="Griggs, Adam" userId="e12a03a1-2d44-4f3d-b582-a7e5f199357f" providerId="ADAL" clId="{773ACCD5-D318-4C3F-99F9-4FF92239EEA1}" dt="2024-09-11T20:24:41.235" v="2322"/>
        <pc:sldMkLst>
          <pc:docMk/>
          <pc:sldMk cId="4193689417" sldId="493"/>
        </pc:sldMkLst>
      </pc:sldChg>
      <pc:sldChg chg="modSp add del mod modTransition setBg">
        <pc:chgData name="Griggs, Adam" userId="e12a03a1-2d44-4f3d-b582-a7e5f199357f" providerId="ADAL" clId="{773ACCD5-D318-4C3F-99F9-4FF92239EEA1}" dt="2024-09-11T20:21:45.709" v="2264"/>
        <pc:sldMkLst>
          <pc:docMk/>
          <pc:sldMk cId="4115053164" sldId="496"/>
        </pc:sldMkLst>
        <pc:spChg chg="mod">
          <ac:chgData name="Griggs, Adam" userId="e12a03a1-2d44-4f3d-b582-a7e5f199357f" providerId="ADAL" clId="{773ACCD5-D318-4C3F-99F9-4FF92239EEA1}" dt="2024-09-05T16:59:15.941" v="108" actId="1076"/>
          <ac:spMkLst>
            <pc:docMk/>
            <pc:sldMk cId="4115053164" sldId="496"/>
            <ac:spMk id="5" creationId="{0D1BBF03-95E7-1A09-DE16-64351B30AC11}"/>
          </ac:spMkLst>
        </pc:spChg>
        <pc:spChg chg="mod">
          <ac:chgData name="Griggs, Adam" userId="e12a03a1-2d44-4f3d-b582-a7e5f199357f" providerId="ADAL" clId="{773ACCD5-D318-4C3F-99F9-4FF92239EEA1}" dt="2024-09-05T16:59:15.941" v="108" actId="1076"/>
          <ac:spMkLst>
            <pc:docMk/>
            <pc:sldMk cId="4115053164" sldId="496"/>
            <ac:spMk id="6" creationId="{24AA582C-BAF3-E402-5DFD-D5A226AF1B90}"/>
          </ac:spMkLst>
        </pc:spChg>
        <pc:spChg chg="mod">
          <ac:chgData name="Griggs, Adam" userId="e12a03a1-2d44-4f3d-b582-a7e5f199357f" providerId="ADAL" clId="{773ACCD5-D318-4C3F-99F9-4FF92239EEA1}" dt="2024-09-05T17:09:34.014" v="222" actId="1076"/>
          <ac:spMkLst>
            <pc:docMk/>
            <pc:sldMk cId="4115053164" sldId="496"/>
            <ac:spMk id="7" creationId="{1CACB3E3-8FEA-60A1-D79A-0C3AA6A52A7E}"/>
          </ac:spMkLst>
        </pc:spChg>
        <pc:spChg chg="mod">
          <ac:chgData name="Griggs, Adam" userId="e12a03a1-2d44-4f3d-b582-a7e5f199357f" providerId="ADAL" clId="{773ACCD5-D318-4C3F-99F9-4FF92239EEA1}" dt="2024-09-05T17:00:02.542" v="127" actId="122"/>
          <ac:spMkLst>
            <pc:docMk/>
            <pc:sldMk cId="4115053164" sldId="496"/>
            <ac:spMk id="8" creationId="{526330D2-50ED-E2A4-F670-F831B6FA2957}"/>
          </ac:spMkLst>
        </pc:spChg>
        <pc:spChg chg="mod">
          <ac:chgData name="Griggs, Adam" userId="e12a03a1-2d44-4f3d-b582-a7e5f199357f" providerId="ADAL" clId="{773ACCD5-D318-4C3F-99F9-4FF92239EEA1}" dt="2024-09-05T17:08:08.372" v="196" actId="1076"/>
          <ac:spMkLst>
            <pc:docMk/>
            <pc:sldMk cId="4115053164" sldId="496"/>
            <ac:spMk id="9" creationId="{94A04050-3654-2023-95F2-6167FD904419}"/>
          </ac:spMkLst>
        </pc:spChg>
        <pc:spChg chg="mod">
          <ac:chgData name="Griggs, Adam" userId="e12a03a1-2d44-4f3d-b582-a7e5f199357f" providerId="ADAL" clId="{773ACCD5-D318-4C3F-99F9-4FF92239EEA1}" dt="2024-09-05T17:08:15.461" v="197" actId="1076"/>
          <ac:spMkLst>
            <pc:docMk/>
            <pc:sldMk cId="4115053164" sldId="496"/>
            <ac:spMk id="10" creationId="{5FA1C2DA-40FA-5DF7-516F-1CF70D215858}"/>
          </ac:spMkLst>
        </pc:spChg>
        <pc:spChg chg="mod">
          <ac:chgData name="Griggs, Adam" userId="e12a03a1-2d44-4f3d-b582-a7e5f199357f" providerId="ADAL" clId="{773ACCD5-D318-4C3F-99F9-4FF92239EEA1}" dt="2024-09-05T17:10:41.304" v="250" actId="20577"/>
          <ac:spMkLst>
            <pc:docMk/>
            <pc:sldMk cId="4115053164" sldId="496"/>
            <ac:spMk id="11" creationId="{C484EC3E-D2BA-B2CD-025E-BC542F4C2E40}"/>
          </ac:spMkLst>
        </pc:spChg>
        <pc:spChg chg="mod">
          <ac:chgData name="Griggs, Adam" userId="e12a03a1-2d44-4f3d-b582-a7e5f199357f" providerId="ADAL" clId="{773ACCD5-D318-4C3F-99F9-4FF92239EEA1}" dt="2024-09-05T16:58:38.844" v="76" actId="1076"/>
          <ac:spMkLst>
            <pc:docMk/>
            <pc:sldMk cId="4115053164" sldId="496"/>
            <ac:spMk id="34" creationId="{4FFB854E-DEE7-FBA9-D3F1-714E25865BF9}"/>
          </ac:spMkLst>
        </pc:spChg>
        <pc:grpChg chg="mod">
          <ac:chgData name="Griggs, Adam" userId="e12a03a1-2d44-4f3d-b582-a7e5f199357f" providerId="ADAL" clId="{773ACCD5-D318-4C3F-99F9-4FF92239EEA1}" dt="2024-09-05T16:59:15.941" v="108" actId="1076"/>
          <ac:grpSpMkLst>
            <pc:docMk/>
            <pc:sldMk cId="4115053164" sldId="496"/>
            <ac:grpSpMk id="12" creationId="{5ADC3A8B-C29D-D2E5-9E76-F3A50BC49AA8}"/>
          </ac:grpSpMkLst>
        </pc:grpChg>
        <pc:grpChg chg="mod">
          <ac:chgData name="Griggs, Adam" userId="e12a03a1-2d44-4f3d-b582-a7e5f199357f" providerId="ADAL" clId="{773ACCD5-D318-4C3F-99F9-4FF92239EEA1}" dt="2024-09-05T16:59:15.941" v="108" actId="1076"/>
          <ac:grpSpMkLst>
            <pc:docMk/>
            <pc:sldMk cId="4115053164" sldId="496"/>
            <ac:grpSpMk id="13" creationId="{BB21615C-5811-D26F-66E3-DE818B78D24D}"/>
          </ac:grpSpMkLst>
        </pc:grpChg>
        <pc:grpChg chg="mod">
          <ac:chgData name="Griggs, Adam" userId="e12a03a1-2d44-4f3d-b582-a7e5f199357f" providerId="ADAL" clId="{773ACCD5-D318-4C3F-99F9-4FF92239EEA1}" dt="2024-09-05T16:59:15.941" v="108" actId="1076"/>
          <ac:grpSpMkLst>
            <pc:docMk/>
            <pc:sldMk cId="4115053164" sldId="496"/>
            <ac:grpSpMk id="14" creationId="{66DF1902-2F16-41C1-BC90-87898EEEE281}"/>
          </ac:grpSpMkLst>
        </pc:grpChg>
        <pc:grpChg chg="mod">
          <ac:chgData name="Griggs, Adam" userId="e12a03a1-2d44-4f3d-b582-a7e5f199357f" providerId="ADAL" clId="{773ACCD5-D318-4C3F-99F9-4FF92239EEA1}" dt="2024-09-05T16:59:15.941" v="108" actId="1076"/>
          <ac:grpSpMkLst>
            <pc:docMk/>
            <pc:sldMk cId="4115053164" sldId="496"/>
            <ac:grpSpMk id="15" creationId="{BE68284E-74F4-36AA-7612-192DA691AEAC}"/>
          </ac:grpSpMkLst>
        </pc:grpChg>
        <pc:grpChg chg="mod">
          <ac:chgData name="Griggs, Adam" userId="e12a03a1-2d44-4f3d-b582-a7e5f199357f" providerId="ADAL" clId="{773ACCD5-D318-4C3F-99F9-4FF92239EEA1}" dt="2024-09-05T16:59:15.941" v="108" actId="1076"/>
          <ac:grpSpMkLst>
            <pc:docMk/>
            <pc:sldMk cId="4115053164" sldId="496"/>
            <ac:grpSpMk id="16" creationId="{6C846323-9E0D-D70D-26A8-2FEE2CD44D3C}"/>
          </ac:grpSpMkLst>
        </pc:grpChg>
        <pc:grpChg chg="mod">
          <ac:chgData name="Griggs, Adam" userId="e12a03a1-2d44-4f3d-b582-a7e5f199357f" providerId="ADAL" clId="{773ACCD5-D318-4C3F-99F9-4FF92239EEA1}" dt="2024-09-05T16:59:15.941" v="108" actId="1076"/>
          <ac:grpSpMkLst>
            <pc:docMk/>
            <pc:sldMk cId="4115053164" sldId="496"/>
            <ac:grpSpMk id="17" creationId="{FF34E609-9DF9-9751-9A37-C7AE1A88EDAC}"/>
          </ac:grpSpMkLst>
        </pc:grpChg>
      </pc:sldChg>
      <pc:sldChg chg="addSp modSp add del mod modTransition setBg">
        <pc:chgData name="Griggs, Adam" userId="e12a03a1-2d44-4f3d-b582-a7e5f199357f" providerId="ADAL" clId="{773ACCD5-D318-4C3F-99F9-4FF92239EEA1}" dt="2024-09-11T20:21:45.709" v="2264"/>
        <pc:sldMkLst>
          <pc:docMk/>
          <pc:sldMk cId="432878164" sldId="497"/>
        </pc:sldMkLst>
        <pc:spChg chg="mod">
          <ac:chgData name="Griggs, Adam" userId="e12a03a1-2d44-4f3d-b582-a7e5f199357f" providerId="ADAL" clId="{773ACCD5-D318-4C3F-99F9-4FF92239EEA1}" dt="2024-09-11T19:56:07.222" v="1836" actId="26606"/>
          <ac:spMkLst>
            <pc:docMk/>
            <pc:sldMk cId="432878164" sldId="497"/>
            <ac:spMk id="2" creationId="{DBC99240-56DB-41E4-A72D-E3A3C1E8EF4F}"/>
          </ac:spMkLst>
        </pc:spChg>
        <pc:spChg chg="add">
          <ac:chgData name="Griggs, Adam" userId="e12a03a1-2d44-4f3d-b582-a7e5f199357f" providerId="ADAL" clId="{773ACCD5-D318-4C3F-99F9-4FF92239EEA1}" dt="2024-09-11T19:56:07.222" v="1836" actId="26606"/>
          <ac:spMkLst>
            <pc:docMk/>
            <pc:sldMk cId="432878164" sldId="497"/>
            <ac:spMk id="21" creationId="{6C4028FD-8BAA-4A19-BFDE-594D991B7552}"/>
          </ac:spMkLst>
        </pc:spChg>
        <pc:graphicFrameChg chg="mod modGraphic">
          <ac:chgData name="Griggs, Adam" userId="e12a03a1-2d44-4f3d-b582-a7e5f199357f" providerId="ADAL" clId="{773ACCD5-D318-4C3F-99F9-4FF92239EEA1}" dt="2024-09-11T19:56:07.222" v="1836" actId="26606"/>
          <ac:graphicFrameMkLst>
            <pc:docMk/>
            <pc:sldMk cId="432878164" sldId="497"/>
            <ac:graphicFrameMk id="16" creationId="{EFC70C16-E4F3-6C12-A51A-F5C1B81BB72C}"/>
          </ac:graphicFrameMkLst>
        </pc:graphicFrameChg>
      </pc:sldChg>
      <pc:sldChg chg="add modTransition">
        <pc:chgData name="Griggs, Adam" userId="e12a03a1-2d44-4f3d-b582-a7e5f199357f" providerId="ADAL" clId="{773ACCD5-D318-4C3F-99F9-4FF92239EEA1}" dt="2024-09-11T20:21:45.709" v="2264"/>
        <pc:sldMkLst>
          <pc:docMk/>
          <pc:sldMk cId="3190820977" sldId="512"/>
        </pc:sldMkLst>
      </pc:sldChg>
      <pc:sldChg chg="add del ord">
        <pc:chgData name="Griggs, Adam" userId="e12a03a1-2d44-4f3d-b582-a7e5f199357f" providerId="ADAL" clId="{773ACCD5-D318-4C3F-99F9-4FF92239EEA1}" dt="2024-09-10T14:46:40.118" v="543" actId="47"/>
        <pc:sldMkLst>
          <pc:docMk/>
          <pc:sldMk cId="4098436112" sldId="807"/>
        </pc:sldMkLst>
      </pc:sldChg>
      <pc:sldChg chg="addSp delSp modSp new del mod modClrScheme chgLayout">
        <pc:chgData name="Griggs, Adam" userId="e12a03a1-2d44-4f3d-b582-a7e5f199357f" providerId="ADAL" clId="{773ACCD5-D318-4C3F-99F9-4FF92239EEA1}" dt="2024-09-11T19:59:00.255" v="1884" actId="47"/>
        <pc:sldMkLst>
          <pc:docMk/>
          <pc:sldMk cId="773542109" sldId="808"/>
        </pc:sldMkLst>
        <pc:spChg chg="del mod ord">
          <ac:chgData name="Griggs, Adam" userId="e12a03a1-2d44-4f3d-b582-a7e5f199357f" providerId="ADAL" clId="{773ACCD5-D318-4C3F-99F9-4FF92239EEA1}" dt="2024-09-10T14:31:09.040" v="332" actId="700"/>
          <ac:spMkLst>
            <pc:docMk/>
            <pc:sldMk cId="773542109" sldId="808"/>
            <ac:spMk id="2" creationId="{CF9B226C-C673-960E-AE42-FF8DF465F858}"/>
          </ac:spMkLst>
        </pc:spChg>
        <pc:spChg chg="del mod ord">
          <ac:chgData name="Griggs, Adam" userId="e12a03a1-2d44-4f3d-b582-a7e5f199357f" providerId="ADAL" clId="{773ACCD5-D318-4C3F-99F9-4FF92239EEA1}" dt="2024-09-10T14:31:09.040" v="332" actId="700"/>
          <ac:spMkLst>
            <pc:docMk/>
            <pc:sldMk cId="773542109" sldId="808"/>
            <ac:spMk id="3" creationId="{1694F334-EB4E-9439-17F6-B9671571BDB3}"/>
          </ac:spMkLst>
        </pc:spChg>
        <pc:spChg chg="add mod ord">
          <ac:chgData name="Griggs, Adam" userId="e12a03a1-2d44-4f3d-b582-a7e5f199357f" providerId="ADAL" clId="{773ACCD5-D318-4C3F-99F9-4FF92239EEA1}" dt="2024-09-11T15:26:03.147" v="1239" actId="6549"/>
          <ac:spMkLst>
            <pc:docMk/>
            <pc:sldMk cId="773542109" sldId="808"/>
            <ac:spMk id="4" creationId="{E6AACD12-C85C-89BB-C316-C420D137A511}"/>
          </ac:spMkLst>
        </pc:spChg>
        <pc:spChg chg="add mod ord">
          <ac:chgData name="Griggs, Adam" userId="e12a03a1-2d44-4f3d-b582-a7e5f199357f" providerId="ADAL" clId="{773ACCD5-D318-4C3F-99F9-4FF92239EEA1}" dt="2024-09-10T14:31:48.120" v="471" actId="20577"/>
          <ac:spMkLst>
            <pc:docMk/>
            <pc:sldMk cId="773542109" sldId="808"/>
            <ac:spMk id="5" creationId="{F3E5CB85-DEEF-A95B-81B3-23E6353CC790}"/>
          </ac:spMkLst>
        </pc:spChg>
      </pc:sldChg>
      <pc:sldChg chg="add modTransition">
        <pc:chgData name="Griggs, Adam" userId="e12a03a1-2d44-4f3d-b582-a7e5f199357f" providerId="ADAL" clId="{773ACCD5-D318-4C3F-99F9-4FF92239EEA1}" dt="2024-09-11T20:21:45.709" v="2264"/>
        <pc:sldMkLst>
          <pc:docMk/>
          <pc:sldMk cId="957592609" sldId="809"/>
        </pc:sldMkLst>
      </pc:sldChg>
      <pc:sldChg chg="add ord modTransition">
        <pc:chgData name="Griggs, Adam" userId="e12a03a1-2d44-4f3d-b582-a7e5f199357f" providerId="ADAL" clId="{773ACCD5-D318-4C3F-99F9-4FF92239EEA1}" dt="2024-09-11T20:21:45.709" v="2264"/>
        <pc:sldMkLst>
          <pc:docMk/>
          <pc:sldMk cId="46805411" sldId="810"/>
        </pc:sldMkLst>
      </pc:sldChg>
      <pc:sldChg chg="addSp delSp modSp new del mod ord modTransition modClrScheme chgLayout">
        <pc:chgData name="Griggs, Adam" userId="e12a03a1-2d44-4f3d-b582-a7e5f199357f" providerId="ADAL" clId="{773ACCD5-D318-4C3F-99F9-4FF92239EEA1}" dt="2024-09-11T20:36:03.686" v="2350" actId="47"/>
        <pc:sldMkLst>
          <pc:docMk/>
          <pc:sldMk cId="2028679377" sldId="811"/>
        </pc:sldMkLst>
        <pc:spChg chg="del mod ord">
          <ac:chgData name="Griggs, Adam" userId="e12a03a1-2d44-4f3d-b582-a7e5f199357f" providerId="ADAL" clId="{773ACCD5-D318-4C3F-99F9-4FF92239EEA1}" dt="2024-09-10T14:33:57.619" v="476" actId="700"/>
          <ac:spMkLst>
            <pc:docMk/>
            <pc:sldMk cId="2028679377" sldId="811"/>
            <ac:spMk id="2" creationId="{04A5698F-7A5E-170A-BA5B-A179F4848E75}"/>
          </ac:spMkLst>
        </pc:spChg>
        <pc:spChg chg="del mod ord">
          <ac:chgData name="Griggs, Adam" userId="e12a03a1-2d44-4f3d-b582-a7e5f199357f" providerId="ADAL" clId="{773ACCD5-D318-4C3F-99F9-4FF92239EEA1}" dt="2024-09-10T14:33:57.619" v="476" actId="700"/>
          <ac:spMkLst>
            <pc:docMk/>
            <pc:sldMk cId="2028679377" sldId="811"/>
            <ac:spMk id="3" creationId="{6E0C6771-08C4-934D-185F-CAF37BF27474}"/>
          </ac:spMkLst>
        </pc:spChg>
        <pc:spChg chg="add mod ord">
          <ac:chgData name="Griggs, Adam" userId="e12a03a1-2d44-4f3d-b582-a7e5f199357f" providerId="ADAL" clId="{773ACCD5-D318-4C3F-99F9-4FF92239EEA1}" dt="2024-09-11T15:30:33.514" v="1353" actId="20577"/>
          <ac:spMkLst>
            <pc:docMk/>
            <pc:sldMk cId="2028679377" sldId="811"/>
            <ac:spMk id="4" creationId="{6B1FE606-BD30-B88E-5679-A0ABC1FA0DF6}"/>
          </ac:spMkLst>
        </pc:spChg>
        <pc:spChg chg="add mod ord">
          <ac:chgData name="Griggs, Adam" userId="e12a03a1-2d44-4f3d-b582-a7e5f199357f" providerId="ADAL" clId="{773ACCD5-D318-4C3F-99F9-4FF92239EEA1}" dt="2024-09-10T14:33:57.619" v="476" actId="700"/>
          <ac:spMkLst>
            <pc:docMk/>
            <pc:sldMk cId="2028679377" sldId="811"/>
            <ac:spMk id="5" creationId="{F5504F45-A601-D577-909A-58B72B99D868}"/>
          </ac:spMkLst>
        </pc:spChg>
        <pc:picChg chg="add mod">
          <ac:chgData name="Griggs, Adam" userId="e12a03a1-2d44-4f3d-b582-a7e5f199357f" providerId="ADAL" clId="{773ACCD5-D318-4C3F-99F9-4FF92239EEA1}" dt="2024-09-11T20:34:23.923" v="2325"/>
          <ac:picMkLst>
            <pc:docMk/>
            <pc:sldMk cId="2028679377" sldId="811"/>
            <ac:picMk id="2" creationId="{69CEE78A-3985-035E-ACC7-D4314416D8B6}"/>
          </ac:picMkLst>
        </pc:picChg>
      </pc:sldChg>
      <pc:sldChg chg="addSp modSp new mod ord modTransition">
        <pc:chgData name="Griggs, Adam" userId="e12a03a1-2d44-4f3d-b582-a7e5f199357f" providerId="ADAL" clId="{773ACCD5-D318-4C3F-99F9-4FF92239EEA1}" dt="2024-09-11T20:45:42.967" v="2356"/>
        <pc:sldMkLst>
          <pc:docMk/>
          <pc:sldMk cId="2184642322" sldId="812"/>
        </pc:sldMkLst>
        <pc:spChg chg="mod">
          <ac:chgData name="Griggs, Adam" userId="e12a03a1-2d44-4f3d-b582-a7e5f199357f" providerId="ADAL" clId="{773ACCD5-D318-4C3F-99F9-4FF92239EEA1}" dt="2024-09-10T15:14:14.646" v="683" actId="20577"/>
          <ac:spMkLst>
            <pc:docMk/>
            <pc:sldMk cId="2184642322" sldId="812"/>
            <ac:spMk id="2" creationId="{44A53B91-DF07-8E88-40D9-B16E5D006560}"/>
          </ac:spMkLst>
        </pc:spChg>
        <pc:spChg chg="mod">
          <ac:chgData name="Griggs, Adam" userId="e12a03a1-2d44-4f3d-b582-a7e5f199357f" providerId="ADAL" clId="{773ACCD5-D318-4C3F-99F9-4FF92239EEA1}" dt="2024-09-11T17:42:44.186" v="1675" actId="20577"/>
          <ac:spMkLst>
            <pc:docMk/>
            <pc:sldMk cId="2184642322" sldId="812"/>
            <ac:spMk id="3" creationId="{A74284E3-F9B3-7A21-E203-DE2D58B1CEFC}"/>
          </ac:spMkLst>
        </pc:spChg>
        <pc:spChg chg="add mod">
          <ac:chgData name="Griggs, Adam" userId="e12a03a1-2d44-4f3d-b582-a7e5f199357f" providerId="ADAL" clId="{773ACCD5-D318-4C3F-99F9-4FF92239EEA1}" dt="2024-09-10T15:19:30.048" v="926" actId="1076"/>
          <ac:spMkLst>
            <pc:docMk/>
            <pc:sldMk cId="2184642322" sldId="812"/>
            <ac:spMk id="4" creationId="{785BEA9E-927D-EF5E-E790-5BEFB0C1FC52}"/>
          </ac:spMkLst>
        </pc:spChg>
        <pc:picChg chg="add mod">
          <ac:chgData name="Griggs, Adam" userId="e12a03a1-2d44-4f3d-b582-a7e5f199357f" providerId="ADAL" clId="{773ACCD5-D318-4C3F-99F9-4FF92239EEA1}" dt="2024-09-11T17:52:05.621" v="1679" actId="14100"/>
          <ac:picMkLst>
            <pc:docMk/>
            <pc:sldMk cId="2184642322" sldId="812"/>
            <ac:picMk id="5" creationId="{37507E46-841B-A2A5-E784-6CBFDF5294A9}"/>
          </ac:picMkLst>
        </pc:picChg>
      </pc:sldChg>
      <pc:sldChg chg="addSp modSp new mod ord modTransition setBg">
        <pc:chgData name="Griggs, Adam" userId="e12a03a1-2d44-4f3d-b582-a7e5f199357f" providerId="ADAL" clId="{773ACCD5-D318-4C3F-99F9-4FF92239EEA1}" dt="2024-09-11T20:39:37.831" v="2353" actId="14826"/>
        <pc:sldMkLst>
          <pc:docMk/>
          <pc:sldMk cId="3029349133" sldId="813"/>
        </pc:sldMkLst>
        <pc:spChg chg="mod">
          <ac:chgData name="Griggs, Adam" userId="e12a03a1-2d44-4f3d-b582-a7e5f199357f" providerId="ADAL" clId="{773ACCD5-D318-4C3F-99F9-4FF92239EEA1}" dt="2024-09-11T20:36:26.729" v="2351" actId="26606"/>
          <ac:spMkLst>
            <pc:docMk/>
            <pc:sldMk cId="3029349133" sldId="813"/>
            <ac:spMk id="2" creationId="{B7E94958-8A07-CF9E-851D-1D4CBF213207}"/>
          </ac:spMkLst>
        </pc:spChg>
        <pc:spChg chg="mod">
          <ac:chgData name="Griggs, Adam" userId="e12a03a1-2d44-4f3d-b582-a7e5f199357f" providerId="ADAL" clId="{773ACCD5-D318-4C3F-99F9-4FF92239EEA1}" dt="2024-09-11T20:36:26.729" v="2351" actId="26606"/>
          <ac:spMkLst>
            <pc:docMk/>
            <pc:sldMk cId="3029349133" sldId="813"/>
            <ac:spMk id="3" creationId="{E7010F96-B08E-054E-5A37-C7B3D6E37FB8}"/>
          </ac:spMkLst>
        </pc:spChg>
        <pc:spChg chg="add">
          <ac:chgData name="Griggs, Adam" userId="e12a03a1-2d44-4f3d-b582-a7e5f199357f" providerId="ADAL" clId="{773ACCD5-D318-4C3F-99F9-4FF92239EEA1}" dt="2024-09-11T20:36:26.729" v="2351" actId="26606"/>
          <ac:spMkLst>
            <pc:docMk/>
            <pc:sldMk cId="3029349133" sldId="813"/>
            <ac:spMk id="10" creationId="{245A9F99-D9B1-4094-A2E2-B90AC1DB7B9C}"/>
          </ac:spMkLst>
        </pc:spChg>
        <pc:spChg chg="add">
          <ac:chgData name="Griggs, Adam" userId="e12a03a1-2d44-4f3d-b582-a7e5f199357f" providerId="ADAL" clId="{773ACCD5-D318-4C3F-99F9-4FF92239EEA1}" dt="2024-09-11T20:36:26.729" v="2351" actId="26606"/>
          <ac:spMkLst>
            <pc:docMk/>
            <pc:sldMk cId="3029349133" sldId="813"/>
            <ac:spMk id="12" creationId="{B7FAF607-473A-4A43-A23D-BBFF5C4117BB}"/>
          </ac:spMkLst>
        </pc:spChg>
        <pc:grpChg chg="add">
          <ac:chgData name="Griggs, Adam" userId="e12a03a1-2d44-4f3d-b582-a7e5f199357f" providerId="ADAL" clId="{773ACCD5-D318-4C3F-99F9-4FF92239EEA1}" dt="2024-09-11T20:36:26.729" v="2351" actId="26606"/>
          <ac:grpSpMkLst>
            <pc:docMk/>
            <pc:sldMk cId="3029349133" sldId="813"/>
            <ac:grpSpMk id="14" creationId="{C5F6476F-D303-44D3-B30F-1BA348F0F64A}"/>
          </ac:grpSpMkLst>
        </pc:grpChg>
        <pc:picChg chg="add mod">
          <ac:chgData name="Griggs, Adam" userId="e12a03a1-2d44-4f3d-b582-a7e5f199357f" providerId="ADAL" clId="{773ACCD5-D318-4C3F-99F9-4FF92239EEA1}" dt="2024-09-11T20:39:37.831" v="2353" actId="14826"/>
          <ac:picMkLst>
            <pc:docMk/>
            <pc:sldMk cId="3029349133" sldId="813"/>
            <ac:picMk id="7" creationId="{D632D680-651C-2584-DF27-0A3703FA78D3}"/>
          </ac:picMkLst>
        </pc:picChg>
      </pc:sldChg>
      <pc:sldChg chg="addSp modSp new mod modTransition">
        <pc:chgData name="Griggs, Adam" userId="e12a03a1-2d44-4f3d-b582-a7e5f199357f" providerId="ADAL" clId="{773ACCD5-D318-4C3F-99F9-4FF92239EEA1}" dt="2024-09-11T20:21:45.709" v="2264"/>
        <pc:sldMkLst>
          <pc:docMk/>
          <pc:sldMk cId="331497150" sldId="814"/>
        </pc:sldMkLst>
        <pc:spChg chg="mod">
          <ac:chgData name="Griggs, Adam" userId="e12a03a1-2d44-4f3d-b582-a7e5f199357f" providerId="ADAL" clId="{773ACCD5-D318-4C3F-99F9-4FF92239EEA1}" dt="2024-09-11T20:12:05.714" v="1889" actId="27636"/>
          <ac:spMkLst>
            <pc:docMk/>
            <pc:sldMk cId="331497150" sldId="814"/>
            <ac:spMk id="2" creationId="{02FA249F-C4B3-1E42-0B39-DBED559CA318}"/>
          </ac:spMkLst>
        </pc:spChg>
        <pc:picChg chg="add mod ord">
          <ac:chgData name="Griggs, Adam" userId="e12a03a1-2d44-4f3d-b582-a7e5f199357f" providerId="ADAL" clId="{773ACCD5-D318-4C3F-99F9-4FF92239EEA1}" dt="2024-09-11T20:12:48.004" v="1902" actId="1076"/>
          <ac:picMkLst>
            <pc:docMk/>
            <pc:sldMk cId="331497150" sldId="814"/>
            <ac:picMk id="4" creationId="{68FB08B5-81A6-16BE-6472-7364456E3321}"/>
          </ac:picMkLst>
        </pc:picChg>
        <pc:picChg chg="add mod">
          <ac:chgData name="Griggs, Adam" userId="e12a03a1-2d44-4f3d-b582-a7e5f199357f" providerId="ADAL" clId="{773ACCD5-D318-4C3F-99F9-4FF92239EEA1}" dt="2024-09-11T20:13:07.349" v="1906" actId="1076"/>
          <ac:picMkLst>
            <pc:docMk/>
            <pc:sldMk cId="331497150" sldId="814"/>
            <ac:picMk id="5" creationId="{AF4AB72E-98C0-EFF5-DB46-87AA02D9AF82}"/>
          </ac:picMkLst>
        </pc:picChg>
      </pc:sldChg>
      <pc:sldChg chg="add modTransition">
        <pc:chgData name="Griggs, Adam" userId="e12a03a1-2d44-4f3d-b582-a7e5f199357f" providerId="ADAL" clId="{773ACCD5-D318-4C3F-99F9-4FF92239EEA1}" dt="2024-09-11T20:21:45.709" v="2264"/>
        <pc:sldMkLst>
          <pc:docMk/>
          <pc:sldMk cId="4292163174" sldId="818"/>
        </pc:sldMkLst>
      </pc:sldChg>
      <pc:sldChg chg="modSp add mod modTransition">
        <pc:chgData name="Griggs, Adam" userId="e12a03a1-2d44-4f3d-b582-a7e5f199357f" providerId="ADAL" clId="{773ACCD5-D318-4C3F-99F9-4FF92239EEA1}" dt="2024-09-11T20:25:25.633" v="2323" actId="1440"/>
        <pc:sldMkLst>
          <pc:docMk/>
          <pc:sldMk cId="222757430" sldId="826"/>
        </pc:sldMkLst>
        <pc:spChg chg="mod">
          <ac:chgData name="Griggs, Adam" userId="e12a03a1-2d44-4f3d-b582-a7e5f199357f" providerId="ADAL" clId="{773ACCD5-D318-4C3F-99F9-4FF92239EEA1}" dt="2024-09-11T19:57:27.945" v="1844" actId="20577"/>
          <ac:spMkLst>
            <pc:docMk/>
            <pc:sldMk cId="222757430" sldId="826"/>
            <ac:spMk id="2" creationId="{30223D41-E209-29DB-3CC1-49A80F5DCCAB}"/>
          </ac:spMkLst>
        </pc:spChg>
        <pc:picChg chg="mod">
          <ac:chgData name="Griggs, Adam" userId="e12a03a1-2d44-4f3d-b582-a7e5f199357f" providerId="ADAL" clId="{773ACCD5-D318-4C3F-99F9-4FF92239EEA1}" dt="2024-09-11T20:25:25.633" v="2323" actId="1440"/>
          <ac:picMkLst>
            <pc:docMk/>
            <pc:sldMk cId="222757430" sldId="826"/>
            <ac:picMk id="9" creationId="{0B9F8003-2ED9-38E7-FB5D-8F26B1AD4A11}"/>
          </ac:picMkLst>
        </pc:picChg>
      </pc:sldChg>
      <pc:sldChg chg="new del">
        <pc:chgData name="Griggs, Adam" userId="e12a03a1-2d44-4f3d-b582-a7e5f199357f" providerId="ADAL" clId="{773ACCD5-D318-4C3F-99F9-4FF92239EEA1}" dt="2024-09-11T20:50:03" v="2420" actId="47"/>
        <pc:sldMkLst>
          <pc:docMk/>
          <pc:sldMk cId="2455373903" sldId="827"/>
        </pc:sldMkLst>
      </pc:sldChg>
      <pc:sldChg chg="modSp new mod">
        <pc:chgData name="Griggs, Adam" userId="e12a03a1-2d44-4f3d-b582-a7e5f199357f" providerId="ADAL" clId="{773ACCD5-D318-4C3F-99F9-4FF92239EEA1}" dt="2024-09-11T20:49:55.919" v="2419" actId="20577"/>
        <pc:sldMkLst>
          <pc:docMk/>
          <pc:sldMk cId="1791697270" sldId="828"/>
        </pc:sldMkLst>
        <pc:spChg chg="mod">
          <ac:chgData name="Griggs, Adam" userId="e12a03a1-2d44-4f3d-b582-a7e5f199357f" providerId="ADAL" clId="{773ACCD5-D318-4C3F-99F9-4FF92239EEA1}" dt="2024-09-11T20:49:35.079" v="2384" actId="20577"/>
          <ac:spMkLst>
            <pc:docMk/>
            <pc:sldMk cId="1791697270" sldId="828"/>
            <ac:spMk id="2" creationId="{AC361611-5A95-8A79-95E6-4C18B72A1E60}"/>
          </ac:spMkLst>
        </pc:spChg>
        <pc:spChg chg="mod">
          <ac:chgData name="Griggs, Adam" userId="e12a03a1-2d44-4f3d-b582-a7e5f199357f" providerId="ADAL" clId="{773ACCD5-D318-4C3F-99F9-4FF92239EEA1}" dt="2024-09-11T20:49:55.919" v="2419" actId="20577"/>
          <ac:spMkLst>
            <pc:docMk/>
            <pc:sldMk cId="1791697270" sldId="828"/>
            <ac:spMk id="3" creationId="{34EAF200-19FD-7F72-FC3D-00A75427071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CC49844-7D73-4A3E-A45C-A648020EBD96}"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22AAD21E-29EE-4EF8-9B19-6344623913C1}">
      <dgm:prSet/>
      <dgm:spPr/>
      <dgm:t>
        <a:bodyPr/>
        <a:lstStyle/>
        <a:p>
          <a:r>
            <a:rPr lang="en-US"/>
            <a:t>WQX is a ‘standardized’ approach for </a:t>
          </a:r>
          <a:r>
            <a:rPr lang="en-US" u="sng"/>
            <a:t>sharing</a:t>
          </a:r>
          <a:r>
            <a:rPr lang="en-US"/>
            <a:t> water quality monitoring data of various types</a:t>
          </a:r>
        </a:p>
      </dgm:t>
    </dgm:pt>
    <dgm:pt modelId="{7C623818-E559-4EF4-B324-22C54236426A}" type="parTrans" cxnId="{9BFE1DFE-AC77-44A1-8635-17847B46C460}">
      <dgm:prSet/>
      <dgm:spPr/>
      <dgm:t>
        <a:bodyPr/>
        <a:lstStyle/>
        <a:p>
          <a:endParaRPr lang="en-US"/>
        </a:p>
      </dgm:t>
    </dgm:pt>
    <dgm:pt modelId="{6CCECF63-150E-498C-A4D9-207F8F37B9AC}" type="sibTrans" cxnId="{9BFE1DFE-AC77-44A1-8635-17847B46C460}">
      <dgm:prSet/>
      <dgm:spPr/>
      <dgm:t>
        <a:bodyPr/>
        <a:lstStyle/>
        <a:p>
          <a:endParaRPr lang="en-US"/>
        </a:p>
      </dgm:t>
    </dgm:pt>
    <dgm:pt modelId="{0A179191-33B9-4C07-B325-85BC643D9633}">
      <dgm:prSet/>
      <dgm:spPr/>
      <dgm:t>
        <a:bodyPr/>
        <a:lstStyle/>
        <a:p>
          <a:r>
            <a:rPr lang="en-US"/>
            <a:t>WQX defines a common data model for documenting water quality data (sample data)</a:t>
          </a:r>
        </a:p>
      </dgm:t>
    </dgm:pt>
    <dgm:pt modelId="{BCECBA3B-657A-4FF8-9E42-66931AD6DE8D}" type="parTrans" cxnId="{2B7D8730-0EFD-49F9-8F6F-E2574BADF49B}">
      <dgm:prSet/>
      <dgm:spPr/>
      <dgm:t>
        <a:bodyPr/>
        <a:lstStyle/>
        <a:p>
          <a:endParaRPr lang="en-US"/>
        </a:p>
      </dgm:t>
    </dgm:pt>
    <dgm:pt modelId="{EB2FED59-BDA4-4DA5-B0D1-508E1E0EDCD4}" type="sibTrans" cxnId="{2B7D8730-0EFD-49F9-8F6F-E2574BADF49B}">
      <dgm:prSet/>
      <dgm:spPr/>
      <dgm:t>
        <a:bodyPr/>
        <a:lstStyle/>
        <a:p>
          <a:endParaRPr lang="en-US"/>
        </a:p>
      </dgm:t>
    </dgm:pt>
    <dgm:pt modelId="{F3BFCF86-D45B-4A80-AC98-CC928B9386EE}">
      <dgm:prSet/>
      <dgm:spPr/>
      <dgm:t>
        <a:bodyPr/>
        <a:lstStyle/>
        <a:p>
          <a:r>
            <a:rPr lang="en-US"/>
            <a:t>WQXWeb is an application to help prepare datasets, designed to be flexible, approachable</a:t>
          </a:r>
        </a:p>
      </dgm:t>
    </dgm:pt>
    <dgm:pt modelId="{1C5732A7-5BF0-472C-82C6-9BF6E0AE1B01}" type="parTrans" cxnId="{63BFB1DE-8EB6-42B2-A937-93F94E6B74FD}">
      <dgm:prSet/>
      <dgm:spPr/>
      <dgm:t>
        <a:bodyPr/>
        <a:lstStyle/>
        <a:p>
          <a:endParaRPr lang="en-US"/>
        </a:p>
      </dgm:t>
    </dgm:pt>
    <dgm:pt modelId="{C3D9CF7C-62F1-41D9-B5BB-55077A0AC7A6}" type="sibTrans" cxnId="{63BFB1DE-8EB6-42B2-A937-93F94E6B74FD}">
      <dgm:prSet/>
      <dgm:spPr/>
      <dgm:t>
        <a:bodyPr/>
        <a:lstStyle/>
        <a:p>
          <a:endParaRPr lang="en-US"/>
        </a:p>
      </dgm:t>
    </dgm:pt>
    <dgm:pt modelId="{F0A3D003-FA1E-4CC5-90CA-95F01EF0A4D9}">
      <dgm:prSet/>
      <dgm:spPr/>
      <dgm:t>
        <a:bodyPr/>
        <a:lstStyle/>
        <a:p>
          <a:r>
            <a:rPr lang="en-US"/>
            <a:t>The structure and technology of partner data systems don’t matter, so long as they can map data to WQX standards</a:t>
          </a:r>
        </a:p>
      </dgm:t>
    </dgm:pt>
    <dgm:pt modelId="{AC3DDBC5-AEAD-4B1D-A5F6-7081F4B236F1}" type="parTrans" cxnId="{44BDC2B8-9B53-408B-82A8-B62451470887}">
      <dgm:prSet/>
      <dgm:spPr/>
      <dgm:t>
        <a:bodyPr/>
        <a:lstStyle/>
        <a:p>
          <a:endParaRPr lang="en-US"/>
        </a:p>
      </dgm:t>
    </dgm:pt>
    <dgm:pt modelId="{C574BAF5-179E-4C38-9FC0-611174BAC796}" type="sibTrans" cxnId="{44BDC2B8-9B53-408B-82A8-B62451470887}">
      <dgm:prSet/>
      <dgm:spPr/>
      <dgm:t>
        <a:bodyPr/>
        <a:lstStyle/>
        <a:p>
          <a:endParaRPr lang="en-US"/>
        </a:p>
      </dgm:t>
    </dgm:pt>
    <dgm:pt modelId="{D289B479-8854-4DD2-B4FE-2D7C415D538D}">
      <dgm:prSet/>
      <dgm:spPr/>
      <dgm:t>
        <a:bodyPr/>
        <a:lstStyle/>
        <a:p>
          <a:r>
            <a:rPr lang="en-US"/>
            <a:t>Many ways to prepare and submit data to WQX:  templates, custom imports, or automated exchanges (EN/API)</a:t>
          </a:r>
        </a:p>
      </dgm:t>
    </dgm:pt>
    <dgm:pt modelId="{14D6E322-BE75-40BB-83C8-FAB90EB5BC93}" type="parTrans" cxnId="{533707FC-D8D2-4609-9C9C-2BC9CD922114}">
      <dgm:prSet/>
      <dgm:spPr/>
      <dgm:t>
        <a:bodyPr/>
        <a:lstStyle/>
        <a:p>
          <a:endParaRPr lang="en-US"/>
        </a:p>
      </dgm:t>
    </dgm:pt>
    <dgm:pt modelId="{7CA24DCE-1463-4BBF-8341-0B2870A55BF4}" type="sibTrans" cxnId="{533707FC-D8D2-4609-9C9C-2BC9CD922114}">
      <dgm:prSet/>
      <dgm:spPr/>
      <dgm:t>
        <a:bodyPr/>
        <a:lstStyle/>
        <a:p>
          <a:endParaRPr lang="en-US"/>
        </a:p>
      </dgm:t>
    </dgm:pt>
    <dgm:pt modelId="{35EC746B-EB7B-4C96-BE17-583CB9D684C2}" type="pres">
      <dgm:prSet presAssocID="{5CC49844-7D73-4A3E-A45C-A648020EBD96}" presName="root" presStyleCnt="0">
        <dgm:presLayoutVars>
          <dgm:dir/>
          <dgm:resizeHandles val="exact"/>
        </dgm:presLayoutVars>
      </dgm:prSet>
      <dgm:spPr/>
    </dgm:pt>
    <dgm:pt modelId="{DB970307-5E7C-4774-89C0-F15E91119666}" type="pres">
      <dgm:prSet presAssocID="{22AAD21E-29EE-4EF8-9B19-6344623913C1}" presName="compNode" presStyleCnt="0"/>
      <dgm:spPr/>
    </dgm:pt>
    <dgm:pt modelId="{F229E599-AF0E-4B56-B89C-DAAB2C6A7D48}" type="pres">
      <dgm:prSet presAssocID="{22AAD21E-29EE-4EF8-9B19-6344623913C1}" presName="bgRect" presStyleLbl="bgShp" presStyleIdx="0" presStyleCnt="5"/>
      <dgm:spPr/>
    </dgm:pt>
    <dgm:pt modelId="{E75D19B0-68B0-4B70-BA48-27A135102257}" type="pres">
      <dgm:prSet presAssocID="{22AAD21E-29EE-4EF8-9B19-6344623913C1}"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E66F3782-BBB1-49DE-860B-5B71E08731E8}" type="pres">
      <dgm:prSet presAssocID="{22AAD21E-29EE-4EF8-9B19-6344623913C1}" presName="spaceRect" presStyleCnt="0"/>
      <dgm:spPr/>
    </dgm:pt>
    <dgm:pt modelId="{F0892D0C-421C-4D43-8B5E-30EB9B233F08}" type="pres">
      <dgm:prSet presAssocID="{22AAD21E-29EE-4EF8-9B19-6344623913C1}" presName="parTx" presStyleLbl="revTx" presStyleIdx="0" presStyleCnt="5">
        <dgm:presLayoutVars>
          <dgm:chMax val="0"/>
          <dgm:chPref val="0"/>
        </dgm:presLayoutVars>
      </dgm:prSet>
      <dgm:spPr/>
    </dgm:pt>
    <dgm:pt modelId="{64097428-2C92-438A-BB20-0B1120E0732D}" type="pres">
      <dgm:prSet presAssocID="{6CCECF63-150E-498C-A4D9-207F8F37B9AC}" presName="sibTrans" presStyleCnt="0"/>
      <dgm:spPr/>
    </dgm:pt>
    <dgm:pt modelId="{3E8DF10E-931C-4763-8FDF-9BC1ADB7B2C2}" type="pres">
      <dgm:prSet presAssocID="{0A179191-33B9-4C07-B325-85BC643D9633}" presName="compNode" presStyleCnt="0"/>
      <dgm:spPr/>
    </dgm:pt>
    <dgm:pt modelId="{A076256A-3D52-4F6D-9538-AB6D7B50EC55}" type="pres">
      <dgm:prSet presAssocID="{0A179191-33B9-4C07-B325-85BC643D9633}" presName="bgRect" presStyleLbl="bgShp" presStyleIdx="1" presStyleCnt="5"/>
      <dgm:spPr/>
    </dgm:pt>
    <dgm:pt modelId="{62458D49-29A7-4273-B4C1-25FF2C4903FD}" type="pres">
      <dgm:prSet presAssocID="{0A179191-33B9-4C07-B325-85BC643D9633}"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2B8CB5A4-4620-4FF0-A7F3-42BAF99584B4}" type="pres">
      <dgm:prSet presAssocID="{0A179191-33B9-4C07-B325-85BC643D9633}" presName="spaceRect" presStyleCnt="0"/>
      <dgm:spPr/>
    </dgm:pt>
    <dgm:pt modelId="{06C21AF1-376A-4D02-AC32-9CB0013A4021}" type="pres">
      <dgm:prSet presAssocID="{0A179191-33B9-4C07-B325-85BC643D9633}" presName="parTx" presStyleLbl="revTx" presStyleIdx="1" presStyleCnt="5">
        <dgm:presLayoutVars>
          <dgm:chMax val="0"/>
          <dgm:chPref val="0"/>
        </dgm:presLayoutVars>
      </dgm:prSet>
      <dgm:spPr/>
    </dgm:pt>
    <dgm:pt modelId="{77E00B7E-712B-4C22-B001-E3A4A13F401D}" type="pres">
      <dgm:prSet presAssocID="{EB2FED59-BDA4-4DA5-B0D1-508E1E0EDCD4}" presName="sibTrans" presStyleCnt="0"/>
      <dgm:spPr/>
    </dgm:pt>
    <dgm:pt modelId="{A4C063A5-067F-4FD9-BB5D-A61AC498CA61}" type="pres">
      <dgm:prSet presAssocID="{F3BFCF86-D45B-4A80-AC98-CC928B9386EE}" presName="compNode" presStyleCnt="0"/>
      <dgm:spPr/>
    </dgm:pt>
    <dgm:pt modelId="{A0680EED-AA5F-44FF-B5D3-20A5D19EEC73}" type="pres">
      <dgm:prSet presAssocID="{F3BFCF86-D45B-4A80-AC98-CC928B9386EE}" presName="bgRect" presStyleLbl="bgShp" presStyleIdx="2" presStyleCnt="5"/>
      <dgm:spPr/>
    </dgm:pt>
    <dgm:pt modelId="{21C0A944-951A-4A7A-8FC0-528D9CCA6847}" type="pres">
      <dgm:prSet presAssocID="{F3BFCF86-D45B-4A80-AC98-CC928B9386EE}"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9FBFCD51-AC93-4981-9772-556EBFCFA6B8}" type="pres">
      <dgm:prSet presAssocID="{F3BFCF86-D45B-4A80-AC98-CC928B9386EE}" presName="spaceRect" presStyleCnt="0"/>
      <dgm:spPr/>
    </dgm:pt>
    <dgm:pt modelId="{6714A848-8D13-4925-97DC-8118CBFD5128}" type="pres">
      <dgm:prSet presAssocID="{F3BFCF86-D45B-4A80-AC98-CC928B9386EE}" presName="parTx" presStyleLbl="revTx" presStyleIdx="2" presStyleCnt="5">
        <dgm:presLayoutVars>
          <dgm:chMax val="0"/>
          <dgm:chPref val="0"/>
        </dgm:presLayoutVars>
      </dgm:prSet>
      <dgm:spPr/>
    </dgm:pt>
    <dgm:pt modelId="{0B35AFC9-7B79-4C50-8A4E-34447C65C553}" type="pres">
      <dgm:prSet presAssocID="{C3D9CF7C-62F1-41D9-B5BB-55077A0AC7A6}" presName="sibTrans" presStyleCnt="0"/>
      <dgm:spPr/>
    </dgm:pt>
    <dgm:pt modelId="{BB10DC98-0514-4274-B14C-8780BC3276A7}" type="pres">
      <dgm:prSet presAssocID="{F0A3D003-FA1E-4CC5-90CA-95F01EF0A4D9}" presName="compNode" presStyleCnt="0"/>
      <dgm:spPr/>
    </dgm:pt>
    <dgm:pt modelId="{113CC132-B41F-405A-85C9-E36C2A9ABF47}" type="pres">
      <dgm:prSet presAssocID="{F0A3D003-FA1E-4CC5-90CA-95F01EF0A4D9}" presName="bgRect" presStyleLbl="bgShp" presStyleIdx="3" presStyleCnt="5"/>
      <dgm:spPr/>
    </dgm:pt>
    <dgm:pt modelId="{FEA25B13-A0B1-4F0B-992F-469EBEDEE0DC}" type="pres">
      <dgm:prSet presAssocID="{F0A3D003-FA1E-4CC5-90CA-95F01EF0A4D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784E3252-01E7-47F4-94C3-EB7AB28FF60D}" type="pres">
      <dgm:prSet presAssocID="{F0A3D003-FA1E-4CC5-90CA-95F01EF0A4D9}" presName="spaceRect" presStyleCnt="0"/>
      <dgm:spPr/>
    </dgm:pt>
    <dgm:pt modelId="{C8381A19-4754-4C56-8F2E-6973A700F965}" type="pres">
      <dgm:prSet presAssocID="{F0A3D003-FA1E-4CC5-90CA-95F01EF0A4D9}" presName="parTx" presStyleLbl="revTx" presStyleIdx="3" presStyleCnt="5">
        <dgm:presLayoutVars>
          <dgm:chMax val="0"/>
          <dgm:chPref val="0"/>
        </dgm:presLayoutVars>
      </dgm:prSet>
      <dgm:spPr/>
    </dgm:pt>
    <dgm:pt modelId="{BDA65544-C260-4EE0-BA0D-04CBCEF444E8}" type="pres">
      <dgm:prSet presAssocID="{C574BAF5-179E-4C38-9FC0-611174BAC796}" presName="sibTrans" presStyleCnt="0"/>
      <dgm:spPr/>
    </dgm:pt>
    <dgm:pt modelId="{FF8C18BC-2672-4EA6-8126-9B3E98EE853A}" type="pres">
      <dgm:prSet presAssocID="{D289B479-8854-4DD2-B4FE-2D7C415D538D}" presName="compNode" presStyleCnt="0"/>
      <dgm:spPr/>
    </dgm:pt>
    <dgm:pt modelId="{2A89508E-DB68-424E-B0D1-E046C3FFE004}" type="pres">
      <dgm:prSet presAssocID="{D289B479-8854-4DD2-B4FE-2D7C415D538D}" presName="bgRect" presStyleLbl="bgShp" presStyleIdx="4" presStyleCnt="5"/>
      <dgm:spPr/>
    </dgm:pt>
    <dgm:pt modelId="{84C05661-13B2-4A09-92DC-A6D88EA7C2DC}" type="pres">
      <dgm:prSet presAssocID="{D289B479-8854-4DD2-B4FE-2D7C415D538D}"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3A1ED11D-E44B-4E85-AFE8-42028520F641}" type="pres">
      <dgm:prSet presAssocID="{D289B479-8854-4DD2-B4FE-2D7C415D538D}" presName="spaceRect" presStyleCnt="0"/>
      <dgm:spPr/>
    </dgm:pt>
    <dgm:pt modelId="{7CE6CBAB-3627-41F0-A521-2DB036374B40}" type="pres">
      <dgm:prSet presAssocID="{D289B479-8854-4DD2-B4FE-2D7C415D538D}" presName="parTx" presStyleLbl="revTx" presStyleIdx="4" presStyleCnt="5">
        <dgm:presLayoutVars>
          <dgm:chMax val="0"/>
          <dgm:chPref val="0"/>
        </dgm:presLayoutVars>
      </dgm:prSet>
      <dgm:spPr/>
    </dgm:pt>
  </dgm:ptLst>
  <dgm:cxnLst>
    <dgm:cxn modelId="{2B7D8730-0EFD-49F9-8F6F-E2574BADF49B}" srcId="{5CC49844-7D73-4A3E-A45C-A648020EBD96}" destId="{0A179191-33B9-4C07-B325-85BC643D9633}" srcOrd="1" destOrd="0" parTransId="{BCECBA3B-657A-4FF8-9E42-66931AD6DE8D}" sibTransId="{EB2FED59-BDA4-4DA5-B0D1-508E1E0EDCD4}"/>
    <dgm:cxn modelId="{B536F452-5632-4A7F-9644-D2AA4BF4E854}" type="presOf" srcId="{F3BFCF86-D45B-4A80-AC98-CC928B9386EE}" destId="{6714A848-8D13-4925-97DC-8118CBFD5128}" srcOrd="0" destOrd="0" presId="urn:microsoft.com/office/officeart/2018/2/layout/IconVerticalSolidList"/>
    <dgm:cxn modelId="{5898B99A-55AF-4F7C-91E7-7DF1295F2622}" type="presOf" srcId="{F0A3D003-FA1E-4CC5-90CA-95F01EF0A4D9}" destId="{C8381A19-4754-4C56-8F2E-6973A700F965}" srcOrd="0" destOrd="0" presId="urn:microsoft.com/office/officeart/2018/2/layout/IconVerticalSolidList"/>
    <dgm:cxn modelId="{5E5108A2-D745-4A78-9074-DB4170E526C3}" type="presOf" srcId="{22AAD21E-29EE-4EF8-9B19-6344623913C1}" destId="{F0892D0C-421C-4D43-8B5E-30EB9B233F08}" srcOrd="0" destOrd="0" presId="urn:microsoft.com/office/officeart/2018/2/layout/IconVerticalSolidList"/>
    <dgm:cxn modelId="{92F398A5-E282-44CA-8088-2023056D110E}" type="presOf" srcId="{D289B479-8854-4DD2-B4FE-2D7C415D538D}" destId="{7CE6CBAB-3627-41F0-A521-2DB036374B40}" srcOrd="0" destOrd="0" presId="urn:microsoft.com/office/officeart/2018/2/layout/IconVerticalSolidList"/>
    <dgm:cxn modelId="{44BDC2B8-9B53-408B-82A8-B62451470887}" srcId="{5CC49844-7D73-4A3E-A45C-A648020EBD96}" destId="{F0A3D003-FA1E-4CC5-90CA-95F01EF0A4D9}" srcOrd="3" destOrd="0" parTransId="{AC3DDBC5-AEAD-4B1D-A5F6-7081F4B236F1}" sibTransId="{C574BAF5-179E-4C38-9FC0-611174BAC796}"/>
    <dgm:cxn modelId="{B9F74CBB-0066-4EEA-913A-5E7FECE90811}" type="presOf" srcId="{5CC49844-7D73-4A3E-A45C-A648020EBD96}" destId="{35EC746B-EB7B-4C96-BE17-583CB9D684C2}" srcOrd="0" destOrd="0" presId="urn:microsoft.com/office/officeart/2018/2/layout/IconVerticalSolidList"/>
    <dgm:cxn modelId="{D52DF3CE-6DF0-4F4E-BB28-DE7BD0A06871}" type="presOf" srcId="{0A179191-33B9-4C07-B325-85BC643D9633}" destId="{06C21AF1-376A-4D02-AC32-9CB0013A4021}" srcOrd="0" destOrd="0" presId="urn:microsoft.com/office/officeart/2018/2/layout/IconVerticalSolidList"/>
    <dgm:cxn modelId="{63BFB1DE-8EB6-42B2-A937-93F94E6B74FD}" srcId="{5CC49844-7D73-4A3E-A45C-A648020EBD96}" destId="{F3BFCF86-D45B-4A80-AC98-CC928B9386EE}" srcOrd="2" destOrd="0" parTransId="{1C5732A7-5BF0-472C-82C6-9BF6E0AE1B01}" sibTransId="{C3D9CF7C-62F1-41D9-B5BB-55077A0AC7A6}"/>
    <dgm:cxn modelId="{533707FC-D8D2-4609-9C9C-2BC9CD922114}" srcId="{5CC49844-7D73-4A3E-A45C-A648020EBD96}" destId="{D289B479-8854-4DD2-B4FE-2D7C415D538D}" srcOrd="4" destOrd="0" parTransId="{14D6E322-BE75-40BB-83C8-FAB90EB5BC93}" sibTransId="{7CA24DCE-1463-4BBF-8341-0B2870A55BF4}"/>
    <dgm:cxn modelId="{9BFE1DFE-AC77-44A1-8635-17847B46C460}" srcId="{5CC49844-7D73-4A3E-A45C-A648020EBD96}" destId="{22AAD21E-29EE-4EF8-9B19-6344623913C1}" srcOrd="0" destOrd="0" parTransId="{7C623818-E559-4EF4-B324-22C54236426A}" sibTransId="{6CCECF63-150E-498C-A4D9-207F8F37B9AC}"/>
    <dgm:cxn modelId="{C6F50EB0-9457-4B9C-B95B-5E7B9ED52C40}" type="presParOf" srcId="{35EC746B-EB7B-4C96-BE17-583CB9D684C2}" destId="{DB970307-5E7C-4774-89C0-F15E91119666}" srcOrd="0" destOrd="0" presId="urn:microsoft.com/office/officeart/2018/2/layout/IconVerticalSolidList"/>
    <dgm:cxn modelId="{4A2C9099-D701-4246-A58F-8CE033F07902}" type="presParOf" srcId="{DB970307-5E7C-4774-89C0-F15E91119666}" destId="{F229E599-AF0E-4B56-B89C-DAAB2C6A7D48}" srcOrd="0" destOrd="0" presId="urn:microsoft.com/office/officeart/2018/2/layout/IconVerticalSolidList"/>
    <dgm:cxn modelId="{F4832049-9206-46BB-9536-16DD84A37C63}" type="presParOf" srcId="{DB970307-5E7C-4774-89C0-F15E91119666}" destId="{E75D19B0-68B0-4B70-BA48-27A135102257}" srcOrd="1" destOrd="0" presId="urn:microsoft.com/office/officeart/2018/2/layout/IconVerticalSolidList"/>
    <dgm:cxn modelId="{4104A7BB-E471-4856-95F9-01E73B3F527D}" type="presParOf" srcId="{DB970307-5E7C-4774-89C0-F15E91119666}" destId="{E66F3782-BBB1-49DE-860B-5B71E08731E8}" srcOrd="2" destOrd="0" presId="urn:microsoft.com/office/officeart/2018/2/layout/IconVerticalSolidList"/>
    <dgm:cxn modelId="{44B3AE46-1296-4AE1-AE54-BADFEF495C44}" type="presParOf" srcId="{DB970307-5E7C-4774-89C0-F15E91119666}" destId="{F0892D0C-421C-4D43-8B5E-30EB9B233F08}" srcOrd="3" destOrd="0" presId="urn:microsoft.com/office/officeart/2018/2/layout/IconVerticalSolidList"/>
    <dgm:cxn modelId="{81D6F658-265D-45BE-B19D-06EEC30A4FC8}" type="presParOf" srcId="{35EC746B-EB7B-4C96-BE17-583CB9D684C2}" destId="{64097428-2C92-438A-BB20-0B1120E0732D}" srcOrd="1" destOrd="0" presId="urn:microsoft.com/office/officeart/2018/2/layout/IconVerticalSolidList"/>
    <dgm:cxn modelId="{DA8C2B9C-F47A-48F3-9FCC-D520E6229026}" type="presParOf" srcId="{35EC746B-EB7B-4C96-BE17-583CB9D684C2}" destId="{3E8DF10E-931C-4763-8FDF-9BC1ADB7B2C2}" srcOrd="2" destOrd="0" presId="urn:microsoft.com/office/officeart/2018/2/layout/IconVerticalSolidList"/>
    <dgm:cxn modelId="{0F9F6C1A-5B4C-4F56-8657-B9BAF90DED8C}" type="presParOf" srcId="{3E8DF10E-931C-4763-8FDF-9BC1ADB7B2C2}" destId="{A076256A-3D52-4F6D-9538-AB6D7B50EC55}" srcOrd="0" destOrd="0" presId="urn:microsoft.com/office/officeart/2018/2/layout/IconVerticalSolidList"/>
    <dgm:cxn modelId="{A8A64346-DEAC-4E90-A4E2-E973CEDA5C42}" type="presParOf" srcId="{3E8DF10E-931C-4763-8FDF-9BC1ADB7B2C2}" destId="{62458D49-29A7-4273-B4C1-25FF2C4903FD}" srcOrd="1" destOrd="0" presId="urn:microsoft.com/office/officeart/2018/2/layout/IconVerticalSolidList"/>
    <dgm:cxn modelId="{3578FC9F-BB92-43F0-8E99-0D0B36A28A35}" type="presParOf" srcId="{3E8DF10E-931C-4763-8FDF-9BC1ADB7B2C2}" destId="{2B8CB5A4-4620-4FF0-A7F3-42BAF99584B4}" srcOrd="2" destOrd="0" presId="urn:microsoft.com/office/officeart/2018/2/layout/IconVerticalSolidList"/>
    <dgm:cxn modelId="{F7E47B43-B831-4450-B1C0-8E1A4549AEB0}" type="presParOf" srcId="{3E8DF10E-931C-4763-8FDF-9BC1ADB7B2C2}" destId="{06C21AF1-376A-4D02-AC32-9CB0013A4021}" srcOrd="3" destOrd="0" presId="urn:microsoft.com/office/officeart/2018/2/layout/IconVerticalSolidList"/>
    <dgm:cxn modelId="{1E23CCB5-166B-4DD5-84A9-E1ED8EE2B905}" type="presParOf" srcId="{35EC746B-EB7B-4C96-BE17-583CB9D684C2}" destId="{77E00B7E-712B-4C22-B001-E3A4A13F401D}" srcOrd="3" destOrd="0" presId="urn:microsoft.com/office/officeart/2018/2/layout/IconVerticalSolidList"/>
    <dgm:cxn modelId="{26E9FCF7-A26A-4768-BFA6-B7AD8F361AD8}" type="presParOf" srcId="{35EC746B-EB7B-4C96-BE17-583CB9D684C2}" destId="{A4C063A5-067F-4FD9-BB5D-A61AC498CA61}" srcOrd="4" destOrd="0" presId="urn:microsoft.com/office/officeart/2018/2/layout/IconVerticalSolidList"/>
    <dgm:cxn modelId="{451421CF-D7BA-4456-8F51-73C3520BDCF0}" type="presParOf" srcId="{A4C063A5-067F-4FD9-BB5D-A61AC498CA61}" destId="{A0680EED-AA5F-44FF-B5D3-20A5D19EEC73}" srcOrd="0" destOrd="0" presId="urn:microsoft.com/office/officeart/2018/2/layout/IconVerticalSolidList"/>
    <dgm:cxn modelId="{21219D95-9B41-4F71-935F-8C7ABA6CDABB}" type="presParOf" srcId="{A4C063A5-067F-4FD9-BB5D-A61AC498CA61}" destId="{21C0A944-951A-4A7A-8FC0-528D9CCA6847}" srcOrd="1" destOrd="0" presId="urn:microsoft.com/office/officeart/2018/2/layout/IconVerticalSolidList"/>
    <dgm:cxn modelId="{F79C1192-8209-4A25-A294-5C43FD2A9922}" type="presParOf" srcId="{A4C063A5-067F-4FD9-BB5D-A61AC498CA61}" destId="{9FBFCD51-AC93-4981-9772-556EBFCFA6B8}" srcOrd="2" destOrd="0" presId="urn:microsoft.com/office/officeart/2018/2/layout/IconVerticalSolidList"/>
    <dgm:cxn modelId="{9767F170-1E50-4447-BA38-43537B605F54}" type="presParOf" srcId="{A4C063A5-067F-4FD9-BB5D-A61AC498CA61}" destId="{6714A848-8D13-4925-97DC-8118CBFD5128}" srcOrd="3" destOrd="0" presId="urn:microsoft.com/office/officeart/2018/2/layout/IconVerticalSolidList"/>
    <dgm:cxn modelId="{5A3FF35B-51F3-41C9-988C-BE0E9EA47E8A}" type="presParOf" srcId="{35EC746B-EB7B-4C96-BE17-583CB9D684C2}" destId="{0B35AFC9-7B79-4C50-8A4E-34447C65C553}" srcOrd="5" destOrd="0" presId="urn:microsoft.com/office/officeart/2018/2/layout/IconVerticalSolidList"/>
    <dgm:cxn modelId="{512B2393-A168-4366-9035-DC2971C4CA11}" type="presParOf" srcId="{35EC746B-EB7B-4C96-BE17-583CB9D684C2}" destId="{BB10DC98-0514-4274-B14C-8780BC3276A7}" srcOrd="6" destOrd="0" presId="urn:microsoft.com/office/officeart/2018/2/layout/IconVerticalSolidList"/>
    <dgm:cxn modelId="{F69EF18E-0CC1-43CA-AEEE-FC8830080E4A}" type="presParOf" srcId="{BB10DC98-0514-4274-B14C-8780BC3276A7}" destId="{113CC132-B41F-405A-85C9-E36C2A9ABF47}" srcOrd="0" destOrd="0" presId="urn:microsoft.com/office/officeart/2018/2/layout/IconVerticalSolidList"/>
    <dgm:cxn modelId="{82EDD4A4-5DB5-4154-BE64-F10A16D059E2}" type="presParOf" srcId="{BB10DC98-0514-4274-B14C-8780BC3276A7}" destId="{FEA25B13-A0B1-4F0B-992F-469EBEDEE0DC}" srcOrd="1" destOrd="0" presId="urn:microsoft.com/office/officeart/2018/2/layout/IconVerticalSolidList"/>
    <dgm:cxn modelId="{488C5E33-DB55-4502-83FB-CDD2793E096E}" type="presParOf" srcId="{BB10DC98-0514-4274-B14C-8780BC3276A7}" destId="{784E3252-01E7-47F4-94C3-EB7AB28FF60D}" srcOrd="2" destOrd="0" presId="urn:microsoft.com/office/officeart/2018/2/layout/IconVerticalSolidList"/>
    <dgm:cxn modelId="{91FF9529-231E-45D3-8719-22A4185D5D70}" type="presParOf" srcId="{BB10DC98-0514-4274-B14C-8780BC3276A7}" destId="{C8381A19-4754-4C56-8F2E-6973A700F965}" srcOrd="3" destOrd="0" presId="urn:microsoft.com/office/officeart/2018/2/layout/IconVerticalSolidList"/>
    <dgm:cxn modelId="{DEDDD044-C6A6-4DA7-A2E6-A13CEE54E37B}" type="presParOf" srcId="{35EC746B-EB7B-4C96-BE17-583CB9D684C2}" destId="{BDA65544-C260-4EE0-BA0D-04CBCEF444E8}" srcOrd="7" destOrd="0" presId="urn:microsoft.com/office/officeart/2018/2/layout/IconVerticalSolidList"/>
    <dgm:cxn modelId="{7A25489E-BCB1-45B3-8D50-84B462D4A4FB}" type="presParOf" srcId="{35EC746B-EB7B-4C96-BE17-583CB9D684C2}" destId="{FF8C18BC-2672-4EA6-8126-9B3E98EE853A}" srcOrd="8" destOrd="0" presId="urn:microsoft.com/office/officeart/2018/2/layout/IconVerticalSolidList"/>
    <dgm:cxn modelId="{613C9DE3-A1CD-4A28-8CDA-7DAA034F2108}" type="presParOf" srcId="{FF8C18BC-2672-4EA6-8126-9B3E98EE853A}" destId="{2A89508E-DB68-424E-B0D1-E046C3FFE004}" srcOrd="0" destOrd="0" presId="urn:microsoft.com/office/officeart/2018/2/layout/IconVerticalSolidList"/>
    <dgm:cxn modelId="{E04A8AE2-1DBF-4834-A970-C3373D3E9A8A}" type="presParOf" srcId="{FF8C18BC-2672-4EA6-8126-9B3E98EE853A}" destId="{84C05661-13B2-4A09-92DC-A6D88EA7C2DC}" srcOrd="1" destOrd="0" presId="urn:microsoft.com/office/officeart/2018/2/layout/IconVerticalSolidList"/>
    <dgm:cxn modelId="{EB03BFF6-FFDB-45ED-B50E-12B334633432}" type="presParOf" srcId="{FF8C18BC-2672-4EA6-8126-9B3E98EE853A}" destId="{3A1ED11D-E44B-4E85-AFE8-42028520F641}" srcOrd="2" destOrd="0" presId="urn:microsoft.com/office/officeart/2018/2/layout/IconVerticalSolidList"/>
    <dgm:cxn modelId="{84C35BA2-6AA4-4B8A-909E-92560BBF52BD}" type="presParOf" srcId="{FF8C18BC-2672-4EA6-8126-9B3E98EE853A}" destId="{7CE6CBAB-3627-41F0-A521-2DB036374B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9E599-AF0E-4B56-B89C-DAAB2C6A7D48}">
      <dsp:nvSpPr>
        <dsp:cNvPr id="0" name=""/>
        <dsp:cNvSpPr/>
      </dsp:nvSpPr>
      <dsp:spPr>
        <a:xfrm>
          <a:off x="0" y="3399"/>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D19B0-68B0-4B70-BA48-27A135102257}">
      <dsp:nvSpPr>
        <dsp:cNvPr id="0" name=""/>
        <dsp:cNvSpPr/>
      </dsp:nvSpPr>
      <dsp:spPr>
        <a:xfrm>
          <a:off x="219037" y="166319"/>
          <a:ext cx="398249" cy="39824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892D0C-421C-4D43-8B5E-30EB9B233F0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WQX is a ‘standardized’ approach for </a:t>
          </a:r>
          <a:r>
            <a:rPr lang="en-US" sz="1900" u="sng" kern="1200"/>
            <a:t>sharing</a:t>
          </a:r>
          <a:r>
            <a:rPr lang="en-US" sz="1900" kern="1200"/>
            <a:t> water quality monitoring data of various types</a:t>
          </a:r>
        </a:p>
      </dsp:txBody>
      <dsp:txXfrm>
        <a:off x="836323" y="3399"/>
        <a:ext cx="9679276" cy="724089"/>
      </dsp:txXfrm>
    </dsp:sp>
    <dsp:sp modelId="{A076256A-3D52-4F6D-9538-AB6D7B50EC55}">
      <dsp:nvSpPr>
        <dsp:cNvPr id="0" name=""/>
        <dsp:cNvSpPr/>
      </dsp:nvSpPr>
      <dsp:spPr>
        <a:xfrm>
          <a:off x="0" y="908511"/>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58D49-29A7-4273-B4C1-25FF2C4903FD}">
      <dsp:nvSpPr>
        <dsp:cNvPr id="0" name=""/>
        <dsp:cNvSpPr/>
      </dsp:nvSpPr>
      <dsp:spPr>
        <a:xfrm>
          <a:off x="219037" y="1071431"/>
          <a:ext cx="398249" cy="39824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C21AF1-376A-4D02-AC32-9CB0013A4021}">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WQX defines a common data model for documenting water quality data (sample data)</a:t>
          </a:r>
        </a:p>
      </dsp:txBody>
      <dsp:txXfrm>
        <a:off x="836323" y="908511"/>
        <a:ext cx="9679276" cy="724089"/>
      </dsp:txXfrm>
    </dsp:sp>
    <dsp:sp modelId="{A0680EED-AA5F-44FF-B5D3-20A5D19EEC73}">
      <dsp:nvSpPr>
        <dsp:cNvPr id="0" name=""/>
        <dsp:cNvSpPr/>
      </dsp:nvSpPr>
      <dsp:spPr>
        <a:xfrm>
          <a:off x="0" y="1813624"/>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0A944-951A-4A7A-8FC0-528D9CCA6847}">
      <dsp:nvSpPr>
        <dsp:cNvPr id="0" name=""/>
        <dsp:cNvSpPr/>
      </dsp:nvSpPr>
      <dsp:spPr>
        <a:xfrm>
          <a:off x="219037" y="1976544"/>
          <a:ext cx="398249" cy="39824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14A848-8D13-4925-97DC-8118CBFD5128}">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WQXWeb is an application to help prepare datasets, designed to be flexible, approachable</a:t>
          </a:r>
        </a:p>
      </dsp:txBody>
      <dsp:txXfrm>
        <a:off x="836323" y="1813624"/>
        <a:ext cx="9679276" cy="724089"/>
      </dsp:txXfrm>
    </dsp:sp>
    <dsp:sp modelId="{113CC132-B41F-405A-85C9-E36C2A9ABF47}">
      <dsp:nvSpPr>
        <dsp:cNvPr id="0" name=""/>
        <dsp:cNvSpPr/>
      </dsp:nvSpPr>
      <dsp:spPr>
        <a:xfrm>
          <a:off x="0" y="2718736"/>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25B13-A0B1-4F0B-992F-469EBEDEE0DC}">
      <dsp:nvSpPr>
        <dsp:cNvPr id="0" name=""/>
        <dsp:cNvSpPr/>
      </dsp:nvSpPr>
      <dsp:spPr>
        <a:xfrm>
          <a:off x="219037" y="2881656"/>
          <a:ext cx="398249" cy="39824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81A19-4754-4C56-8F2E-6973A700F965}">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The structure and technology of partner data systems don’t matter, so long as they can map data to WQX standards</a:t>
          </a:r>
        </a:p>
      </dsp:txBody>
      <dsp:txXfrm>
        <a:off x="836323" y="2718736"/>
        <a:ext cx="9679276" cy="724089"/>
      </dsp:txXfrm>
    </dsp:sp>
    <dsp:sp modelId="{2A89508E-DB68-424E-B0D1-E046C3FFE004}">
      <dsp:nvSpPr>
        <dsp:cNvPr id="0" name=""/>
        <dsp:cNvSpPr/>
      </dsp:nvSpPr>
      <dsp:spPr>
        <a:xfrm>
          <a:off x="0" y="3623848"/>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05661-13B2-4A09-92DC-A6D88EA7C2DC}">
      <dsp:nvSpPr>
        <dsp:cNvPr id="0" name=""/>
        <dsp:cNvSpPr/>
      </dsp:nvSpPr>
      <dsp:spPr>
        <a:xfrm>
          <a:off x="219037" y="3786768"/>
          <a:ext cx="398249" cy="39824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6CBAB-3627-41F0-A521-2DB036374B40}">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Many ways to prepare and submit data to WQX:  templates, custom imports, or automated exchanges (EN/API)</a:t>
          </a:r>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8E07-9123-4574-8630-D13C685C92EB}"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1165D-4B4A-48E9-855D-09FEC87633B9}" type="slidenum">
              <a:rPr lang="en-US" smtClean="0"/>
              <a:t>‹#›</a:t>
            </a:fld>
            <a:endParaRPr lang="en-US"/>
          </a:p>
        </p:txBody>
      </p:sp>
    </p:spTree>
    <p:extLst>
      <p:ext uri="{BB962C8B-B14F-4D97-AF65-F5344CB8AC3E}">
        <p14:creationId xmlns:p14="http://schemas.microsoft.com/office/powerpoint/2010/main" val="55278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EPA, and nationally here in the US. The standard for describing and sharing water data from surface waters is the Water Quality Exchange or WQX. WQX forms a foundation for connected and integrated public water data. WQX does not serve data publicly. In our systems, data shared through WQX are warehoused and served in the Water Quality Portal. In addition to serving users with downloadable datasets, the WQP also supplies data as web services which allow other web-based applications like How’s My Waterway to query, retrieve, and display data through the web. In our connected systems, WQX provides the Standard, WQP serves as the data warehouse, and How’s My Waterway presents that data as publicly accessible information. In the examples we look at today, all integrate with these systems at some point.</a:t>
            </a:r>
          </a:p>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316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67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61568-2D38-418A-8732-74DE766E95A4}" type="slidenum">
              <a:rPr lang="en-US" smtClean="0"/>
              <a:t>10</a:t>
            </a:fld>
            <a:endParaRPr lang="en-US"/>
          </a:p>
        </p:txBody>
      </p:sp>
    </p:spTree>
    <p:extLst>
      <p:ext uri="{BB962C8B-B14F-4D97-AF65-F5344CB8AC3E}">
        <p14:creationId xmlns:p14="http://schemas.microsoft.com/office/powerpoint/2010/main" val="200990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04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data are more valuable than data in file cabinets</a:t>
            </a:r>
          </a:p>
          <a:p>
            <a:r>
              <a:rPr lang="en-US" dirty="0"/>
              <a:t>The more data are re-used, the more valuable they become</a:t>
            </a:r>
          </a:p>
          <a:p>
            <a:pPr lvl="1"/>
            <a:r>
              <a:rPr lang="en-US" dirty="0"/>
              <a:t>Collect once – use multiple times</a:t>
            </a:r>
          </a:p>
          <a:p>
            <a:r>
              <a:rPr lang="en-US" dirty="0"/>
              <a:t>Shared data are of even higher value</a:t>
            </a:r>
          </a:p>
          <a:p>
            <a:pPr lvl="1"/>
            <a:r>
              <a:rPr lang="en-US" dirty="0"/>
              <a:t>Provide for better planning decisions</a:t>
            </a:r>
          </a:p>
          <a:p>
            <a:pPr lvl="1"/>
            <a:r>
              <a:rPr lang="en-US" dirty="0"/>
              <a:t>Incentivize collaborative efforts</a:t>
            </a:r>
          </a:p>
          <a:p>
            <a:pPr lvl="1"/>
            <a:r>
              <a:rPr lang="en-US" dirty="0"/>
              <a:t>Make the most use of the data collection resources being invested</a:t>
            </a:r>
          </a:p>
          <a:p>
            <a:endParaRPr lang="en-US" dirty="0"/>
          </a:p>
        </p:txBody>
      </p:sp>
      <p:sp>
        <p:nvSpPr>
          <p:cNvPr id="4" name="Slide Number Placeholder 3"/>
          <p:cNvSpPr>
            <a:spLocks noGrp="1"/>
          </p:cNvSpPr>
          <p:nvPr>
            <p:ph type="sldNum" sz="quarter" idx="5"/>
          </p:nvPr>
        </p:nvSpPr>
        <p:spPr/>
        <p:txBody>
          <a:bodyPr/>
          <a:lstStyle/>
          <a:p>
            <a:fld id="{22261568-2D38-418A-8732-74DE766E95A4}" type="slidenum">
              <a:rPr lang="en-US" smtClean="0"/>
              <a:t>22</a:t>
            </a:fld>
            <a:endParaRPr lang="en-US"/>
          </a:p>
        </p:txBody>
      </p:sp>
    </p:spTree>
    <p:extLst>
      <p:ext uri="{BB962C8B-B14F-4D97-AF65-F5344CB8AC3E}">
        <p14:creationId xmlns:p14="http://schemas.microsoft.com/office/powerpoint/2010/main" val="108676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7456-062D-99CD-A6B4-9D8119CFE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0EE2D-7429-34A2-4AC4-30F8E1A20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CB23C6-5F0B-C244-7EF2-4C9F3F490F1B}"/>
              </a:ext>
            </a:extLst>
          </p:cNvPr>
          <p:cNvSpPr>
            <a:spLocks noGrp="1"/>
          </p:cNvSpPr>
          <p:nvPr>
            <p:ph type="dt" sz="half" idx="10"/>
          </p:nvPr>
        </p:nvSpPr>
        <p:spPr/>
        <p:txBody>
          <a:bodyPr/>
          <a:lstStyle/>
          <a:p>
            <a:fld id="{81B8F32D-D8B6-4B9E-9CBF-DCAC30B7B93D}" type="datetimeFigureOut">
              <a:rPr lang="en-US" smtClean="0"/>
              <a:t>9/11/2024</a:t>
            </a:fld>
            <a:endParaRPr lang="en-US"/>
          </a:p>
        </p:txBody>
      </p:sp>
      <p:sp>
        <p:nvSpPr>
          <p:cNvPr id="5" name="Footer Placeholder 4">
            <a:extLst>
              <a:ext uri="{FF2B5EF4-FFF2-40B4-BE49-F238E27FC236}">
                <a16:creationId xmlns:a16="http://schemas.microsoft.com/office/drawing/2014/main" id="{718739F3-5300-BBD8-B074-5CFEBCFC2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8A72E-4AE4-4ACC-7C22-E9E4AC94569A}"/>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50765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038D-EB1D-5251-1A5A-0012A1BB9F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3BDCC2-0352-9215-E9CA-7BCEC94C8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8EB89-FFE1-3A83-53BA-ECA8689A050D}"/>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5" name="Footer Placeholder 4">
            <a:extLst>
              <a:ext uri="{FF2B5EF4-FFF2-40B4-BE49-F238E27FC236}">
                <a16:creationId xmlns:a16="http://schemas.microsoft.com/office/drawing/2014/main" id="{8BD87A7E-2454-197A-4D2B-96127472F8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E1B81C-8ABC-B144-36A1-55CAE27F77A3}"/>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29606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3D2E5-0015-A21C-D601-EC65AB76C0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2C1AA-E8D4-2EA7-126A-92E4652DD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B6F79-CC81-0EFD-695A-AB541508FBC5}"/>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5" name="Footer Placeholder 4">
            <a:extLst>
              <a:ext uri="{FF2B5EF4-FFF2-40B4-BE49-F238E27FC236}">
                <a16:creationId xmlns:a16="http://schemas.microsoft.com/office/drawing/2014/main" id="{A05A9EDD-437A-7974-696A-3C1FA98788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03DF94-05F3-4507-27F6-E2B6EE6AEDA8}"/>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92714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815AFC-9DDD-48C9-A467-4BFAA096151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3617107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815AFC-9DDD-48C9-A467-4BFAA096151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313049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815AFC-9DDD-48C9-A467-4BFAA096151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683134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815AFC-9DDD-48C9-A467-4BFAA096151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209758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815AFC-9DDD-48C9-A467-4BFAA0961513}"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2282755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815AFC-9DDD-48C9-A467-4BFAA0961513}"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1389675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15AFC-9DDD-48C9-A467-4BFAA0961513}"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167566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815AFC-9DDD-48C9-A467-4BFAA096151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128317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73E26-EED0-2E2E-D144-57F452CD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2CA87-9F59-95FF-E17B-DC0A87D716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97F92-9C54-AD12-A604-D29786A7F3F1}"/>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5" name="Footer Placeholder 4">
            <a:extLst>
              <a:ext uri="{FF2B5EF4-FFF2-40B4-BE49-F238E27FC236}">
                <a16:creationId xmlns:a16="http://schemas.microsoft.com/office/drawing/2014/main" id="{1349F364-8FE1-24AF-7E49-BA98E8DDBB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5C2FFB-43AD-A09B-3BA1-1D8BA4063886}"/>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067732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815AFC-9DDD-48C9-A467-4BFAA096151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113741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815AFC-9DDD-48C9-A467-4BFAA096151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2572484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815AFC-9DDD-48C9-A467-4BFAA096151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99E61-4536-49FA-8DD5-C88D49011F48}" type="slidenum">
              <a:rPr lang="en-US" smtClean="0"/>
              <a:t>‹#›</a:t>
            </a:fld>
            <a:endParaRPr lang="en-US"/>
          </a:p>
        </p:txBody>
      </p:sp>
    </p:spTree>
    <p:extLst>
      <p:ext uri="{BB962C8B-B14F-4D97-AF65-F5344CB8AC3E}">
        <p14:creationId xmlns:p14="http://schemas.microsoft.com/office/powerpoint/2010/main" val="3831078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5480050" y="1574800"/>
            <a:ext cx="69723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34817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F909-4B70-9284-B7F0-2CD85FFA94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C978DB-0413-75B3-E4FC-4436C8F1D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60C7F-9E92-B03D-B441-8B4D8954FBE8}"/>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5" name="Footer Placeholder 4">
            <a:extLst>
              <a:ext uri="{FF2B5EF4-FFF2-40B4-BE49-F238E27FC236}">
                <a16:creationId xmlns:a16="http://schemas.microsoft.com/office/drawing/2014/main" id="{4A323B56-2188-A2D9-8457-AB98D8BC32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B2F415-AC28-EAB1-F221-8F1E989214E0}"/>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96037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FF73-705F-0432-D070-17D141AA8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069DF-05F6-EA2F-B0FF-185A0442A0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3BD40-00A1-BD89-0853-968371E1DC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E2556E-CD42-D474-A70C-A22C57068DC4}"/>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6" name="Footer Placeholder 5">
            <a:extLst>
              <a:ext uri="{FF2B5EF4-FFF2-40B4-BE49-F238E27FC236}">
                <a16:creationId xmlns:a16="http://schemas.microsoft.com/office/drawing/2014/main" id="{FB25BFE1-C120-23DA-0290-EA2A159CC5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495A7-9277-4C96-CA9E-B638E72CD50C}"/>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78738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14CA-15E8-E113-28E7-271FFDDE5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83A33F-6846-497C-9C1F-296FCB3FB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EDDF2-7A76-0AC8-A44D-AFCDEBB06A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6535C0-98D5-261E-D1B9-E9FB6B018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45744A-4DAE-9E89-2B82-962BFFCD1A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36D26-D275-CDE4-D7B7-5CF48231B9CF}"/>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8" name="Footer Placeholder 7">
            <a:extLst>
              <a:ext uri="{FF2B5EF4-FFF2-40B4-BE49-F238E27FC236}">
                <a16:creationId xmlns:a16="http://schemas.microsoft.com/office/drawing/2014/main" id="{663334D1-39AB-EC83-8E11-65A951D575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822763-ECF9-2DE2-BB06-D4DC33E8E1E1}"/>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86813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70CA-ABE6-D8D0-C097-98A8F9345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7B2D24-EC36-3A10-2983-C4957CB853C6}"/>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4" name="Footer Placeholder 3">
            <a:extLst>
              <a:ext uri="{FF2B5EF4-FFF2-40B4-BE49-F238E27FC236}">
                <a16:creationId xmlns:a16="http://schemas.microsoft.com/office/drawing/2014/main" id="{DD4FD9A3-3B5E-AF69-22C3-8C5A979E40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7F98D1-7CF2-2E3E-49B8-EEC33405D1C8}"/>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95581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D9EE0-F22F-9D2C-DAE1-7CFEC129A561}"/>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3" name="Footer Placeholder 2">
            <a:extLst>
              <a:ext uri="{FF2B5EF4-FFF2-40B4-BE49-F238E27FC236}">
                <a16:creationId xmlns:a16="http://schemas.microsoft.com/office/drawing/2014/main" id="{2D1622A6-EC75-738B-EABE-72AE7E2304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604FB3-E5E3-8C61-694A-082121D6EB93}"/>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41062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FF0F-FEB1-EECD-5BF3-36568E206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511758-C7D5-7260-D87F-E99AA3753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C9EEDF-E606-9BD2-4E74-07F1B3BB5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531B9-7358-C4E3-E256-1450CB8DC01C}"/>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6" name="Footer Placeholder 5">
            <a:extLst>
              <a:ext uri="{FF2B5EF4-FFF2-40B4-BE49-F238E27FC236}">
                <a16:creationId xmlns:a16="http://schemas.microsoft.com/office/drawing/2014/main" id="{B390E867-A2CF-384B-5A02-0648B6F744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018018-AE3C-3C33-3C6D-2771CA1192F2}"/>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39787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F2DA-4444-47F3-FD35-9D0C7A7C0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A4C34-2485-0CBB-C453-6612471498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B2A936-196D-83F9-ACFE-571A1A3A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8239B6-9CD8-8A1C-94C2-77B0A7186B9E}"/>
              </a:ext>
            </a:extLst>
          </p:cNvPr>
          <p:cNvSpPr>
            <a:spLocks noGrp="1"/>
          </p:cNvSpPr>
          <p:nvPr>
            <p:ph type="dt" sz="half" idx="10"/>
          </p:nvPr>
        </p:nvSpPr>
        <p:spPr/>
        <p:txBody>
          <a:bodyPr/>
          <a:lstStyle/>
          <a:p>
            <a:fld id="{81B8F32D-D8B6-4B9E-9CBF-DCAC30B7B93D}" type="datetimeFigureOut">
              <a:rPr lang="en-US" smtClean="0"/>
              <a:pPr/>
              <a:t>9/11/2024</a:t>
            </a:fld>
            <a:endParaRPr lang="en-US" dirty="0"/>
          </a:p>
        </p:txBody>
      </p:sp>
      <p:sp>
        <p:nvSpPr>
          <p:cNvPr id="6" name="Footer Placeholder 5">
            <a:extLst>
              <a:ext uri="{FF2B5EF4-FFF2-40B4-BE49-F238E27FC236}">
                <a16:creationId xmlns:a16="http://schemas.microsoft.com/office/drawing/2014/main" id="{DAE5ACCF-5DB9-1B66-170F-157B19BE75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B0D5B3-AF99-B359-ED84-25954574F150}"/>
              </a:ext>
            </a:extLst>
          </p:cNvPr>
          <p:cNvSpPr>
            <a:spLocks noGrp="1"/>
          </p:cNvSpPr>
          <p:nvPr>
            <p:ph type="sldNum" sz="quarter" idx="12"/>
          </p:nvPr>
        </p:nvSpPr>
        <p:spPr/>
        <p:txBody>
          <a:body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235056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1658E-7BB5-2669-754E-930F446FB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72A203-9FF1-CB22-C045-CAFC9A9E0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19BB4-35C6-E840-B9CB-48378D983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8F32D-D8B6-4B9E-9CBF-DCAC30B7B93D}" type="datetimeFigureOut">
              <a:rPr lang="en-US" smtClean="0"/>
              <a:pPr/>
              <a:t>9/11/2024</a:t>
            </a:fld>
            <a:endParaRPr lang="en-US" dirty="0"/>
          </a:p>
        </p:txBody>
      </p:sp>
      <p:sp>
        <p:nvSpPr>
          <p:cNvPr id="5" name="Footer Placeholder 4">
            <a:extLst>
              <a:ext uri="{FF2B5EF4-FFF2-40B4-BE49-F238E27FC236}">
                <a16:creationId xmlns:a16="http://schemas.microsoft.com/office/drawing/2014/main" id="{C5F3BCD3-4836-64E2-1E93-E73CBC36E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CB0039-D5C0-5558-E25A-9E0D04674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53ECD-7F6D-420D-93CA-D8D15EB427AC}" type="slidenum">
              <a:rPr lang="en-US" smtClean="0"/>
              <a:pPr/>
              <a:t>‹#›</a:t>
            </a:fld>
            <a:endParaRPr lang="en-US" dirty="0"/>
          </a:p>
        </p:txBody>
      </p:sp>
    </p:spTree>
    <p:extLst>
      <p:ext uri="{BB962C8B-B14F-4D97-AF65-F5344CB8AC3E}">
        <p14:creationId xmlns:p14="http://schemas.microsoft.com/office/powerpoint/2010/main" val="11639699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15AFC-9DDD-48C9-A467-4BFAA0961513}" type="datetimeFigureOut">
              <a:rPr lang="en-US" smtClean="0"/>
              <a:t>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99E61-4536-49FA-8DD5-C88D49011F48}" type="slidenum">
              <a:rPr lang="en-US" smtClean="0"/>
              <a:t>‹#›</a:t>
            </a:fld>
            <a:endParaRPr lang="en-US"/>
          </a:p>
        </p:txBody>
      </p:sp>
    </p:spTree>
    <p:extLst>
      <p:ext uri="{BB962C8B-B14F-4D97-AF65-F5344CB8AC3E}">
        <p14:creationId xmlns:p14="http://schemas.microsoft.com/office/powerpoint/2010/main" val="127363983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sites/default/files/2018-09/documents/wqx_web_application_programming_interface_api.pdf" TargetMode="External"/><Relationship Id="rId2" Type="http://schemas.openxmlformats.org/officeDocument/2006/relationships/hyperlink" Target="https://www.epa.gov/waterdata/wqx-web-application-programming-interfa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hyperlink" Target="mailto:wqx@epa.gov" TargetMode="External"/><Relationship Id="rId2" Type="http://schemas.openxmlformats.org/officeDocument/2006/relationships/hyperlink" Target="mailto:griggs.adam@epa.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svg"/><Relationship Id="rId10" Type="http://schemas.openxmlformats.org/officeDocument/2006/relationships/image" Target="../media/image35.svg"/><Relationship Id="rId19" Type="http://schemas.openxmlformats.org/officeDocument/2006/relationships/image" Target="../media/image44.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bstract watercolor pattern on a white background">
            <a:extLst>
              <a:ext uri="{FF2B5EF4-FFF2-40B4-BE49-F238E27FC236}">
                <a16:creationId xmlns:a16="http://schemas.microsoft.com/office/drawing/2014/main" id="{5B454CED-28FC-9BCC-7A4A-39C7886F47DA}"/>
              </a:ext>
            </a:extLst>
          </p:cNvPr>
          <p:cNvPicPr>
            <a:picLocks noChangeAspect="1"/>
          </p:cNvPicPr>
          <p:nvPr/>
        </p:nvPicPr>
        <p:blipFill>
          <a:blip r:embed="rId2">
            <a:alphaModFix amt="50000"/>
          </a:blip>
          <a:srcRect t="14635" r="-1" b="1074"/>
          <a:stretch/>
        </p:blipFill>
        <p:spPr>
          <a:xfrm>
            <a:off x="20" y="10"/>
            <a:ext cx="12188930" cy="6857990"/>
          </a:xfrm>
          <a:prstGeom prst="rect">
            <a:avLst/>
          </a:prstGeom>
        </p:spPr>
      </p:pic>
      <p:sp>
        <p:nvSpPr>
          <p:cNvPr id="2" name="Title 1">
            <a:extLst>
              <a:ext uri="{FF2B5EF4-FFF2-40B4-BE49-F238E27FC236}">
                <a16:creationId xmlns:a16="http://schemas.microsoft.com/office/drawing/2014/main" id="{04B5BACC-E0DF-6A00-5043-DE09D1ECB269}"/>
              </a:ext>
            </a:extLst>
          </p:cNvPr>
          <p:cNvSpPr>
            <a:spLocks noGrp="1"/>
          </p:cNvSpPr>
          <p:nvPr>
            <p:ph type="ctrTitle"/>
          </p:nvPr>
        </p:nvSpPr>
        <p:spPr>
          <a:xfrm>
            <a:off x="1524000" y="1122363"/>
            <a:ext cx="9144000" cy="3063240"/>
          </a:xfrm>
        </p:spPr>
        <p:txBody>
          <a:bodyPr>
            <a:normAutofit/>
          </a:bodyPr>
          <a:lstStyle/>
          <a:p>
            <a:r>
              <a:rPr lang="en-US" sz="6600" dirty="0">
                <a:solidFill>
                  <a:schemeClr val="bg1"/>
                </a:solidFill>
              </a:rPr>
              <a:t>Water Data Modernization</a:t>
            </a:r>
          </a:p>
        </p:txBody>
      </p:sp>
      <p:sp>
        <p:nvSpPr>
          <p:cNvPr id="3" name="Subtitle 2">
            <a:extLst>
              <a:ext uri="{FF2B5EF4-FFF2-40B4-BE49-F238E27FC236}">
                <a16:creationId xmlns:a16="http://schemas.microsoft.com/office/drawing/2014/main" id="{317CD1F4-AFB6-9609-9E64-619A9360F470}"/>
              </a:ext>
            </a:extLst>
          </p:cNvPr>
          <p:cNvSpPr>
            <a:spLocks noGrp="1"/>
          </p:cNvSpPr>
          <p:nvPr>
            <p:ph type="subTitle" idx="1"/>
          </p:nvPr>
        </p:nvSpPr>
        <p:spPr>
          <a:xfrm>
            <a:off x="1527048" y="4599432"/>
            <a:ext cx="9144000" cy="1536192"/>
          </a:xfrm>
        </p:spPr>
        <p:txBody>
          <a:bodyPr>
            <a:normAutofit/>
          </a:bodyPr>
          <a:lstStyle/>
          <a:p>
            <a:r>
              <a:rPr lang="en-US" dirty="0">
                <a:solidFill>
                  <a:schemeClr val="bg1"/>
                </a:solidFill>
              </a:rPr>
              <a:t>How we leverage APIs to support data up/down in the Water Quality </a:t>
            </a:r>
            <a:r>
              <a:rPr lang="en-US" dirty="0" err="1">
                <a:solidFill>
                  <a:schemeClr val="bg1"/>
                </a:solidFill>
              </a:rPr>
              <a:t>eXchange</a:t>
            </a:r>
            <a:r>
              <a:rPr lang="en-US" dirty="0">
                <a:solidFill>
                  <a:schemeClr val="bg1"/>
                </a:solidFill>
              </a:rPr>
              <a:t> and the Water Quality Portal</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D86B50-302F-CF91-E6A0-82FB4093D544}"/>
              </a:ext>
            </a:extLst>
          </p:cNvPr>
          <p:cNvSpPr txBox="1"/>
          <p:nvPr/>
        </p:nvSpPr>
        <p:spPr>
          <a:xfrm>
            <a:off x="608114" y="5994764"/>
            <a:ext cx="10972723" cy="584775"/>
          </a:xfrm>
          <a:prstGeom prst="rect">
            <a:avLst/>
          </a:prstGeom>
          <a:noFill/>
        </p:spPr>
        <p:txBody>
          <a:bodyPr wrap="square" rtlCol="0">
            <a:spAutoFit/>
          </a:bodyPr>
          <a:lstStyle/>
          <a:p>
            <a:r>
              <a:rPr lang="en-US" sz="1600" i="1" dirty="0">
                <a:solidFill>
                  <a:schemeClr val="bg1"/>
                </a:solidFill>
              </a:rPr>
              <a:t>Any opinions expressed in this presentation are my own and do not represent official positions of EPA. Any product mentions do not constitute an endorsement.</a:t>
            </a:r>
          </a:p>
        </p:txBody>
      </p:sp>
    </p:spTree>
    <p:extLst>
      <p:ext uri="{BB962C8B-B14F-4D97-AF65-F5344CB8AC3E}">
        <p14:creationId xmlns:p14="http://schemas.microsoft.com/office/powerpoint/2010/main" val="30377818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3D41-E209-29DB-3CC1-49A80F5DCCAB}"/>
              </a:ext>
            </a:extLst>
          </p:cNvPr>
          <p:cNvSpPr>
            <a:spLocks noGrp="1"/>
          </p:cNvSpPr>
          <p:nvPr>
            <p:ph type="title"/>
          </p:nvPr>
        </p:nvSpPr>
        <p:spPr>
          <a:xfrm>
            <a:off x="939800" y="0"/>
            <a:ext cx="10515600" cy="1325563"/>
          </a:xfrm>
        </p:spPr>
        <p:txBody>
          <a:bodyPr/>
          <a:lstStyle/>
          <a:p>
            <a:r>
              <a:rPr lang="en-US" dirty="0"/>
              <a:t>Custom Import Configurations</a:t>
            </a:r>
          </a:p>
        </p:txBody>
      </p:sp>
      <p:pic>
        <p:nvPicPr>
          <p:cNvPr id="9" name="Picture 8">
            <a:extLst>
              <a:ext uri="{FF2B5EF4-FFF2-40B4-BE49-F238E27FC236}">
                <a16:creationId xmlns:a16="http://schemas.microsoft.com/office/drawing/2014/main" id="{0B9F8003-2ED9-38E7-FB5D-8F26B1AD4A11}"/>
              </a:ext>
            </a:extLst>
          </p:cNvPr>
          <p:cNvPicPr>
            <a:picLocks noChangeAspect="1"/>
          </p:cNvPicPr>
          <p:nvPr/>
        </p:nvPicPr>
        <p:blipFill>
          <a:blip r:embed="rId3"/>
          <a:stretch>
            <a:fillRect/>
          </a:stretch>
        </p:blipFill>
        <p:spPr>
          <a:xfrm>
            <a:off x="447522" y="1058015"/>
            <a:ext cx="11296955" cy="5497449"/>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1C6337FB-8209-C80E-C59E-D03280EA610E}"/>
              </a:ext>
            </a:extLst>
          </p:cNvPr>
          <p:cNvSpPr txBox="1"/>
          <p:nvPr/>
        </p:nvSpPr>
        <p:spPr>
          <a:xfrm>
            <a:off x="5542844" y="1325563"/>
            <a:ext cx="6005689" cy="1477328"/>
          </a:xfrm>
          <a:prstGeom prst="rect">
            <a:avLst/>
          </a:prstGeom>
          <a:noFill/>
        </p:spPr>
        <p:txBody>
          <a:bodyPr wrap="square" rtlCol="0">
            <a:spAutoFit/>
          </a:bodyPr>
          <a:lstStyle/>
          <a:p>
            <a:pPr marL="342900" indent="-342900">
              <a:buAutoNum type="arabicPeriod"/>
            </a:pPr>
            <a:r>
              <a:rPr lang="en-US" dirty="0">
                <a:solidFill>
                  <a:schemeClr val="bg1"/>
                </a:solidFill>
              </a:rPr>
              <a:t>ID your dataset and file type</a:t>
            </a:r>
          </a:p>
          <a:p>
            <a:pPr marL="342900" indent="-342900">
              <a:buAutoNum type="arabicPeriod"/>
            </a:pPr>
            <a:r>
              <a:rPr lang="en-US" dirty="0">
                <a:solidFill>
                  <a:schemeClr val="bg1"/>
                </a:solidFill>
              </a:rPr>
              <a:t>Add in any universal metadata (Org ID, Media, etc.)</a:t>
            </a:r>
          </a:p>
          <a:p>
            <a:pPr marL="342900" indent="-342900">
              <a:buAutoNum type="arabicPeriod"/>
            </a:pPr>
            <a:r>
              <a:rPr lang="en-US" dirty="0">
                <a:solidFill>
                  <a:schemeClr val="bg1"/>
                </a:solidFill>
              </a:rPr>
              <a:t>Map the columns of your dataset to WQX Elements</a:t>
            </a:r>
          </a:p>
          <a:p>
            <a:pPr marL="342900" indent="-342900">
              <a:buAutoNum type="arabicPeriod"/>
            </a:pPr>
            <a:r>
              <a:rPr lang="en-US" dirty="0">
                <a:solidFill>
                  <a:schemeClr val="bg1"/>
                </a:solidFill>
              </a:rPr>
              <a:t>Apply a variety of When/Then statements to translate your data to WQX format</a:t>
            </a:r>
          </a:p>
        </p:txBody>
      </p:sp>
      <p:grpSp>
        <p:nvGrpSpPr>
          <p:cNvPr id="21" name="Group 20">
            <a:extLst>
              <a:ext uri="{FF2B5EF4-FFF2-40B4-BE49-F238E27FC236}">
                <a16:creationId xmlns:a16="http://schemas.microsoft.com/office/drawing/2014/main" id="{D1059EA1-C894-1426-EEA2-A94F24190667}"/>
              </a:ext>
            </a:extLst>
          </p:cNvPr>
          <p:cNvGrpSpPr/>
          <p:nvPr/>
        </p:nvGrpSpPr>
        <p:grpSpPr>
          <a:xfrm>
            <a:off x="447522" y="1857904"/>
            <a:ext cx="4316389" cy="1325563"/>
            <a:chOff x="447522" y="1857904"/>
            <a:chExt cx="4316389" cy="1325563"/>
          </a:xfrm>
        </p:grpSpPr>
        <p:sp>
          <p:nvSpPr>
            <p:cNvPr id="10" name="Rectangle: Rounded Corners 9">
              <a:extLst>
                <a:ext uri="{FF2B5EF4-FFF2-40B4-BE49-F238E27FC236}">
                  <a16:creationId xmlns:a16="http://schemas.microsoft.com/office/drawing/2014/main" id="{55F90A1F-B708-C43F-AD58-FE20651A0A16}"/>
                </a:ext>
              </a:extLst>
            </p:cNvPr>
            <p:cNvSpPr/>
            <p:nvPr/>
          </p:nvSpPr>
          <p:spPr>
            <a:xfrm>
              <a:off x="447522" y="1857904"/>
              <a:ext cx="4316389" cy="13255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AF8D939-C5C3-B73E-BC86-B95250F22E44}"/>
                </a:ext>
              </a:extLst>
            </p:cNvPr>
            <p:cNvSpPr txBox="1"/>
            <p:nvPr/>
          </p:nvSpPr>
          <p:spPr>
            <a:xfrm>
              <a:off x="848441" y="1894075"/>
              <a:ext cx="359394" cy="369332"/>
            </a:xfrm>
            <a:prstGeom prst="rect">
              <a:avLst/>
            </a:prstGeom>
            <a:noFill/>
          </p:spPr>
          <p:txBody>
            <a:bodyPr wrap="none" rtlCol="0">
              <a:spAutoFit/>
            </a:bodyPr>
            <a:lstStyle/>
            <a:p>
              <a:r>
                <a:rPr lang="en-US" b="1" dirty="0">
                  <a:solidFill>
                    <a:srgbClr val="FF0000"/>
                  </a:solidFill>
                </a:rPr>
                <a:t>1.</a:t>
              </a:r>
            </a:p>
          </p:txBody>
        </p:sp>
      </p:grpSp>
      <p:grpSp>
        <p:nvGrpSpPr>
          <p:cNvPr id="22" name="Group 21">
            <a:extLst>
              <a:ext uri="{FF2B5EF4-FFF2-40B4-BE49-F238E27FC236}">
                <a16:creationId xmlns:a16="http://schemas.microsoft.com/office/drawing/2014/main" id="{DCC7946D-5812-EE1C-B90A-F48C5C1B1BEB}"/>
              </a:ext>
            </a:extLst>
          </p:cNvPr>
          <p:cNvGrpSpPr/>
          <p:nvPr/>
        </p:nvGrpSpPr>
        <p:grpSpPr>
          <a:xfrm>
            <a:off x="447522" y="3164328"/>
            <a:ext cx="11296955" cy="659221"/>
            <a:chOff x="447522" y="3164328"/>
            <a:chExt cx="11296955" cy="659221"/>
          </a:xfrm>
        </p:grpSpPr>
        <p:sp>
          <p:nvSpPr>
            <p:cNvPr id="12" name="Rectangle: Rounded Corners 11">
              <a:extLst>
                <a:ext uri="{FF2B5EF4-FFF2-40B4-BE49-F238E27FC236}">
                  <a16:creationId xmlns:a16="http://schemas.microsoft.com/office/drawing/2014/main" id="{AB7B0E35-6D2F-FC42-A731-FFD9A92DC6A9}"/>
                </a:ext>
              </a:extLst>
            </p:cNvPr>
            <p:cNvSpPr/>
            <p:nvPr/>
          </p:nvSpPr>
          <p:spPr>
            <a:xfrm>
              <a:off x="447522" y="3197829"/>
              <a:ext cx="11296955" cy="6257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DD62076-CBD5-B96D-69AF-69CF7A6E724C}"/>
                </a:ext>
              </a:extLst>
            </p:cNvPr>
            <p:cNvSpPr txBox="1"/>
            <p:nvPr/>
          </p:nvSpPr>
          <p:spPr>
            <a:xfrm>
              <a:off x="845235" y="3164328"/>
              <a:ext cx="362600" cy="369332"/>
            </a:xfrm>
            <a:prstGeom prst="rect">
              <a:avLst/>
            </a:prstGeom>
            <a:noFill/>
          </p:spPr>
          <p:txBody>
            <a:bodyPr wrap="none" rtlCol="0">
              <a:spAutoFit/>
            </a:bodyPr>
            <a:lstStyle/>
            <a:p>
              <a:r>
                <a:rPr lang="en-US" b="1" dirty="0">
                  <a:solidFill>
                    <a:srgbClr val="FF0000"/>
                  </a:solidFill>
                </a:rPr>
                <a:t>2.</a:t>
              </a:r>
            </a:p>
          </p:txBody>
        </p:sp>
      </p:grpSp>
      <p:grpSp>
        <p:nvGrpSpPr>
          <p:cNvPr id="23" name="Group 22">
            <a:extLst>
              <a:ext uri="{FF2B5EF4-FFF2-40B4-BE49-F238E27FC236}">
                <a16:creationId xmlns:a16="http://schemas.microsoft.com/office/drawing/2014/main" id="{47B0AE48-28ED-00A8-673A-708C160B53DC}"/>
              </a:ext>
            </a:extLst>
          </p:cNvPr>
          <p:cNvGrpSpPr/>
          <p:nvPr/>
        </p:nvGrpSpPr>
        <p:grpSpPr>
          <a:xfrm>
            <a:off x="447521" y="4264474"/>
            <a:ext cx="8323945" cy="2418547"/>
            <a:chOff x="447521" y="4264474"/>
            <a:chExt cx="8323945" cy="2418547"/>
          </a:xfrm>
        </p:grpSpPr>
        <p:sp>
          <p:nvSpPr>
            <p:cNvPr id="13" name="Rectangle: Rounded Corners 12">
              <a:extLst>
                <a:ext uri="{FF2B5EF4-FFF2-40B4-BE49-F238E27FC236}">
                  <a16:creationId xmlns:a16="http://schemas.microsoft.com/office/drawing/2014/main" id="{D8CE6F90-4157-C0E2-4B34-8B71FFDF5659}"/>
                </a:ext>
              </a:extLst>
            </p:cNvPr>
            <p:cNvSpPr/>
            <p:nvPr/>
          </p:nvSpPr>
          <p:spPr>
            <a:xfrm>
              <a:off x="447521" y="4264474"/>
              <a:ext cx="8323945" cy="2418547"/>
            </a:xfrm>
            <a:prstGeom prst="roundRect">
              <a:avLst>
                <a:gd name="adj" fmla="val 686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19E68D-3B2C-BFC7-8944-6BA4E23F9B88}"/>
                </a:ext>
              </a:extLst>
            </p:cNvPr>
            <p:cNvSpPr txBox="1"/>
            <p:nvPr/>
          </p:nvSpPr>
          <p:spPr>
            <a:xfrm>
              <a:off x="845235" y="4305225"/>
              <a:ext cx="362600" cy="369332"/>
            </a:xfrm>
            <a:prstGeom prst="rect">
              <a:avLst/>
            </a:prstGeom>
            <a:noFill/>
          </p:spPr>
          <p:txBody>
            <a:bodyPr wrap="none" rtlCol="0">
              <a:spAutoFit/>
            </a:bodyPr>
            <a:lstStyle/>
            <a:p>
              <a:r>
                <a:rPr lang="en-US" b="1" dirty="0">
                  <a:solidFill>
                    <a:srgbClr val="FF0000"/>
                  </a:solidFill>
                </a:rPr>
                <a:t>3.</a:t>
              </a:r>
            </a:p>
          </p:txBody>
        </p:sp>
      </p:grpSp>
      <p:grpSp>
        <p:nvGrpSpPr>
          <p:cNvPr id="25" name="Group 24">
            <a:extLst>
              <a:ext uri="{FF2B5EF4-FFF2-40B4-BE49-F238E27FC236}">
                <a16:creationId xmlns:a16="http://schemas.microsoft.com/office/drawing/2014/main" id="{4DABF3A0-0CAC-2049-0B8F-9DE6E695BC47}"/>
              </a:ext>
            </a:extLst>
          </p:cNvPr>
          <p:cNvGrpSpPr/>
          <p:nvPr/>
        </p:nvGrpSpPr>
        <p:grpSpPr>
          <a:xfrm>
            <a:off x="8771467" y="4244815"/>
            <a:ext cx="2973010" cy="2418547"/>
            <a:chOff x="8771467" y="4244815"/>
            <a:chExt cx="2973010" cy="2418547"/>
          </a:xfrm>
        </p:grpSpPr>
        <p:sp>
          <p:nvSpPr>
            <p:cNvPr id="14" name="Rectangle: Rounded Corners 13">
              <a:extLst>
                <a:ext uri="{FF2B5EF4-FFF2-40B4-BE49-F238E27FC236}">
                  <a16:creationId xmlns:a16="http://schemas.microsoft.com/office/drawing/2014/main" id="{89FEA858-C37D-4A9C-0CAD-8FE1EEBAF2EE}"/>
                </a:ext>
              </a:extLst>
            </p:cNvPr>
            <p:cNvSpPr/>
            <p:nvPr/>
          </p:nvSpPr>
          <p:spPr>
            <a:xfrm>
              <a:off x="8771467" y="4244815"/>
              <a:ext cx="2973010" cy="2418547"/>
            </a:xfrm>
            <a:prstGeom prst="roundRect">
              <a:avLst>
                <a:gd name="adj" fmla="val 686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07EDA17-E1FC-4467-E8B0-8DCF0A659C56}"/>
                </a:ext>
              </a:extLst>
            </p:cNvPr>
            <p:cNvSpPr txBox="1"/>
            <p:nvPr/>
          </p:nvSpPr>
          <p:spPr>
            <a:xfrm>
              <a:off x="8989482" y="4309959"/>
              <a:ext cx="362600" cy="369332"/>
            </a:xfrm>
            <a:prstGeom prst="rect">
              <a:avLst/>
            </a:prstGeom>
            <a:noFill/>
          </p:spPr>
          <p:txBody>
            <a:bodyPr wrap="none" rtlCol="0">
              <a:spAutoFit/>
            </a:bodyPr>
            <a:lstStyle/>
            <a:p>
              <a:r>
                <a:rPr lang="en-US" b="1" dirty="0">
                  <a:solidFill>
                    <a:srgbClr val="FF0000"/>
                  </a:solidFill>
                </a:rPr>
                <a:t>4.</a:t>
              </a:r>
            </a:p>
          </p:txBody>
        </p:sp>
      </p:grpSp>
      <p:pic>
        <p:nvPicPr>
          <p:cNvPr id="27" name="Picture 26">
            <a:extLst>
              <a:ext uri="{FF2B5EF4-FFF2-40B4-BE49-F238E27FC236}">
                <a16:creationId xmlns:a16="http://schemas.microsoft.com/office/drawing/2014/main" id="{6EDE4888-5A92-CAB3-9F2E-ED3B0B655386}"/>
              </a:ext>
            </a:extLst>
          </p:cNvPr>
          <p:cNvPicPr>
            <a:picLocks noChangeAspect="1"/>
          </p:cNvPicPr>
          <p:nvPr/>
        </p:nvPicPr>
        <p:blipFill>
          <a:blip r:embed="rId4"/>
          <a:stretch>
            <a:fillRect/>
          </a:stretch>
        </p:blipFill>
        <p:spPr>
          <a:xfrm>
            <a:off x="783488" y="1780464"/>
            <a:ext cx="10765045" cy="42373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757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DA01-CE92-7019-9E1E-5879A95AC4B3}"/>
              </a:ext>
            </a:extLst>
          </p:cNvPr>
          <p:cNvSpPr>
            <a:spLocks noGrp="1"/>
          </p:cNvSpPr>
          <p:nvPr>
            <p:ph type="title"/>
          </p:nvPr>
        </p:nvSpPr>
        <p:spPr/>
        <p:txBody>
          <a:bodyPr/>
          <a:lstStyle/>
          <a:p>
            <a:r>
              <a:rPr lang="en-US" dirty="0"/>
              <a:t>What is a REST Style API?</a:t>
            </a:r>
          </a:p>
        </p:txBody>
      </p:sp>
      <p:sp>
        <p:nvSpPr>
          <p:cNvPr id="3" name="Content Placeholder 2">
            <a:extLst>
              <a:ext uri="{FF2B5EF4-FFF2-40B4-BE49-F238E27FC236}">
                <a16:creationId xmlns:a16="http://schemas.microsoft.com/office/drawing/2014/main" id="{1FEF6011-3BC6-845F-4863-17CD56BBF37E}"/>
              </a:ext>
            </a:extLst>
          </p:cNvPr>
          <p:cNvSpPr>
            <a:spLocks noGrp="1"/>
          </p:cNvSpPr>
          <p:nvPr>
            <p:ph idx="1"/>
          </p:nvPr>
        </p:nvSpPr>
        <p:spPr>
          <a:xfrm>
            <a:off x="838200" y="1877334"/>
            <a:ext cx="10442825" cy="3103332"/>
          </a:xfrm>
        </p:spPr>
        <p:txBody>
          <a:bodyPr>
            <a:noAutofit/>
          </a:bodyPr>
          <a:lstStyle/>
          <a:p>
            <a:r>
              <a:rPr lang="en-US" sz="2400" b="0" i="0" dirty="0">
                <a:solidFill>
                  <a:srgbClr val="001C3B"/>
                </a:solidFill>
                <a:effectLst/>
              </a:rPr>
              <a:t>REST = Representational State Transfer</a:t>
            </a:r>
          </a:p>
          <a:p>
            <a:r>
              <a:rPr lang="en-US" sz="2400" dirty="0">
                <a:solidFill>
                  <a:srgbClr val="001C3B"/>
                </a:solidFill>
              </a:rPr>
              <a:t>API = Application Programming Interface</a:t>
            </a:r>
            <a:endParaRPr lang="en-US" sz="2400" b="0" i="0" dirty="0">
              <a:solidFill>
                <a:srgbClr val="001C3B"/>
              </a:solidFill>
              <a:effectLst/>
            </a:endParaRPr>
          </a:p>
          <a:p>
            <a:r>
              <a:rPr lang="en-US" sz="2400" dirty="0"/>
              <a:t>Uses HTTP requests to access and use data</a:t>
            </a:r>
            <a:endParaRPr lang="en-US" sz="2400" dirty="0">
              <a:solidFill>
                <a:srgbClr val="001C3B"/>
              </a:solidFill>
            </a:endParaRPr>
          </a:p>
          <a:p>
            <a:r>
              <a:rPr lang="en-US" sz="2400" dirty="0"/>
              <a:t>Allows one application to call another and share or receive certain information.</a:t>
            </a:r>
          </a:p>
          <a:p>
            <a:r>
              <a:rPr lang="en-US" sz="2400" dirty="0"/>
              <a:t>Commands and parameters are packaged into a URL that act as a set of instructions for the application to perform.</a:t>
            </a:r>
          </a:p>
          <a:p>
            <a:r>
              <a:rPr lang="en-US" sz="2400" dirty="0"/>
              <a:t>Ex: https://www.waterqualitydata.us/data/Result/search?</a:t>
            </a:r>
            <a:r>
              <a:rPr lang="en-US" sz="2400" dirty="0">
                <a:solidFill>
                  <a:srgbClr val="00B050"/>
                </a:solidFill>
              </a:rPr>
              <a:t>statecode=US%3A51</a:t>
            </a:r>
            <a:r>
              <a:rPr lang="en-US" sz="2400" dirty="0"/>
              <a:t>&amp;</a:t>
            </a:r>
            <a:r>
              <a:rPr lang="en-US" sz="2400" dirty="0">
                <a:solidFill>
                  <a:srgbClr val="0070C0"/>
                </a:solidFill>
              </a:rPr>
              <a:t>characteristicName=Nitrate</a:t>
            </a:r>
            <a:r>
              <a:rPr lang="en-US" sz="2400" dirty="0"/>
              <a:t>&amp;</a:t>
            </a:r>
            <a:r>
              <a:rPr lang="en-US" sz="2400" dirty="0">
                <a:solidFill>
                  <a:schemeClr val="accent3"/>
                </a:solidFill>
              </a:rPr>
              <a:t>startDateLo=01-01-2015</a:t>
            </a:r>
            <a:r>
              <a:rPr lang="en-US" sz="2400" dirty="0"/>
              <a:t>&amp;</a:t>
            </a:r>
            <a:r>
              <a:rPr lang="en-US" sz="2400" dirty="0">
                <a:solidFill>
                  <a:srgbClr val="7030A0"/>
                </a:solidFill>
              </a:rPr>
              <a:t>mimeType=csv</a:t>
            </a:r>
            <a:r>
              <a:rPr lang="en-US" sz="2400" dirty="0"/>
              <a:t>&amp;zip=yes&amp;</a:t>
            </a:r>
            <a:r>
              <a:rPr lang="en-US" sz="2400" dirty="0">
                <a:solidFill>
                  <a:srgbClr val="C00000"/>
                </a:solidFill>
              </a:rPr>
              <a:t>dataProfile=narrowResult</a:t>
            </a:r>
          </a:p>
          <a:p>
            <a:endParaRPr lang="en-US" sz="2400" dirty="0"/>
          </a:p>
        </p:txBody>
      </p:sp>
    </p:spTree>
    <p:extLst>
      <p:ext uri="{BB962C8B-B14F-4D97-AF65-F5344CB8AC3E}">
        <p14:creationId xmlns:p14="http://schemas.microsoft.com/office/powerpoint/2010/main" val="32439549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D231-2DF9-EEC8-3E4B-D6E2164EF0CE}"/>
              </a:ext>
            </a:extLst>
          </p:cNvPr>
          <p:cNvSpPr>
            <a:spLocks noGrp="1"/>
          </p:cNvSpPr>
          <p:nvPr>
            <p:ph type="title"/>
          </p:nvPr>
        </p:nvSpPr>
        <p:spPr/>
        <p:txBody>
          <a:bodyPr/>
          <a:lstStyle/>
          <a:p>
            <a:r>
              <a:rPr lang="en-US" dirty="0" err="1"/>
              <a:t>WQXWeb</a:t>
            </a:r>
            <a:r>
              <a:rPr lang="en-US" dirty="0"/>
              <a:t> API</a:t>
            </a:r>
          </a:p>
        </p:txBody>
      </p:sp>
      <p:sp>
        <p:nvSpPr>
          <p:cNvPr id="3" name="Content Placeholder 2">
            <a:extLst>
              <a:ext uri="{FF2B5EF4-FFF2-40B4-BE49-F238E27FC236}">
                <a16:creationId xmlns:a16="http://schemas.microsoft.com/office/drawing/2014/main" id="{AAC6320D-578C-3160-FD31-A104CD136336}"/>
              </a:ext>
            </a:extLst>
          </p:cNvPr>
          <p:cNvSpPr>
            <a:spLocks noGrp="1"/>
          </p:cNvSpPr>
          <p:nvPr>
            <p:ph idx="1"/>
          </p:nvPr>
        </p:nvSpPr>
        <p:spPr/>
        <p:txBody>
          <a:bodyPr>
            <a:normAutofit lnSpcReduction="10000"/>
          </a:bodyPr>
          <a:lstStyle/>
          <a:p>
            <a:pPr marL="0" indent="0">
              <a:buNone/>
            </a:pPr>
            <a:r>
              <a:rPr lang="en-US" dirty="0"/>
              <a:t>The </a:t>
            </a:r>
            <a:r>
              <a:rPr lang="en-US" dirty="0" err="1"/>
              <a:t>WQXWeb</a:t>
            </a:r>
            <a:r>
              <a:rPr lang="en-US" dirty="0"/>
              <a:t> API allows for the primary functions of </a:t>
            </a:r>
            <a:r>
              <a:rPr lang="en-US" dirty="0" err="1"/>
              <a:t>WQXWeb</a:t>
            </a:r>
            <a:r>
              <a:rPr lang="en-US" dirty="0"/>
              <a:t> to be enabled through HTTPS requests.</a:t>
            </a:r>
          </a:p>
          <a:p>
            <a:r>
              <a:rPr lang="en-US" dirty="0"/>
              <a:t>EPA </a:t>
            </a:r>
            <a:r>
              <a:rPr lang="en-US" dirty="0" err="1"/>
              <a:t>WQXWeb</a:t>
            </a:r>
            <a:r>
              <a:rPr lang="en-US" dirty="0"/>
              <a:t> API page: </a:t>
            </a:r>
            <a:r>
              <a:rPr lang="en-US" dirty="0">
                <a:hlinkClick r:id="rId2"/>
              </a:rPr>
              <a:t>https://www.epa.gov/waterdata/wqx-web-application-programming-interface</a:t>
            </a:r>
            <a:endParaRPr lang="en-US" dirty="0"/>
          </a:p>
          <a:p>
            <a:r>
              <a:rPr lang="en-US" dirty="0"/>
              <a:t>Documentation:</a:t>
            </a:r>
          </a:p>
          <a:p>
            <a:pPr lvl="1"/>
            <a:r>
              <a:rPr lang="en-US" dirty="0">
                <a:hlinkClick r:id="rId3"/>
              </a:rPr>
              <a:t>https://www.epa.gov/sites/default/files/2018-09/documents/wqx_web_application_programming_interface_api.pdf</a:t>
            </a:r>
            <a:endParaRPr lang="en-US" dirty="0"/>
          </a:p>
          <a:p>
            <a:pPr lvl="1"/>
            <a:r>
              <a:rPr lang="en-US" dirty="0"/>
              <a:t>https://cdx.epa.gov/WQXWeb/StaticPages/WebServicesGuide.htm</a:t>
            </a:r>
          </a:p>
          <a:p>
            <a:r>
              <a:rPr lang="en-US" dirty="0"/>
              <a:t>Language: The API may be used with any language capable of issuing HTTPS requests with an HMAC-SHA256 encryption algorithm (Java, PHP, Perl, Python, C, etc.</a:t>
            </a:r>
          </a:p>
        </p:txBody>
      </p:sp>
    </p:spTree>
    <p:extLst>
      <p:ext uri="{BB962C8B-B14F-4D97-AF65-F5344CB8AC3E}">
        <p14:creationId xmlns:p14="http://schemas.microsoft.com/office/powerpoint/2010/main" val="128897569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blue abstract watercolor pattern on a white background">
            <a:extLst>
              <a:ext uri="{FF2B5EF4-FFF2-40B4-BE49-F238E27FC236}">
                <a16:creationId xmlns:a16="http://schemas.microsoft.com/office/drawing/2014/main" id="{6526A48E-7B8E-6B18-B91C-E5A03BB51659}"/>
              </a:ext>
            </a:extLst>
          </p:cNvPr>
          <p:cNvPicPr>
            <a:picLocks noChangeAspect="1"/>
          </p:cNvPicPr>
          <p:nvPr/>
        </p:nvPicPr>
        <p:blipFill>
          <a:blip r:embed="rId2"/>
          <a:srcRect t="14635" r="-1" b="1073"/>
          <a:stretch/>
        </p:blipFill>
        <p:spPr>
          <a:xfrm>
            <a:off x="20" y="10"/>
            <a:ext cx="12188930" cy="6857990"/>
          </a:xfrm>
          <a:prstGeom prst="rect">
            <a:avLst/>
          </a:prstGeom>
        </p:spPr>
      </p:pic>
      <p:sp>
        <p:nvSpPr>
          <p:cNvPr id="11" name="Freeform: Shape 10">
            <a:extLst>
              <a:ext uri="{FF2B5EF4-FFF2-40B4-BE49-F238E27FC236}">
                <a16:creationId xmlns:a16="http://schemas.microsoft.com/office/drawing/2014/main" id="{9854DBCA-D3C3-4C19-9B2E-DFA0BE647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1383CB6-8BE5-4911-970B-A4151A07E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16525"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42D14D1-56B7-40CD-8694-A9A48170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950A315C-978A-4A52-966E-55B2698F2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A269B58-AB02-B6D3-37DB-774FCDE5D072}"/>
              </a:ext>
            </a:extLst>
          </p:cNvPr>
          <p:cNvSpPr>
            <a:spLocks noGrp="1"/>
          </p:cNvSpPr>
          <p:nvPr>
            <p:ph type="title"/>
          </p:nvPr>
        </p:nvSpPr>
        <p:spPr>
          <a:xfrm>
            <a:off x="1951834" y="333855"/>
            <a:ext cx="8618011" cy="1324651"/>
          </a:xfrm>
        </p:spPr>
        <p:txBody>
          <a:bodyPr anchor="b">
            <a:noAutofit/>
          </a:bodyPr>
          <a:lstStyle/>
          <a:p>
            <a:r>
              <a:rPr lang="en-US" sz="4800" dirty="0" err="1"/>
              <a:t>WQXWeb</a:t>
            </a:r>
            <a:r>
              <a:rPr lang="en-US" sz="4800" dirty="0"/>
              <a:t> API – Primary functions</a:t>
            </a:r>
          </a:p>
        </p:txBody>
      </p:sp>
      <p:sp>
        <p:nvSpPr>
          <p:cNvPr id="3" name="Content Placeholder 2">
            <a:extLst>
              <a:ext uri="{FF2B5EF4-FFF2-40B4-BE49-F238E27FC236}">
                <a16:creationId xmlns:a16="http://schemas.microsoft.com/office/drawing/2014/main" id="{E44ACB3F-5A6C-8F2C-A9B6-C90B7AC77F25}"/>
              </a:ext>
            </a:extLst>
          </p:cNvPr>
          <p:cNvSpPr>
            <a:spLocks noGrp="1"/>
          </p:cNvSpPr>
          <p:nvPr>
            <p:ph idx="1"/>
          </p:nvPr>
        </p:nvSpPr>
        <p:spPr>
          <a:xfrm>
            <a:off x="1697395" y="1676307"/>
            <a:ext cx="9126888" cy="4194413"/>
          </a:xfrm>
        </p:spPr>
        <p:txBody>
          <a:bodyPr>
            <a:normAutofit lnSpcReduction="10000"/>
          </a:bodyPr>
          <a:lstStyle/>
          <a:p>
            <a:pPr marL="342900" indent="-342900">
              <a:buFont typeface="+mj-lt"/>
              <a:buAutoNum type="arabicPeriod"/>
            </a:pPr>
            <a:r>
              <a:rPr lang="en-US" sz="1800" b="1" dirty="0"/>
              <a:t>Upload</a:t>
            </a:r>
            <a:r>
              <a:rPr lang="en-US" sz="1800" dirty="0"/>
              <a:t> a file and optional attachment. </a:t>
            </a:r>
          </a:p>
          <a:p>
            <a:pPr marL="342900" indent="-342900">
              <a:buFont typeface="+mj-lt"/>
              <a:buAutoNum type="arabicPeriod"/>
            </a:pPr>
            <a:r>
              <a:rPr lang="en-US" sz="1800" dirty="0"/>
              <a:t>Request that WQX Web start </a:t>
            </a:r>
            <a:r>
              <a:rPr lang="en-US" sz="1800" b="1" dirty="0"/>
              <a:t>import</a:t>
            </a:r>
            <a:r>
              <a:rPr lang="en-US" sz="1800" dirty="0"/>
              <a:t>ing the uploaded file. There are up to five for overriding generated element/value parameter combinations. These parameters can be used to alter any existing generated elements in the import configuration. </a:t>
            </a:r>
          </a:p>
          <a:p>
            <a:pPr marL="342900" indent="-342900">
              <a:buFont typeface="+mj-lt"/>
              <a:buAutoNum type="arabicPeriod"/>
            </a:pPr>
            <a:r>
              <a:rPr lang="en-US" sz="1800" b="1" dirty="0"/>
              <a:t>Get</a:t>
            </a:r>
            <a:r>
              <a:rPr lang="en-US" sz="1800" dirty="0"/>
              <a:t> </a:t>
            </a:r>
            <a:r>
              <a:rPr lang="en-US" sz="1800" b="1" dirty="0"/>
              <a:t>the</a:t>
            </a:r>
            <a:r>
              <a:rPr lang="en-US" sz="1800" dirty="0"/>
              <a:t> </a:t>
            </a:r>
            <a:r>
              <a:rPr lang="en-US" sz="1800" b="1" dirty="0"/>
              <a:t>status</a:t>
            </a:r>
            <a:r>
              <a:rPr lang="en-US" sz="1800" dirty="0"/>
              <a:t> for that dataset, periodically, to confirm whether it imported without any errors </a:t>
            </a:r>
          </a:p>
          <a:p>
            <a:pPr marL="342900" indent="-342900">
              <a:buFont typeface="+mj-lt"/>
              <a:buAutoNum type="arabicPeriod"/>
            </a:pPr>
            <a:r>
              <a:rPr lang="en-US" sz="1800" dirty="0"/>
              <a:t>If the final status is "Imported", then ask WQX Web to </a:t>
            </a:r>
            <a:r>
              <a:rPr lang="en-US" sz="1800" b="1" dirty="0"/>
              <a:t>submit</a:t>
            </a:r>
            <a:r>
              <a:rPr lang="en-US" sz="1800" dirty="0"/>
              <a:t> that dataset to CDX. During that process, the data from your flat file or spreadsheet will be converted to XML (via an import configuration that you previously created) and submitted to CDX. Alternatively, you can request that WQX Web automatically export and submit your dataset to CDX upon completion of the import. It's important to understand that data is not final/permanent until it has been submitted to CDX and has received a final status of "Completed at CDX" </a:t>
            </a:r>
          </a:p>
          <a:p>
            <a:pPr marL="342900" indent="-342900">
              <a:buFont typeface="+mj-lt"/>
              <a:buAutoNum type="arabicPeriod"/>
            </a:pPr>
            <a:r>
              <a:rPr lang="en-US" sz="1800" dirty="0"/>
              <a:t>If a dataset receives a status of Failed, you can </a:t>
            </a:r>
            <a:r>
              <a:rPr lang="en-US" sz="1800" b="1" dirty="0"/>
              <a:t>get</a:t>
            </a:r>
            <a:r>
              <a:rPr lang="en-US" sz="1800" dirty="0"/>
              <a:t> a list of </a:t>
            </a:r>
            <a:r>
              <a:rPr lang="en-US" sz="1800" b="1" dirty="0"/>
              <a:t>documents</a:t>
            </a:r>
            <a:r>
              <a:rPr lang="en-US" sz="1800" dirty="0"/>
              <a:t> relating to the dataset, and </a:t>
            </a:r>
            <a:r>
              <a:rPr lang="en-US" sz="1800" b="1" dirty="0"/>
              <a:t>download</a:t>
            </a:r>
            <a:r>
              <a:rPr lang="en-US" sz="1800" dirty="0"/>
              <a:t> the "Import Log.xlsx" or "ProcessingReport.zip" (among other files) to review the issues with your import file or the submission to CDX.</a:t>
            </a:r>
          </a:p>
        </p:txBody>
      </p:sp>
    </p:spTree>
    <p:extLst>
      <p:ext uri="{BB962C8B-B14F-4D97-AF65-F5344CB8AC3E}">
        <p14:creationId xmlns:p14="http://schemas.microsoft.com/office/powerpoint/2010/main" val="4276943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94958-8A07-CF9E-851D-1D4CBF213207}"/>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WQXWeb API – Benefits to use</a:t>
            </a:r>
          </a:p>
        </p:txBody>
      </p:sp>
      <p:pic>
        <p:nvPicPr>
          <p:cNvPr id="7" name="Graphic 6" descr="Gears outline">
            <a:extLst>
              <a:ext uri="{FF2B5EF4-FFF2-40B4-BE49-F238E27FC236}">
                <a16:creationId xmlns:a16="http://schemas.microsoft.com/office/drawing/2014/main" id="{D632D680-651C-2584-DF27-0A3703FA78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E7010F96-B08E-054E-5A37-C7B3D6E37FB8}"/>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rPr>
              <a:t>Develop an in-house DM system that integrates with WQXWeb to facilitate client-side data submissions</a:t>
            </a:r>
          </a:p>
          <a:p>
            <a:r>
              <a:rPr lang="en-US" sz="1800">
                <a:solidFill>
                  <a:schemeClr val="tx2"/>
                </a:solidFill>
              </a:rPr>
              <a:t>Enables developers of Enterprise DM systems to build modernized data delivery applications</a:t>
            </a:r>
          </a:p>
          <a:p>
            <a:r>
              <a:rPr lang="en-US" sz="1800">
                <a:solidFill>
                  <a:schemeClr val="tx2"/>
                </a:solidFill>
              </a:rPr>
              <a:t>Allows for automated, iterative uploads</a:t>
            </a:r>
          </a:p>
          <a:p>
            <a:endParaRPr lang="en-US" sz="1800">
              <a:solidFill>
                <a:schemeClr val="tx2"/>
              </a:solidFill>
            </a:endParaRPr>
          </a:p>
          <a:p>
            <a:pPr marL="0" indent="0">
              <a:buNone/>
            </a:pPr>
            <a:r>
              <a:rPr lang="en-US" sz="1800">
                <a:solidFill>
                  <a:schemeClr val="tx2"/>
                </a:solidFill>
              </a:rPr>
              <a:t>Currently submitting via the API: South Carolina (DHEC), CN DEEP, Big Valley Band of Pomo Indians of the Big Valley Rancheria, Washington Dept. of Ecology, others.</a:t>
            </a:r>
          </a:p>
          <a:p>
            <a:endParaRPr lang="en-US" sz="1800">
              <a:solidFill>
                <a:schemeClr val="tx2"/>
              </a:solidFill>
            </a:endParaRPr>
          </a:p>
          <a:p>
            <a:endParaRPr lang="en-US" sz="180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934913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34636" y="152400"/>
            <a:ext cx="8229600" cy="990600"/>
          </a:xfrm>
        </p:spPr>
        <p:txBody>
          <a:bodyPr>
            <a:normAutofit/>
          </a:bodyPr>
          <a:lstStyle/>
          <a:p>
            <a:r>
              <a:rPr lang="en-US"/>
              <a:t>Water Quality Portal</a:t>
            </a:r>
          </a:p>
        </p:txBody>
      </p:sp>
      <p:sp>
        <p:nvSpPr>
          <p:cNvPr id="4" name="Subtitle 3"/>
          <p:cNvSpPr>
            <a:spLocks noGrp="1"/>
          </p:cNvSpPr>
          <p:nvPr>
            <p:ph type="subTitle" idx="1"/>
          </p:nvPr>
        </p:nvSpPr>
        <p:spPr>
          <a:xfrm>
            <a:off x="304800" y="1447800"/>
            <a:ext cx="5950236" cy="4800600"/>
          </a:xfrm>
        </p:spPr>
        <p:txBody>
          <a:bodyPr>
            <a:normAutofit fontScale="85000" lnSpcReduction="20000"/>
          </a:bodyPr>
          <a:lstStyle/>
          <a:p>
            <a:pPr algn="l"/>
            <a:r>
              <a:rPr lang="it-IT" i="1" dirty="0"/>
              <a:t>Operated under An Interagency Cooperative agreement (USGS &amp; EPA)</a:t>
            </a:r>
          </a:p>
          <a:p>
            <a:pPr algn="l"/>
            <a:endParaRPr lang="it-IT" dirty="0"/>
          </a:p>
          <a:p>
            <a:pPr marL="342900" indent="-342900" algn="l">
              <a:spcAft>
                <a:spcPts val="100"/>
              </a:spcAft>
              <a:buFont typeface="Arial" panose="020B0604020202020204" pitchFamily="34" charset="0"/>
              <a:buChar char="•"/>
            </a:pPr>
            <a:r>
              <a:rPr lang="it-IT" dirty="0"/>
              <a:t>Serves data from USGS, EPA, USDA, NPS in a standard WQX format</a:t>
            </a:r>
          </a:p>
          <a:p>
            <a:pPr marL="342900" indent="-342900" algn="l">
              <a:spcAft>
                <a:spcPts val="100"/>
              </a:spcAft>
              <a:buFont typeface="Arial" panose="020B0604020202020204" pitchFamily="34" charset="0"/>
              <a:buChar char="•"/>
            </a:pPr>
            <a:r>
              <a:rPr lang="it-IT" dirty="0"/>
              <a:t># WQP: Data from &gt;1,500 organizations</a:t>
            </a:r>
          </a:p>
          <a:p>
            <a:pPr marL="342900" indent="-342900" algn="l">
              <a:spcAft>
                <a:spcPts val="100"/>
              </a:spcAft>
              <a:buFont typeface="Arial" panose="020B0604020202020204" pitchFamily="34" charset="0"/>
              <a:buChar char="•"/>
            </a:pPr>
            <a:r>
              <a:rPr lang="it-IT" dirty="0"/>
              <a:t># WQP: &gt;43</a:t>
            </a:r>
            <a:r>
              <a:rPr lang="en-US" b="0" i="0" dirty="0">
                <a:effectLst/>
                <a:latin typeface="-apple-system"/>
              </a:rPr>
              <a:t>0m records from &gt;1.5m sites</a:t>
            </a:r>
          </a:p>
          <a:p>
            <a:pPr marL="342900" indent="-342900" algn="l">
              <a:buFont typeface="Arial" panose="020B0604020202020204" pitchFamily="34" charset="0"/>
              <a:buChar char="•"/>
            </a:pPr>
            <a:r>
              <a:rPr lang="it-IT" dirty="0"/>
              <a:t>Serves data of All Water Types</a:t>
            </a:r>
          </a:p>
          <a:p>
            <a:pPr marL="342900" indent="-342900" algn="l">
              <a:buFont typeface="Arial" panose="020B0604020202020204" pitchFamily="34" charset="0"/>
              <a:buChar char="•"/>
            </a:pPr>
            <a:r>
              <a:rPr lang="it-IT" dirty="0"/>
              <a:t>Includes a Graphical User Interface (GUI) &amp; Web Services</a:t>
            </a:r>
          </a:p>
          <a:p>
            <a:pPr marL="342900" indent="-342900" algn="l">
              <a:buFont typeface="Arial" panose="020B0604020202020204" pitchFamily="34" charset="0"/>
              <a:buChar char="•"/>
            </a:pPr>
            <a:r>
              <a:rPr lang="it-IT" dirty="0"/>
              <a:t>One of Our Integrated Systems (IOW HUB)</a:t>
            </a:r>
          </a:p>
          <a:p>
            <a:pPr marL="342900" indent="-342900" algn="l">
              <a:buFont typeface="Arial" panose="020B0604020202020204" pitchFamily="34" charset="0"/>
              <a:buChar char="•"/>
            </a:pPr>
            <a:r>
              <a:rPr lang="it-IT" dirty="0"/>
              <a:t>DATA ServiceS can directly power analytics like those in HMW</a:t>
            </a:r>
          </a:p>
          <a:p>
            <a:pPr marL="342900" indent="-342900" algn="l">
              <a:buFont typeface="Arial" panose="020B0604020202020204" pitchFamily="34" charset="0"/>
              <a:buChar char="•"/>
            </a:pPr>
            <a:r>
              <a:rPr lang="it-IT" dirty="0"/>
              <a:t>Growing Number of internal/external Tools built on top of this Primary data source</a:t>
            </a:r>
          </a:p>
          <a:p>
            <a:pPr marL="342900" indent="-342900" algn="l">
              <a:buFont typeface="Arial" panose="020B0604020202020204" pitchFamily="34" charset="0"/>
              <a:buChar char="•"/>
            </a:pPr>
            <a:endParaRPr lang="it-IT" dirty="0"/>
          </a:p>
          <a:p>
            <a:pPr algn="l"/>
            <a:endParaRPr lang="it-IT" dirty="0"/>
          </a:p>
          <a:p>
            <a:pPr algn="l"/>
            <a:endParaRPr lang="it-IT" dirty="0"/>
          </a:p>
          <a:p>
            <a:pPr algn="l"/>
            <a:endParaRPr lang="it-IT" dirty="0"/>
          </a:p>
        </p:txBody>
      </p:sp>
      <p:pic>
        <p:nvPicPr>
          <p:cNvPr id="5" name="Picture 4">
            <a:extLst>
              <a:ext uri="{FF2B5EF4-FFF2-40B4-BE49-F238E27FC236}">
                <a16:creationId xmlns:a16="http://schemas.microsoft.com/office/drawing/2014/main" id="{3E6B4661-37CF-4D41-B96C-9A5C39CFCE54}"/>
              </a:ext>
            </a:extLst>
          </p:cNvPr>
          <p:cNvPicPr>
            <a:picLocks noChangeAspect="1"/>
          </p:cNvPicPr>
          <p:nvPr/>
        </p:nvPicPr>
        <p:blipFill>
          <a:blip r:embed="rId3"/>
          <a:stretch>
            <a:fillRect/>
          </a:stretch>
        </p:blipFill>
        <p:spPr>
          <a:xfrm>
            <a:off x="6317964" y="1206364"/>
            <a:ext cx="5569236" cy="5283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83484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90A4-EA97-644B-4277-4567F9C2D9FB}"/>
              </a:ext>
            </a:extLst>
          </p:cNvPr>
          <p:cNvSpPr>
            <a:spLocks noGrp="1"/>
          </p:cNvSpPr>
          <p:nvPr>
            <p:ph type="title"/>
          </p:nvPr>
        </p:nvSpPr>
        <p:spPr>
          <a:xfrm>
            <a:off x="745480" y="0"/>
            <a:ext cx="10515600" cy="1325563"/>
          </a:xfrm>
        </p:spPr>
        <p:txBody>
          <a:bodyPr/>
          <a:lstStyle/>
          <a:p>
            <a:r>
              <a:rPr lang="en-US" dirty="0"/>
              <a:t>Building Your Query - Locations</a:t>
            </a:r>
          </a:p>
        </p:txBody>
      </p:sp>
      <p:pic>
        <p:nvPicPr>
          <p:cNvPr id="5" name="Picture 4">
            <a:extLst>
              <a:ext uri="{FF2B5EF4-FFF2-40B4-BE49-F238E27FC236}">
                <a16:creationId xmlns:a16="http://schemas.microsoft.com/office/drawing/2014/main" id="{A9D9D4FC-D025-4796-9B71-5D0B1376971B}"/>
              </a:ext>
            </a:extLst>
          </p:cNvPr>
          <p:cNvPicPr>
            <a:picLocks noChangeAspect="1"/>
          </p:cNvPicPr>
          <p:nvPr/>
        </p:nvPicPr>
        <p:blipFill rotWithShape="1">
          <a:blip r:embed="rId2"/>
          <a:srcRect t="26141"/>
          <a:stretch/>
        </p:blipFill>
        <p:spPr>
          <a:xfrm>
            <a:off x="1345971" y="1503484"/>
            <a:ext cx="8953242" cy="46216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7938138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48AF34F-3FE5-F9A0-A573-C09E205C541B}"/>
              </a:ext>
            </a:extLst>
          </p:cNvPr>
          <p:cNvPicPr>
            <a:picLocks noChangeAspect="1"/>
          </p:cNvPicPr>
          <p:nvPr/>
        </p:nvPicPr>
        <p:blipFill>
          <a:blip r:embed="rId2"/>
          <a:stretch>
            <a:fillRect/>
          </a:stretch>
        </p:blipFill>
        <p:spPr>
          <a:xfrm>
            <a:off x="3050981" y="1401930"/>
            <a:ext cx="8586085" cy="48641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a:extLst>
              <a:ext uri="{FF2B5EF4-FFF2-40B4-BE49-F238E27FC236}">
                <a16:creationId xmlns:a16="http://schemas.microsoft.com/office/drawing/2014/main" id="{3DF954F2-3204-7670-9293-5843A8DDD569}"/>
              </a:ext>
            </a:extLst>
          </p:cNvPr>
          <p:cNvSpPr>
            <a:spLocks noGrp="1"/>
          </p:cNvSpPr>
          <p:nvPr>
            <p:ph type="title"/>
          </p:nvPr>
        </p:nvSpPr>
        <p:spPr>
          <a:xfrm>
            <a:off x="838200" y="0"/>
            <a:ext cx="10515600" cy="1325563"/>
          </a:xfrm>
        </p:spPr>
        <p:txBody>
          <a:bodyPr/>
          <a:lstStyle/>
          <a:p>
            <a:pPr algn="ctr"/>
            <a:r>
              <a:rPr lang="en-US" dirty="0"/>
              <a:t>Filtering Your Results</a:t>
            </a:r>
          </a:p>
        </p:txBody>
      </p:sp>
      <p:sp>
        <p:nvSpPr>
          <p:cNvPr id="6" name="Callout: Bent Line with No Border 5">
            <a:extLst>
              <a:ext uri="{FF2B5EF4-FFF2-40B4-BE49-F238E27FC236}">
                <a16:creationId xmlns:a16="http://schemas.microsoft.com/office/drawing/2014/main" id="{674A96A0-124A-0E7F-351B-15C115C5611C}"/>
              </a:ext>
            </a:extLst>
          </p:cNvPr>
          <p:cNvSpPr/>
          <p:nvPr/>
        </p:nvSpPr>
        <p:spPr>
          <a:xfrm>
            <a:off x="211756" y="1095606"/>
            <a:ext cx="2107932" cy="612648"/>
          </a:xfrm>
          <a:prstGeom prst="callout2">
            <a:avLst>
              <a:gd name="adj1" fmla="val 45458"/>
              <a:gd name="adj2" fmla="val 99453"/>
              <a:gd name="adj3" fmla="val 45459"/>
              <a:gd name="adj4" fmla="val 108908"/>
              <a:gd name="adj5" fmla="val 314106"/>
              <a:gd name="adj6" fmla="val 146471"/>
            </a:avLst>
          </a:prstGeom>
          <a:solidFill>
            <a:srgbClr val="0567A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sediment, tissue, etc.</a:t>
            </a:r>
          </a:p>
        </p:txBody>
      </p:sp>
      <p:sp>
        <p:nvSpPr>
          <p:cNvPr id="7" name="Callout: Bent Line with No Border 6">
            <a:extLst>
              <a:ext uri="{FF2B5EF4-FFF2-40B4-BE49-F238E27FC236}">
                <a16:creationId xmlns:a16="http://schemas.microsoft.com/office/drawing/2014/main" id="{FB059BF1-6001-9AFC-F5A6-A80F12ED506C}"/>
              </a:ext>
            </a:extLst>
          </p:cNvPr>
          <p:cNvSpPr/>
          <p:nvPr/>
        </p:nvSpPr>
        <p:spPr>
          <a:xfrm>
            <a:off x="211756" y="2912057"/>
            <a:ext cx="2107932" cy="612648"/>
          </a:xfrm>
          <a:prstGeom prst="callout2">
            <a:avLst>
              <a:gd name="adj1" fmla="val 158509"/>
              <a:gd name="adj2" fmla="val 145532"/>
              <a:gd name="adj3" fmla="val 51743"/>
              <a:gd name="adj4" fmla="val 100232"/>
              <a:gd name="adj5" fmla="val 310625"/>
              <a:gd name="adj6" fmla="val 145637"/>
            </a:avLst>
          </a:prstGeom>
          <a:solidFill>
            <a:srgbClr val="0567A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Chemicals, physical measures, obs., etc.</a:t>
            </a:r>
          </a:p>
        </p:txBody>
      </p:sp>
      <p:sp>
        <p:nvSpPr>
          <p:cNvPr id="8" name="Callout: Bent Line with No Border 7">
            <a:extLst>
              <a:ext uri="{FF2B5EF4-FFF2-40B4-BE49-F238E27FC236}">
                <a16:creationId xmlns:a16="http://schemas.microsoft.com/office/drawing/2014/main" id="{A0BA110A-6934-98CC-FE30-F1B94842D823}"/>
              </a:ext>
            </a:extLst>
          </p:cNvPr>
          <p:cNvSpPr/>
          <p:nvPr/>
        </p:nvSpPr>
        <p:spPr>
          <a:xfrm>
            <a:off x="6206691" y="4843422"/>
            <a:ext cx="2107932" cy="612648"/>
          </a:xfrm>
          <a:prstGeom prst="callout2">
            <a:avLst>
              <a:gd name="adj1" fmla="val -92937"/>
              <a:gd name="adj2" fmla="val -6333"/>
              <a:gd name="adj3" fmla="val -36238"/>
              <a:gd name="adj4" fmla="val -17038"/>
              <a:gd name="adj5" fmla="val 54792"/>
              <a:gd name="adj6" fmla="val 2584"/>
            </a:avLst>
          </a:prstGeom>
          <a:solidFill>
            <a:srgbClr val="0567A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Latin names</a:t>
            </a:r>
          </a:p>
        </p:txBody>
      </p:sp>
      <p:sp>
        <p:nvSpPr>
          <p:cNvPr id="9" name="Callout: Bent Line with No Border 8">
            <a:extLst>
              <a:ext uri="{FF2B5EF4-FFF2-40B4-BE49-F238E27FC236}">
                <a16:creationId xmlns:a16="http://schemas.microsoft.com/office/drawing/2014/main" id="{641F36DD-ECF9-D6C4-0EB8-D02B94F7EC3B}"/>
              </a:ext>
            </a:extLst>
          </p:cNvPr>
          <p:cNvSpPr/>
          <p:nvPr/>
        </p:nvSpPr>
        <p:spPr>
          <a:xfrm>
            <a:off x="6160570" y="1095606"/>
            <a:ext cx="2107932" cy="949362"/>
          </a:xfrm>
          <a:prstGeom prst="callout2">
            <a:avLst>
              <a:gd name="adj1" fmla="val 47798"/>
              <a:gd name="adj2" fmla="val 540"/>
              <a:gd name="adj3" fmla="val 131562"/>
              <a:gd name="adj4" fmla="val -21869"/>
              <a:gd name="adj5" fmla="val 255924"/>
              <a:gd name="adj6" fmla="val -3012"/>
            </a:avLst>
          </a:prstGeom>
          <a:solidFill>
            <a:srgbClr val="0567A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Assemblages: Fish/Nekton, </a:t>
            </a:r>
            <a:r>
              <a:rPr lang="en-US" dirty="0" err="1"/>
              <a:t>Macrinvertebrates</a:t>
            </a:r>
            <a:endParaRPr lang="en-US" dirty="0"/>
          </a:p>
        </p:txBody>
      </p:sp>
      <p:sp>
        <p:nvSpPr>
          <p:cNvPr id="16" name="TextBox 15">
            <a:extLst>
              <a:ext uri="{FF2B5EF4-FFF2-40B4-BE49-F238E27FC236}">
                <a16:creationId xmlns:a16="http://schemas.microsoft.com/office/drawing/2014/main" id="{14D08A1A-1537-F31E-7D08-C5DA8C898AAC}"/>
              </a:ext>
            </a:extLst>
          </p:cNvPr>
          <p:cNvSpPr txBox="1"/>
          <p:nvPr/>
        </p:nvSpPr>
        <p:spPr>
          <a:xfrm>
            <a:off x="8201333" y="888405"/>
            <a:ext cx="1079719" cy="369332"/>
          </a:xfrm>
          <a:prstGeom prst="rect">
            <a:avLst/>
          </a:prstGeom>
          <a:noFill/>
        </p:spPr>
        <p:txBody>
          <a:bodyPr wrap="none" rtlCol="0">
            <a:spAutoFit/>
          </a:bodyPr>
          <a:lstStyle/>
          <a:p>
            <a:r>
              <a:rPr lang="en-US" dirty="0">
                <a:solidFill>
                  <a:schemeClr val="accent6"/>
                </a:solidFill>
              </a:rPr>
              <a:t>*optional</a:t>
            </a:r>
          </a:p>
        </p:txBody>
      </p:sp>
      <p:sp>
        <p:nvSpPr>
          <p:cNvPr id="17" name="Flowchart: Process 16">
            <a:extLst>
              <a:ext uri="{FF2B5EF4-FFF2-40B4-BE49-F238E27FC236}">
                <a16:creationId xmlns:a16="http://schemas.microsoft.com/office/drawing/2014/main" id="{9A738F11-DFA3-0934-0C58-A4D25EED9E36}"/>
              </a:ext>
            </a:extLst>
          </p:cNvPr>
          <p:cNvSpPr/>
          <p:nvPr/>
        </p:nvSpPr>
        <p:spPr>
          <a:xfrm>
            <a:off x="8809703" y="2330245"/>
            <a:ext cx="2684207" cy="1887794"/>
          </a:xfrm>
          <a:prstGeom prst="flowChart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24A1E5-09B6-EE4F-4A0B-BD9FDECA1252}"/>
              </a:ext>
            </a:extLst>
          </p:cNvPr>
          <p:cNvSpPr txBox="1"/>
          <p:nvPr/>
        </p:nvSpPr>
        <p:spPr>
          <a:xfrm>
            <a:off x="279133" y="1812486"/>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83BC1E3-D90B-0527-AA8D-20772DC305C3}"/>
              </a:ext>
            </a:extLst>
          </p:cNvPr>
          <p:cNvSpPr txBox="1"/>
          <p:nvPr/>
        </p:nvSpPr>
        <p:spPr>
          <a:xfrm>
            <a:off x="279133" y="4417888"/>
            <a:ext cx="2381874" cy="1477328"/>
          </a:xfrm>
          <a:prstGeom prst="rect">
            <a:avLst/>
          </a:prstGeom>
          <a:noFill/>
        </p:spPr>
        <p:txBody>
          <a:bodyPr wrap="square" rtlCol="0">
            <a:spAutoFit/>
          </a:bodyPr>
          <a:lstStyle/>
          <a:p>
            <a:r>
              <a:rPr lang="en-US" dirty="0"/>
              <a:t>Example of a query to retrieve fish contaminant data (Mercury in largemouth bass)</a:t>
            </a:r>
          </a:p>
        </p:txBody>
      </p:sp>
    </p:spTree>
    <p:extLst>
      <p:ext uri="{BB962C8B-B14F-4D97-AF65-F5344CB8AC3E}">
        <p14:creationId xmlns:p14="http://schemas.microsoft.com/office/powerpoint/2010/main" val="957592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5D87-219F-70EF-E165-BC1612D33B49}"/>
              </a:ext>
            </a:extLst>
          </p:cNvPr>
          <p:cNvSpPr>
            <a:spLocks noGrp="1"/>
          </p:cNvSpPr>
          <p:nvPr>
            <p:ph type="title"/>
          </p:nvPr>
        </p:nvSpPr>
        <p:spPr>
          <a:xfrm>
            <a:off x="838200" y="0"/>
            <a:ext cx="10515600" cy="1325563"/>
          </a:xfrm>
        </p:spPr>
        <p:txBody>
          <a:bodyPr/>
          <a:lstStyle/>
          <a:p>
            <a:r>
              <a:rPr lang="en-US" dirty="0"/>
              <a:t>Download your Data</a:t>
            </a:r>
          </a:p>
        </p:txBody>
      </p:sp>
      <p:pic>
        <p:nvPicPr>
          <p:cNvPr id="5" name="Picture 4">
            <a:extLst>
              <a:ext uri="{FF2B5EF4-FFF2-40B4-BE49-F238E27FC236}">
                <a16:creationId xmlns:a16="http://schemas.microsoft.com/office/drawing/2014/main" id="{F30E68FE-C0AA-2C3C-85CD-F46F12ECBB89}"/>
              </a:ext>
            </a:extLst>
          </p:cNvPr>
          <p:cNvPicPr>
            <a:picLocks noChangeAspect="1"/>
          </p:cNvPicPr>
          <p:nvPr/>
        </p:nvPicPr>
        <p:blipFill>
          <a:blip r:embed="rId2"/>
          <a:stretch>
            <a:fillRect/>
          </a:stretch>
        </p:blipFill>
        <p:spPr>
          <a:xfrm>
            <a:off x="3584651" y="1767873"/>
            <a:ext cx="5022698" cy="3995647"/>
          </a:xfrm>
          <a:prstGeom prst="rect">
            <a:avLst/>
          </a:prstGeom>
          <a:ln>
            <a:noFill/>
          </a:ln>
          <a:effectLst>
            <a:outerShdw blurRad="190500" algn="tl" rotWithShape="0">
              <a:srgbClr val="000000">
                <a:alpha val="70000"/>
              </a:srgbClr>
            </a:outerShdw>
          </a:effectLst>
        </p:spPr>
      </p:pic>
      <p:sp>
        <p:nvSpPr>
          <p:cNvPr id="6" name="Callout: Bent Line 5">
            <a:extLst>
              <a:ext uri="{FF2B5EF4-FFF2-40B4-BE49-F238E27FC236}">
                <a16:creationId xmlns:a16="http://schemas.microsoft.com/office/drawing/2014/main" id="{CF28EF58-ADC1-772F-D2E8-14F7235D4E2C}"/>
              </a:ext>
            </a:extLst>
          </p:cNvPr>
          <p:cNvSpPr/>
          <p:nvPr/>
        </p:nvSpPr>
        <p:spPr>
          <a:xfrm flipH="1">
            <a:off x="838199" y="2425249"/>
            <a:ext cx="2101446" cy="866591"/>
          </a:xfrm>
          <a:prstGeom prst="borderCallout2">
            <a:avLst>
              <a:gd name="adj1" fmla="val 51426"/>
              <a:gd name="adj2" fmla="val -641"/>
              <a:gd name="adj3" fmla="val 51426"/>
              <a:gd name="adj4" fmla="val -17629"/>
              <a:gd name="adj5" fmla="val 115765"/>
              <a:gd name="adj6" fmla="val -35928"/>
            </a:avLst>
          </a:prstGeom>
          <a:noFill/>
          <a:ln w="28575">
            <a:solidFill>
              <a:srgbClr val="056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Choose your download format</a:t>
            </a:r>
          </a:p>
        </p:txBody>
      </p:sp>
      <p:sp>
        <p:nvSpPr>
          <p:cNvPr id="7" name="Flowchart: Process 6">
            <a:extLst>
              <a:ext uri="{FF2B5EF4-FFF2-40B4-BE49-F238E27FC236}">
                <a16:creationId xmlns:a16="http://schemas.microsoft.com/office/drawing/2014/main" id="{80516FA0-93BE-F54F-0F91-D19CD3D7FDEC}"/>
              </a:ext>
            </a:extLst>
          </p:cNvPr>
          <p:cNvSpPr/>
          <p:nvPr/>
        </p:nvSpPr>
        <p:spPr>
          <a:xfrm>
            <a:off x="3696100" y="3428999"/>
            <a:ext cx="1424539" cy="1162251"/>
          </a:xfrm>
          <a:prstGeom prst="flowChartProcess">
            <a:avLst/>
          </a:prstGeom>
          <a:noFill/>
          <a:ln w="28575">
            <a:solidFill>
              <a:srgbClr val="056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Bent Line 7">
            <a:extLst>
              <a:ext uri="{FF2B5EF4-FFF2-40B4-BE49-F238E27FC236}">
                <a16:creationId xmlns:a16="http://schemas.microsoft.com/office/drawing/2014/main" id="{7F8DB3B9-C2ED-0DBB-F10D-AF104347F472}"/>
              </a:ext>
            </a:extLst>
          </p:cNvPr>
          <p:cNvSpPr/>
          <p:nvPr/>
        </p:nvSpPr>
        <p:spPr>
          <a:xfrm>
            <a:off x="9310264" y="2188960"/>
            <a:ext cx="2249975" cy="1003514"/>
          </a:xfrm>
          <a:prstGeom prst="borderCallout2">
            <a:avLst>
              <a:gd name="adj1" fmla="val 98552"/>
              <a:gd name="adj2" fmla="val 215"/>
              <a:gd name="adj3" fmla="val 182652"/>
              <a:gd name="adj4" fmla="val -24047"/>
              <a:gd name="adj5" fmla="val 183305"/>
              <a:gd name="adj6" fmla="val -38097"/>
            </a:avLst>
          </a:prstGeom>
          <a:noFill/>
          <a:ln w="28575">
            <a:solidFill>
              <a:srgbClr val="056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Results measures and result-level metadata </a:t>
            </a:r>
          </a:p>
        </p:txBody>
      </p:sp>
      <p:sp>
        <p:nvSpPr>
          <p:cNvPr id="9" name="TextBox 8">
            <a:extLst>
              <a:ext uri="{FF2B5EF4-FFF2-40B4-BE49-F238E27FC236}">
                <a16:creationId xmlns:a16="http://schemas.microsoft.com/office/drawing/2014/main" id="{1A429436-12F5-8235-521E-3C91EB867D79}"/>
              </a:ext>
            </a:extLst>
          </p:cNvPr>
          <p:cNvSpPr txBox="1"/>
          <p:nvPr/>
        </p:nvSpPr>
        <p:spPr>
          <a:xfrm>
            <a:off x="7098332" y="909814"/>
            <a:ext cx="3892540" cy="369332"/>
          </a:xfrm>
          <a:prstGeom prst="rect">
            <a:avLst/>
          </a:prstGeom>
          <a:noFill/>
        </p:spPr>
        <p:txBody>
          <a:bodyPr wrap="none" rtlCol="0">
            <a:spAutoFit/>
          </a:bodyPr>
          <a:lstStyle/>
          <a:p>
            <a:r>
              <a:rPr lang="en-US" dirty="0"/>
              <a:t>WQX/WQP support a LOT of metadata. </a:t>
            </a:r>
          </a:p>
        </p:txBody>
      </p:sp>
      <p:sp>
        <p:nvSpPr>
          <p:cNvPr id="10" name="Left Bracket 9">
            <a:extLst>
              <a:ext uri="{FF2B5EF4-FFF2-40B4-BE49-F238E27FC236}">
                <a16:creationId xmlns:a16="http://schemas.microsoft.com/office/drawing/2014/main" id="{BBAC76C9-C6AF-98B4-169E-D1E4336D936B}"/>
              </a:ext>
            </a:extLst>
          </p:cNvPr>
          <p:cNvSpPr/>
          <p:nvPr/>
        </p:nvSpPr>
        <p:spPr>
          <a:xfrm>
            <a:off x="5534526" y="3676850"/>
            <a:ext cx="77002" cy="731521"/>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ket 10">
            <a:extLst>
              <a:ext uri="{FF2B5EF4-FFF2-40B4-BE49-F238E27FC236}">
                <a16:creationId xmlns:a16="http://schemas.microsoft.com/office/drawing/2014/main" id="{0CC064AF-3388-DF3E-0B3B-849390775743}"/>
              </a:ext>
            </a:extLst>
          </p:cNvPr>
          <p:cNvSpPr/>
          <p:nvPr/>
        </p:nvSpPr>
        <p:spPr>
          <a:xfrm>
            <a:off x="8383604" y="3673240"/>
            <a:ext cx="77002" cy="731520"/>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935588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3B91-DF07-8E88-40D9-B16E5D006560}"/>
              </a:ext>
            </a:extLst>
          </p:cNvPr>
          <p:cNvSpPr>
            <a:spLocks noGrp="1"/>
          </p:cNvSpPr>
          <p:nvPr>
            <p:ph type="title"/>
          </p:nvPr>
        </p:nvSpPr>
        <p:spPr/>
        <p:txBody>
          <a:bodyPr/>
          <a:lstStyle/>
          <a:p>
            <a:r>
              <a:rPr lang="en-US" dirty="0"/>
              <a:t>WQP Web Services</a:t>
            </a:r>
          </a:p>
        </p:txBody>
      </p:sp>
      <p:sp>
        <p:nvSpPr>
          <p:cNvPr id="3" name="Content Placeholder 2">
            <a:extLst>
              <a:ext uri="{FF2B5EF4-FFF2-40B4-BE49-F238E27FC236}">
                <a16:creationId xmlns:a16="http://schemas.microsoft.com/office/drawing/2014/main" id="{A74284E3-F9B3-7A21-E203-DE2D58B1CEFC}"/>
              </a:ext>
            </a:extLst>
          </p:cNvPr>
          <p:cNvSpPr>
            <a:spLocks noGrp="1"/>
          </p:cNvSpPr>
          <p:nvPr>
            <p:ph idx="1"/>
          </p:nvPr>
        </p:nvSpPr>
        <p:spPr>
          <a:xfrm>
            <a:off x="838200" y="1825625"/>
            <a:ext cx="4740667" cy="4351338"/>
          </a:xfrm>
        </p:spPr>
        <p:txBody>
          <a:bodyPr>
            <a:normAutofit fontScale="92500" lnSpcReduction="20000"/>
          </a:bodyPr>
          <a:lstStyle/>
          <a:p>
            <a:r>
              <a:rPr lang="en-US" dirty="0"/>
              <a:t>Routine Data Services:</a:t>
            </a:r>
          </a:p>
          <a:p>
            <a:pPr lvl="1"/>
            <a:r>
              <a:rPr lang="en-US" dirty="0"/>
              <a:t>Organization</a:t>
            </a:r>
          </a:p>
          <a:p>
            <a:pPr lvl="1"/>
            <a:r>
              <a:rPr lang="en-US" dirty="0"/>
              <a:t>Projects</a:t>
            </a:r>
          </a:p>
          <a:p>
            <a:pPr lvl="1"/>
            <a:r>
              <a:rPr lang="en-US" dirty="0"/>
              <a:t>Locations</a:t>
            </a:r>
          </a:p>
          <a:p>
            <a:pPr lvl="1"/>
            <a:r>
              <a:rPr lang="en-US" dirty="0"/>
              <a:t>Results</a:t>
            </a:r>
          </a:p>
          <a:p>
            <a:r>
              <a:rPr lang="en-US" dirty="0"/>
              <a:t>Code Service:</a:t>
            </a:r>
          </a:p>
          <a:p>
            <a:pPr lvl="1"/>
            <a:r>
              <a:rPr lang="en-US" dirty="0"/>
              <a:t>Domain values</a:t>
            </a:r>
          </a:p>
          <a:p>
            <a:pPr lvl="1"/>
            <a:r>
              <a:rPr lang="en-US" dirty="0"/>
              <a:t>Search terms</a:t>
            </a:r>
          </a:p>
          <a:p>
            <a:r>
              <a:rPr lang="en-US" dirty="0"/>
              <a:t>Summary Service:</a:t>
            </a:r>
          </a:p>
          <a:p>
            <a:pPr lvl="1"/>
            <a:r>
              <a:rPr lang="en-US" dirty="0" err="1"/>
              <a:t>PeriodofRecord</a:t>
            </a:r>
            <a:endParaRPr lang="en-US" dirty="0"/>
          </a:p>
          <a:p>
            <a:pPr lvl="1"/>
            <a:r>
              <a:rPr lang="en-US" dirty="0" err="1"/>
              <a:t>SummLocation</a:t>
            </a:r>
            <a:endParaRPr lang="en-US" dirty="0"/>
          </a:p>
          <a:p>
            <a:r>
              <a:rPr lang="en-US" dirty="0"/>
              <a:t>File Types:</a:t>
            </a:r>
          </a:p>
          <a:p>
            <a:pPr lvl="1"/>
            <a:r>
              <a:rPr lang="en-US" dirty="0"/>
              <a:t>csv, </a:t>
            </a:r>
            <a:r>
              <a:rPr lang="en-US" dirty="0" err="1"/>
              <a:t>geojson</a:t>
            </a:r>
            <a:r>
              <a:rPr lang="en-US" dirty="0"/>
              <a:t>, excel</a:t>
            </a:r>
          </a:p>
        </p:txBody>
      </p:sp>
      <p:sp>
        <p:nvSpPr>
          <p:cNvPr id="4" name="TextBox 3">
            <a:extLst>
              <a:ext uri="{FF2B5EF4-FFF2-40B4-BE49-F238E27FC236}">
                <a16:creationId xmlns:a16="http://schemas.microsoft.com/office/drawing/2014/main" id="{785BEA9E-927D-EF5E-E790-5BEFB0C1FC52}"/>
              </a:ext>
            </a:extLst>
          </p:cNvPr>
          <p:cNvSpPr txBox="1"/>
          <p:nvPr/>
        </p:nvSpPr>
        <p:spPr>
          <a:xfrm>
            <a:off x="6000732" y="1527324"/>
            <a:ext cx="5353068" cy="461665"/>
          </a:xfrm>
          <a:prstGeom prst="rect">
            <a:avLst/>
          </a:prstGeom>
          <a:noFill/>
        </p:spPr>
        <p:txBody>
          <a:bodyPr wrap="none" rtlCol="0">
            <a:spAutoFit/>
          </a:bodyPr>
          <a:lstStyle/>
          <a:p>
            <a:r>
              <a:rPr lang="en-US" sz="2400" dirty="0"/>
              <a:t>https://www.waterqualitydata.us/data/...</a:t>
            </a:r>
          </a:p>
        </p:txBody>
      </p:sp>
      <p:pic>
        <p:nvPicPr>
          <p:cNvPr id="5" name="Picture 4">
            <a:extLst>
              <a:ext uri="{FF2B5EF4-FFF2-40B4-BE49-F238E27FC236}">
                <a16:creationId xmlns:a16="http://schemas.microsoft.com/office/drawing/2014/main" id="{37507E46-841B-A2A5-E784-6CBFDF5294A9}"/>
              </a:ext>
            </a:extLst>
          </p:cNvPr>
          <p:cNvPicPr>
            <a:picLocks noChangeAspect="1"/>
          </p:cNvPicPr>
          <p:nvPr/>
        </p:nvPicPr>
        <p:blipFill>
          <a:blip r:embed="rId2"/>
          <a:stretch>
            <a:fillRect/>
          </a:stretch>
        </p:blipFill>
        <p:spPr>
          <a:xfrm>
            <a:off x="5116531" y="2367287"/>
            <a:ext cx="6563130" cy="3735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46423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AD30-8F82-D5DE-A981-D6A4D9ADD004}"/>
              </a:ext>
            </a:extLst>
          </p:cNvPr>
          <p:cNvSpPr>
            <a:spLocks noGrp="1"/>
          </p:cNvSpPr>
          <p:nvPr>
            <p:ph type="title"/>
          </p:nvPr>
        </p:nvSpPr>
        <p:spPr>
          <a:xfrm>
            <a:off x="291446" y="102492"/>
            <a:ext cx="10515600" cy="1325563"/>
          </a:xfrm>
        </p:spPr>
        <p:txBody>
          <a:bodyPr/>
          <a:lstStyle/>
          <a:p>
            <a:r>
              <a:rPr lang="en-US" dirty="0">
                <a:solidFill>
                  <a:schemeClr val="bg1"/>
                </a:solidFill>
              </a:rPr>
              <a:t>Integrated Water Data Systems Supporting the Clean Water Act</a:t>
            </a:r>
          </a:p>
        </p:txBody>
      </p:sp>
      <p:sp>
        <p:nvSpPr>
          <p:cNvPr id="5" name="Hexagon 4">
            <a:extLst>
              <a:ext uri="{FF2B5EF4-FFF2-40B4-BE49-F238E27FC236}">
                <a16:creationId xmlns:a16="http://schemas.microsoft.com/office/drawing/2014/main" id="{0D1BBF03-95E7-1A09-DE16-64351B30AC11}"/>
              </a:ext>
            </a:extLst>
          </p:cNvPr>
          <p:cNvSpPr/>
          <p:nvPr/>
        </p:nvSpPr>
        <p:spPr>
          <a:xfrm>
            <a:off x="6796309" y="1978121"/>
            <a:ext cx="3657600" cy="3291840"/>
          </a:xfrm>
          <a:prstGeom prst="hexagon">
            <a:avLst>
              <a:gd name="adj" fmla="val 29340"/>
              <a:gd name="vf" fmla="val 115470"/>
            </a:avLst>
          </a:prstGeom>
          <a:solidFill>
            <a:srgbClr val="028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a:ea typeface="+mn-ea"/>
                <a:cs typeface="+mn-cs"/>
              </a:rPr>
              <a:t>Water Data Integration Branch</a:t>
            </a:r>
          </a:p>
        </p:txBody>
      </p:sp>
      <p:sp>
        <p:nvSpPr>
          <p:cNvPr id="6" name="TextBox 5">
            <a:extLst>
              <a:ext uri="{FF2B5EF4-FFF2-40B4-BE49-F238E27FC236}">
                <a16:creationId xmlns:a16="http://schemas.microsoft.com/office/drawing/2014/main" id="{24AA582C-BAF3-E402-5DFD-D5A226AF1B90}"/>
              </a:ext>
            </a:extLst>
          </p:cNvPr>
          <p:cNvSpPr txBox="1"/>
          <p:nvPr/>
        </p:nvSpPr>
        <p:spPr>
          <a:xfrm rot="7264041">
            <a:off x="9565724" y="4308224"/>
            <a:ext cx="12474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a:ea typeface="+mn-ea"/>
                <a:cs typeface="+mn-cs"/>
              </a:rPr>
              <a:t>Others</a:t>
            </a:r>
          </a:p>
        </p:txBody>
      </p:sp>
      <p:sp>
        <p:nvSpPr>
          <p:cNvPr id="7" name="TextBox 6">
            <a:extLst>
              <a:ext uri="{FF2B5EF4-FFF2-40B4-BE49-F238E27FC236}">
                <a16:creationId xmlns:a16="http://schemas.microsoft.com/office/drawing/2014/main" id="{1CACB3E3-8FEA-60A1-D79A-0C3AA6A52A7E}"/>
              </a:ext>
            </a:extLst>
          </p:cNvPr>
          <p:cNvSpPr txBox="1"/>
          <p:nvPr/>
        </p:nvSpPr>
        <p:spPr>
          <a:xfrm>
            <a:off x="7785195" y="1211055"/>
            <a:ext cx="178606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Corbel"/>
                <a:ea typeface="+mn-ea"/>
                <a:cs typeface="+mn-cs"/>
              </a:rPr>
              <a:t>(List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a:ea typeface="+mn-ea"/>
                <a:cs typeface="+mn-cs"/>
              </a:rPr>
              <a:t>ATTAINS</a:t>
            </a:r>
          </a:p>
        </p:txBody>
      </p:sp>
      <p:sp>
        <p:nvSpPr>
          <p:cNvPr id="8" name="TextBox 7">
            <a:extLst>
              <a:ext uri="{FF2B5EF4-FFF2-40B4-BE49-F238E27FC236}">
                <a16:creationId xmlns:a16="http://schemas.microsoft.com/office/drawing/2014/main" id="{526330D2-50ED-E2A4-F670-F831B6FA2957}"/>
              </a:ext>
            </a:extLst>
          </p:cNvPr>
          <p:cNvSpPr txBox="1"/>
          <p:nvPr/>
        </p:nvSpPr>
        <p:spPr>
          <a:xfrm>
            <a:off x="7842735" y="5272977"/>
            <a:ext cx="15985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orbel"/>
                <a:ea typeface="+mn-ea"/>
                <a:cs typeface="+mn-cs"/>
              </a:rPr>
              <a:t>NHDPlus</a:t>
            </a:r>
            <a:endParaRPr kumimoji="0" lang="en-US" sz="2800" b="1"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orbel"/>
              </a:rPr>
              <a:t>(Identify)</a:t>
            </a:r>
            <a:endParaRPr kumimoji="0" lang="en-US" sz="2000" i="0" u="none" strike="noStrike" kern="1200" cap="none" spc="0" normalizeH="0" baseline="0" noProof="0" dirty="0">
              <a:ln>
                <a:noFill/>
              </a:ln>
              <a:solidFill>
                <a:prstClr val="white"/>
              </a:solidFill>
              <a:effectLst/>
              <a:uLnTx/>
              <a:uFillTx/>
              <a:latin typeface="Corbel"/>
              <a:ea typeface="+mn-ea"/>
              <a:cs typeface="+mn-cs"/>
            </a:endParaRPr>
          </a:p>
        </p:txBody>
      </p:sp>
      <p:sp>
        <p:nvSpPr>
          <p:cNvPr id="9" name="TextBox 8">
            <a:extLst>
              <a:ext uri="{FF2B5EF4-FFF2-40B4-BE49-F238E27FC236}">
                <a16:creationId xmlns:a16="http://schemas.microsoft.com/office/drawing/2014/main" id="{94A04050-3654-2023-95F2-6167FD904419}"/>
              </a:ext>
            </a:extLst>
          </p:cNvPr>
          <p:cNvSpPr txBox="1"/>
          <p:nvPr/>
        </p:nvSpPr>
        <p:spPr>
          <a:xfrm rot="18021046">
            <a:off x="6395696" y="2184131"/>
            <a:ext cx="118154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Corbel"/>
                <a:ea typeface="+mn-ea"/>
                <a:cs typeface="+mn-cs"/>
              </a:rPr>
              <a:t>(Analyze)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a:ea typeface="+mn-ea"/>
                <a:cs typeface="+mn-cs"/>
              </a:rPr>
              <a:t>TADA</a:t>
            </a:r>
          </a:p>
        </p:txBody>
      </p:sp>
      <p:sp>
        <p:nvSpPr>
          <p:cNvPr id="10" name="TextBox 9">
            <a:extLst>
              <a:ext uri="{FF2B5EF4-FFF2-40B4-BE49-F238E27FC236}">
                <a16:creationId xmlns:a16="http://schemas.microsoft.com/office/drawing/2014/main" id="{5FA1C2DA-40FA-5DF7-516F-1CF70D215858}"/>
              </a:ext>
            </a:extLst>
          </p:cNvPr>
          <p:cNvSpPr txBox="1"/>
          <p:nvPr/>
        </p:nvSpPr>
        <p:spPr>
          <a:xfrm rot="3573765">
            <a:off x="6092375" y="4309374"/>
            <a:ext cx="182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a:ea typeface="+mn-ea"/>
                <a:cs typeface="+mn-cs"/>
              </a:rPr>
              <a:t>WQX / WQP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Corbel"/>
                <a:ea typeface="+mn-ea"/>
                <a:cs typeface="+mn-cs"/>
              </a:rPr>
              <a:t>(Monitor)</a:t>
            </a:r>
          </a:p>
        </p:txBody>
      </p:sp>
      <p:sp>
        <p:nvSpPr>
          <p:cNvPr id="11" name="TextBox 10">
            <a:extLst>
              <a:ext uri="{FF2B5EF4-FFF2-40B4-BE49-F238E27FC236}">
                <a16:creationId xmlns:a16="http://schemas.microsoft.com/office/drawing/2014/main" id="{C484EC3E-D2BA-B2CD-025E-BC542F4C2E40}"/>
              </a:ext>
            </a:extLst>
          </p:cNvPr>
          <p:cNvSpPr txBox="1"/>
          <p:nvPr/>
        </p:nvSpPr>
        <p:spPr>
          <a:xfrm rot="3571282">
            <a:off x="9637614" y="2246560"/>
            <a:ext cx="137069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a:ea typeface="+mn-ea"/>
                <a:cs typeface="+mn-cs"/>
              </a:rPr>
              <a:t>(Integrate)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a:ea typeface="+mn-ea"/>
                <a:cs typeface="+mn-cs"/>
              </a:rPr>
              <a:t>HMW</a:t>
            </a:r>
          </a:p>
        </p:txBody>
      </p:sp>
      <p:grpSp>
        <p:nvGrpSpPr>
          <p:cNvPr id="12" name="Group 11">
            <a:extLst>
              <a:ext uri="{FF2B5EF4-FFF2-40B4-BE49-F238E27FC236}">
                <a16:creationId xmlns:a16="http://schemas.microsoft.com/office/drawing/2014/main" id="{5ADC3A8B-C29D-D2E5-9E76-F3A50BC49AA8}"/>
              </a:ext>
            </a:extLst>
          </p:cNvPr>
          <p:cNvGrpSpPr/>
          <p:nvPr/>
        </p:nvGrpSpPr>
        <p:grpSpPr>
          <a:xfrm rot="18410936">
            <a:off x="7033933" y="5333769"/>
            <a:ext cx="962385" cy="526444"/>
            <a:chOff x="2930609" y="5188248"/>
            <a:chExt cx="962385" cy="526444"/>
          </a:xfrm>
          <a:solidFill>
            <a:srgbClr val="0090E1"/>
          </a:solidFill>
        </p:grpSpPr>
        <p:sp>
          <p:nvSpPr>
            <p:cNvPr id="28" name="Rectangle 27">
              <a:extLst>
                <a:ext uri="{FF2B5EF4-FFF2-40B4-BE49-F238E27FC236}">
                  <a16:creationId xmlns:a16="http://schemas.microsoft.com/office/drawing/2014/main" id="{96ABAC64-615B-3F9F-B9C2-4AA69E203B42}"/>
                </a:ext>
              </a:extLst>
            </p:cNvPr>
            <p:cNvSpPr/>
            <p:nvPr/>
          </p:nvSpPr>
          <p:spPr>
            <a:xfrm>
              <a:off x="3283394" y="5379496"/>
              <a:ext cx="609600" cy="143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9" name="Oval 28">
              <a:extLst>
                <a:ext uri="{FF2B5EF4-FFF2-40B4-BE49-F238E27FC236}">
                  <a16:creationId xmlns:a16="http://schemas.microsoft.com/office/drawing/2014/main" id="{7C2462D5-1E7E-70A5-8C84-0BC5EEE597A8}"/>
                </a:ext>
              </a:extLst>
            </p:cNvPr>
            <p:cNvSpPr/>
            <p:nvPr/>
          </p:nvSpPr>
          <p:spPr>
            <a:xfrm>
              <a:off x="2930609" y="5188248"/>
              <a:ext cx="533400" cy="5264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3" name="Group 12">
            <a:extLst>
              <a:ext uri="{FF2B5EF4-FFF2-40B4-BE49-F238E27FC236}">
                <a16:creationId xmlns:a16="http://schemas.microsoft.com/office/drawing/2014/main" id="{BB21615C-5811-D26F-66E3-DE818B78D24D}"/>
              </a:ext>
            </a:extLst>
          </p:cNvPr>
          <p:cNvGrpSpPr/>
          <p:nvPr/>
        </p:nvGrpSpPr>
        <p:grpSpPr>
          <a:xfrm>
            <a:off x="5888669" y="3374385"/>
            <a:ext cx="962385" cy="526444"/>
            <a:chOff x="2930609" y="5188248"/>
            <a:chExt cx="962385" cy="526444"/>
          </a:xfrm>
          <a:solidFill>
            <a:srgbClr val="0090E1"/>
          </a:solidFill>
        </p:grpSpPr>
        <p:sp>
          <p:nvSpPr>
            <p:cNvPr id="26" name="Rectangle 25">
              <a:extLst>
                <a:ext uri="{FF2B5EF4-FFF2-40B4-BE49-F238E27FC236}">
                  <a16:creationId xmlns:a16="http://schemas.microsoft.com/office/drawing/2014/main" id="{AA2436A4-D728-2497-9B2F-AEC4450D5A0F}"/>
                </a:ext>
              </a:extLst>
            </p:cNvPr>
            <p:cNvSpPr/>
            <p:nvPr/>
          </p:nvSpPr>
          <p:spPr>
            <a:xfrm>
              <a:off x="3283394" y="5379496"/>
              <a:ext cx="609600" cy="143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7" name="Oval 26">
              <a:extLst>
                <a:ext uri="{FF2B5EF4-FFF2-40B4-BE49-F238E27FC236}">
                  <a16:creationId xmlns:a16="http://schemas.microsoft.com/office/drawing/2014/main" id="{8F6890F3-7CAE-0277-C2AD-DB680D8063DD}"/>
                </a:ext>
              </a:extLst>
            </p:cNvPr>
            <p:cNvSpPr/>
            <p:nvPr/>
          </p:nvSpPr>
          <p:spPr>
            <a:xfrm>
              <a:off x="2930609" y="5188248"/>
              <a:ext cx="533400" cy="5264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4" name="Group 13">
            <a:extLst>
              <a:ext uri="{FF2B5EF4-FFF2-40B4-BE49-F238E27FC236}">
                <a16:creationId xmlns:a16="http://schemas.microsoft.com/office/drawing/2014/main" id="{66DF1902-2F16-41C1-BC90-87898EEEE281}"/>
              </a:ext>
            </a:extLst>
          </p:cNvPr>
          <p:cNvGrpSpPr/>
          <p:nvPr/>
        </p:nvGrpSpPr>
        <p:grpSpPr>
          <a:xfrm rot="10800000">
            <a:off x="10353533" y="3366009"/>
            <a:ext cx="962385" cy="526444"/>
            <a:chOff x="2930609" y="5188248"/>
            <a:chExt cx="962385" cy="526444"/>
          </a:xfrm>
          <a:solidFill>
            <a:srgbClr val="0090E1"/>
          </a:solidFill>
        </p:grpSpPr>
        <p:sp>
          <p:nvSpPr>
            <p:cNvPr id="24" name="Rectangle 23">
              <a:extLst>
                <a:ext uri="{FF2B5EF4-FFF2-40B4-BE49-F238E27FC236}">
                  <a16:creationId xmlns:a16="http://schemas.microsoft.com/office/drawing/2014/main" id="{4FDD8CF9-D258-825A-A1C6-9F76183B2BFC}"/>
                </a:ext>
              </a:extLst>
            </p:cNvPr>
            <p:cNvSpPr/>
            <p:nvPr/>
          </p:nvSpPr>
          <p:spPr>
            <a:xfrm>
              <a:off x="3283394" y="5379496"/>
              <a:ext cx="609600" cy="143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Oval 24">
              <a:extLst>
                <a:ext uri="{FF2B5EF4-FFF2-40B4-BE49-F238E27FC236}">
                  <a16:creationId xmlns:a16="http://schemas.microsoft.com/office/drawing/2014/main" id="{960743B7-83F0-B475-453B-19A1E5A49162}"/>
                </a:ext>
              </a:extLst>
            </p:cNvPr>
            <p:cNvSpPr/>
            <p:nvPr/>
          </p:nvSpPr>
          <p:spPr>
            <a:xfrm>
              <a:off x="2930609" y="5188248"/>
              <a:ext cx="533400" cy="5264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5" name="Group 14">
            <a:extLst>
              <a:ext uri="{FF2B5EF4-FFF2-40B4-BE49-F238E27FC236}">
                <a16:creationId xmlns:a16="http://schemas.microsoft.com/office/drawing/2014/main" id="{BE68284E-74F4-36AA-7612-192DA691AEAC}"/>
              </a:ext>
            </a:extLst>
          </p:cNvPr>
          <p:cNvGrpSpPr/>
          <p:nvPr/>
        </p:nvGrpSpPr>
        <p:grpSpPr>
          <a:xfrm rot="7895080">
            <a:off x="9267673" y="1441079"/>
            <a:ext cx="962385" cy="526444"/>
            <a:chOff x="2930609" y="5188248"/>
            <a:chExt cx="962385" cy="526444"/>
          </a:xfrm>
          <a:solidFill>
            <a:srgbClr val="0090E1"/>
          </a:solidFill>
        </p:grpSpPr>
        <p:sp>
          <p:nvSpPr>
            <p:cNvPr id="22" name="Rectangle 21">
              <a:extLst>
                <a:ext uri="{FF2B5EF4-FFF2-40B4-BE49-F238E27FC236}">
                  <a16:creationId xmlns:a16="http://schemas.microsoft.com/office/drawing/2014/main" id="{C1E458BF-32B4-D4F6-FB54-328E893189D3}"/>
                </a:ext>
              </a:extLst>
            </p:cNvPr>
            <p:cNvSpPr/>
            <p:nvPr/>
          </p:nvSpPr>
          <p:spPr>
            <a:xfrm>
              <a:off x="3283394" y="5379496"/>
              <a:ext cx="609600" cy="143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3" name="Oval 22">
              <a:extLst>
                <a:ext uri="{FF2B5EF4-FFF2-40B4-BE49-F238E27FC236}">
                  <a16:creationId xmlns:a16="http://schemas.microsoft.com/office/drawing/2014/main" id="{B88F107F-EDCE-CDD6-A8CD-60798EEA3520}"/>
                </a:ext>
              </a:extLst>
            </p:cNvPr>
            <p:cNvSpPr/>
            <p:nvPr/>
          </p:nvSpPr>
          <p:spPr>
            <a:xfrm>
              <a:off x="2930609" y="5188248"/>
              <a:ext cx="533400" cy="5264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6" name="Group 15">
            <a:extLst>
              <a:ext uri="{FF2B5EF4-FFF2-40B4-BE49-F238E27FC236}">
                <a16:creationId xmlns:a16="http://schemas.microsoft.com/office/drawing/2014/main" id="{6C846323-9E0D-D70D-26A8-2FEE2CD44D3C}"/>
              </a:ext>
            </a:extLst>
          </p:cNvPr>
          <p:cNvGrpSpPr/>
          <p:nvPr/>
        </p:nvGrpSpPr>
        <p:grpSpPr>
          <a:xfrm rot="3198252">
            <a:off x="7033325" y="1368367"/>
            <a:ext cx="962385" cy="526444"/>
            <a:chOff x="2930609" y="5188248"/>
            <a:chExt cx="962385" cy="526444"/>
          </a:xfrm>
          <a:solidFill>
            <a:srgbClr val="0090E1"/>
          </a:solidFill>
        </p:grpSpPr>
        <p:sp>
          <p:nvSpPr>
            <p:cNvPr id="20" name="Rectangle 19">
              <a:extLst>
                <a:ext uri="{FF2B5EF4-FFF2-40B4-BE49-F238E27FC236}">
                  <a16:creationId xmlns:a16="http://schemas.microsoft.com/office/drawing/2014/main" id="{FF5CFBB0-C9BA-BEF2-B057-B83770570277}"/>
                </a:ext>
              </a:extLst>
            </p:cNvPr>
            <p:cNvSpPr/>
            <p:nvPr/>
          </p:nvSpPr>
          <p:spPr>
            <a:xfrm>
              <a:off x="3283394" y="5379496"/>
              <a:ext cx="609600" cy="143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Oval 20">
              <a:extLst>
                <a:ext uri="{FF2B5EF4-FFF2-40B4-BE49-F238E27FC236}">
                  <a16:creationId xmlns:a16="http://schemas.microsoft.com/office/drawing/2014/main" id="{6FA918E7-FBA8-E72A-D3B8-DDE944762C12}"/>
                </a:ext>
              </a:extLst>
            </p:cNvPr>
            <p:cNvSpPr/>
            <p:nvPr/>
          </p:nvSpPr>
          <p:spPr>
            <a:xfrm>
              <a:off x="2930609" y="5188248"/>
              <a:ext cx="533400" cy="5264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7" name="Group 16">
            <a:extLst>
              <a:ext uri="{FF2B5EF4-FFF2-40B4-BE49-F238E27FC236}">
                <a16:creationId xmlns:a16="http://schemas.microsoft.com/office/drawing/2014/main" id="{FF34E609-9DF9-9751-9A37-C7AE1A88EDAC}"/>
              </a:ext>
            </a:extLst>
          </p:cNvPr>
          <p:cNvGrpSpPr/>
          <p:nvPr/>
        </p:nvGrpSpPr>
        <p:grpSpPr>
          <a:xfrm rot="14127795">
            <a:off x="9235948" y="5356284"/>
            <a:ext cx="962385" cy="526444"/>
            <a:chOff x="2930609" y="5188248"/>
            <a:chExt cx="962385" cy="526444"/>
          </a:xfrm>
          <a:solidFill>
            <a:srgbClr val="0090E1"/>
          </a:solidFill>
        </p:grpSpPr>
        <p:sp>
          <p:nvSpPr>
            <p:cNvPr id="18" name="Rectangle 17">
              <a:extLst>
                <a:ext uri="{FF2B5EF4-FFF2-40B4-BE49-F238E27FC236}">
                  <a16:creationId xmlns:a16="http://schemas.microsoft.com/office/drawing/2014/main" id="{548C1DE9-C888-C131-AB1C-C31481E7F891}"/>
                </a:ext>
              </a:extLst>
            </p:cNvPr>
            <p:cNvSpPr/>
            <p:nvPr/>
          </p:nvSpPr>
          <p:spPr>
            <a:xfrm>
              <a:off x="3283394" y="5379496"/>
              <a:ext cx="609600" cy="1439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Oval 18">
              <a:extLst>
                <a:ext uri="{FF2B5EF4-FFF2-40B4-BE49-F238E27FC236}">
                  <a16:creationId xmlns:a16="http://schemas.microsoft.com/office/drawing/2014/main" id="{A4526FB0-B7B2-E169-19E6-6F59369E9D48}"/>
                </a:ext>
              </a:extLst>
            </p:cNvPr>
            <p:cNvSpPr/>
            <p:nvPr/>
          </p:nvSpPr>
          <p:spPr>
            <a:xfrm>
              <a:off x="2930609" y="5188248"/>
              <a:ext cx="533400" cy="5264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1" name="TextBox 30">
            <a:extLst>
              <a:ext uri="{FF2B5EF4-FFF2-40B4-BE49-F238E27FC236}">
                <a16:creationId xmlns:a16="http://schemas.microsoft.com/office/drawing/2014/main" id="{C1F5CF17-5D48-DF4B-3EF0-DE07179FD515}"/>
              </a:ext>
            </a:extLst>
          </p:cNvPr>
          <p:cNvSpPr txBox="1"/>
          <p:nvPr/>
        </p:nvSpPr>
        <p:spPr>
          <a:xfrm>
            <a:off x="416930" y="1846116"/>
            <a:ext cx="4454209" cy="49552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Data Standards and Interoperability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Water Quality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Standardized Hydrography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Designated Uses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Assessment Decisions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Public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Support to numerous other Water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User Support – Lowering the barrier to entry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FFB854E-DEE7-FBA9-D3F1-714E25865BF9}"/>
              </a:ext>
            </a:extLst>
          </p:cNvPr>
          <p:cNvSpPr txBox="1"/>
          <p:nvPr/>
        </p:nvSpPr>
        <p:spPr>
          <a:xfrm>
            <a:off x="617877" y="6325975"/>
            <a:ext cx="84383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Who We Are: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Staff of 9, mix of scientists and IT specialists</a:t>
            </a:r>
          </a:p>
        </p:txBody>
      </p:sp>
    </p:spTree>
    <p:extLst>
      <p:ext uri="{BB962C8B-B14F-4D97-AF65-F5344CB8AC3E}">
        <p14:creationId xmlns:p14="http://schemas.microsoft.com/office/powerpoint/2010/main" val="411505316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129E-97D1-7715-B4A8-2CDCA7246E15}"/>
              </a:ext>
            </a:extLst>
          </p:cNvPr>
          <p:cNvSpPr>
            <a:spLocks noGrp="1"/>
          </p:cNvSpPr>
          <p:nvPr>
            <p:ph type="title"/>
          </p:nvPr>
        </p:nvSpPr>
        <p:spPr/>
        <p:txBody>
          <a:bodyPr/>
          <a:lstStyle/>
          <a:p>
            <a:r>
              <a:rPr lang="en-US" dirty="0"/>
              <a:t>Using Data from WQP Web Services</a:t>
            </a:r>
          </a:p>
        </p:txBody>
      </p:sp>
      <p:sp>
        <p:nvSpPr>
          <p:cNvPr id="3" name="Content Placeholder 2">
            <a:extLst>
              <a:ext uri="{FF2B5EF4-FFF2-40B4-BE49-F238E27FC236}">
                <a16:creationId xmlns:a16="http://schemas.microsoft.com/office/drawing/2014/main" id="{9CBFB7AD-474A-CB15-FC0E-8B7190E4ACF1}"/>
              </a:ext>
            </a:extLst>
          </p:cNvPr>
          <p:cNvSpPr>
            <a:spLocks noGrp="1"/>
          </p:cNvSpPr>
          <p:nvPr>
            <p:ph idx="1"/>
          </p:nvPr>
        </p:nvSpPr>
        <p:spPr>
          <a:xfrm>
            <a:off x="838200" y="1457173"/>
            <a:ext cx="10864065" cy="778267"/>
          </a:xfrm>
        </p:spPr>
        <p:txBody>
          <a:bodyPr>
            <a:normAutofit fontScale="92500" lnSpcReduction="10000"/>
          </a:bodyPr>
          <a:lstStyle/>
          <a:p>
            <a:pPr marL="0" indent="0">
              <a:buNone/>
            </a:pPr>
            <a:r>
              <a:rPr lang="en-US" dirty="0"/>
              <a:t>Web services provide URLs that can include the instructions from your query and retrieve the requested data automatically</a:t>
            </a:r>
          </a:p>
        </p:txBody>
      </p:sp>
      <p:pic>
        <p:nvPicPr>
          <p:cNvPr id="5" name="Picture 4">
            <a:extLst>
              <a:ext uri="{FF2B5EF4-FFF2-40B4-BE49-F238E27FC236}">
                <a16:creationId xmlns:a16="http://schemas.microsoft.com/office/drawing/2014/main" id="{2B38AFA5-FEF4-79BA-7C51-23FBA356D0AB}"/>
              </a:ext>
            </a:extLst>
          </p:cNvPr>
          <p:cNvPicPr>
            <a:picLocks noChangeAspect="1"/>
          </p:cNvPicPr>
          <p:nvPr/>
        </p:nvPicPr>
        <p:blipFill>
          <a:blip r:embed="rId2"/>
          <a:stretch>
            <a:fillRect/>
          </a:stretch>
        </p:blipFill>
        <p:spPr>
          <a:xfrm>
            <a:off x="4611027" y="2243021"/>
            <a:ext cx="6839301" cy="389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llout: Bent Line 5">
            <a:extLst>
              <a:ext uri="{FF2B5EF4-FFF2-40B4-BE49-F238E27FC236}">
                <a16:creationId xmlns:a16="http://schemas.microsoft.com/office/drawing/2014/main" id="{C2004A63-A56D-6467-2568-C65A7A22CFC6}"/>
              </a:ext>
            </a:extLst>
          </p:cNvPr>
          <p:cNvSpPr/>
          <p:nvPr/>
        </p:nvSpPr>
        <p:spPr>
          <a:xfrm flipH="1">
            <a:off x="568418" y="2589197"/>
            <a:ext cx="2858175" cy="606390"/>
          </a:xfrm>
          <a:prstGeom prst="borderCallout2">
            <a:avLst>
              <a:gd name="adj1" fmla="val 47322"/>
              <a:gd name="adj2" fmla="val -587"/>
              <a:gd name="adj3" fmla="val 47322"/>
              <a:gd name="adj4" fmla="val -7911"/>
              <a:gd name="adj5" fmla="val 45833"/>
              <a:gd name="adj6" fmla="val -42963"/>
            </a:avLst>
          </a:prstGeom>
          <a:noFill/>
          <a:ln w="28575">
            <a:solidFill>
              <a:srgbClr val="056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Save the URL to your Query</a:t>
            </a:r>
          </a:p>
        </p:txBody>
      </p:sp>
      <p:sp>
        <p:nvSpPr>
          <p:cNvPr id="7" name="Callout: Bent Line 6">
            <a:extLst>
              <a:ext uri="{FF2B5EF4-FFF2-40B4-BE49-F238E27FC236}">
                <a16:creationId xmlns:a16="http://schemas.microsoft.com/office/drawing/2014/main" id="{DE278F7C-E85D-247A-12D7-B84249F38ECA}"/>
              </a:ext>
            </a:extLst>
          </p:cNvPr>
          <p:cNvSpPr/>
          <p:nvPr/>
        </p:nvSpPr>
        <p:spPr>
          <a:xfrm flipH="1">
            <a:off x="568415" y="3463642"/>
            <a:ext cx="2858175" cy="1291238"/>
          </a:xfrm>
          <a:prstGeom prst="borderCallout2">
            <a:avLst>
              <a:gd name="adj1" fmla="val 47322"/>
              <a:gd name="adj2" fmla="val -587"/>
              <a:gd name="adj3" fmla="val 25705"/>
              <a:gd name="adj4" fmla="val -9258"/>
              <a:gd name="adj5" fmla="val 18252"/>
              <a:gd name="adj6" fmla="val -42963"/>
            </a:avLst>
          </a:prstGeom>
          <a:noFill/>
          <a:ln w="28575">
            <a:solidFill>
              <a:srgbClr val="056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URL of your data download</a:t>
            </a:r>
          </a:p>
          <a:p>
            <a:pPr algn="ctr"/>
            <a:endParaRPr lang="en-US" dirty="0">
              <a:solidFill>
                <a:schemeClr val="tx2"/>
              </a:solidFill>
            </a:endParaRPr>
          </a:p>
          <a:p>
            <a:pPr algn="ctr"/>
            <a:r>
              <a:rPr lang="en-US" i="1" dirty="0">
                <a:solidFill>
                  <a:schemeClr val="tx2"/>
                </a:solidFill>
              </a:rPr>
              <a:t>Use this web service URL in data applications</a:t>
            </a:r>
          </a:p>
        </p:txBody>
      </p:sp>
      <p:cxnSp>
        <p:nvCxnSpPr>
          <p:cNvPr id="8" name="Straight Connector 7">
            <a:extLst>
              <a:ext uri="{FF2B5EF4-FFF2-40B4-BE49-F238E27FC236}">
                <a16:creationId xmlns:a16="http://schemas.microsoft.com/office/drawing/2014/main" id="{B321D263-3442-3E2B-DEAE-F8A6965124FD}"/>
              </a:ext>
            </a:extLst>
          </p:cNvPr>
          <p:cNvCxnSpPr/>
          <p:nvPr/>
        </p:nvCxnSpPr>
        <p:spPr>
          <a:xfrm>
            <a:off x="4611027" y="5013789"/>
            <a:ext cx="6742773" cy="59590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6E115284-2842-1BB0-EABE-8B6841AA14D2}"/>
              </a:ext>
            </a:extLst>
          </p:cNvPr>
          <p:cNvCxnSpPr>
            <a:cxnSpLocks/>
          </p:cNvCxnSpPr>
          <p:nvPr/>
        </p:nvCxnSpPr>
        <p:spPr>
          <a:xfrm flipV="1">
            <a:off x="4695290" y="5013789"/>
            <a:ext cx="6585735" cy="595901"/>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1026" name="Picture 2">
            <a:extLst>
              <a:ext uri="{FF2B5EF4-FFF2-40B4-BE49-F238E27FC236}">
                <a16:creationId xmlns:a16="http://schemas.microsoft.com/office/drawing/2014/main" id="{64991DF6-FCE9-1296-B2AE-68434D1C8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30" y="5311739"/>
            <a:ext cx="903324" cy="850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CEL LOGO - Microsoft Community Hub">
            <a:extLst>
              <a:ext uri="{FF2B5EF4-FFF2-40B4-BE49-F238E27FC236}">
                <a16:creationId xmlns:a16="http://schemas.microsoft.com/office/drawing/2014/main" id="{6B8E5238-3AF4-AF9C-AE23-F0715E642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917" y="5340219"/>
            <a:ext cx="846603" cy="795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cGIS Online">
            <a:extLst>
              <a:ext uri="{FF2B5EF4-FFF2-40B4-BE49-F238E27FC236}">
                <a16:creationId xmlns:a16="http://schemas.microsoft.com/office/drawing/2014/main" id="{6A71E342-F544-AAE2-BA7E-44BD29482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088" y="5340219"/>
            <a:ext cx="1096022" cy="1031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201F4C-E66F-DFBA-8AC5-88A47F8A4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373" y="5357503"/>
            <a:ext cx="826909" cy="77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541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249F-C4B3-1E42-0B39-DBED559CA318}"/>
              </a:ext>
            </a:extLst>
          </p:cNvPr>
          <p:cNvSpPr>
            <a:spLocks noGrp="1"/>
          </p:cNvSpPr>
          <p:nvPr>
            <p:ph type="title"/>
          </p:nvPr>
        </p:nvSpPr>
        <p:spPr>
          <a:xfrm>
            <a:off x="838200" y="365125"/>
            <a:ext cx="6497548" cy="1093805"/>
          </a:xfrm>
        </p:spPr>
        <p:txBody>
          <a:bodyPr>
            <a:normAutofit fontScale="90000"/>
          </a:bodyPr>
          <a:lstStyle/>
          <a:p>
            <a:r>
              <a:rPr lang="en-US" dirty="0"/>
              <a:t>Examples Using the Outbound Services</a:t>
            </a:r>
          </a:p>
        </p:txBody>
      </p:sp>
      <p:sp>
        <p:nvSpPr>
          <p:cNvPr id="3" name="Content Placeholder 2">
            <a:extLst>
              <a:ext uri="{FF2B5EF4-FFF2-40B4-BE49-F238E27FC236}">
                <a16:creationId xmlns:a16="http://schemas.microsoft.com/office/drawing/2014/main" id="{128BB76F-BD5F-31F0-6342-C8B7BDB8A6F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F4AB72E-98C0-EFF5-DB46-87AA02D9AF82}"/>
              </a:ext>
            </a:extLst>
          </p:cNvPr>
          <p:cNvPicPr>
            <a:picLocks noChangeAspect="1"/>
          </p:cNvPicPr>
          <p:nvPr/>
        </p:nvPicPr>
        <p:blipFill>
          <a:blip r:embed="rId2"/>
          <a:stretch>
            <a:fillRect/>
          </a:stretch>
        </p:blipFill>
        <p:spPr>
          <a:xfrm>
            <a:off x="7437290" y="1032359"/>
            <a:ext cx="4308607" cy="5526903"/>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68FB08B5-81A6-16BE-6472-7364456E3321}"/>
              </a:ext>
            </a:extLst>
          </p:cNvPr>
          <p:cNvPicPr>
            <a:picLocks noChangeAspect="1"/>
          </p:cNvPicPr>
          <p:nvPr/>
        </p:nvPicPr>
        <p:blipFill>
          <a:blip r:embed="rId3"/>
          <a:stretch>
            <a:fillRect/>
          </a:stretch>
        </p:blipFill>
        <p:spPr>
          <a:xfrm>
            <a:off x="92467" y="2621776"/>
            <a:ext cx="8394464" cy="3588204"/>
          </a:xfrm>
          <a:prstGeom prst="rect">
            <a:avLst/>
          </a:prstGeom>
        </p:spPr>
      </p:pic>
    </p:spTree>
    <p:extLst>
      <p:ext uri="{BB962C8B-B14F-4D97-AF65-F5344CB8AC3E}">
        <p14:creationId xmlns:p14="http://schemas.microsoft.com/office/powerpoint/2010/main" val="33149715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5F8C-7DE1-4E6F-96EA-FA2F1DDAE310}"/>
              </a:ext>
            </a:extLst>
          </p:cNvPr>
          <p:cNvSpPr>
            <a:spLocks noGrp="1"/>
          </p:cNvSpPr>
          <p:nvPr>
            <p:ph type="title"/>
          </p:nvPr>
        </p:nvSpPr>
        <p:spPr>
          <a:xfrm>
            <a:off x="838200" y="365126"/>
            <a:ext cx="10515600" cy="775306"/>
          </a:xfrm>
        </p:spPr>
        <p:txBody>
          <a:bodyPr/>
          <a:lstStyle/>
          <a:p>
            <a:pPr algn="ctr"/>
            <a:r>
              <a:rPr lang="en-US" dirty="0"/>
              <a:t>How’s My Waterway</a:t>
            </a:r>
          </a:p>
        </p:txBody>
      </p:sp>
      <p:sp>
        <p:nvSpPr>
          <p:cNvPr id="3" name="Content Placeholder 2">
            <a:extLst>
              <a:ext uri="{FF2B5EF4-FFF2-40B4-BE49-F238E27FC236}">
                <a16:creationId xmlns:a16="http://schemas.microsoft.com/office/drawing/2014/main" id="{0B742E9A-E493-4E49-B0B8-E37F41D6C4F8}"/>
              </a:ext>
            </a:extLst>
          </p:cNvPr>
          <p:cNvSpPr>
            <a:spLocks noGrp="1"/>
          </p:cNvSpPr>
          <p:nvPr>
            <p:ph idx="1"/>
          </p:nvPr>
        </p:nvSpPr>
        <p:spPr>
          <a:xfrm>
            <a:off x="344637" y="1509939"/>
            <a:ext cx="3485683" cy="4351338"/>
          </a:xfrm>
        </p:spPr>
        <p:txBody>
          <a:bodyPr>
            <a:normAutofit fontScale="92500" lnSpcReduction="10000"/>
          </a:bodyPr>
          <a:lstStyle/>
          <a:p>
            <a:pPr marL="0" indent="0">
              <a:buNone/>
            </a:pPr>
            <a:r>
              <a:rPr lang="en-US" i="1" u="sng" dirty="0"/>
              <a:t>Serving Public Information</a:t>
            </a:r>
          </a:p>
          <a:p>
            <a:pPr marL="0" indent="0">
              <a:buNone/>
            </a:pPr>
            <a:endParaRPr lang="en-US" i="1" dirty="0"/>
          </a:p>
          <a:p>
            <a:pPr marL="0" indent="0">
              <a:buNone/>
            </a:pPr>
            <a:r>
              <a:rPr lang="en-US" sz="2400" i="1" dirty="0"/>
              <a:t>Powered by open data and web services</a:t>
            </a:r>
          </a:p>
          <a:p>
            <a:pPr marL="0" indent="0">
              <a:buNone/>
            </a:pPr>
            <a:endParaRPr lang="en-US" sz="2400" i="1" dirty="0"/>
          </a:p>
          <a:p>
            <a:pPr marL="0" indent="0">
              <a:buNone/>
            </a:pPr>
            <a:r>
              <a:rPr lang="en-US" sz="2400" i="1" dirty="0"/>
              <a:t>Accesses, interprets, and displays data from over a dozen sources</a:t>
            </a:r>
          </a:p>
          <a:p>
            <a:pPr marL="0" indent="0">
              <a:buNone/>
            </a:pPr>
            <a:endParaRPr lang="en-US" sz="2400" i="1" dirty="0"/>
          </a:p>
          <a:p>
            <a:pPr marL="0" indent="0">
              <a:buNone/>
            </a:pPr>
            <a:r>
              <a:rPr lang="en-US" sz="2400" i="1" dirty="0"/>
              <a:t>Including ATTAINS, and the WQP among many others</a:t>
            </a:r>
          </a:p>
        </p:txBody>
      </p:sp>
      <p:pic>
        <p:nvPicPr>
          <p:cNvPr id="5" name="Picture 4">
            <a:extLst>
              <a:ext uri="{FF2B5EF4-FFF2-40B4-BE49-F238E27FC236}">
                <a16:creationId xmlns:a16="http://schemas.microsoft.com/office/drawing/2014/main" id="{2EEB2AFC-7C53-4BB1-A730-527943D87A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6373" y="1372709"/>
            <a:ext cx="7860990" cy="48042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a:extLst>
              <a:ext uri="{FF2B5EF4-FFF2-40B4-BE49-F238E27FC236}">
                <a16:creationId xmlns:a16="http://schemas.microsoft.com/office/drawing/2014/main" id="{7A27856E-7B7D-ACE2-3E5D-62C2F7D8CDA1}"/>
              </a:ext>
            </a:extLst>
          </p:cNvPr>
          <p:cNvPicPr>
            <a:picLocks noChangeAspect="1"/>
          </p:cNvPicPr>
          <p:nvPr/>
        </p:nvPicPr>
        <p:blipFill rotWithShape="1">
          <a:blip r:embed="rId4"/>
          <a:srcRect r="8433"/>
          <a:stretch/>
        </p:blipFill>
        <p:spPr>
          <a:xfrm>
            <a:off x="3986373" y="1372708"/>
            <a:ext cx="7860990" cy="48042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14644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1611-5A95-8A79-95E6-4C18B72A1E60}"/>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34EAF200-19FD-7F72-FC3D-00A754270715}"/>
              </a:ext>
            </a:extLst>
          </p:cNvPr>
          <p:cNvSpPr>
            <a:spLocks noGrp="1"/>
          </p:cNvSpPr>
          <p:nvPr>
            <p:ph type="body" idx="1"/>
          </p:nvPr>
        </p:nvSpPr>
        <p:spPr/>
        <p:txBody>
          <a:bodyPr/>
          <a:lstStyle/>
          <a:p>
            <a:r>
              <a:rPr lang="en-US" dirty="0">
                <a:hlinkClick r:id="rId2"/>
              </a:rPr>
              <a:t>griggs.adam@epa.gov</a:t>
            </a:r>
            <a:endParaRPr lang="en-US" dirty="0"/>
          </a:p>
          <a:p>
            <a:r>
              <a:rPr lang="en-US" dirty="0">
                <a:hlinkClick r:id="rId3"/>
              </a:rPr>
              <a:t>wqx@epa.gov</a:t>
            </a:r>
            <a:endParaRPr lang="en-US" dirty="0"/>
          </a:p>
          <a:p>
            <a:endParaRPr lang="en-US" dirty="0"/>
          </a:p>
        </p:txBody>
      </p:sp>
    </p:spTree>
    <p:extLst>
      <p:ext uri="{BB962C8B-B14F-4D97-AF65-F5344CB8AC3E}">
        <p14:creationId xmlns:p14="http://schemas.microsoft.com/office/powerpoint/2010/main" val="179169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9EA8-4981-F1BC-D782-0A4AB026C36B}"/>
              </a:ext>
            </a:extLst>
          </p:cNvPr>
          <p:cNvSpPr>
            <a:spLocks noGrp="1"/>
          </p:cNvSpPr>
          <p:nvPr>
            <p:ph type="title"/>
          </p:nvPr>
        </p:nvSpPr>
        <p:spPr/>
        <p:txBody>
          <a:bodyPr/>
          <a:lstStyle/>
          <a:p>
            <a:r>
              <a:rPr lang="en-US" dirty="0"/>
              <a:t>The Water Data Framework</a:t>
            </a:r>
          </a:p>
        </p:txBody>
      </p:sp>
      <p:grpSp>
        <p:nvGrpSpPr>
          <p:cNvPr id="10" name="Group 9">
            <a:extLst>
              <a:ext uri="{FF2B5EF4-FFF2-40B4-BE49-F238E27FC236}">
                <a16:creationId xmlns:a16="http://schemas.microsoft.com/office/drawing/2014/main" id="{2DB1AFF4-F470-1695-7A0A-92D986C0D251}"/>
              </a:ext>
            </a:extLst>
          </p:cNvPr>
          <p:cNvGrpSpPr/>
          <p:nvPr/>
        </p:nvGrpSpPr>
        <p:grpSpPr>
          <a:xfrm>
            <a:off x="5714818" y="4593636"/>
            <a:ext cx="6216766" cy="1323439"/>
            <a:chOff x="5495010" y="3264395"/>
            <a:chExt cx="6216766" cy="1323439"/>
          </a:xfrm>
        </p:grpSpPr>
        <p:sp>
          <p:nvSpPr>
            <p:cNvPr id="4" name="TextBox 3">
              <a:extLst>
                <a:ext uri="{FF2B5EF4-FFF2-40B4-BE49-F238E27FC236}">
                  <a16:creationId xmlns:a16="http://schemas.microsoft.com/office/drawing/2014/main" id="{2A348B1C-D5D2-0824-A7AB-EAD3F9E7E746}"/>
                </a:ext>
              </a:extLst>
            </p:cNvPr>
            <p:cNvSpPr txBox="1"/>
            <p:nvPr/>
          </p:nvSpPr>
          <p:spPr>
            <a:xfrm>
              <a:off x="5495010" y="3264395"/>
              <a:ext cx="6216766" cy="1323439"/>
            </a:xfrm>
            <a:prstGeom prst="rect">
              <a:avLst/>
            </a:prstGeom>
            <a:noFill/>
            <a:ln w="38100">
              <a:solidFill>
                <a:schemeClr val="tx1"/>
              </a:solidFill>
            </a:ln>
          </p:spPr>
          <p:txBody>
            <a:bodyPr wrap="none" rtlCol="0">
              <a:spAutoFit/>
            </a:bodyPr>
            <a:lstStyle/>
            <a:p>
              <a:endParaRPr lang="en-US" sz="2000" b="1" u="sng" kern="1200" dirty="0"/>
            </a:p>
            <a:p>
              <a:endParaRPr lang="en-US" sz="2000" b="1" u="sng" dirty="0"/>
            </a:p>
            <a:p>
              <a:endParaRPr lang="en-US" sz="2000" b="1" u="sng" kern="1200" dirty="0"/>
            </a:p>
            <a:p>
              <a:r>
                <a:rPr lang="en-US" sz="2000" b="1" u="sng" kern="1200" dirty="0"/>
                <a:t>F</a:t>
              </a:r>
              <a:r>
                <a:rPr lang="en-US" sz="2000" kern="1200" dirty="0"/>
                <a:t>indable	         </a:t>
              </a:r>
              <a:r>
                <a:rPr lang="en-US" sz="2000" b="1" u="sng" kern="1200" dirty="0"/>
                <a:t>A</a:t>
              </a:r>
              <a:r>
                <a:rPr lang="en-US" sz="2000" kern="1200" dirty="0"/>
                <a:t>ccessible</a:t>
              </a:r>
              <a:r>
                <a:rPr lang="en-US" sz="2000" dirty="0"/>
                <a:t>	      </a:t>
              </a:r>
              <a:r>
                <a:rPr lang="en-US" sz="2000" b="1" u="sng" kern="1200" dirty="0"/>
                <a:t>I</a:t>
              </a:r>
              <a:r>
                <a:rPr lang="en-US" sz="2000" kern="1200" dirty="0"/>
                <a:t>nteroperable	        </a:t>
              </a:r>
              <a:r>
                <a:rPr lang="en-US" sz="2000" b="1" u="sng" kern="1200" dirty="0"/>
                <a:t>R</a:t>
              </a:r>
              <a:r>
                <a:rPr lang="en-US" sz="2000" kern="1200" dirty="0"/>
                <a:t>eusable</a:t>
              </a:r>
            </a:p>
          </p:txBody>
        </p:sp>
        <p:pic>
          <p:nvPicPr>
            <p:cNvPr id="5" name="Graphic 4" descr="Research with solid fill">
              <a:extLst>
                <a:ext uri="{FF2B5EF4-FFF2-40B4-BE49-F238E27FC236}">
                  <a16:creationId xmlns:a16="http://schemas.microsoft.com/office/drawing/2014/main" id="{CA78FF34-5062-F46F-D2B7-2406DC3D7A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740" y="3411682"/>
              <a:ext cx="818448" cy="818448"/>
            </a:xfrm>
            <a:prstGeom prst="rect">
              <a:avLst/>
            </a:prstGeom>
          </p:spPr>
        </p:pic>
        <p:pic>
          <p:nvPicPr>
            <p:cNvPr id="6" name="Graphic 5" descr="Key with solid fill">
              <a:extLst>
                <a:ext uri="{FF2B5EF4-FFF2-40B4-BE49-F238E27FC236}">
                  <a16:creationId xmlns:a16="http://schemas.microsoft.com/office/drawing/2014/main" id="{BBEA0D80-F18E-DDA0-6889-E5799596E5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0819" y="3472931"/>
              <a:ext cx="818448" cy="818448"/>
            </a:xfrm>
            <a:prstGeom prst="rect">
              <a:avLst/>
            </a:prstGeom>
          </p:spPr>
        </p:pic>
        <p:pic>
          <p:nvPicPr>
            <p:cNvPr id="7" name="Graphic 6" descr="Network with solid fill">
              <a:extLst>
                <a:ext uri="{FF2B5EF4-FFF2-40B4-BE49-F238E27FC236}">
                  <a16:creationId xmlns:a16="http://schemas.microsoft.com/office/drawing/2014/main" id="{5D8EC1C3-F48E-F150-0A09-A21EB84CC5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0093" y="3392778"/>
              <a:ext cx="818448" cy="818448"/>
            </a:xfrm>
            <a:prstGeom prst="rect">
              <a:avLst/>
            </a:prstGeom>
          </p:spPr>
        </p:pic>
        <p:pic>
          <p:nvPicPr>
            <p:cNvPr id="8" name="Graphic 7" descr="Recycle with solid fill">
              <a:extLst>
                <a:ext uri="{FF2B5EF4-FFF2-40B4-BE49-F238E27FC236}">
                  <a16:creationId xmlns:a16="http://schemas.microsoft.com/office/drawing/2014/main" id="{538CD9E1-75B7-6456-8B4C-5E0A48739D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80239" y="3392778"/>
              <a:ext cx="818448" cy="818448"/>
            </a:xfrm>
            <a:prstGeom prst="rect">
              <a:avLst/>
            </a:prstGeom>
          </p:spPr>
        </p:pic>
      </p:grpSp>
      <p:pic>
        <p:nvPicPr>
          <p:cNvPr id="9" name="Picture 8">
            <a:extLst>
              <a:ext uri="{FF2B5EF4-FFF2-40B4-BE49-F238E27FC236}">
                <a16:creationId xmlns:a16="http://schemas.microsoft.com/office/drawing/2014/main" id="{6B1D5AE2-5CAC-2EA4-F327-2AE704B8191B}"/>
              </a:ext>
            </a:extLst>
          </p:cNvPr>
          <p:cNvPicPr>
            <a:picLocks noChangeAspect="1"/>
          </p:cNvPicPr>
          <p:nvPr/>
        </p:nvPicPr>
        <p:blipFill rotWithShape="1">
          <a:blip r:embed="rId10"/>
          <a:srcRect l="117" r="-110" b="-3"/>
          <a:stretch/>
        </p:blipFill>
        <p:spPr>
          <a:xfrm>
            <a:off x="6391785" y="1690688"/>
            <a:ext cx="4698445" cy="2161519"/>
          </a:xfrm>
          <a:prstGeom prst="rect">
            <a:avLst/>
          </a:prstGeom>
        </p:spPr>
      </p:pic>
      <p:pic>
        <p:nvPicPr>
          <p:cNvPr id="11" name="Picture 2">
            <a:extLst>
              <a:ext uri="{FF2B5EF4-FFF2-40B4-BE49-F238E27FC236}">
                <a16:creationId xmlns:a16="http://schemas.microsoft.com/office/drawing/2014/main" id="{F1515BC2-734E-8C66-ACFA-665C626FD2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54" y="1494906"/>
            <a:ext cx="4977063" cy="37604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D1492D-4C14-19D5-A750-45AF6936AF14}"/>
              </a:ext>
            </a:extLst>
          </p:cNvPr>
          <p:cNvSpPr txBox="1"/>
          <p:nvPr/>
        </p:nvSpPr>
        <p:spPr>
          <a:xfrm>
            <a:off x="228600" y="5410199"/>
            <a:ext cx="5273129" cy="1200329"/>
          </a:xfrm>
          <a:prstGeom prst="rect">
            <a:avLst/>
          </a:prstGeom>
          <a:noFill/>
        </p:spPr>
        <p:txBody>
          <a:bodyPr wrap="square" rtlCol="0">
            <a:spAutoFit/>
          </a:bodyPr>
          <a:lstStyle/>
          <a:p>
            <a:r>
              <a:rPr lang="en-US" dirty="0"/>
              <a:t>The CWA is implemented by the States, Tribes, and Territories. Data produced by these programs are unique. National roll-up of the data benefits from these principles. </a:t>
            </a:r>
          </a:p>
        </p:txBody>
      </p:sp>
    </p:spTree>
    <p:extLst>
      <p:ext uri="{BB962C8B-B14F-4D97-AF65-F5344CB8AC3E}">
        <p14:creationId xmlns:p14="http://schemas.microsoft.com/office/powerpoint/2010/main" val="35541026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15C9-AD94-4A22-AB8B-66E8FEB4D3FA}"/>
              </a:ext>
            </a:extLst>
          </p:cNvPr>
          <p:cNvSpPr>
            <a:spLocks noGrp="1"/>
          </p:cNvSpPr>
          <p:nvPr>
            <p:ph type="title"/>
          </p:nvPr>
        </p:nvSpPr>
        <p:spPr>
          <a:xfrm>
            <a:off x="535021" y="275314"/>
            <a:ext cx="10904867" cy="662738"/>
          </a:xfrm>
        </p:spPr>
        <p:txBody>
          <a:bodyPr>
            <a:normAutofit fontScale="90000"/>
          </a:bodyPr>
          <a:lstStyle/>
          <a:p>
            <a:pPr algn="ctr"/>
            <a:r>
              <a:rPr lang="en-US" dirty="0"/>
              <a:t>Connected Water Quality Data Systems </a:t>
            </a:r>
          </a:p>
        </p:txBody>
      </p:sp>
      <p:sp>
        <p:nvSpPr>
          <p:cNvPr id="4" name="Rectangle: Rounded Corners 3">
            <a:extLst>
              <a:ext uri="{FF2B5EF4-FFF2-40B4-BE49-F238E27FC236}">
                <a16:creationId xmlns:a16="http://schemas.microsoft.com/office/drawing/2014/main" id="{6C9AB985-F0D0-4215-8739-8552E0D92825}"/>
              </a:ext>
            </a:extLst>
          </p:cNvPr>
          <p:cNvSpPr/>
          <p:nvPr/>
        </p:nvSpPr>
        <p:spPr>
          <a:xfrm>
            <a:off x="4629030" y="2034893"/>
            <a:ext cx="1675672" cy="914162"/>
          </a:xfrm>
          <a:prstGeom prst="roundRect">
            <a:avLst/>
          </a:prstGeom>
          <a:solidFill>
            <a:srgbClr val="0A5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t>How’s My Waterway?</a:t>
            </a:r>
          </a:p>
        </p:txBody>
      </p:sp>
      <p:pic>
        <p:nvPicPr>
          <p:cNvPr id="5" name="Picture 4">
            <a:extLst>
              <a:ext uri="{FF2B5EF4-FFF2-40B4-BE49-F238E27FC236}">
                <a16:creationId xmlns:a16="http://schemas.microsoft.com/office/drawing/2014/main" id="{8BDCD39B-C5F4-42AB-BA60-A904696D8A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3375" y="1897326"/>
            <a:ext cx="2809600" cy="12783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Rounded Corners 5">
            <a:extLst>
              <a:ext uri="{FF2B5EF4-FFF2-40B4-BE49-F238E27FC236}">
                <a16:creationId xmlns:a16="http://schemas.microsoft.com/office/drawing/2014/main" id="{896EF3FD-4B44-4BC4-BB4F-253B710A0498}"/>
              </a:ext>
            </a:extLst>
          </p:cNvPr>
          <p:cNvSpPr/>
          <p:nvPr/>
        </p:nvSpPr>
        <p:spPr>
          <a:xfrm>
            <a:off x="4094956" y="3710669"/>
            <a:ext cx="1766347" cy="914162"/>
          </a:xfrm>
          <a:prstGeom prst="roundRect">
            <a:avLst/>
          </a:prstGeom>
          <a:solidFill>
            <a:srgbClr val="0A5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t>Water Quality Portal</a:t>
            </a:r>
          </a:p>
        </p:txBody>
      </p:sp>
      <p:sp>
        <p:nvSpPr>
          <p:cNvPr id="9" name="Rectangle: Rounded Corners 8">
            <a:extLst>
              <a:ext uri="{FF2B5EF4-FFF2-40B4-BE49-F238E27FC236}">
                <a16:creationId xmlns:a16="http://schemas.microsoft.com/office/drawing/2014/main" id="{FB009E42-77C1-46E0-9D62-CEBE5BE4A960}"/>
              </a:ext>
            </a:extLst>
          </p:cNvPr>
          <p:cNvSpPr/>
          <p:nvPr/>
        </p:nvSpPr>
        <p:spPr>
          <a:xfrm>
            <a:off x="3581401" y="5369192"/>
            <a:ext cx="1766347" cy="914162"/>
          </a:xfrm>
          <a:prstGeom prst="roundRect">
            <a:avLst/>
          </a:prstGeom>
          <a:solidFill>
            <a:srgbClr val="0A5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t>Water Quality </a:t>
            </a:r>
            <a:r>
              <a:rPr lang="en-US" sz="1799" dirty="0" err="1"/>
              <a:t>eXchange</a:t>
            </a:r>
            <a:endParaRPr lang="en-US" sz="1799" dirty="0"/>
          </a:p>
        </p:txBody>
      </p:sp>
      <p:cxnSp>
        <p:nvCxnSpPr>
          <p:cNvPr id="11" name="Connector: Elbow 10">
            <a:extLst>
              <a:ext uri="{FF2B5EF4-FFF2-40B4-BE49-F238E27FC236}">
                <a16:creationId xmlns:a16="http://schemas.microsoft.com/office/drawing/2014/main" id="{E28F8DB2-832A-4360-95A8-6227527A725A}"/>
              </a:ext>
            </a:extLst>
          </p:cNvPr>
          <p:cNvCxnSpPr>
            <a:cxnSpLocks/>
            <a:stCxn id="6" idx="0"/>
            <a:endCxn id="4" idx="2"/>
          </p:cNvCxnSpPr>
          <p:nvPr/>
        </p:nvCxnSpPr>
        <p:spPr>
          <a:xfrm rot="5400000" flipH="1" flipV="1">
            <a:off x="4841691" y="3085494"/>
            <a:ext cx="761614" cy="488736"/>
          </a:xfrm>
          <a:prstGeom prst="bentConnector3">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DB99A3B0-3054-421D-8D75-1D99D3063FD6}"/>
              </a:ext>
            </a:extLst>
          </p:cNvPr>
          <p:cNvCxnSpPr>
            <a:stCxn id="9" idx="0"/>
            <a:endCxn id="6" idx="2"/>
          </p:cNvCxnSpPr>
          <p:nvPr/>
        </p:nvCxnSpPr>
        <p:spPr>
          <a:xfrm rot="5400000" flipH="1" flipV="1">
            <a:off x="4349172" y="4740235"/>
            <a:ext cx="744361" cy="513555"/>
          </a:xfrm>
          <a:prstGeom prst="bentConnector3">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C504E6-9F6C-4A3E-B11A-3EF4F01EAA23}"/>
              </a:ext>
            </a:extLst>
          </p:cNvPr>
          <p:cNvSpPr txBox="1"/>
          <p:nvPr/>
        </p:nvSpPr>
        <p:spPr>
          <a:xfrm>
            <a:off x="406703" y="5487988"/>
            <a:ext cx="2671125" cy="523220"/>
          </a:xfrm>
          <a:prstGeom prst="rect">
            <a:avLst/>
          </a:prstGeom>
          <a:noFill/>
        </p:spPr>
        <p:txBody>
          <a:bodyPr wrap="square" rtlCol="0">
            <a:spAutoFit/>
          </a:bodyPr>
          <a:lstStyle/>
          <a:p>
            <a:pPr algn="ctr"/>
            <a:r>
              <a:rPr lang="en-US" sz="2800" b="1" i="1" u="sng" dirty="0"/>
              <a:t>Data Standard</a:t>
            </a:r>
          </a:p>
        </p:txBody>
      </p:sp>
      <p:sp>
        <p:nvSpPr>
          <p:cNvPr id="19" name="TextBox 18">
            <a:extLst>
              <a:ext uri="{FF2B5EF4-FFF2-40B4-BE49-F238E27FC236}">
                <a16:creationId xmlns:a16="http://schemas.microsoft.com/office/drawing/2014/main" id="{005173DB-92A3-4413-9B03-B3FFD520CF72}"/>
              </a:ext>
            </a:extLst>
          </p:cNvPr>
          <p:cNvSpPr txBox="1"/>
          <p:nvPr/>
        </p:nvSpPr>
        <p:spPr>
          <a:xfrm>
            <a:off x="724519" y="3805639"/>
            <a:ext cx="1890454" cy="523220"/>
          </a:xfrm>
          <a:prstGeom prst="rect">
            <a:avLst/>
          </a:prstGeom>
          <a:noFill/>
        </p:spPr>
        <p:txBody>
          <a:bodyPr wrap="none" rtlCol="0">
            <a:spAutoFit/>
          </a:bodyPr>
          <a:lstStyle/>
          <a:p>
            <a:r>
              <a:rPr lang="en-US" sz="2800" b="1" i="1" u="sng" dirty="0"/>
              <a:t>Data Portal</a:t>
            </a:r>
          </a:p>
        </p:txBody>
      </p:sp>
      <p:sp>
        <p:nvSpPr>
          <p:cNvPr id="20" name="TextBox 19">
            <a:extLst>
              <a:ext uri="{FF2B5EF4-FFF2-40B4-BE49-F238E27FC236}">
                <a16:creationId xmlns:a16="http://schemas.microsoft.com/office/drawing/2014/main" id="{85397B1D-852C-4214-970C-093865E9015A}"/>
              </a:ext>
            </a:extLst>
          </p:cNvPr>
          <p:cNvSpPr txBox="1"/>
          <p:nvPr/>
        </p:nvSpPr>
        <p:spPr>
          <a:xfrm>
            <a:off x="724519" y="2308226"/>
            <a:ext cx="2035494" cy="523220"/>
          </a:xfrm>
          <a:prstGeom prst="rect">
            <a:avLst/>
          </a:prstGeom>
          <a:noFill/>
        </p:spPr>
        <p:txBody>
          <a:bodyPr wrap="none" rtlCol="0">
            <a:spAutoFit/>
          </a:bodyPr>
          <a:lstStyle/>
          <a:p>
            <a:r>
              <a:rPr lang="en-US" sz="2800" b="1" i="1" u="sng" dirty="0"/>
              <a:t>Data Viewer</a:t>
            </a:r>
          </a:p>
        </p:txBody>
      </p:sp>
      <p:pic>
        <p:nvPicPr>
          <p:cNvPr id="22" name="Picture 21">
            <a:extLst>
              <a:ext uri="{FF2B5EF4-FFF2-40B4-BE49-F238E27FC236}">
                <a16:creationId xmlns:a16="http://schemas.microsoft.com/office/drawing/2014/main" id="{31F562F6-0489-483E-8871-5F98321005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7202" y="3444618"/>
            <a:ext cx="4330904" cy="1446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a:extLst>
              <a:ext uri="{FF2B5EF4-FFF2-40B4-BE49-F238E27FC236}">
                <a16:creationId xmlns:a16="http://schemas.microsoft.com/office/drawing/2014/main" id="{0C08EAD5-1536-475A-B8E8-0223B8BDF2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4904" y="5138235"/>
            <a:ext cx="5467458" cy="13760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1549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99240-56DB-41E4-A72D-E3A3C1E8EF4F}"/>
              </a:ext>
            </a:extLst>
          </p:cNvPr>
          <p:cNvSpPr>
            <a:spLocks noGrp="1"/>
          </p:cNvSpPr>
          <p:nvPr>
            <p:ph type="title"/>
          </p:nvPr>
        </p:nvSpPr>
        <p:spPr>
          <a:xfrm>
            <a:off x="838200" y="556995"/>
            <a:ext cx="10515600" cy="1133693"/>
          </a:xfrm>
        </p:spPr>
        <p:txBody>
          <a:bodyPr vert="horz" lIns="91416" tIns="45708" rIns="91416" bIns="45708" rtlCol="0">
            <a:normAutofit/>
          </a:bodyPr>
          <a:lstStyle/>
          <a:p>
            <a:r>
              <a:rPr lang="en-US" sz="5200"/>
              <a:t>What Is WQX today?</a:t>
            </a:r>
          </a:p>
        </p:txBody>
      </p:sp>
      <p:graphicFrame>
        <p:nvGraphicFramePr>
          <p:cNvPr id="16" name="Content Placeholder 2">
            <a:extLst>
              <a:ext uri="{FF2B5EF4-FFF2-40B4-BE49-F238E27FC236}">
                <a16:creationId xmlns:a16="http://schemas.microsoft.com/office/drawing/2014/main" id="{EFC70C16-E4F3-6C12-A51A-F5C1B81BB72C}"/>
              </a:ext>
            </a:extLst>
          </p:cNvPr>
          <p:cNvGraphicFramePr/>
          <p:nvPr>
            <p:extLst>
              <p:ext uri="{D42A27DB-BD31-4B8C-83A1-F6EECF244321}">
                <p14:modId xmlns:p14="http://schemas.microsoft.com/office/powerpoint/2010/main" val="25669855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87816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4B9C-A887-0423-F212-8B052B175146}"/>
              </a:ext>
            </a:extLst>
          </p:cNvPr>
          <p:cNvSpPr>
            <a:spLocks noGrp="1"/>
          </p:cNvSpPr>
          <p:nvPr>
            <p:ph type="title"/>
          </p:nvPr>
        </p:nvSpPr>
        <p:spPr/>
        <p:txBody>
          <a:bodyPr/>
          <a:lstStyle/>
          <a:p>
            <a:r>
              <a:rPr lang="en-US" dirty="0"/>
              <a:t>Who is using WQX?</a:t>
            </a:r>
          </a:p>
        </p:txBody>
      </p:sp>
      <p:sp>
        <p:nvSpPr>
          <p:cNvPr id="3" name="Content Placeholder 2">
            <a:extLst>
              <a:ext uri="{FF2B5EF4-FFF2-40B4-BE49-F238E27FC236}">
                <a16:creationId xmlns:a16="http://schemas.microsoft.com/office/drawing/2014/main" id="{76F817E4-3091-3A0C-2BD6-5A41FB42B54F}"/>
              </a:ext>
            </a:extLst>
          </p:cNvPr>
          <p:cNvSpPr>
            <a:spLocks noGrp="1"/>
          </p:cNvSpPr>
          <p:nvPr>
            <p:ph idx="1"/>
          </p:nvPr>
        </p:nvSpPr>
        <p:spPr>
          <a:xfrm>
            <a:off x="838200" y="1773335"/>
            <a:ext cx="10515600" cy="4351338"/>
          </a:xfrm>
        </p:spPr>
        <p:txBody>
          <a:bodyPr/>
          <a:lstStyle/>
          <a:p>
            <a:r>
              <a:rPr lang="en-US" dirty="0"/>
              <a:t>Federal and State Agencies and Programs</a:t>
            </a:r>
          </a:p>
          <a:p>
            <a:r>
              <a:rPr lang="en-US" dirty="0"/>
              <a:t>Tribes, Pueblos, First Nations</a:t>
            </a:r>
          </a:p>
          <a:p>
            <a:r>
              <a:rPr lang="en-US" dirty="0"/>
              <a:t>Local Government</a:t>
            </a:r>
          </a:p>
          <a:p>
            <a:r>
              <a:rPr lang="en-US" dirty="0"/>
              <a:t>Research/Academia</a:t>
            </a:r>
          </a:p>
          <a:p>
            <a:r>
              <a:rPr lang="en-US" dirty="0"/>
              <a:t>Private Industry</a:t>
            </a:r>
          </a:p>
          <a:p>
            <a:r>
              <a:rPr lang="en-US" dirty="0"/>
              <a:t>Non-Governmental Organizations</a:t>
            </a:r>
          </a:p>
          <a:p>
            <a:r>
              <a:rPr lang="en-US" dirty="0"/>
              <a:t>Volunteer Monitoring</a:t>
            </a:r>
          </a:p>
        </p:txBody>
      </p:sp>
      <p:sp>
        <p:nvSpPr>
          <p:cNvPr id="6" name="TextBox 5">
            <a:extLst>
              <a:ext uri="{FF2B5EF4-FFF2-40B4-BE49-F238E27FC236}">
                <a16:creationId xmlns:a16="http://schemas.microsoft.com/office/drawing/2014/main" id="{BC65BA8B-ED0C-7C5A-3D49-8A912803C6D3}"/>
              </a:ext>
            </a:extLst>
          </p:cNvPr>
          <p:cNvSpPr txBox="1"/>
          <p:nvPr/>
        </p:nvSpPr>
        <p:spPr>
          <a:xfrm>
            <a:off x="8182707" y="1061244"/>
            <a:ext cx="2837717" cy="923330"/>
          </a:xfrm>
          <a:prstGeom prst="rect">
            <a:avLst/>
          </a:prstGeom>
          <a:noFill/>
        </p:spPr>
        <p:txBody>
          <a:bodyPr wrap="square">
            <a:spAutoFit/>
          </a:bodyPr>
          <a:lstStyle/>
          <a:p>
            <a:pPr algn="ctr"/>
            <a:r>
              <a:rPr lang="en-US" b="1" i="0" dirty="0">
                <a:solidFill>
                  <a:srgbClr val="1B1B1B"/>
                </a:solidFill>
                <a:effectLst/>
                <a:latin typeface="Source Sans Pro Web"/>
              </a:rPr>
              <a:t>1,589 WQX/USGS ‘Organizations’ with data</a:t>
            </a:r>
            <a:endParaRPr lang="en-US" dirty="0"/>
          </a:p>
        </p:txBody>
      </p:sp>
      <p:pic>
        <p:nvPicPr>
          <p:cNvPr id="7" name="Picture 6">
            <a:extLst>
              <a:ext uri="{FF2B5EF4-FFF2-40B4-BE49-F238E27FC236}">
                <a16:creationId xmlns:a16="http://schemas.microsoft.com/office/drawing/2014/main" id="{2F0A7E88-4BB8-9256-1A65-856AB046405A}"/>
              </a:ext>
            </a:extLst>
          </p:cNvPr>
          <p:cNvPicPr>
            <a:picLocks noChangeAspect="1"/>
          </p:cNvPicPr>
          <p:nvPr/>
        </p:nvPicPr>
        <p:blipFill>
          <a:blip r:embed="rId2"/>
          <a:stretch>
            <a:fillRect/>
          </a:stretch>
        </p:blipFill>
        <p:spPr>
          <a:xfrm>
            <a:off x="7347281" y="2232429"/>
            <a:ext cx="4221420" cy="3849872"/>
          </a:xfrm>
          <a:prstGeom prst="rect">
            <a:avLst/>
          </a:prstGeom>
        </p:spPr>
      </p:pic>
    </p:spTree>
    <p:extLst>
      <p:ext uri="{BB962C8B-B14F-4D97-AF65-F5344CB8AC3E}">
        <p14:creationId xmlns:p14="http://schemas.microsoft.com/office/powerpoint/2010/main" val="42921631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BA35-B70A-D84E-AECF-EA154C1DF39F}"/>
              </a:ext>
            </a:extLst>
          </p:cNvPr>
          <p:cNvSpPr>
            <a:spLocks noGrp="1"/>
          </p:cNvSpPr>
          <p:nvPr>
            <p:ph type="title"/>
          </p:nvPr>
        </p:nvSpPr>
        <p:spPr>
          <a:xfrm>
            <a:off x="584812" y="18256"/>
            <a:ext cx="10515600" cy="1325563"/>
          </a:xfrm>
        </p:spPr>
        <p:txBody>
          <a:bodyPr/>
          <a:lstStyle/>
          <a:p>
            <a:r>
              <a:rPr lang="en-US" dirty="0"/>
              <a:t>WQX Submission Options</a:t>
            </a:r>
          </a:p>
        </p:txBody>
      </p:sp>
      <p:grpSp>
        <p:nvGrpSpPr>
          <p:cNvPr id="3" name="Group 2">
            <a:extLst>
              <a:ext uri="{FF2B5EF4-FFF2-40B4-BE49-F238E27FC236}">
                <a16:creationId xmlns:a16="http://schemas.microsoft.com/office/drawing/2014/main" id="{61D628E4-BCA5-150A-D821-488F729EBAB9}"/>
              </a:ext>
            </a:extLst>
          </p:cNvPr>
          <p:cNvGrpSpPr/>
          <p:nvPr/>
        </p:nvGrpSpPr>
        <p:grpSpPr>
          <a:xfrm>
            <a:off x="838200" y="1348021"/>
            <a:ext cx="10667724" cy="4782119"/>
            <a:chOff x="838200" y="1348021"/>
            <a:chExt cx="10667724" cy="4782119"/>
          </a:xfrm>
        </p:grpSpPr>
        <p:sp>
          <p:nvSpPr>
            <p:cNvPr id="10" name="Freeform: Shape 9">
              <a:extLst>
                <a:ext uri="{FF2B5EF4-FFF2-40B4-BE49-F238E27FC236}">
                  <a16:creationId xmlns:a16="http://schemas.microsoft.com/office/drawing/2014/main" id="{CBD984B5-9A82-F1D0-CE7E-E93E06197001}"/>
                </a:ext>
              </a:extLst>
            </p:cNvPr>
            <p:cNvSpPr/>
            <p:nvPr/>
          </p:nvSpPr>
          <p:spPr>
            <a:xfrm>
              <a:off x="3935500" y="1577976"/>
              <a:ext cx="2111729" cy="2111729"/>
            </a:xfrm>
            <a:custGeom>
              <a:avLst/>
              <a:gdLst>
                <a:gd name="connsiteX0" fmla="*/ 0 w 2111729"/>
                <a:gd name="connsiteY0" fmla="*/ 2111729 h 2111729"/>
                <a:gd name="connsiteX1" fmla="*/ 2111729 w 2111729"/>
                <a:gd name="connsiteY1" fmla="*/ 0 h 2111729"/>
                <a:gd name="connsiteX2" fmla="*/ 2111729 w 2111729"/>
                <a:gd name="connsiteY2" fmla="*/ 2111729 h 2111729"/>
                <a:gd name="connsiteX3" fmla="*/ 0 w 2111729"/>
                <a:gd name="connsiteY3" fmla="*/ 2111729 h 2111729"/>
              </a:gdLst>
              <a:ahLst/>
              <a:cxnLst>
                <a:cxn ang="0">
                  <a:pos x="connsiteX0" y="connsiteY0"/>
                </a:cxn>
                <a:cxn ang="0">
                  <a:pos x="connsiteX1" y="connsiteY1"/>
                </a:cxn>
                <a:cxn ang="0">
                  <a:pos x="connsiteX2" y="connsiteY2"/>
                </a:cxn>
                <a:cxn ang="0">
                  <a:pos x="connsiteX3" y="connsiteY3"/>
                </a:cxn>
              </a:cxnLst>
              <a:rect l="l" t="t" r="r" b="b"/>
              <a:pathLst>
                <a:path w="2111729" h="2111729">
                  <a:moveTo>
                    <a:pt x="0" y="2111729"/>
                  </a:moveTo>
                  <a:cubicBezTo>
                    <a:pt x="0" y="945453"/>
                    <a:pt x="945453" y="0"/>
                    <a:pt x="2111729" y="0"/>
                  </a:cubicBezTo>
                  <a:lnTo>
                    <a:pt x="2111729" y="2111729"/>
                  </a:lnTo>
                  <a:lnTo>
                    <a:pt x="0" y="211172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74975" tIns="774975"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eXchange</a:t>
              </a:r>
              <a:r>
                <a:rPr lang="en-US" sz="2200" kern="1200" dirty="0"/>
                <a:t> Network</a:t>
              </a:r>
            </a:p>
          </p:txBody>
        </p:sp>
        <p:sp>
          <p:nvSpPr>
            <p:cNvPr id="11" name="Freeform: Shape 10">
              <a:extLst>
                <a:ext uri="{FF2B5EF4-FFF2-40B4-BE49-F238E27FC236}">
                  <a16:creationId xmlns:a16="http://schemas.microsoft.com/office/drawing/2014/main" id="{5050FC7F-32DC-9A12-6E19-E189C58D293D}"/>
                </a:ext>
              </a:extLst>
            </p:cNvPr>
            <p:cNvSpPr/>
            <p:nvPr/>
          </p:nvSpPr>
          <p:spPr>
            <a:xfrm>
              <a:off x="6144769" y="1577976"/>
              <a:ext cx="2111729" cy="2111729"/>
            </a:xfrm>
            <a:custGeom>
              <a:avLst/>
              <a:gdLst>
                <a:gd name="connsiteX0" fmla="*/ 0 w 2111729"/>
                <a:gd name="connsiteY0" fmla="*/ 2111729 h 2111729"/>
                <a:gd name="connsiteX1" fmla="*/ 2111729 w 2111729"/>
                <a:gd name="connsiteY1" fmla="*/ 0 h 2111729"/>
                <a:gd name="connsiteX2" fmla="*/ 2111729 w 2111729"/>
                <a:gd name="connsiteY2" fmla="*/ 2111729 h 2111729"/>
                <a:gd name="connsiteX3" fmla="*/ 0 w 2111729"/>
                <a:gd name="connsiteY3" fmla="*/ 2111729 h 2111729"/>
              </a:gdLst>
              <a:ahLst/>
              <a:cxnLst>
                <a:cxn ang="0">
                  <a:pos x="connsiteX0" y="connsiteY0"/>
                </a:cxn>
                <a:cxn ang="0">
                  <a:pos x="connsiteX1" y="connsiteY1"/>
                </a:cxn>
                <a:cxn ang="0">
                  <a:pos x="connsiteX2" y="connsiteY2"/>
                </a:cxn>
                <a:cxn ang="0">
                  <a:pos x="connsiteX3" y="connsiteY3"/>
                </a:cxn>
              </a:cxnLst>
              <a:rect l="l" t="t" r="r" b="b"/>
              <a:pathLst>
                <a:path w="2111729" h="2111729">
                  <a:moveTo>
                    <a:pt x="0" y="0"/>
                  </a:moveTo>
                  <a:cubicBezTo>
                    <a:pt x="1166276" y="0"/>
                    <a:pt x="2111729" y="945453"/>
                    <a:pt x="2111729" y="2111729"/>
                  </a:cubicBezTo>
                  <a:lnTo>
                    <a:pt x="0" y="2111729"/>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6464" tIns="774975" rIns="774975"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WQXWeb</a:t>
              </a:r>
              <a:r>
                <a:rPr lang="en-US" sz="2200" kern="1200" dirty="0"/>
                <a:t> Templates</a:t>
              </a:r>
            </a:p>
          </p:txBody>
        </p:sp>
        <p:sp>
          <p:nvSpPr>
            <p:cNvPr id="12" name="Freeform: Shape 11">
              <a:extLst>
                <a:ext uri="{FF2B5EF4-FFF2-40B4-BE49-F238E27FC236}">
                  <a16:creationId xmlns:a16="http://schemas.microsoft.com/office/drawing/2014/main" id="{234640E0-463B-46AE-C77A-6A33D7DA46CE}"/>
                </a:ext>
              </a:extLst>
            </p:cNvPr>
            <p:cNvSpPr/>
            <p:nvPr/>
          </p:nvSpPr>
          <p:spPr>
            <a:xfrm>
              <a:off x="6144769" y="3787245"/>
              <a:ext cx="2111730" cy="2111729"/>
            </a:xfrm>
            <a:custGeom>
              <a:avLst/>
              <a:gdLst>
                <a:gd name="connsiteX0" fmla="*/ 0 w 2111729"/>
                <a:gd name="connsiteY0" fmla="*/ 2111729 h 2111729"/>
                <a:gd name="connsiteX1" fmla="*/ 2111729 w 2111729"/>
                <a:gd name="connsiteY1" fmla="*/ 0 h 2111729"/>
                <a:gd name="connsiteX2" fmla="*/ 2111729 w 2111729"/>
                <a:gd name="connsiteY2" fmla="*/ 2111729 h 2111729"/>
                <a:gd name="connsiteX3" fmla="*/ 0 w 2111729"/>
                <a:gd name="connsiteY3" fmla="*/ 2111729 h 2111729"/>
              </a:gdLst>
              <a:ahLst/>
              <a:cxnLst>
                <a:cxn ang="0">
                  <a:pos x="connsiteX0" y="connsiteY0"/>
                </a:cxn>
                <a:cxn ang="0">
                  <a:pos x="connsiteX1" y="connsiteY1"/>
                </a:cxn>
                <a:cxn ang="0">
                  <a:pos x="connsiteX2" y="connsiteY2"/>
                </a:cxn>
                <a:cxn ang="0">
                  <a:pos x="connsiteX3" y="connsiteY3"/>
                </a:cxn>
              </a:cxnLst>
              <a:rect l="l" t="t" r="r" b="b"/>
              <a:pathLst>
                <a:path w="2111729" h="2111729">
                  <a:moveTo>
                    <a:pt x="2111729" y="0"/>
                  </a:moveTo>
                  <a:cubicBezTo>
                    <a:pt x="2111729" y="1166276"/>
                    <a:pt x="1166276" y="2111729"/>
                    <a:pt x="0" y="2111729"/>
                  </a:cubicBezTo>
                  <a:lnTo>
                    <a:pt x="0" y="0"/>
                  </a:lnTo>
                  <a:lnTo>
                    <a:pt x="2111729"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6464" tIns="156464" rIns="774976" bIns="774975" numCol="1" spcCol="1270" anchor="ctr" anchorCtr="0">
              <a:noAutofit/>
            </a:bodyPr>
            <a:lstStyle/>
            <a:p>
              <a:pPr marL="0" lvl="0" indent="0" algn="ctr" defTabSz="977900">
                <a:lnSpc>
                  <a:spcPct val="90000"/>
                </a:lnSpc>
                <a:spcBef>
                  <a:spcPct val="0"/>
                </a:spcBef>
                <a:spcAft>
                  <a:spcPct val="35000"/>
                </a:spcAft>
                <a:buNone/>
              </a:pPr>
              <a:endParaRPr lang="en-US" sz="2200" kern="1200" dirty="0"/>
            </a:p>
            <a:p>
              <a:pPr marL="0" lvl="0" indent="0" algn="ctr" defTabSz="977900">
                <a:lnSpc>
                  <a:spcPct val="90000"/>
                </a:lnSpc>
                <a:spcBef>
                  <a:spcPct val="0"/>
                </a:spcBef>
                <a:spcAft>
                  <a:spcPct val="35000"/>
                </a:spcAft>
                <a:buNone/>
              </a:pPr>
              <a:r>
                <a:rPr lang="en-US" sz="2200" kern="1200" dirty="0" err="1"/>
                <a:t>WQXWebCustom</a:t>
              </a:r>
              <a:r>
                <a:rPr lang="en-US" sz="2200" kern="1200" dirty="0"/>
                <a:t> Import</a:t>
              </a:r>
            </a:p>
          </p:txBody>
        </p:sp>
        <p:sp>
          <p:nvSpPr>
            <p:cNvPr id="13" name="Freeform: Shape 12">
              <a:extLst>
                <a:ext uri="{FF2B5EF4-FFF2-40B4-BE49-F238E27FC236}">
                  <a16:creationId xmlns:a16="http://schemas.microsoft.com/office/drawing/2014/main" id="{0D30CB18-F8FC-9936-F5C3-BE0AE0F015FB}"/>
                </a:ext>
              </a:extLst>
            </p:cNvPr>
            <p:cNvSpPr/>
            <p:nvPr/>
          </p:nvSpPr>
          <p:spPr>
            <a:xfrm>
              <a:off x="3935499" y="3787245"/>
              <a:ext cx="2111730" cy="2111729"/>
            </a:xfrm>
            <a:custGeom>
              <a:avLst/>
              <a:gdLst>
                <a:gd name="connsiteX0" fmla="*/ 0 w 2111729"/>
                <a:gd name="connsiteY0" fmla="*/ 2111729 h 2111729"/>
                <a:gd name="connsiteX1" fmla="*/ 2111729 w 2111729"/>
                <a:gd name="connsiteY1" fmla="*/ 0 h 2111729"/>
                <a:gd name="connsiteX2" fmla="*/ 2111729 w 2111729"/>
                <a:gd name="connsiteY2" fmla="*/ 2111729 h 2111729"/>
                <a:gd name="connsiteX3" fmla="*/ 0 w 2111729"/>
                <a:gd name="connsiteY3" fmla="*/ 2111729 h 2111729"/>
              </a:gdLst>
              <a:ahLst/>
              <a:cxnLst>
                <a:cxn ang="0">
                  <a:pos x="connsiteX0" y="connsiteY0"/>
                </a:cxn>
                <a:cxn ang="0">
                  <a:pos x="connsiteX1" y="connsiteY1"/>
                </a:cxn>
                <a:cxn ang="0">
                  <a:pos x="connsiteX2" y="connsiteY2"/>
                </a:cxn>
                <a:cxn ang="0">
                  <a:pos x="connsiteX3" y="connsiteY3"/>
                </a:cxn>
              </a:cxnLst>
              <a:rect l="l" t="t" r="r" b="b"/>
              <a:pathLst>
                <a:path w="2111729" h="2111729">
                  <a:moveTo>
                    <a:pt x="2111729" y="2111729"/>
                  </a:moveTo>
                  <a:cubicBezTo>
                    <a:pt x="945453" y="2111729"/>
                    <a:pt x="0" y="1166276"/>
                    <a:pt x="0" y="0"/>
                  </a:cubicBezTo>
                  <a:lnTo>
                    <a:pt x="2111729" y="0"/>
                  </a:lnTo>
                  <a:lnTo>
                    <a:pt x="2111729" y="211172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74976" tIns="156464" rIns="156464" bIns="774975" numCol="1" spcCol="1270" anchor="ctr" anchorCtr="0">
              <a:noAutofit/>
            </a:bodyPr>
            <a:lstStyle/>
            <a:p>
              <a:pPr marL="0" lvl="0" indent="0" algn="ctr" defTabSz="977900">
                <a:lnSpc>
                  <a:spcPct val="90000"/>
                </a:lnSpc>
                <a:spcBef>
                  <a:spcPct val="0"/>
                </a:spcBef>
                <a:spcAft>
                  <a:spcPct val="35000"/>
                </a:spcAft>
                <a:buNone/>
              </a:pPr>
              <a:r>
                <a:rPr lang="en-US" sz="2200" kern="1200" dirty="0" err="1"/>
                <a:t>WQXWeb</a:t>
              </a:r>
              <a:r>
                <a:rPr lang="en-US" sz="2200" kern="1200" dirty="0"/>
                <a:t> API</a:t>
              </a:r>
            </a:p>
          </p:txBody>
        </p:sp>
        <p:sp>
          <p:nvSpPr>
            <p:cNvPr id="5" name="TextBox 4">
              <a:extLst>
                <a:ext uri="{FF2B5EF4-FFF2-40B4-BE49-F238E27FC236}">
                  <a16:creationId xmlns:a16="http://schemas.microsoft.com/office/drawing/2014/main" id="{FDFDE6F6-C14B-EFD7-AC14-B9A1DF6F47D7}"/>
                </a:ext>
              </a:extLst>
            </p:cNvPr>
            <p:cNvSpPr txBox="1"/>
            <p:nvPr/>
          </p:nvSpPr>
          <p:spPr>
            <a:xfrm>
              <a:off x="7720712" y="1348021"/>
              <a:ext cx="3785212" cy="2009061"/>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Manually reformat a dataset to the WQX standard using Excel templates</a:t>
              </a:r>
            </a:p>
          </p:txBody>
        </p:sp>
        <p:sp>
          <p:nvSpPr>
            <p:cNvPr id="6" name="TextBox 5">
              <a:extLst>
                <a:ext uri="{FF2B5EF4-FFF2-40B4-BE49-F238E27FC236}">
                  <a16:creationId xmlns:a16="http://schemas.microsoft.com/office/drawing/2014/main" id="{AFB42067-91E4-ED1E-6170-D4D3E6792FEA}"/>
                </a:ext>
              </a:extLst>
            </p:cNvPr>
            <p:cNvSpPr txBox="1"/>
            <p:nvPr/>
          </p:nvSpPr>
          <p:spPr>
            <a:xfrm>
              <a:off x="7720711" y="4121078"/>
              <a:ext cx="3785212" cy="2009061"/>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Create a custom import for your data  in </a:t>
              </a:r>
              <a:r>
                <a:rPr lang="en-US" sz="2800" dirty="0" err="1"/>
                <a:t>WQXWeb</a:t>
              </a:r>
              <a:r>
                <a:rPr lang="en-US" sz="2800" dirty="0"/>
                <a:t> to read your on-going datasets</a:t>
              </a:r>
            </a:p>
          </p:txBody>
        </p:sp>
        <p:sp>
          <p:nvSpPr>
            <p:cNvPr id="7" name="TextBox 6">
              <a:extLst>
                <a:ext uri="{FF2B5EF4-FFF2-40B4-BE49-F238E27FC236}">
                  <a16:creationId xmlns:a16="http://schemas.microsoft.com/office/drawing/2014/main" id="{03F8FACC-F76F-32BC-640F-CCBAA75AB945}"/>
                </a:ext>
              </a:extLst>
            </p:cNvPr>
            <p:cNvSpPr txBox="1"/>
            <p:nvPr/>
          </p:nvSpPr>
          <p:spPr>
            <a:xfrm>
              <a:off x="838200" y="4121079"/>
              <a:ext cx="3785212" cy="2009061"/>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For Developers/ Advanced Users to build modern client-side solutions</a:t>
              </a:r>
            </a:p>
          </p:txBody>
        </p:sp>
        <p:sp>
          <p:nvSpPr>
            <p:cNvPr id="8" name="TextBox 7">
              <a:extLst>
                <a:ext uri="{FF2B5EF4-FFF2-40B4-BE49-F238E27FC236}">
                  <a16:creationId xmlns:a16="http://schemas.microsoft.com/office/drawing/2014/main" id="{4011F7AA-E466-CC95-347F-1D01D530118D}"/>
                </a:ext>
              </a:extLst>
            </p:cNvPr>
            <p:cNvSpPr txBox="1"/>
            <p:nvPr/>
          </p:nvSpPr>
          <p:spPr>
            <a:xfrm>
              <a:off x="838200" y="1348021"/>
              <a:ext cx="3785212" cy="2009061"/>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For Database Admins to self-publish a WQX XML file via a node/client </a:t>
              </a:r>
            </a:p>
          </p:txBody>
        </p:sp>
      </p:grpSp>
    </p:spTree>
    <p:extLst>
      <p:ext uri="{BB962C8B-B14F-4D97-AF65-F5344CB8AC3E}">
        <p14:creationId xmlns:p14="http://schemas.microsoft.com/office/powerpoint/2010/main" val="319082097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4992EBA1-AE51-2ADE-7B90-63EA509315E4}"/>
              </a:ext>
            </a:extLst>
          </p:cNvPr>
          <p:cNvSpPr/>
          <p:nvPr/>
        </p:nvSpPr>
        <p:spPr>
          <a:xfrm>
            <a:off x="3395157" y="4360797"/>
            <a:ext cx="880316" cy="551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API</a:t>
            </a:r>
          </a:p>
        </p:txBody>
      </p:sp>
      <p:sp>
        <p:nvSpPr>
          <p:cNvPr id="2" name="Title 1">
            <a:extLst>
              <a:ext uri="{FF2B5EF4-FFF2-40B4-BE49-F238E27FC236}">
                <a16:creationId xmlns:a16="http://schemas.microsoft.com/office/drawing/2014/main" id="{E16B74D9-302C-61B2-901E-3D1E7D1F7A22}"/>
              </a:ext>
            </a:extLst>
          </p:cNvPr>
          <p:cNvSpPr>
            <a:spLocks noGrp="1"/>
          </p:cNvSpPr>
          <p:nvPr>
            <p:ph type="title"/>
          </p:nvPr>
        </p:nvSpPr>
        <p:spPr>
          <a:xfrm>
            <a:off x="709181" y="-6569"/>
            <a:ext cx="10515600" cy="1325563"/>
          </a:xfrm>
        </p:spPr>
        <p:txBody>
          <a:bodyPr/>
          <a:lstStyle/>
          <a:p>
            <a:r>
              <a:rPr lang="en-US" dirty="0"/>
              <a:t>Ways to share your data to WQX</a:t>
            </a:r>
          </a:p>
        </p:txBody>
      </p:sp>
      <p:cxnSp>
        <p:nvCxnSpPr>
          <p:cNvPr id="19" name="Connector: Elbow 18">
            <a:extLst>
              <a:ext uri="{FF2B5EF4-FFF2-40B4-BE49-F238E27FC236}">
                <a16:creationId xmlns:a16="http://schemas.microsoft.com/office/drawing/2014/main" id="{0FA18C61-947B-82CA-5D75-4582123DDAA6}"/>
              </a:ext>
            </a:extLst>
          </p:cNvPr>
          <p:cNvCxnSpPr>
            <a:cxnSpLocks/>
            <a:stCxn id="26" idx="3"/>
          </p:cNvCxnSpPr>
          <p:nvPr/>
        </p:nvCxnSpPr>
        <p:spPr>
          <a:xfrm flipV="1">
            <a:off x="2074703" y="4457881"/>
            <a:ext cx="5590722" cy="123953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B2D7FA4-9159-8712-9B5F-EE65A345BE2B}"/>
              </a:ext>
            </a:extLst>
          </p:cNvPr>
          <p:cNvPicPr>
            <a:picLocks noChangeAspect="1"/>
          </p:cNvPicPr>
          <p:nvPr/>
        </p:nvPicPr>
        <p:blipFill>
          <a:blip r:embed="rId2"/>
          <a:stretch>
            <a:fillRect/>
          </a:stretch>
        </p:blipFill>
        <p:spPr>
          <a:xfrm>
            <a:off x="4275473" y="5827191"/>
            <a:ext cx="1209645" cy="563499"/>
          </a:xfrm>
          <a:prstGeom prst="rect">
            <a:avLst/>
          </a:prstGeom>
        </p:spPr>
      </p:pic>
      <p:grpSp>
        <p:nvGrpSpPr>
          <p:cNvPr id="87" name="Group 86">
            <a:extLst>
              <a:ext uri="{FF2B5EF4-FFF2-40B4-BE49-F238E27FC236}">
                <a16:creationId xmlns:a16="http://schemas.microsoft.com/office/drawing/2014/main" id="{1FE50529-A77D-F398-903E-2EF57B592162}"/>
              </a:ext>
            </a:extLst>
          </p:cNvPr>
          <p:cNvGrpSpPr/>
          <p:nvPr/>
        </p:nvGrpSpPr>
        <p:grpSpPr>
          <a:xfrm>
            <a:off x="319454" y="4669330"/>
            <a:ext cx="1934812" cy="1485285"/>
            <a:chOff x="319454" y="4669330"/>
            <a:chExt cx="1934812" cy="1485285"/>
          </a:xfrm>
        </p:grpSpPr>
        <p:pic>
          <p:nvPicPr>
            <p:cNvPr id="22" name="Graphic 21" descr="User with solid fill">
              <a:extLst>
                <a:ext uri="{FF2B5EF4-FFF2-40B4-BE49-F238E27FC236}">
                  <a16:creationId xmlns:a16="http://schemas.microsoft.com/office/drawing/2014/main" id="{F0A16289-5782-8F84-0717-A4D369CCC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9454" y="5240215"/>
              <a:ext cx="914400" cy="914400"/>
            </a:xfrm>
            <a:prstGeom prst="rect">
              <a:avLst/>
            </a:prstGeom>
          </p:spPr>
        </p:pic>
        <p:pic>
          <p:nvPicPr>
            <p:cNvPr id="26" name="Graphic 25" descr="Server with solid fill">
              <a:extLst>
                <a:ext uri="{FF2B5EF4-FFF2-40B4-BE49-F238E27FC236}">
                  <a16:creationId xmlns:a16="http://schemas.microsoft.com/office/drawing/2014/main" id="{7AA50402-5E6F-263F-D20F-BE91FC77731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60303" y="5240215"/>
              <a:ext cx="914400" cy="914400"/>
            </a:xfrm>
            <a:prstGeom prst="rect">
              <a:avLst/>
            </a:prstGeom>
          </p:spPr>
        </p:pic>
        <p:pic>
          <p:nvPicPr>
            <p:cNvPr id="33" name="Content Placeholder 12" descr="Document outline">
              <a:extLst>
                <a:ext uri="{FF2B5EF4-FFF2-40B4-BE49-F238E27FC236}">
                  <a16:creationId xmlns:a16="http://schemas.microsoft.com/office/drawing/2014/main" id="{CACF1DC3-5566-EB10-068D-54B36BB34A9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71359" y="5330245"/>
              <a:ext cx="282907" cy="282907"/>
            </a:xfrm>
            <a:prstGeom prst="rect">
              <a:avLst/>
            </a:prstGeom>
          </p:spPr>
        </p:pic>
        <p:pic>
          <p:nvPicPr>
            <p:cNvPr id="34" name="Graphic 33" descr="Key with solid fill">
              <a:extLst>
                <a:ext uri="{FF2B5EF4-FFF2-40B4-BE49-F238E27FC236}">
                  <a16:creationId xmlns:a16="http://schemas.microsoft.com/office/drawing/2014/main" id="{7097C93F-CB71-52D1-184E-B47CE72AD2A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25719" y="5205045"/>
              <a:ext cx="141454" cy="141454"/>
            </a:xfrm>
            <a:prstGeom prst="rect">
              <a:avLst/>
            </a:prstGeom>
          </p:spPr>
        </p:pic>
        <p:sp>
          <p:nvSpPr>
            <p:cNvPr id="45" name="Speech Bubble: Rectangle 44">
              <a:extLst>
                <a:ext uri="{FF2B5EF4-FFF2-40B4-BE49-F238E27FC236}">
                  <a16:creationId xmlns:a16="http://schemas.microsoft.com/office/drawing/2014/main" id="{4D3A6FF8-8C16-F2FE-CC68-7ED224298223}"/>
                </a:ext>
              </a:extLst>
            </p:cNvPr>
            <p:cNvSpPr/>
            <p:nvPr/>
          </p:nvSpPr>
          <p:spPr>
            <a:xfrm>
              <a:off x="879998" y="4669330"/>
              <a:ext cx="914400" cy="612648"/>
            </a:xfrm>
            <a:prstGeom prst="wedgeRectCallout">
              <a:avLst>
                <a:gd name="adj1" fmla="val -35256"/>
                <a:gd name="adj2" fmla="val 8115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I got this</a:t>
              </a:r>
            </a:p>
          </p:txBody>
        </p:sp>
      </p:grpSp>
      <p:grpSp>
        <p:nvGrpSpPr>
          <p:cNvPr id="86" name="Group 85">
            <a:extLst>
              <a:ext uri="{FF2B5EF4-FFF2-40B4-BE49-F238E27FC236}">
                <a16:creationId xmlns:a16="http://schemas.microsoft.com/office/drawing/2014/main" id="{D9D6B67F-C7E4-6E32-7D09-CEE21FA84EAB}"/>
              </a:ext>
            </a:extLst>
          </p:cNvPr>
          <p:cNvGrpSpPr/>
          <p:nvPr/>
        </p:nvGrpSpPr>
        <p:grpSpPr>
          <a:xfrm>
            <a:off x="6737058" y="937609"/>
            <a:ext cx="2073096" cy="3444072"/>
            <a:chOff x="6737058" y="937609"/>
            <a:chExt cx="2073096" cy="3444072"/>
          </a:xfrm>
        </p:grpSpPr>
        <p:grpSp>
          <p:nvGrpSpPr>
            <p:cNvPr id="78" name="Content Placeholder 12" descr="Document outline">
              <a:extLst>
                <a:ext uri="{FF2B5EF4-FFF2-40B4-BE49-F238E27FC236}">
                  <a16:creationId xmlns:a16="http://schemas.microsoft.com/office/drawing/2014/main" id="{DE48C9DB-3D1E-E3C7-2380-D8D15BAFCB5A}"/>
                </a:ext>
              </a:extLst>
            </p:cNvPr>
            <p:cNvGrpSpPr/>
            <p:nvPr/>
          </p:nvGrpSpPr>
          <p:grpSpPr>
            <a:xfrm>
              <a:off x="7379675" y="3619681"/>
              <a:ext cx="571500" cy="762000"/>
              <a:chOff x="7379675" y="3619681"/>
              <a:chExt cx="571500" cy="762000"/>
            </a:xfrm>
            <a:solidFill>
              <a:srgbClr val="000000"/>
            </a:solidFill>
          </p:grpSpPr>
          <p:sp>
            <p:nvSpPr>
              <p:cNvPr id="79" name="Freeform: Shape 78">
                <a:extLst>
                  <a:ext uri="{FF2B5EF4-FFF2-40B4-BE49-F238E27FC236}">
                    <a16:creationId xmlns:a16="http://schemas.microsoft.com/office/drawing/2014/main" id="{E9D23AD7-C25E-1B76-2F89-71CC4A439F48}"/>
                  </a:ext>
                </a:extLst>
              </p:cNvPr>
              <p:cNvSpPr/>
              <p:nvPr/>
            </p:nvSpPr>
            <p:spPr>
              <a:xfrm>
                <a:off x="7474925" y="394353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4482900E-5507-18C1-0B0E-552621AFB895}"/>
                  </a:ext>
                </a:extLst>
              </p:cNvPr>
              <p:cNvSpPr/>
              <p:nvPr/>
            </p:nvSpPr>
            <p:spPr>
              <a:xfrm>
                <a:off x="7474925" y="3867331"/>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EC1486B-8814-2D14-EA9C-71B43188F7BE}"/>
                  </a:ext>
                </a:extLst>
              </p:cNvPr>
              <p:cNvSpPr/>
              <p:nvPr/>
            </p:nvSpPr>
            <p:spPr>
              <a:xfrm>
                <a:off x="7474925" y="401973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3F6B428F-31A0-6950-21C9-1CAA83B7684F}"/>
                  </a:ext>
                </a:extLst>
              </p:cNvPr>
              <p:cNvSpPr/>
              <p:nvPr/>
            </p:nvSpPr>
            <p:spPr>
              <a:xfrm>
                <a:off x="7474925" y="409593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2F4D5F-3021-B821-9134-72D5D7C353F5}"/>
                  </a:ext>
                </a:extLst>
              </p:cNvPr>
              <p:cNvSpPr/>
              <p:nvPr/>
            </p:nvSpPr>
            <p:spPr>
              <a:xfrm>
                <a:off x="7474925" y="417213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0112BE57-1AE8-524C-32C2-07E5C722DA2D}"/>
                  </a:ext>
                </a:extLst>
              </p:cNvPr>
              <p:cNvSpPr/>
              <p:nvPr/>
            </p:nvSpPr>
            <p:spPr>
              <a:xfrm>
                <a:off x="7474925" y="424833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74DCAA3C-F3C3-58B2-D19A-61287ACA2F7C}"/>
                  </a:ext>
                </a:extLst>
              </p:cNvPr>
              <p:cNvSpPr/>
              <p:nvPr/>
            </p:nvSpPr>
            <p:spPr>
              <a:xfrm>
                <a:off x="7379675" y="3619681"/>
                <a:ext cx="571500" cy="762000"/>
              </a:xfrm>
              <a:custGeom>
                <a:avLst/>
                <a:gdLst>
                  <a:gd name="connsiteX0" fmla="*/ 0 w 571500"/>
                  <a:gd name="connsiteY0" fmla="*/ 0 h 762000"/>
                  <a:gd name="connsiteX1" fmla="*/ 0 w 571500"/>
                  <a:gd name="connsiteY1" fmla="*/ 762000 h 762000"/>
                  <a:gd name="connsiteX2" fmla="*/ 571500 w 571500"/>
                  <a:gd name="connsiteY2" fmla="*/ 762000 h 762000"/>
                  <a:gd name="connsiteX3" fmla="*/ 571500 w 571500"/>
                  <a:gd name="connsiteY3" fmla="*/ 205607 h 762000"/>
                  <a:gd name="connsiteX4" fmla="*/ 365893 w 571500"/>
                  <a:gd name="connsiteY4" fmla="*/ 0 h 762000"/>
                  <a:gd name="connsiteX5" fmla="*/ 371637 w 571500"/>
                  <a:gd name="connsiteY5" fmla="*/ 32680 h 762000"/>
                  <a:gd name="connsiteX6" fmla="*/ 538820 w 571500"/>
                  <a:gd name="connsiteY6" fmla="*/ 199863 h 762000"/>
                  <a:gd name="connsiteX7" fmla="*/ 538819 w 571500"/>
                  <a:gd name="connsiteY7" fmla="*/ 199997 h 762000"/>
                  <a:gd name="connsiteX8" fmla="*/ 538753 w 571500"/>
                  <a:gd name="connsiteY8" fmla="*/ 200025 h 762000"/>
                  <a:gd name="connsiteX9" fmla="*/ 371475 w 571500"/>
                  <a:gd name="connsiteY9" fmla="*/ 200025 h 762000"/>
                  <a:gd name="connsiteX10" fmla="*/ 371475 w 571500"/>
                  <a:gd name="connsiteY10" fmla="*/ 32747 h 762000"/>
                  <a:gd name="connsiteX11" fmla="*/ 371571 w 571500"/>
                  <a:gd name="connsiteY11" fmla="*/ 32653 h 762000"/>
                  <a:gd name="connsiteX12" fmla="*/ 371637 w 571500"/>
                  <a:gd name="connsiteY12" fmla="*/ 32680 h 762000"/>
                  <a:gd name="connsiteX13" fmla="*/ 19050 w 571500"/>
                  <a:gd name="connsiteY13" fmla="*/ 742950 h 762000"/>
                  <a:gd name="connsiteX14" fmla="*/ 19050 w 571500"/>
                  <a:gd name="connsiteY14" fmla="*/ 19050 h 762000"/>
                  <a:gd name="connsiteX15" fmla="*/ 352425 w 571500"/>
                  <a:gd name="connsiteY15" fmla="*/ 19050 h 762000"/>
                  <a:gd name="connsiteX16" fmla="*/ 352425 w 571500"/>
                  <a:gd name="connsiteY16" fmla="*/ 219075 h 762000"/>
                  <a:gd name="connsiteX17" fmla="*/ 552450 w 571500"/>
                  <a:gd name="connsiteY17" fmla="*/ 219075 h 762000"/>
                  <a:gd name="connsiteX18" fmla="*/ 552450 w 571500"/>
                  <a:gd name="connsiteY18"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0" h="762000">
                    <a:moveTo>
                      <a:pt x="0" y="0"/>
                    </a:moveTo>
                    <a:lnTo>
                      <a:pt x="0" y="762000"/>
                    </a:lnTo>
                    <a:lnTo>
                      <a:pt x="571500" y="762000"/>
                    </a:lnTo>
                    <a:lnTo>
                      <a:pt x="571500" y="205607"/>
                    </a:lnTo>
                    <a:lnTo>
                      <a:pt x="365893" y="0"/>
                    </a:lnTo>
                    <a:close/>
                    <a:moveTo>
                      <a:pt x="371637" y="32680"/>
                    </a:moveTo>
                    <a:lnTo>
                      <a:pt x="538820" y="199863"/>
                    </a:lnTo>
                    <a:cubicBezTo>
                      <a:pt x="538857" y="199900"/>
                      <a:pt x="538856" y="199961"/>
                      <a:pt x="538819" y="199997"/>
                    </a:cubicBezTo>
                    <a:cubicBezTo>
                      <a:pt x="538801" y="200015"/>
                      <a:pt x="538778" y="200025"/>
                      <a:pt x="538753" y="200025"/>
                    </a:cubicBezTo>
                    <a:lnTo>
                      <a:pt x="371475" y="200025"/>
                    </a:lnTo>
                    <a:lnTo>
                      <a:pt x="371475" y="32747"/>
                    </a:lnTo>
                    <a:cubicBezTo>
                      <a:pt x="371476" y="32695"/>
                      <a:pt x="371519" y="32653"/>
                      <a:pt x="371571" y="32653"/>
                    </a:cubicBezTo>
                    <a:cubicBezTo>
                      <a:pt x="371596" y="32654"/>
                      <a:pt x="371620" y="32663"/>
                      <a:pt x="371637" y="32680"/>
                    </a:cubicBezTo>
                    <a:close/>
                    <a:moveTo>
                      <a:pt x="19050" y="742950"/>
                    </a:moveTo>
                    <a:lnTo>
                      <a:pt x="19050" y="19050"/>
                    </a:lnTo>
                    <a:lnTo>
                      <a:pt x="352425" y="19050"/>
                    </a:lnTo>
                    <a:lnTo>
                      <a:pt x="352425" y="219075"/>
                    </a:lnTo>
                    <a:lnTo>
                      <a:pt x="552450" y="219075"/>
                    </a:lnTo>
                    <a:lnTo>
                      <a:pt x="552450" y="74295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 name="Graphic 14" descr="Key with solid fill">
              <a:extLst>
                <a:ext uri="{FF2B5EF4-FFF2-40B4-BE49-F238E27FC236}">
                  <a16:creationId xmlns:a16="http://schemas.microsoft.com/office/drawing/2014/main" id="{B6E29F64-1931-36C0-A984-14AACDF0689E}"/>
                </a:ext>
              </a:extLst>
            </p:cNvPr>
            <p:cNvSpPr/>
            <p:nvPr/>
          </p:nvSpPr>
          <p:spPr>
            <a:xfrm>
              <a:off x="7428032" y="3365744"/>
              <a:ext cx="419100" cy="200025"/>
            </a:xfrm>
            <a:custGeom>
              <a:avLst/>
              <a:gdLst>
                <a:gd name="connsiteX0" fmla="*/ 288131 w 419100"/>
                <a:gd name="connsiteY0" fmla="*/ 116681 h 200025"/>
                <a:gd name="connsiteX1" fmla="*/ 319088 w 419100"/>
                <a:gd name="connsiteY1" fmla="*/ 147638 h 200025"/>
                <a:gd name="connsiteX2" fmla="*/ 350044 w 419100"/>
                <a:gd name="connsiteY2" fmla="*/ 116681 h 200025"/>
                <a:gd name="connsiteX3" fmla="*/ 381000 w 419100"/>
                <a:gd name="connsiteY3" fmla="*/ 147638 h 200025"/>
                <a:gd name="connsiteX4" fmla="*/ 419100 w 419100"/>
                <a:gd name="connsiteY4" fmla="*/ 100013 h 200025"/>
                <a:gd name="connsiteX5" fmla="*/ 381000 w 419100"/>
                <a:gd name="connsiteY5" fmla="*/ 52388 h 200025"/>
                <a:gd name="connsiteX6" fmla="*/ 188119 w 419100"/>
                <a:gd name="connsiteY6" fmla="*/ 52388 h 200025"/>
                <a:gd name="connsiteX7" fmla="*/ 100013 w 419100"/>
                <a:gd name="connsiteY7" fmla="*/ 0 h 200025"/>
                <a:gd name="connsiteX8" fmla="*/ 0 w 419100"/>
                <a:gd name="connsiteY8" fmla="*/ 100013 h 200025"/>
                <a:gd name="connsiteX9" fmla="*/ 100013 w 419100"/>
                <a:gd name="connsiteY9" fmla="*/ 200025 h 200025"/>
                <a:gd name="connsiteX10" fmla="*/ 188119 w 419100"/>
                <a:gd name="connsiteY10" fmla="*/ 147638 h 200025"/>
                <a:gd name="connsiteX11" fmla="*/ 219075 w 419100"/>
                <a:gd name="connsiteY11" fmla="*/ 147638 h 200025"/>
                <a:gd name="connsiteX12" fmla="*/ 238125 w 419100"/>
                <a:gd name="connsiteY12" fmla="*/ 128588 h 200025"/>
                <a:gd name="connsiteX13" fmla="*/ 257175 w 419100"/>
                <a:gd name="connsiteY13" fmla="*/ 147638 h 200025"/>
                <a:gd name="connsiteX14" fmla="*/ 288131 w 419100"/>
                <a:gd name="connsiteY14" fmla="*/ 116681 h 200025"/>
                <a:gd name="connsiteX15" fmla="*/ 57150 w 419100"/>
                <a:gd name="connsiteY15" fmla="*/ 128588 h 200025"/>
                <a:gd name="connsiteX16" fmla="*/ 28575 w 419100"/>
                <a:gd name="connsiteY16" fmla="*/ 100013 h 200025"/>
                <a:gd name="connsiteX17" fmla="*/ 57150 w 419100"/>
                <a:gd name="connsiteY17" fmla="*/ 71438 h 200025"/>
                <a:gd name="connsiteX18" fmla="*/ 85725 w 419100"/>
                <a:gd name="connsiteY18" fmla="*/ 100013 h 200025"/>
                <a:gd name="connsiteX19" fmla="*/ 57150 w 419100"/>
                <a:gd name="connsiteY19" fmla="*/ 12858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100" h="200025">
                  <a:moveTo>
                    <a:pt x="288131" y="116681"/>
                  </a:moveTo>
                  <a:lnTo>
                    <a:pt x="319088" y="147638"/>
                  </a:lnTo>
                  <a:lnTo>
                    <a:pt x="350044" y="116681"/>
                  </a:lnTo>
                  <a:lnTo>
                    <a:pt x="381000" y="147638"/>
                  </a:lnTo>
                  <a:lnTo>
                    <a:pt x="419100" y="100013"/>
                  </a:lnTo>
                  <a:lnTo>
                    <a:pt x="381000" y="52388"/>
                  </a:lnTo>
                  <a:lnTo>
                    <a:pt x="188119" y="52388"/>
                  </a:lnTo>
                  <a:cubicBezTo>
                    <a:pt x="170974" y="20955"/>
                    <a:pt x="138113" y="0"/>
                    <a:pt x="100013" y="0"/>
                  </a:cubicBezTo>
                  <a:cubicBezTo>
                    <a:pt x="44768" y="0"/>
                    <a:pt x="0" y="44768"/>
                    <a:pt x="0" y="100013"/>
                  </a:cubicBezTo>
                  <a:cubicBezTo>
                    <a:pt x="0" y="155258"/>
                    <a:pt x="44768" y="200025"/>
                    <a:pt x="100013" y="200025"/>
                  </a:cubicBezTo>
                  <a:cubicBezTo>
                    <a:pt x="138113" y="200025"/>
                    <a:pt x="170974" y="179070"/>
                    <a:pt x="188119" y="147638"/>
                  </a:cubicBezTo>
                  <a:lnTo>
                    <a:pt x="219075" y="147638"/>
                  </a:lnTo>
                  <a:lnTo>
                    <a:pt x="238125" y="128588"/>
                  </a:lnTo>
                  <a:lnTo>
                    <a:pt x="257175" y="147638"/>
                  </a:lnTo>
                  <a:lnTo>
                    <a:pt x="288131" y="116681"/>
                  </a:lnTo>
                  <a:close/>
                  <a:moveTo>
                    <a:pt x="57150" y="128588"/>
                  </a:moveTo>
                  <a:cubicBezTo>
                    <a:pt x="41434" y="128588"/>
                    <a:pt x="28575" y="115729"/>
                    <a:pt x="28575" y="100013"/>
                  </a:cubicBezTo>
                  <a:cubicBezTo>
                    <a:pt x="28575" y="84296"/>
                    <a:pt x="41434" y="71438"/>
                    <a:pt x="57150" y="71438"/>
                  </a:cubicBezTo>
                  <a:cubicBezTo>
                    <a:pt x="72866" y="71438"/>
                    <a:pt x="85725" y="84296"/>
                    <a:pt x="85725" y="100013"/>
                  </a:cubicBezTo>
                  <a:cubicBezTo>
                    <a:pt x="85725" y="115729"/>
                    <a:pt x="72866" y="128588"/>
                    <a:pt x="57150" y="128588"/>
                  </a:cubicBezTo>
                  <a:close/>
                </a:path>
              </a:pathLst>
            </a:custGeom>
            <a:solidFill>
              <a:srgbClr val="FFC000"/>
            </a:solidFill>
            <a:ln w="4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1869D930-5907-5459-03EC-14BC2D65744A}"/>
                </a:ext>
              </a:extLst>
            </p:cNvPr>
            <p:cNvCxnSpPr>
              <a:cxnSpLocks/>
              <a:endCxn id="5" idx="2"/>
            </p:cNvCxnSpPr>
            <p:nvPr/>
          </p:nvCxnSpPr>
          <p:spPr>
            <a:xfrm>
              <a:off x="8122625" y="4000681"/>
              <a:ext cx="543658" cy="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EE869E4-44C7-DCE3-B994-5384570A29CD}"/>
                </a:ext>
              </a:extLst>
            </p:cNvPr>
            <p:cNvSpPr txBox="1"/>
            <p:nvPr/>
          </p:nvSpPr>
          <p:spPr>
            <a:xfrm>
              <a:off x="7294681" y="2622492"/>
              <a:ext cx="8279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mn-ea"/>
                  <a:cs typeface="+mn-cs"/>
                </a:rPr>
                <a:t>A WQX formatted XML file</a:t>
              </a:r>
            </a:p>
          </p:txBody>
        </p:sp>
        <p:pic>
          <p:nvPicPr>
            <p:cNvPr id="57" name="Picture 56">
              <a:extLst>
                <a:ext uri="{FF2B5EF4-FFF2-40B4-BE49-F238E27FC236}">
                  <a16:creationId xmlns:a16="http://schemas.microsoft.com/office/drawing/2014/main" id="{1DC071F2-D301-F17F-96F2-266D78E1E6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37058" y="937609"/>
              <a:ext cx="2073096" cy="1462510"/>
            </a:xfrm>
            <a:prstGeom prst="rect">
              <a:avLst/>
            </a:prstGeom>
          </p:spPr>
        </p:pic>
      </p:grpSp>
      <p:cxnSp>
        <p:nvCxnSpPr>
          <p:cNvPr id="66" name="Connector: Elbow 65">
            <a:extLst>
              <a:ext uri="{FF2B5EF4-FFF2-40B4-BE49-F238E27FC236}">
                <a16:creationId xmlns:a16="http://schemas.microsoft.com/office/drawing/2014/main" id="{90E5B784-48D2-A6BC-B2F1-AE1AEE2E2508}"/>
              </a:ext>
            </a:extLst>
          </p:cNvPr>
          <p:cNvCxnSpPr>
            <a:cxnSpLocks/>
            <a:stCxn id="51" idx="3"/>
          </p:cNvCxnSpPr>
          <p:nvPr/>
        </p:nvCxnSpPr>
        <p:spPr>
          <a:xfrm>
            <a:off x="6576145" y="3230381"/>
            <a:ext cx="632080" cy="77030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8E615A82-442D-D7F8-3D18-BF85BF9FCB7C}"/>
              </a:ext>
            </a:extLst>
          </p:cNvPr>
          <p:cNvGrpSpPr/>
          <p:nvPr/>
        </p:nvGrpSpPr>
        <p:grpSpPr>
          <a:xfrm>
            <a:off x="2914533" y="1673252"/>
            <a:ext cx="3661612" cy="2784629"/>
            <a:chOff x="2914533" y="1673252"/>
            <a:chExt cx="3661612" cy="2784629"/>
          </a:xfrm>
        </p:grpSpPr>
        <p:sp>
          <p:nvSpPr>
            <p:cNvPr id="43" name="TextBox 42">
              <a:extLst>
                <a:ext uri="{FF2B5EF4-FFF2-40B4-BE49-F238E27FC236}">
                  <a16:creationId xmlns:a16="http://schemas.microsoft.com/office/drawing/2014/main" id="{E0F88E09-F653-FF97-8AB5-1640D6604204}"/>
                </a:ext>
              </a:extLst>
            </p:cNvPr>
            <p:cNvSpPr txBox="1"/>
            <p:nvPr/>
          </p:nvSpPr>
          <p:spPr>
            <a:xfrm>
              <a:off x="4152731" y="1673252"/>
              <a:ext cx="11182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black"/>
                  </a:solidFill>
                  <a:effectLst/>
                  <a:uLnTx/>
                  <a:uFillTx/>
                  <a:latin typeface="Calibri" panose="020F0502020204030204"/>
                  <a:ea typeface="+mn-ea"/>
                  <a:cs typeface="+mn-cs"/>
                </a:rPr>
                <a:t>WQXWeb</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8437C46C-0BF1-4C6D-AA94-CBA4ABD804F4}"/>
                </a:ext>
              </a:extLst>
            </p:cNvPr>
            <p:cNvSpPr/>
            <p:nvPr/>
          </p:nvSpPr>
          <p:spPr>
            <a:xfrm>
              <a:off x="2944041" y="2002880"/>
              <a:ext cx="3632104" cy="24550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a:t>
              </a:r>
            </a:p>
          </p:txBody>
        </p:sp>
        <p:pic>
          <p:nvPicPr>
            <p:cNvPr id="52" name="Graphic 51" descr="Table outline">
              <a:extLst>
                <a:ext uri="{FF2B5EF4-FFF2-40B4-BE49-F238E27FC236}">
                  <a16:creationId xmlns:a16="http://schemas.microsoft.com/office/drawing/2014/main" id="{A7DF82CE-F996-9B72-5C66-3870DCC0874B}"/>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182285" y="3179783"/>
              <a:ext cx="670928" cy="670928"/>
            </a:xfrm>
            <a:prstGeom prst="rect">
              <a:avLst/>
            </a:prstGeom>
          </p:spPr>
        </p:pic>
        <p:pic>
          <p:nvPicPr>
            <p:cNvPr id="54" name="Graphic 53" descr="Gears with solid fill">
              <a:extLst>
                <a:ext uri="{FF2B5EF4-FFF2-40B4-BE49-F238E27FC236}">
                  <a16:creationId xmlns:a16="http://schemas.microsoft.com/office/drawing/2014/main" id="{8B73914D-589F-1C84-F4D9-1779771A7C3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324442" y="2938157"/>
              <a:ext cx="914400" cy="914400"/>
            </a:xfrm>
            <a:prstGeom prst="rect">
              <a:avLst/>
            </a:prstGeom>
          </p:spPr>
        </p:pic>
        <p:sp>
          <p:nvSpPr>
            <p:cNvPr id="55" name="TextBox 54">
              <a:extLst>
                <a:ext uri="{FF2B5EF4-FFF2-40B4-BE49-F238E27FC236}">
                  <a16:creationId xmlns:a16="http://schemas.microsoft.com/office/drawing/2014/main" id="{A208A7BB-49EE-196B-D5CC-D2B5C27250D5}"/>
                </a:ext>
              </a:extLst>
            </p:cNvPr>
            <p:cNvSpPr txBox="1"/>
            <p:nvPr/>
          </p:nvSpPr>
          <p:spPr>
            <a:xfrm>
              <a:off x="2914533" y="3692942"/>
              <a:ext cx="117859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Raw Dataset or WQX Template</a:t>
              </a:r>
            </a:p>
          </p:txBody>
        </p:sp>
        <p:pic>
          <p:nvPicPr>
            <p:cNvPr id="58" name="Content Placeholder 12" descr="Document outline">
              <a:extLst>
                <a:ext uri="{FF2B5EF4-FFF2-40B4-BE49-F238E27FC236}">
                  <a16:creationId xmlns:a16="http://schemas.microsoft.com/office/drawing/2014/main" id="{F477502B-3AFE-85D9-3564-8789EA4343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73704" y="3232945"/>
              <a:ext cx="524012" cy="524012"/>
            </a:xfrm>
            <a:prstGeom prst="rect">
              <a:avLst/>
            </a:prstGeom>
          </p:spPr>
        </p:pic>
        <p:pic>
          <p:nvPicPr>
            <p:cNvPr id="59" name="Graphic 58" descr="Key with solid fill">
              <a:extLst>
                <a:ext uri="{FF2B5EF4-FFF2-40B4-BE49-F238E27FC236}">
                  <a16:creationId xmlns:a16="http://schemas.microsoft.com/office/drawing/2014/main" id="{4982B172-D8A6-4FCB-4FCF-BE0F88EF252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01977" y="3038082"/>
              <a:ext cx="262006" cy="262006"/>
            </a:xfrm>
            <a:prstGeom prst="rect">
              <a:avLst/>
            </a:prstGeom>
          </p:spPr>
        </p:pic>
        <p:sp>
          <p:nvSpPr>
            <p:cNvPr id="60" name="TextBox 59">
              <a:extLst>
                <a:ext uri="{FF2B5EF4-FFF2-40B4-BE49-F238E27FC236}">
                  <a16:creationId xmlns:a16="http://schemas.microsoft.com/office/drawing/2014/main" id="{7BC69453-5B90-B21B-45AC-B8E828A28C05}"/>
                </a:ext>
              </a:extLst>
            </p:cNvPr>
            <p:cNvSpPr txBox="1"/>
            <p:nvPr/>
          </p:nvSpPr>
          <p:spPr>
            <a:xfrm>
              <a:off x="4195016" y="3768144"/>
              <a:ext cx="118019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Import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Configuration</a:t>
              </a:r>
            </a:p>
          </p:txBody>
        </p:sp>
        <p:sp>
          <p:nvSpPr>
            <p:cNvPr id="61" name="TextBox 60">
              <a:extLst>
                <a:ext uri="{FF2B5EF4-FFF2-40B4-BE49-F238E27FC236}">
                  <a16:creationId xmlns:a16="http://schemas.microsoft.com/office/drawing/2014/main" id="{452AEE6F-F62F-4775-6302-8C592F81AB0E}"/>
                </a:ext>
              </a:extLst>
            </p:cNvPr>
            <p:cNvSpPr txBox="1"/>
            <p:nvPr/>
          </p:nvSpPr>
          <p:spPr>
            <a:xfrm>
              <a:off x="5565993" y="3749278"/>
              <a:ext cx="933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WQX-XML</a:t>
              </a:r>
            </a:p>
          </p:txBody>
        </p:sp>
        <p:sp>
          <p:nvSpPr>
            <p:cNvPr id="62" name="TextBox 61">
              <a:extLst>
                <a:ext uri="{FF2B5EF4-FFF2-40B4-BE49-F238E27FC236}">
                  <a16:creationId xmlns:a16="http://schemas.microsoft.com/office/drawing/2014/main" id="{C0BE13AA-BA3D-D2AD-3E87-8D4BD74E23B6}"/>
                </a:ext>
              </a:extLst>
            </p:cNvPr>
            <p:cNvSpPr txBox="1"/>
            <p:nvPr/>
          </p:nvSpPr>
          <p:spPr>
            <a:xfrm>
              <a:off x="3987187" y="3249901"/>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3" name="TextBox 62">
              <a:extLst>
                <a:ext uri="{FF2B5EF4-FFF2-40B4-BE49-F238E27FC236}">
                  <a16:creationId xmlns:a16="http://schemas.microsoft.com/office/drawing/2014/main" id="{7DD613B5-4BC7-2973-F2A2-CBEB3F3BF9BA}"/>
                </a:ext>
              </a:extLst>
            </p:cNvPr>
            <p:cNvSpPr txBox="1"/>
            <p:nvPr/>
          </p:nvSpPr>
          <p:spPr>
            <a:xfrm>
              <a:off x="5339760" y="3300088"/>
              <a:ext cx="4106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5DA31AC4-FD82-8328-EE79-285D15E141A1}"/>
                </a:ext>
              </a:extLst>
            </p:cNvPr>
            <p:cNvSpPr txBox="1"/>
            <p:nvPr/>
          </p:nvSpPr>
          <p:spPr>
            <a:xfrm>
              <a:off x="3170590" y="2101641"/>
              <a:ext cx="33059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Tools to help you map, reformat, and document your dataset</a:t>
              </a:r>
            </a:p>
          </p:txBody>
        </p:sp>
      </p:grpSp>
      <p:sp>
        <p:nvSpPr>
          <p:cNvPr id="4" name="Flowchart: Magnetic Disk 3">
            <a:extLst>
              <a:ext uri="{FF2B5EF4-FFF2-40B4-BE49-F238E27FC236}">
                <a16:creationId xmlns:a16="http://schemas.microsoft.com/office/drawing/2014/main" id="{761C2774-1A19-0766-CB9B-A6D697A2CD95}"/>
              </a:ext>
            </a:extLst>
          </p:cNvPr>
          <p:cNvSpPr/>
          <p:nvPr/>
        </p:nvSpPr>
        <p:spPr>
          <a:xfrm>
            <a:off x="10439400" y="3694357"/>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WQP</a:t>
            </a:r>
          </a:p>
        </p:txBody>
      </p:sp>
      <p:sp>
        <p:nvSpPr>
          <p:cNvPr id="5" name="Flowchart: Magnetic Disk 4">
            <a:extLst>
              <a:ext uri="{FF2B5EF4-FFF2-40B4-BE49-F238E27FC236}">
                <a16:creationId xmlns:a16="http://schemas.microsoft.com/office/drawing/2014/main" id="{25AEB84A-844F-A1AB-6AE6-D12C0E6A7F7A}"/>
              </a:ext>
            </a:extLst>
          </p:cNvPr>
          <p:cNvSpPr/>
          <p:nvPr/>
        </p:nvSpPr>
        <p:spPr>
          <a:xfrm>
            <a:off x="8666283" y="369497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WQX</a:t>
            </a:r>
          </a:p>
        </p:txBody>
      </p:sp>
      <p:sp>
        <p:nvSpPr>
          <p:cNvPr id="6" name="TextBox 5">
            <a:extLst>
              <a:ext uri="{FF2B5EF4-FFF2-40B4-BE49-F238E27FC236}">
                <a16:creationId xmlns:a16="http://schemas.microsoft.com/office/drawing/2014/main" id="{A466FBC6-62AF-675F-7C7B-148C56C908C4}"/>
              </a:ext>
            </a:extLst>
          </p:cNvPr>
          <p:cNvSpPr txBox="1"/>
          <p:nvPr/>
        </p:nvSpPr>
        <p:spPr>
          <a:xfrm>
            <a:off x="8444451" y="4457881"/>
            <a:ext cx="135806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Central Data Exchange</a:t>
            </a:r>
          </a:p>
        </p:txBody>
      </p:sp>
      <p:cxnSp>
        <p:nvCxnSpPr>
          <p:cNvPr id="9" name="Straight Arrow Connector 8">
            <a:extLst>
              <a:ext uri="{FF2B5EF4-FFF2-40B4-BE49-F238E27FC236}">
                <a16:creationId xmlns:a16="http://schemas.microsoft.com/office/drawing/2014/main" id="{68A02BBF-D036-9CEF-5A5C-B4BA4CA177E2}"/>
              </a:ext>
            </a:extLst>
          </p:cNvPr>
          <p:cNvCxnSpPr>
            <a:cxnSpLocks/>
            <a:stCxn id="5" idx="4"/>
            <a:endCxn id="4" idx="2"/>
          </p:cNvCxnSpPr>
          <p:nvPr/>
        </p:nvCxnSpPr>
        <p:spPr>
          <a:xfrm flipV="1">
            <a:off x="9580683" y="4000681"/>
            <a:ext cx="858717" cy="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CCE83A-359F-2742-4392-82CB0563EEE4}"/>
              </a:ext>
            </a:extLst>
          </p:cNvPr>
          <p:cNvSpPr txBox="1"/>
          <p:nvPr/>
        </p:nvSpPr>
        <p:spPr>
          <a:xfrm>
            <a:off x="9693288" y="3754460"/>
            <a:ext cx="6335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2x/week</a:t>
            </a:r>
          </a:p>
        </p:txBody>
      </p:sp>
      <p:pic>
        <p:nvPicPr>
          <p:cNvPr id="17" name="Graphic 16" descr="Lock with solid fill">
            <a:extLst>
              <a:ext uri="{FF2B5EF4-FFF2-40B4-BE49-F238E27FC236}">
                <a16:creationId xmlns:a16="http://schemas.microsoft.com/office/drawing/2014/main" id="{25C56CC6-E241-C233-8922-55EB823E852E}"/>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94884" y="3237157"/>
            <a:ext cx="457200" cy="457200"/>
          </a:xfrm>
          <a:prstGeom prst="rect">
            <a:avLst/>
          </a:prstGeom>
        </p:spPr>
      </p:pic>
      <p:pic>
        <p:nvPicPr>
          <p:cNvPr id="71" name="Graphic 70" descr="Table outline">
            <a:extLst>
              <a:ext uri="{FF2B5EF4-FFF2-40B4-BE49-F238E27FC236}">
                <a16:creationId xmlns:a16="http://schemas.microsoft.com/office/drawing/2014/main" id="{B91A2B94-3671-4F17-84FF-F0BF1807DD2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68000" y="3268823"/>
            <a:ext cx="457200" cy="457200"/>
          </a:xfrm>
          <a:prstGeom prst="rect">
            <a:avLst/>
          </a:prstGeom>
        </p:spPr>
      </p:pic>
      <p:grpSp>
        <p:nvGrpSpPr>
          <p:cNvPr id="89" name="Group 88">
            <a:extLst>
              <a:ext uri="{FF2B5EF4-FFF2-40B4-BE49-F238E27FC236}">
                <a16:creationId xmlns:a16="http://schemas.microsoft.com/office/drawing/2014/main" id="{EB554084-0E72-468B-5BF7-1EB47CCF6F2D}"/>
              </a:ext>
            </a:extLst>
          </p:cNvPr>
          <p:cNvGrpSpPr/>
          <p:nvPr/>
        </p:nvGrpSpPr>
        <p:grpSpPr>
          <a:xfrm>
            <a:off x="277397" y="2165790"/>
            <a:ext cx="2136813" cy="1518417"/>
            <a:chOff x="277397" y="2165790"/>
            <a:chExt cx="2136813" cy="1518417"/>
          </a:xfrm>
        </p:grpSpPr>
        <p:pic>
          <p:nvPicPr>
            <p:cNvPr id="36" name="Graphic 35" descr="Internet with solid fill">
              <a:extLst>
                <a:ext uri="{FF2B5EF4-FFF2-40B4-BE49-F238E27FC236}">
                  <a16:creationId xmlns:a16="http://schemas.microsoft.com/office/drawing/2014/main" id="{6E18DBE3-7808-E815-9F18-E0470E6B7DC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20727" y="2769807"/>
              <a:ext cx="914400" cy="914400"/>
            </a:xfrm>
            <a:prstGeom prst="rect">
              <a:avLst/>
            </a:prstGeom>
          </p:spPr>
        </p:pic>
        <p:pic>
          <p:nvPicPr>
            <p:cNvPr id="37" name="Graphic 36" descr="User with solid fill">
              <a:extLst>
                <a:ext uri="{FF2B5EF4-FFF2-40B4-BE49-F238E27FC236}">
                  <a16:creationId xmlns:a16="http://schemas.microsoft.com/office/drawing/2014/main" id="{88C109A5-1518-195C-6982-D2C13BAC4D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7397" y="2733423"/>
              <a:ext cx="914400" cy="914400"/>
            </a:xfrm>
            <a:prstGeom prst="rect">
              <a:avLst/>
            </a:prstGeom>
          </p:spPr>
        </p:pic>
        <p:sp>
          <p:nvSpPr>
            <p:cNvPr id="46" name="Speech Bubble: Rectangle 45">
              <a:extLst>
                <a:ext uri="{FF2B5EF4-FFF2-40B4-BE49-F238E27FC236}">
                  <a16:creationId xmlns:a16="http://schemas.microsoft.com/office/drawing/2014/main" id="{A0E3A313-7ECA-3DB1-6834-486633BEE8A3}"/>
                </a:ext>
              </a:extLst>
            </p:cNvPr>
            <p:cNvSpPr/>
            <p:nvPr/>
          </p:nvSpPr>
          <p:spPr>
            <a:xfrm>
              <a:off x="915421" y="2165790"/>
              <a:ext cx="914400" cy="612648"/>
            </a:xfrm>
            <a:prstGeom prst="wedgeRectCallout">
              <a:avLst>
                <a:gd name="adj1" fmla="val -35256"/>
                <a:gd name="adj2" fmla="val 8115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Little help please</a:t>
              </a:r>
            </a:p>
          </p:txBody>
        </p:sp>
        <p:pic>
          <p:nvPicPr>
            <p:cNvPr id="49" name="Graphic 48" descr="Table outline">
              <a:extLst>
                <a:ext uri="{FF2B5EF4-FFF2-40B4-BE49-F238E27FC236}">
                  <a16:creationId xmlns:a16="http://schemas.microsoft.com/office/drawing/2014/main" id="{732D61C8-CA22-D668-2A7B-C91F0862916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957010" y="2799456"/>
              <a:ext cx="457200" cy="457200"/>
            </a:xfrm>
            <a:prstGeom prst="rect">
              <a:avLst/>
            </a:prstGeom>
          </p:spPr>
        </p:pic>
      </p:grpSp>
      <p:cxnSp>
        <p:nvCxnSpPr>
          <p:cNvPr id="73" name="Straight Arrow Connector 72">
            <a:extLst>
              <a:ext uri="{FF2B5EF4-FFF2-40B4-BE49-F238E27FC236}">
                <a16:creationId xmlns:a16="http://schemas.microsoft.com/office/drawing/2014/main" id="{D601EEFA-9F19-FECB-BFAB-6C29FF4854C1}"/>
              </a:ext>
            </a:extLst>
          </p:cNvPr>
          <p:cNvCxnSpPr>
            <a:cxnSpLocks/>
            <a:stCxn id="36" idx="3"/>
            <a:endCxn id="51" idx="1"/>
          </p:cNvCxnSpPr>
          <p:nvPr/>
        </p:nvCxnSpPr>
        <p:spPr>
          <a:xfrm>
            <a:off x="2035127" y="3227007"/>
            <a:ext cx="908914" cy="33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658106E9-8CB4-86EA-28C1-22D681D8B696}"/>
              </a:ext>
            </a:extLst>
          </p:cNvPr>
          <p:cNvSpPr txBox="1"/>
          <p:nvPr/>
        </p:nvSpPr>
        <p:spPr>
          <a:xfrm>
            <a:off x="7772400" y="4704102"/>
            <a:ext cx="23938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Only registered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Data must pass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Complete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Unique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Adheres to allowable values</a:t>
            </a:r>
          </a:p>
        </p:txBody>
      </p:sp>
      <p:sp>
        <p:nvSpPr>
          <p:cNvPr id="8" name="Flowchart: Magnetic Disk 7">
            <a:extLst>
              <a:ext uri="{FF2B5EF4-FFF2-40B4-BE49-F238E27FC236}">
                <a16:creationId xmlns:a16="http://schemas.microsoft.com/office/drawing/2014/main" id="{EECBFEC7-89C1-CD7F-BEEB-D23378363CF3}"/>
              </a:ext>
            </a:extLst>
          </p:cNvPr>
          <p:cNvSpPr/>
          <p:nvPr/>
        </p:nvSpPr>
        <p:spPr>
          <a:xfrm>
            <a:off x="10439400" y="4897133"/>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USGS</a:t>
            </a:r>
          </a:p>
        </p:txBody>
      </p:sp>
      <p:cxnSp>
        <p:nvCxnSpPr>
          <p:cNvPr id="10" name="Straight Arrow Connector 9">
            <a:extLst>
              <a:ext uri="{FF2B5EF4-FFF2-40B4-BE49-F238E27FC236}">
                <a16:creationId xmlns:a16="http://schemas.microsoft.com/office/drawing/2014/main" id="{22FFC553-DD03-4DE5-9E1A-221159C80385}"/>
              </a:ext>
            </a:extLst>
          </p:cNvPr>
          <p:cNvCxnSpPr>
            <a:cxnSpLocks/>
            <a:stCxn id="8" idx="1"/>
            <a:endCxn id="4" idx="3"/>
          </p:cNvCxnSpPr>
          <p:nvPr/>
        </p:nvCxnSpPr>
        <p:spPr>
          <a:xfrm flipV="1">
            <a:off x="10896600" y="4307005"/>
            <a:ext cx="0" cy="5901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68941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4209-7B4D-4A06-9291-F342E7143353}"/>
              </a:ext>
            </a:extLst>
          </p:cNvPr>
          <p:cNvSpPr>
            <a:spLocks noGrp="1"/>
          </p:cNvSpPr>
          <p:nvPr>
            <p:ph type="title"/>
          </p:nvPr>
        </p:nvSpPr>
        <p:spPr>
          <a:xfrm>
            <a:off x="838200" y="147412"/>
            <a:ext cx="10515600" cy="708932"/>
          </a:xfrm>
        </p:spPr>
        <p:txBody>
          <a:bodyPr/>
          <a:lstStyle/>
          <a:p>
            <a:pPr algn="ctr"/>
            <a:r>
              <a:rPr lang="en-US" dirty="0"/>
              <a:t>What is </a:t>
            </a:r>
            <a:r>
              <a:rPr lang="en-US" dirty="0" err="1"/>
              <a:t>WQXWeb</a:t>
            </a:r>
            <a:r>
              <a:rPr lang="en-US" dirty="0"/>
              <a:t>?</a:t>
            </a:r>
          </a:p>
        </p:txBody>
      </p:sp>
      <p:pic>
        <p:nvPicPr>
          <p:cNvPr id="5" name="Picture 4">
            <a:extLst>
              <a:ext uri="{FF2B5EF4-FFF2-40B4-BE49-F238E27FC236}">
                <a16:creationId xmlns:a16="http://schemas.microsoft.com/office/drawing/2014/main" id="{466C8425-42E9-433B-BFCC-DDEF45683F03}"/>
              </a:ext>
            </a:extLst>
          </p:cNvPr>
          <p:cNvPicPr>
            <a:picLocks noChangeAspect="1"/>
          </p:cNvPicPr>
          <p:nvPr/>
        </p:nvPicPr>
        <p:blipFill>
          <a:blip r:embed="rId2"/>
          <a:stretch>
            <a:fillRect/>
          </a:stretch>
        </p:blipFill>
        <p:spPr>
          <a:xfrm>
            <a:off x="3110364" y="1370127"/>
            <a:ext cx="8903158" cy="4349974"/>
          </a:xfrm>
          <a:prstGeom prst="rect">
            <a:avLst/>
          </a:prstGeom>
        </p:spPr>
      </p:pic>
      <p:sp>
        <p:nvSpPr>
          <p:cNvPr id="6" name="TextBox 5">
            <a:extLst>
              <a:ext uri="{FF2B5EF4-FFF2-40B4-BE49-F238E27FC236}">
                <a16:creationId xmlns:a16="http://schemas.microsoft.com/office/drawing/2014/main" id="{CBCB4644-9EFF-4130-9B3A-DE7D6EB8EBF2}"/>
              </a:ext>
            </a:extLst>
          </p:cNvPr>
          <p:cNvSpPr txBox="1"/>
          <p:nvPr/>
        </p:nvSpPr>
        <p:spPr>
          <a:xfrm>
            <a:off x="178478" y="2544888"/>
            <a:ext cx="2815771" cy="2677656"/>
          </a:xfrm>
          <a:prstGeom prst="rect">
            <a:avLst/>
          </a:prstGeom>
          <a:noFill/>
        </p:spPr>
        <p:txBody>
          <a:bodyPr wrap="square" rtlCol="0">
            <a:spAutoFit/>
          </a:bodyPr>
          <a:lstStyle/>
          <a:p>
            <a:r>
              <a:rPr lang="en-US" sz="2400" dirty="0" err="1"/>
              <a:t>WQXWeb</a:t>
            </a:r>
            <a:r>
              <a:rPr lang="en-US" sz="2400" dirty="0"/>
              <a:t> is the web application that allows users to </a:t>
            </a:r>
            <a:r>
              <a:rPr lang="en-US" sz="2400" u="sng" dirty="0"/>
              <a:t>import</a:t>
            </a:r>
            <a:r>
              <a:rPr lang="en-US" sz="2400" dirty="0"/>
              <a:t>, </a:t>
            </a:r>
            <a:r>
              <a:rPr lang="en-US" sz="2400" u="sng" dirty="0"/>
              <a:t>manipulate</a:t>
            </a:r>
            <a:r>
              <a:rPr lang="en-US" sz="2400" dirty="0"/>
              <a:t>, </a:t>
            </a:r>
            <a:r>
              <a:rPr lang="en-US" sz="2400" u="sng" dirty="0"/>
              <a:t>validate</a:t>
            </a:r>
            <a:r>
              <a:rPr lang="en-US" sz="2400" dirty="0"/>
              <a:t>, and </a:t>
            </a:r>
            <a:r>
              <a:rPr lang="en-US" sz="2400" u="sng" dirty="0"/>
              <a:t>upload</a:t>
            </a:r>
            <a:r>
              <a:rPr lang="en-US" sz="2400" dirty="0"/>
              <a:t> their datasets to WQX.</a:t>
            </a:r>
          </a:p>
        </p:txBody>
      </p:sp>
    </p:spTree>
    <p:extLst>
      <p:ext uri="{BB962C8B-B14F-4D97-AF65-F5344CB8AC3E}">
        <p14:creationId xmlns:p14="http://schemas.microsoft.com/office/powerpoint/2010/main" val="65703245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4857</TotalTime>
  <Words>1566</Words>
  <Application>Microsoft Office PowerPoint</Application>
  <PresentationFormat>Widescreen</PresentationFormat>
  <Paragraphs>195</Paragraphs>
  <Slides>23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Meiryo</vt:lpstr>
      <vt:lpstr>-apple-system</vt:lpstr>
      <vt:lpstr>Arial</vt:lpstr>
      <vt:lpstr>Calibri</vt:lpstr>
      <vt:lpstr>Calibri Light</vt:lpstr>
      <vt:lpstr>Corbel</vt:lpstr>
      <vt:lpstr>Source Sans Pro Web</vt:lpstr>
      <vt:lpstr>Office Theme</vt:lpstr>
      <vt:lpstr>1_Office Theme</vt:lpstr>
      <vt:lpstr>Water Data Modernization</vt:lpstr>
      <vt:lpstr>Integrated Water Data Systems Supporting the Clean Water Act</vt:lpstr>
      <vt:lpstr>The Water Data Framework</vt:lpstr>
      <vt:lpstr>Connected Water Quality Data Systems </vt:lpstr>
      <vt:lpstr>What Is WQX today?</vt:lpstr>
      <vt:lpstr>Who is using WQX?</vt:lpstr>
      <vt:lpstr>WQX Submission Options</vt:lpstr>
      <vt:lpstr>Ways to share your data to WQX</vt:lpstr>
      <vt:lpstr>What is WQXWeb?</vt:lpstr>
      <vt:lpstr>Custom Import Configurations</vt:lpstr>
      <vt:lpstr>What is a REST Style API?</vt:lpstr>
      <vt:lpstr>WQXWeb API</vt:lpstr>
      <vt:lpstr>WQXWeb API – Primary functions</vt:lpstr>
      <vt:lpstr>WQXWeb API – Benefits to use</vt:lpstr>
      <vt:lpstr>Water Quality Portal</vt:lpstr>
      <vt:lpstr>Building Your Query - Locations</vt:lpstr>
      <vt:lpstr>Filtering Your Results</vt:lpstr>
      <vt:lpstr>Download your Data</vt:lpstr>
      <vt:lpstr>WQP Web Services</vt:lpstr>
      <vt:lpstr>Using Data from WQP Web Services</vt:lpstr>
      <vt:lpstr>Examples Using the Outbound Services</vt:lpstr>
      <vt:lpstr>How’s My Waterway</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Data APIs</dc:title>
  <dc:creator>Griggs, Adam</dc:creator>
  <cp:lastModifiedBy>Griggs, Adam</cp:lastModifiedBy>
  <cp:revision>1</cp:revision>
  <dcterms:created xsi:type="dcterms:W3CDTF">2024-09-04T15:38:48Z</dcterms:created>
  <dcterms:modified xsi:type="dcterms:W3CDTF">2024-09-11T20:50:10Z</dcterms:modified>
</cp:coreProperties>
</file>