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8"/>
  </p:sldMasterIdLst>
  <p:notesMasterIdLst>
    <p:notesMasterId r:id="rId80"/>
  </p:notesMasterIdLst>
  <p:sldIdLst>
    <p:sldId id="321" r:id="rId69"/>
    <p:sldId id="332" r:id="rId70"/>
    <p:sldId id="331" r:id="rId71"/>
    <p:sldId id="317" r:id="rId72"/>
    <p:sldId id="319" r:id="rId73"/>
    <p:sldId id="324" r:id="rId74"/>
    <p:sldId id="329" r:id="rId75"/>
    <p:sldId id="330" r:id="rId76"/>
    <p:sldId id="327" r:id="rId77"/>
    <p:sldId id="328" r:id="rId78"/>
    <p:sldId id="320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9"/>
    <a:srgbClr val="1D71B8"/>
    <a:srgbClr val="F6F6F6"/>
    <a:srgbClr val="007AC6"/>
    <a:srgbClr val="017AC6"/>
    <a:srgbClr val="82BADF"/>
    <a:srgbClr val="3B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9" autoAdjust="0"/>
    <p:restoredTop sz="75605" autoAdjust="0"/>
  </p:normalViewPr>
  <p:slideViewPr>
    <p:cSldViewPr snapToGrid="0">
      <p:cViewPr varScale="1">
        <p:scale>
          <a:sx n="53" d="100"/>
          <a:sy n="53" d="100"/>
        </p:scale>
        <p:origin x="748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6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Master" Target="slideMasters/slideMaster1.xml"/><Relationship Id="rId84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6.xml"/><Relationship Id="rId79" Type="http://schemas.openxmlformats.org/officeDocument/2006/relationships/slide" Target="slides/slide1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viewProps" Target="view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1.xml"/><Relationship Id="rId77" Type="http://schemas.openxmlformats.org/officeDocument/2006/relationships/slide" Target="slides/slide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4.xml"/><Relationship Id="rId80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2.xml"/><Relationship Id="rId75" Type="http://schemas.openxmlformats.org/officeDocument/2006/relationships/slide" Target="slides/slide7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5.xml"/><Relationship Id="rId78" Type="http://schemas.openxmlformats.org/officeDocument/2006/relationships/slide" Target="slides/slide10.xml"/><Relationship Id="rId8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8.xml"/><Relationship Id="rId7" Type="http://schemas.openxmlformats.org/officeDocument/2006/relationships/customXml" Target="../customXml/item7.xml"/><Relationship Id="rId71" Type="http://schemas.openxmlformats.org/officeDocument/2006/relationships/slide" Target="slides/slide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4CD8A-3FBC-4D1A-BA76-95E0FCB01FC9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3E75-DD7F-476D-A6E8-5722F7953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3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4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0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4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3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3E75-DD7F-476D-A6E8-5722F79536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4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4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8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Gill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98463" indent="-398463">
              <a:buSzPct val="85000"/>
              <a:buFont typeface="Wingdings 3" panose="05040102010807070707" pitchFamily="18" charset="2"/>
              <a:buChar char=""/>
              <a:defRPr sz="4000" b="0">
                <a:solidFill>
                  <a:srgbClr val="209D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65200" indent="-341313"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30338" indent="-347663">
              <a:buFont typeface="Courier New" panose="02070309020205020404" pitchFamily="49" charset="0"/>
              <a:buChar char="o"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290513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27263" indent="-282575">
              <a:buFont typeface="Wingdings" panose="05000000000000000000" pitchFamily="2" charset="2"/>
              <a:buChar char="Ø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5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1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4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2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461F-BAC8-43FA-B48C-2BBA3E579F9C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3C7B-B295-4749-B197-045CD5E53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4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bewellinformed.info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" y="1169233"/>
            <a:ext cx="8943643" cy="31073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1D71B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Helping Private Well Owners Understand Their Water Quality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27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E2i - 2024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 18, 2024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06" y="4954077"/>
            <a:ext cx="4033857" cy="943140"/>
          </a:xfrm>
          <a:prstGeom prst="rect">
            <a:avLst/>
          </a:prstGeom>
        </p:spPr>
      </p:pic>
      <p:pic>
        <p:nvPicPr>
          <p:cNvPr id="4" name="Picture 3" descr="A blue faucet with a drop of water&#10;&#10;Description automatically generated">
            <a:extLst>
              <a:ext uri="{FF2B5EF4-FFF2-40B4-BE49-F238E27FC236}">
                <a16:creationId xmlns:a16="http://schemas.microsoft.com/office/drawing/2014/main" id="{0383BCAF-B0BE-3189-8DC5-3B8893AC6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92" y="-217170"/>
            <a:ext cx="463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2400"/>
            <a:ext cx="11001375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199" y="5457825"/>
            <a:ext cx="7258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209D99"/>
                </a:solidFill>
              </a:rPr>
              <a:t>To learn more, visit: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https://bewellinformed.info/for-partners</a:t>
            </a:r>
          </a:p>
        </p:txBody>
      </p:sp>
      <p:sp>
        <p:nvSpPr>
          <p:cNvPr id="6" name="Oval 5"/>
          <p:cNvSpPr/>
          <p:nvPr/>
        </p:nvSpPr>
        <p:spPr>
          <a:xfrm>
            <a:off x="971550" y="3714750"/>
            <a:ext cx="1638300" cy="238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5337" y="3953678"/>
            <a:ext cx="2728913" cy="2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0050" y="4819650"/>
            <a:ext cx="4419600" cy="127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EFBCF1-6A94-49FD-91AD-A2736E9754DB}"/>
              </a:ext>
            </a:extLst>
          </p:cNvPr>
          <p:cNvSpPr txBox="1"/>
          <p:nvPr/>
        </p:nvSpPr>
        <p:spPr>
          <a:xfrm>
            <a:off x="0" y="1273848"/>
            <a:ext cx="12192000" cy="677108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r>
              <a:rPr lang="en-US" sz="3800" dirty="0">
                <a:solidFill>
                  <a:srgbClr val="00A09A"/>
                </a:solidFill>
                <a:latin typeface="Roboto" pitchFamily="2" charset="0"/>
                <a:ea typeface="Roboto" pitchFamily="2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360" y="2571750"/>
            <a:ext cx="11318240" cy="407288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6075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09D99"/>
                </a:solidFill>
              </a:rPr>
              <a:t>Contact Kurt Rakouskas at ECOS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krakouskas@ecos.org | 202.266.4935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1EC10F-8090-C401-CAE5-5AF397CE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329" y="926795"/>
            <a:ext cx="7226671" cy="5931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E96C0D-084F-1C46-FF80-0A9C80C4F6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54BB7C-9511-45E6-BACE-66298FEED9B4}"/>
              </a:ext>
            </a:extLst>
          </p:cNvPr>
          <p:cNvSpPr txBox="1"/>
          <p:nvPr/>
        </p:nvSpPr>
        <p:spPr>
          <a:xfrm>
            <a:off x="409074" y="1419723"/>
            <a:ext cx="440355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09D99"/>
                </a:solidFill>
              </a:rPr>
              <a:t>Private Well Context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43M US residents rely on private well water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15% of the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wells are not regulated nationally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on a cartoon of a person&#10;&#10;Description automatically generated">
            <a:extLst>
              <a:ext uri="{FF2B5EF4-FFF2-40B4-BE49-F238E27FC236}">
                <a16:creationId xmlns:a16="http://schemas.microsoft.com/office/drawing/2014/main" id="{8C6FC92D-1905-3124-0E8D-CAAC77233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40" y="2771354"/>
            <a:ext cx="2994660" cy="4112667"/>
          </a:xfrm>
          <a:prstGeom prst="rect">
            <a:avLst/>
          </a:prstGeom>
        </p:spPr>
      </p:pic>
      <p:pic>
        <p:nvPicPr>
          <p:cNvPr id="7" name="Picture 6" descr="A close-up of a computer code&#10;&#10;Description automatically generated">
            <a:extLst>
              <a:ext uri="{FF2B5EF4-FFF2-40B4-BE49-F238E27FC236}">
                <a16:creationId xmlns:a16="http://schemas.microsoft.com/office/drawing/2014/main" id="{47DD2A00-3A3F-4C5F-318D-2256FC80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r="1025"/>
          <a:stretch/>
        </p:blipFill>
        <p:spPr>
          <a:xfrm>
            <a:off x="228600" y="2708156"/>
            <a:ext cx="9841230" cy="1556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4034C-6B0C-7146-4264-D3B4FE2F43C5}"/>
              </a:ext>
            </a:extLst>
          </p:cNvPr>
          <p:cNvSpPr txBox="1"/>
          <p:nvPr/>
        </p:nvSpPr>
        <p:spPr>
          <a:xfrm>
            <a:off x="228600" y="1600200"/>
            <a:ext cx="9841230" cy="1138773"/>
          </a:xfrm>
          <a:prstGeom prst="rect">
            <a:avLst/>
          </a:prstGeom>
          <a:solidFill>
            <a:srgbClr val="1D71B8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EZ – PZ Water Quality Testing</a:t>
            </a:r>
          </a:p>
          <a:p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 Analysis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A27F97-9C06-829F-B162-F259D5CEAF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CFF9C98-3132-F942-821F-6ED563A04EE0}"/>
              </a:ext>
            </a:extLst>
          </p:cNvPr>
          <p:cNvSpPr txBox="1"/>
          <p:nvPr/>
        </p:nvSpPr>
        <p:spPr>
          <a:xfrm>
            <a:off x="0" y="156069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free online tool to help private well owners understand </a:t>
            </a:r>
          </a:p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water quality test results based on agency-specific regulations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55FBF-CED0-8C49-AE43-98EDB0782DFB}"/>
              </a:ext>
            </a:extLst>
          </p:cNvPr>
          <p:cNvSpPr txBox="1"/>
          <p:nvPr/>
        </p:nvSpPr>
        <p:spPr>
          <a:xfrm>
            <a:off x="0" y="6276203"/>
            <a:ext cx="12192000" cy="473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50" dirty="0">
                <a:solidFill>
                  <a:srgbClr val="00A09A"/>
                </a:solidFill>
                <a:ea typeface="Lato" panose="020F0502020204030203" pitchFamily="34" charset="0"/>
                <a:cs typeface="Lato" panose="020F0502020204030203" pitchFamily="34" charset="0"/>
              </a:rPr>
              <a:t>www.bewellinformed.info</a:t>
            </a:r>
            <a:endParaRPr lang="en-US" sz="1650" dirty="0">
              <a:solidFill>
                <a:srgbClr val="00A09A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3210" y="5259257"/>
            <a:ext cx="40187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7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16728" y="3373221"/>
            <a:ext cx="4654682" cy="2547288"/>
          </a:xfrm>
          <a:prstGeom prst="rect">
            <a:avLst/>
          </a:prstGeom>
        </p:spPr>
        <p:txBody>
          <a:bodyPr vert="horz" lIns="137160" tIns="68580" rIns="137160" bIns="68580" numCol="1" rtlCol="0">
            <a:normAutofit fontScale="92500"/>
          </a:bodyPr>
          <a:lstStyle>
            <a:lvl1pPr marL="0" indent="0" algn="ctr" defTabSz="60963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15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30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46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61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76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91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707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522" indent="0" algn="ctr" defTabSz="609630" rtl="0" eaLnBrk="1" latinLnBrk="0" hangingPunct="1">
              <a:lnSpc>
                <a:spcPct val="90000"/>
              </a:lnSpc>
              <a:spcBef>
                <a:spcPts val="333"/>
              </a:spcBef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  <a:buSzPct val="85000"/>
            </a:pPr>
            <a:r>
              <a:rPr lang="en-US" sz="2800" dirty="0">
                <a:solidFill>
                  <a:srgbClr val="209D99"/>
                </a:solidFill>
                <a:cs typeface="Calibri" panose="020F0502020204030204" pitchFamily="34" charset="0"/>
              </a:rPr>
              <a:t>Data on Demand</a:t>
            </a:r>
            <a:br>
              <a:rPr lang="en-US" sz="1650" dirty="0">
                <a:solidFill>
                  <a:srgbClr val="209D99"/>
                </a:solidFill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that is timely, actionable,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customized to agency standards.</a:t>
            </a:r>
          </a:p>
          <a:p>
            <a:pPr algn="l">
              <a:spcBef>
                <a:spcPts val="900"/>
              </a:spcBef>
              <a:buSzPct val="85000"/>
            </a:pPr>
            <a:endParaRPr lang="en-US" sz="1650" dirty="0"/>
          </a:p>
          <a:p>
            <a:pPr algn="l">
              <a:spcBef>
                <a:spcPts val="900"/>
              </a:spcBef>
              <a:buSzPct val="85000"/>
            </a:pPr>
            <a:r>
              <a:rPr lang="en-US" sz="2800" dirty="0">
                <a:solidFill>
                  <a:srgbClr val="209D99"/>
                </a:solidFill>
                <a:cs typeface="Calibri" panose="020F0502020204030204" pitchFamily="34" charset="0"/>
              </a:rPr>
              <a:t>Consistent Messaging</a:t>
            </a:r>
            <a:br>
              <a:rPr lang="en-US" sz="1650" b="1" dirty="0">
                <a:solidFill>
                  <a:srgbClr val="209D99"/>
                </a:solidFill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Agencies can provide clear guidance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health concerns and treatment.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18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817376" y="3379141"/>
            <a:ext cx="5021698" cy="2533418"/>
          </a:xfrm>
          <a:prstGeom prst="rect">
            <a:avLst/>
          </a:prstGeom>
        </p:spPr>
        <p:txBody>
          <a:bodyPr vert="horz" lIns="72009" tIns="36005" rIns="72009" bIns="36005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SzPct val="85000"/>
              <a:buNone/>
            </a:pPr>
            <a:r>
              <a:rPr lang="en-US" sz="2600" dirty="0">
                <a:solidFill>
                  <a:srgbClr val="209D99"/>
                </a:solidFill>
                <a:cs typeface="Calibri" panose="020F0502020204030204" pitchFamily="34" charset="0"/>
              </a:rPr>
              <a:t>Better Health Decisions</a:t>
            </a:r>
            <a:br>
              <a:rPr lang="en-US" sz="2600" dirty="0">
                <a:solidFill>
                  <a:srgbClr val="209D99"/>
                </a:solidFill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Users can make informed decisions about water treatment or additional testing.</a:t>
            </a:r>
          </a:p>
          <a:p>
            <a:pPr marL="0" indent="0">
              <a:spcBef>
                <a:spcPts val="900"/>
              </a:spcBef>
              <a:buSzPct val="85000"/>
              <a:buNone/>
            </a:pPr>
            <a:endParaRPr lang="en-US" sz="1500" dirty="0">
              <a:solidFill>
                <a:srgbClr val="209D99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900"/>
              </a:spcBef>
              <a:buSzPct val="85000"/>
              <a:buNone/>
            </a:pPr>
            <a:r>
              <a:rPr lang="en-US" sz="2600" dirty="0">
                <a:solidFill>
                  <a:srgbClr val="209D99"/>
                </a:solidFill>
                <a:cs typeface="Calibri" panose="020F0502020204030204" pitchFamily="34" charset="0"/>
              </a:rPr>
              <a:t>Reduced Costs</a:t>
            </a:r>
            <a:br>
              <a:rPr lang="en-US" sz="1650" b="1" dirty="0">
                <a:solidFill>
                  <a:srgbClr val="209D99"/>
                </a:solidFill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Less staff time responding to info requests. Minimal effort to onboard and maintain.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60" y="4939200"/>
            <a:ext cx="812599" cy="81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4" y="3529637"/>
            <a:ext cx="863045" cy="74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3462578"/>
            <a:ext cx="729962" cy="881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9" y="4887747"/>
            <a:ext cx="765233" cy="759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D9DCC4-EF5C-F9A2-9E02-1914E11C8B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FEFBCF1-6A94-49FD-91AD-A2736E9754DB}"/>
              </a:ext>
            </a:extLst>
          </p:cNvPr>
          <p:cNvSpPr txBox="1"/>
          <p:nvPr/>
        </p:nvSpPr>
        <p:spPr>
          <a:xfrm>
            <a:off x="1295402" y="1273848"/>
            <a:ext cx="9601200" cy="677108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r>
              <a:rPr lang="en-US" sz="3800" dirty="0">
                <a:solidFill>
                  <a:srgbClr val="00A09A"/>
                </a:solidFill>
                <a:latin typeface="Roboto" pitchFamily="2" charset="0"/>
                <a:ea typeface="Roboto" pitchFamily="2" charset="0"/>
              </a:rPr>
              <a:t>How does Be Well Informed work?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096" y="2263780"/>
            <a:ext cx="7544735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09D99"/>
                </a:solidFill>
              </a:rPr>
              <a:t>Configure &amp; Customize</a:t>
            </a:r>
            <a:br>
              <a:rPr lang="en-US" sz="2800" dirty="0">
                <a:solidFill>
                  <a:srgbClr val="209D99"/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Upload info on your agency and its specific drinking water standards  </a:t>
            </a:r>
          </a:p>
          <a:p>
            <a:endParaRPr lang="en-US" sz="1600" dirty="0">
              <a:solidFill>
                <a:srgbClr val="209D99"/>
              </a:solidFill>
            </a:endParaRPr>
          </a:p>
          <a:p>
            <a:r>
              <a:rPr lang="en-US" sz="2000" dirty="0">
                <a:solidFill>
                  <a:srgbClr val="209D99"/>
                </a:solidFill>
              </a:rPr>
              <a:t>Enter Information</a:t>
            </a:r>
            <a:br>
              <a:rPr lang="en-US" sz="2000" dirty="0">
                <a:solidFill>
                  <a:srgbClr val="209D99"/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owners anonymously enter lab report data at www.bewellinformed.info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" dirty="0"/>
          </a:p>
          <a:p>
            <a:r>
              <a:rPr lang="en-US" sz="2000" dirty="0">
                <a:solidFill>
                  <a:srgbClr val="209D99"/>
                </a:solidFill>
              </a:rPr>
              <a:t>View Results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owners see how their water quality compares to agency standards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" dirty="0"/>
          </a:p>
          <a:p>
            <a:r>
              <a:rPr lang="en-US" sz="2000" dirty="0">
                <a:solidFill>
                  <a:srgbClr val="209D99"/>
                </a:solidFill>
              </a:rPr>
              <a:t>Get Advice</a:t>
            </a:r>
            <a:br>
              <a:rPr lang="en-US" sz="2000" dirty="0">
                <a:solidFill>
                  <a:srgbClr val="209D99"/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owners receive your agency’s recommended water treatment options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3" y="2343545"/>
            <a:ext cx="492730" cy="492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4" y="4788685"/>
            <a:ext cx="443833" cy="443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8" y="3205616"/>
            <a:ext cx="658228" cy="37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0" y="3935994"/>
            <a:ext cx="541627" cy="473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39" y="2034728"/>
            <a:ext cx="4227637" cy="43754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C55FBF-CED0-8C49-AE43-98EDB0782DFB}"/>
              </a:ext>
            </a:extLst>
          </p:cNvPr>
          <p:cNvSpPr txBox="1"/>
          <p:nvPr/>
        </p:nvSpPr>
        <p:spPr>
          <a:xfrm>
            <a:off x="0" y="6276203"/>
            <a:ext cx="12192000" cy="473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50" dirty="0">
                <a:solidFill>
                  <a:srgbClr val="00A09A"/>
                </a:solidFill>
                <a:ea typeface="Lato" panose="020F0502020204030203" pitchFamily="34" charset="0"/>
                <a:cs typeface="Lato" panose="020F0502020204030203" pitchFamily="34" charset="0"/>
              </a:rPr>
              <a:t>www.bewellinformed.info</a:t>
            </a:r>
            <a:endParaRPr lang="en-US" sz="1650" dirty="0">
              <a:solidFill>
                <a:srgbClr val="00A09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38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EFBCF1-6A94-49FD-91AD-A2736E9754DB}"/>
              </a:ext>
            </a:extLst>
          </p:cNvPr>
          <p:cNvSpPr txBox="1"/>
          <p:nvPr/>
        </p:nvSpPr>
        <p:spPr>
          <a:xfrm>
            <a:off x="1295402" y="1273848"/>
            <a:ext cx="9601200" cy="677108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r>
              <a:rPr lang="en-US" sz="3800" dirty="0">
                <a:solidFill>
                  <a:srgbClr val="00A09A"/>
                </a:solidFill>
                <a:latin typeface="Roboto" pitchFamily="2" charset="0"/>
                <a:ea typeface="Roboto" pitchFamily="2" charset="0"/>
              </a:rPr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702" y="5117592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4"/>
              </a:rPr>
              <a:t>https://bewellinformed.info</a:t>
            </a:r>
            <a:r>
              <a:rPr lang="en-US" sz="4800" dirty="0"/>
              <a:t> </a:t>
            </a:r>
          </a:p>
        </p:txBody>
      </p:sp>
      <p:pic>
        <p:nvPicPr>
          <p:cNvPr id="2" name="Picture 1" descr="Category:Fingers crossed icons - Wikimedia Commons">
            <a:extLst>
              <a:ext uri="{FF2B5EF4-FFF2-40B4-BE49-F238E27FC236}">
                <a16:creationId xmlns:a16="http://schemas.microsoft.com/office/drawing/2014/main" id="{F9EFCEC7-ADFA-B005-E9AB-2C06BA646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2479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8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60" descr="Wide upward diagonal"/>
          <p:cNvSpPr>
            <a:spLocks/>
          </p:cNvSpPr>
          <p:nvPr/>
        </p:nvSpPr>
        <p:spPr bwMode="auto">
          <a:xfrm>
            <a:off x="7232860" y="4632707"/>
            <a:ext cx="1096962" cy="409575"/>
          </a:xfrm>
          <a:custGeom>
            <a:avLst/>
            <a:gdLst>
              <a:gd name="T0" fmla="*/ 1096962 w 1382"/>
              <a:gd name="T1" fmla="*/ 0 h 515"/>
              <a:gd name="T2" fmla="*/ 874712 w 1382"/>
              <a:gd name="T3" fmla="*/ 28630 h 515"/>
              <a:gd name="T4" fmla="*/ 865187 w 1382"/>
              <a:gd name="T5" fmla="*/ 37379 h 515"/>
              <a:gd name="T6" fmla="*/ 309562 w 1382"/>
              <a:gd name="T7" fmla="*/ 90663 h 515"/>
              <a:gd name="T8" fmla="*/ 300831 w 1382"/>
              <a:gd name="T9" fmla="*/ 85096 h 515"/>
              <a:gd name="T10" fmla="*/ 279400 w 1382"/>
              <a:gd name="T11" fmla="*/ 87482 h 515"/>
              <a:gd name="T12" fmla="*/ 283369 w 1382"/>
              <a:gd name="T13" fmla="*/ 97821 h 515"/>
              <a:gd name="T14" fmla="*/ 284956 w 1382"/>
              <a:gd name="T15" fmla="*/ 115317 h 515"/>
              <a:gd name="T16" fmla="*/ 88106 w 1382"/>
              <a:gd name="T17" fmla="*/ 132814 h 515"/>
              <a:gd name="T18" fmla="*/ 78581 w 1382"/>
              <a:gd name="T19" fmla="*/ 156672 h 515"/>
              <a:gd name="T20" fmla="*/ 70644 w 1382"/>
              <a:gd name="T21" fmla="*/ 186893 h 515"/>
              <a:gd name="T22" fmla="*/ 73025 w 1382"/>
              <a:gd name="T23" fmla="*/ 197232 h 515"/>
              <a:gd name="T24" fmla="*/ 65087 w 1382"/>
              <a:gd name="T25" fmla="*/ 225067 h 515"/>
              <a:gd name="T26" fmla="*/ 62706 w 1382"/>
              <a:gd name="T27" fmla="*/ 232225 h 515"/>
              <a:gd name="T28" fmla="*/ 65087 w 1382"/>
              <a:gd name="T29" fmla="*/ 241769 h 515"/>
              <a:gd name="T30" fmla="*/ 57944 w 1382"/>
              <a:gd name="T31" fmla="*/ 256084 h 515"/>
              <a:gd name="T32" fmla="*/ 42069 w 1382"/>
              <a:gd name="T33" fmla="*/ 275171 h 515"/>
              <a:gd name="T34" fmla="*/ 34925 w 1382"/>
              <a:gd name="T35" fmla="*/ 312549 h 515"/>
              <a:gd name="T36" fmla="*/ 17462 w 1382"/>
              <a:gd name="T37" fmla="*/ 335613 h 515"/>
              <a:gd name="T38" fmla="*/ 20637 w 1382"/>
              <a:gd name="T39" fmla="*/ 360267 h 515"/>
              <a:gd name="T40" fmla="*/ 20637 w 1382"/>
              <a:gd name="T41" fmla="*/ 393669 h 515"/>
              <a:gd name="T42" fmla="*/ 15081 w 1382"/>
              <a:gd name="T43" fmla="*/ 393669 h 515"/>
              <a:gd name="T44" fmla="*/ 0 w 1382"/>
              <a:gd name="T45" fmla="*/ 409575 h 515"/>
              <a:gd name="T46" fmla="*/ 283369 w 1382"/>
              <a:gd name="T47" fmla="*/ 387307 h 515"/>
              <a:gd name="T48" fmla="*/ 635793 w 1382"/>
              <a:gd name="T49" fmla="*/ 354700 h 515"/>
              <a:gd name="T50" fmla="*/ 773112 w 1382"/>
              <a:gd name="T51" fmla="*/ 337203 h 515"/>
              <a:gd name="T52" fmla="*/ 777081 w 1382"/>
              <a:gd name="T53" fmla="*/ 295053 h 515"/>
              <a:gd name="T54" fmla="*/ 788987 w 1382"/>
              <a:gd name="T55" fmla="*/ 295053 h 515"/>
              <a:gd name="T56" fmla="*/ 794543 w 1382"/>
              <a:gd name="T57" fmla="*/ 294258 h 515"/>
              <a:gd name="T58" fmla="*/ 805656 w 1382"/>
              <a:gd name="T59" fmla="*/ 283919 h 515"/>
              <a:gd name="T60" fmla="*/ 807243 w 1382"/>
              <a:gd name="T61" fmla="*/ 271990 h 515"/>
              <a:gd name="T62" fmla="*/ 805656 w 1382"/>
              <a:gd name="T63" fmla="*/ 263241 h 515"/>
              <a:gd name="T64" fmla="*/ 809625 w 1382"/>
              <a:gd name="T65" fmla="*/ 253698 h 515"/>
              <a:gd name="T66" fmla="*/ 820737 w 1382"/>
              <a:gd name="T67" fmla="*/ 240178 h 515"/>
              <a:gd name="T68" fmla="*/ 849312 w 1382"/>
              <a:gd name="T69" fmla="*/ 227453 h 515"/>
              <a:gd name="T70" fmla="*/ 880268 w 1382"/>
              <a:gd name="T71" fmla="*/ 218705 h 515"/>
              <a:gd name="T72" fmla="*/ 912812 w 1382"/>
              <a:gd name="T73" fmla="*/ 190075 h 515"/>
              <a:gd name="T74" fmla="*/ 923925 w 1382"/>
              <a:gd name="T75" fmla="*/ 184508 h 515"/>
              <a:gd name="T76" fmla="*/ 943768 w 1382"/>
              <a:gd name="T77" fmla="*/ 165421 h 515"/>
              <a:gd name="T78" fmla="*/ 947737 w 1382"/>
              <a:gd name="T79" fmla="*/ 147924 h 515"/>
              <a:gd name="T80" fmla="*/ 950912 w 1382"/>
              <a:gd name="T81" fmla="*/ 147129 h 515"/>
              <a:gd name="T82" fmla="*/ 958850 w 1382"/>
              <a:gd name="T83" fmla="*/ 147129 h 515"/>
              <a:gd name="T84" fmla="*/ 964406 w 1382"/>
              <a:gd name="T85" fmla="*/ 139971 h 515"/>
              <a:gd name="T86" fmla="*/ 966787 w 1382"/>
              <a:gd name="T87" fmla="*/ 135200 h 515"/>
              <a:gd name="T88" fmla="*/ 977900 w 1382"/>
              <a:gd name="T89" fmla="*/ 124065 h 515"/>
              <a:gd name="T90" fmla="*/ 981868 w 1382"/>
              <a:gd name="T91" fmla="*/ 124861 h 515"/>
              <a:gd name="T92" fmla="*/ 989806 w 1382"/>
              <a:gd name="T93" fmla="*/ 132814 h 515"/>
              <a:gd name="T94" fmla="*/ 1000918 w 1382"/>
              <a:gd name="T95" fmla="*/ 124861 h 515"/>
              <a:gd name="T96" fmla="*/ 1002506 w 1382"/>
              <a:gd name="T97" fmla="*/ 119294 h 515"/>
              <a:gd name="T98" fmla="*/ 1018381 w 1382"/>
              <a:gd name="T99" fmla="*/ 104978 h 515"/>
              <a:gd name="T100" fmla="*/ 1031081 w 1382"/>
              <a:gd name="T101" fmla="*/ 101002 h 515"/>
              <a:gd name="T102" fmla="*/ 1052512 w 1382"/>
              <a:gd name="T103" fmla="*/ 99411 h 515"/>
              <a:gd name="T104" fmla="*/ 1075531 w 1382"/>
              <a:gd name="T105" fmla="*/ 58852 h 515"/>
              <a:gd name="T106" fmla="*/ 1092993 w 1382"/>
              <a:gd name="T107" fmla="*/ 46127 h 515"/>
              <a:gd name="T108" fmla="*/ 1094581 w 1382"/>
              <a:gd name="T109" fmla="*/ 34198 h 515"/>
              <a:gd name="T110" fmla="*/ 1096962 w 1382"/>
              <a:gd name="T111" fmla="*/ 24654 h 515"/>
              <a:gd name="T112" fmla="*/ 1094581 w 1382"/>
              <a:gd name="T113" fmla="*/ 11134 h 515"/>
              <a:gd name="T114" fmla="*/ 1096962 w 1382"/>
              <a:gd name="T115" fmla="*/ 0 h 5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82" h="515">
                <a:moveTo>
                  <a:pt x="1382" y="0"/>
                </a:moveTo>
                <a:lnTo>
                  <a:pt x="1102" y="36"/>
                </a:lnTo>
                <a:lnTo>
                  <a:pt x="1090" y="47"/>
                </a:lnTo>
                <a:lnTo>
                  <a:pt x="390" y="114"/>
                </a:lnTo>
                <a:lnTo>
                  <a:pt x="379" y="107"/>
                </a:lnTo>
                <a:lnTo>
                  <a:pt x="352" y="110"/>
                </a:lnTo>
                <a:lnTo>
                  <a:pt x="357" y="123"/>
                </a:lnTo>
                <a:lnTo>
                  <a:pt x="359" y="145"/>
                </a:lnTo>
                <a:lnTo>
                  <a:pt x="111" y="167"/>
                </a:lnTo>
                <a:lnTo>
                  <a:pt x="99" y="197"/>
                </a:lnTo>
                <a:lnTo>
                  <a:pt x="89" y="235"/>
                </a:lnTo>
                <a:lnTo>
                  <a:pt x="92" y="248"/>
                </a:lnTo>
                <a:lnTo>
                  <a:pt x="82" y="283"/>
                </a:lnTo>
                <a:lnTo>
                  <a:pt x="79" y="292"/>
                </a:lnTo>
                <a:lnTo>
                  <a:pt x="82" y="304"/>
                </a:lnTo>
                <a:lnTo>
                  <a:pt x="73" y="322"/>
                </a:lnTo>
                <a:lnTo>
                  <a:pt x="53" y="346"/>
                </a:lnTo>
                <a:lnTo>
                  <a:pt x="44" y="393"/>
                </a:lnTo>
                <a:lnTo>
                  <a:pt x="22" y="422"/>
                </a:lnTo>
                <a:lnTo>
                  <a:pt x="26" y="453"/>
                </a:lnTo>
                <a:lnTo>
                  <a:pt x="26" y="495"/>
                </a:lnTo>
                <a:lnTo>
                  <a:pt x="19" y="495"/>
                </a:lnTo>
                <a:lnTo>
                  <a:pt x="0" y="515"/>
                </a:lnTo>
                <a:lnTo>
                  <a:pt x="357" y="487"/>
                </a:lnTo>
                <a:lnTo>
                  <a:pt x="801" y="446"/>
                </a:lnTo>
                <a:lnTo>
                  <a:pt x="974" y="424"/>
                </a:lnTo>
                <a:lnTo>
                  <a:pt x="979" y="371"/>
                </a:lnTo>
                <a:lnTo>
                  <a:pt x="994" y="371"/>
                </a:lnTo>
                <a:lnTo>
                  <a:pt x="1001" y="370"/>
                </a:lnTo>
                <a:lnTo>
                  <a:pt x="1015" y="357"/>
                </a:lnTo>
                <a:lnTo>
                  <a:pt x="1017" y="342"/>
                </a:lnTo>
                <a:lnTo>
                  <a:pt x="1015" y="331"/>
                </a:lnTo>
                <a:lnTo>
                  <a:pt x="1020" y="319"/>
                </a:lnTo>
                <a:lnTo>
                  <a:pt x="1034" y="302"/>
                </a:lnTo>
                <a:lnTo>
                  <a:pt x="1070" y="286"/>
                </a:lnTo>
                <a:lnTo>
                  <a:pt x="1109" y="275"/>
                </a:lnTo>
                <a:lnTo>
                  <a:pt x="1150" y="239"/>
                </a:lnTo>
                <a:lnTo>
                  <a:pt x="1164" y="232"/>
                </a:lnTo>
                <a:lnTo>
                  <a:pt x="1189" y="208"/>
                </a:lnTo>
                <a:lnTo>
                  <a:pt x="1194" y="186"/>
                </a:lnTo>
                <a:lnTo>
                  <a:pt x="1198" y="185"/>
                </a:lnTo>
                <a:lnTo>
                  <a:pt x="1208" y="185"/>
                </a:lnTo>
                <a:lnTo>
                  <a:pt x="1215" y="176"/>
                </a:lnTo>
                <a:lnTo>
                  <a:pt x="1218" y="170"/>
                </a:lnTo>
                <a:lnTo>
                  <a:pt x="1232" y="156"/>
                </a:lnTo>
                <a:lnTo>
                  <a:pt x="1237" y="157"/>
                </a:lnTo>
                <a:lnTo>
                  <a:pt x="1247" y="167"/>
                </a:lnTo>
                <a:lnTo>
                  <a:pt x="1261" y="157"/>
                </a:lnTo>
                <a:lnTo>
                  <a:pt x="1263" y="150"/>
                </a:lnTo>
                <a:lnTo>
                  <a:pt x="1283" y="132"/>
                </a:lnTo>
                <a:lnTo>
                  <a:pt x="1299" y="127"/>
                </a:lnTo>
                <a:lnTo>
                  <a:pt x="1326" y="125"/>
                </a:lnTo>
                <a:lnTo>
                  <a:pt x="1355" y="74"/>
                </a:lnTo>
                <a:lnTo>
                  <a:pt x="1377" y="58"/>
                </a:lnTo>
                <a:lnTo>
                  <a:pt x="1379" y="43"/>
                </a:lnTo>
                <a:lnTo>
                  <a:pt x="1382" y="31"/>
                </a:lnTo>
                <a:lnTo>
                  <a:pt x="1379" y="14"/>
                </a:lnTo>
                <a:lnTo>
                  <a:pt x="138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259" descr="Wide upward diagonal"/>
          <p:cNvSpPr>
            <a:spLocks/>
          </p:cNvSpPr>
          <p:nvPr/>
        </p:nvSpPr>
        <p:spPr bwMode="auto">
          <a:xfrm>
            <a:off x="6629610" y="4769232"/>
            <a:ext cx="666750" cy="649288"/>
          </a:xfrm>
          <a:custGeom>
            <a:avLst/>
            <a:gdLst>
              <a:gd name="T0" fmla="*/ 0 w 839"/>
              <a:gd name="T1" fmla="*/ 27021 h 817"/>
              <a:gd name="T2" fmla="*/ 599996 w 839"/>
              <a:gd name="T3" fmla="*/ 0 h 817"/>
              <a:gd name="T4" fmla="*/ 597611 w 839"/>
              <a:gd name="T5" fmla="*/ 7152 h 817"/>
              <a:gd name="T6" fmla="*/ 609532 w 839"/>
              <a:gd name="T7" fmla="*/ 17484 h 817"/>
              <a:gd name="T8" fmla="*/ 616684 w 839"/>
              <a:gd name="T9" fmla="*/ 33378 h 817"/>
              <a:gd name="T10" fmla="*/ 612711 w 839"/>
              <a:gd name="T11" fmla="*/ 46094 h 817"/>
              <a:gd name="T12" fmla="*/ 594433 w 839"/>
              <a:gd name="T13" fmla="*/ 60399 h 817"/>
              <a:gd name="T14" fmla="*/ 578539 w 839"/>
              <a:gd name="T15" fmla="*/ 80267 h 817"/>
              <a:gd name="T16" fmla="*/ 576949 w 839"/>
              <a:gd name="T17" fmla="*/ 93777 h 817"/>
              <a:gd name="T18" fmla="*/ 666750 w 839"/>
              <a:gd name="T19" fmla="*/ 88214 h 817"/>
              <a:gd name="T20" fmla="*/ 664366 w 839"/>
              <a:gd name="T21" fmla="*/ 95367 h 817"/>
              <a:gd name="T22" fmla="*/ 666750 w 839"/>
              <a:gd name="T23" fmla="*/ 104903 h 817"/>
              <a:gd name="T24" fmla="*/ 659598 w 839"/>
              <a:gd name="T25" fmla="*/ 119208 h 817"/>
              <a:gd name="T26" fmla="*/ 643704 w 839"/>
              <a:gd name="T27" fmla="*/ 138282 h 817"/>
              <a:gd name="T28" fmla="*/ 636552 w 839"/>
              <a:gd name="T29" fmla="*/ 175634 h 817"/>
              <a:gd name="T30" fmla="*/ 619068 w 839"/>
              <a:gd name="T31" fmla="*/ 198681 h 817"/>
              <a:gd name="T32" fmla="*/ 622247 w 839"/>
              <a:gd name="T33" fmla="*/ 223317 h 817"/>
              <a:gd name="T34" fmla="*/ 622247 w 839"/>
              <a:gd name="T35" fmla="*/ 256695 h 817"/>
              <a:gd name="T36" fmla="*/ 616684 w 839"/>
              <a:gd name="T37" fmla="*/ 256695 h 817"/>
              <a:gd name="T38" fmla="*/ 601585 w 839"/>
              <a:gd name="T39" fmla="*/ 272590 h 817"/>
              <a:gd name="T40" fmla="*/ 599996 w 839"/>
              <a:gd name="T41" fmla="*/ 282126 h 817"/>
              <a:gd name="T42" fmla="*/ 574565 w 839"/>
              <a:gd name="T43" fmla="*/ 306763 h 817"/>
              <a:gd name="T44" fmla="*/ 565029 w 839"/>
              <a:gd name="T45" fmla="*/ 333783 h 817"/>
              <a:gd name="T46" fmla="*/ 565824 w 839"/>
              <a:gd name="T47" fmla="*/ 361599 h 817"/>
              <a:gd name="T48" fmla="*/ 561850 w 839"/>
              <a:gd name="T49" fmla="*/ 379082 h 817"/>
              <a:gd name="T50" fmla="*/ 538009 w 839"/>
              <a:gd name="T51" fmla="*/ 394977 h 817"/>
              <a:gd name="T52" fmla="*/ 521321 w 839"/>
              <a:gd name="T53" fmla="*/ 421997 h 817"/>
              <a:gd name="T54" fmla="*/ 513374 w 839"/>
              <a:gd name="T55" fmla="*/ 429150 h 817"/>
              <a:gd name="T56" fmla="*/ 513374 w 839"/>
              <a:gd name="T57" fmla="*/ 452197 h 817"/>
              <a:gd name="T58" fmla="*/ 500659 w 839"/>
              <a:gd name="T59" fmla="*/ 468091 h 817"/>
              <a:gd name="T60" fmla="*/ 500659 w 839"/>
              <a:gd name="T61" fmla="*/ 487165 h 817"/>
              <a:gd name="T62" fmla="*/ 492712 w 839"/>
              <a:gd name="T63" fmla="*/ 510212 h 817"/>
              <a:gd name="T64" fmla="*/ 479202 w 839"/>
              <a:gd name="T65" fmla="*/ 534053 h 817"/>
              <a:gd name="T66" fmla="*/ 484765 w 839"/>
              <a:gd name="T67" fmla="*/ 561869 h 817"/>
              <a:gd name="T68" fmla="*/ 498274 w 839"/>
              <a:gd name="T69" fmla="*/ 574584 h 817"/>
              <a:gd name="T70" fmla="*/ 499864 w 839"/>
              <a:gd name="T71" fmla="*/ 593657 h 817"/>
              <a:gd name="T72" fmla="*/ 503837 w 839"/>
              <a:gd name="T73" fmla="*/ 599221 h 817"/>
              <a:gd name="T74" fmla="*/ 503837 w 839"/>
              <a:gd name="T75" fmla="*/ 606373 h 817"/>
              <a:gd name="T76" fmla="*/ 496685 w 839"/>
              <a:gd name="T77" fmla="*/ 611936 h 817"/>
              <a:gd name="T78" fmla="*/ 492712 w 839"/>
              <a:gd name="T79" fmla="*/ 629420 h 817"/>
              <a:gd name="T80" fmla="*/ 494301 w 839"/>
              <a:gd name="T81" fmla="*/ 638162 h 817"/>
              <a:gd name="T82" fmla="*/ 86622 w 839"/>
              <a:gd name="T83" fmla="*/ 649288 h 817"/>
              <a:gd name="T84" fmla="*/ 86622 w 839"/>
              <a:gd name="T85" fmla="*/ 554716 h 817"/>
              <a:gd name="T86" fmla="*/ 65165 w 839"/>
              <a:gd name="T87" fmla="*/ 549948 h 817"/>
              <a:gd name="T88" fmla="*/ 47682 w 839"/>
              <a:gd name="T89" fmla="*/ 558690 h 817"/>
              <a:gd name="T90" fmla="*/ 42119 w 839"/>
              <a:gd name="T91" fmla="*/ 556306 h 817"/>
              <a:gd name="T92" fmla="*/ 20662 w 839"/>
              <a:gd name="T93" fmla="*/ 540411 h 817"/>
              <a:gd name="T94" fmla="*/ 24636 w 839"/>
              <a:gd name="T95" fmla="*/ 223317 h 817"/>
              <a:gd name="T96" fmla="*/ 0 w 839"/>
              <a:gd name="T97" fmla="*/ 27021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39" h="817">
                <a:moveTo>
                  <a:pt x="0" y="34"/>
                </a:moveTo>
                <a:lnTo>
                  <a:pt x="755" y="0"/>
                </a:lnTo>
                <a:lnTo>
                  <a:pt x="752" y="9"/>
                </a:lnTo>
                <a:lnTo>
                  <a:pt x="767" y="22"/>
                </a:lnTo>
                <a:lnTo>
                  <a:pt x="776" y="42"/>
                </a:lnTo>
                <a:lnTo>
                  <a:pt x="771" y="58"/>
                </a:lnTo>
                <a:lnTo>
                  <a:pt x="748" y="76"/>
                </a:lnTo>
                <a:lnTo>
                  <a:pt x="728" y="101"/>
                </a:lnTo>
                <a:lnTo>
                  <a:pt x="726" y="118"/>
                </a:lnTo>
                <a:lnTo>
                  <a:pt x="839" y="111"/>
                </a:lnTo>
                <a:lnTo>
                  <a:pt x="836" y="120"/>
                </a:lnTo>
                <a:lnTo>
                  <a:pt x="839" y="132"/>
                </a:lnTo>
                <a:lnTo>
                  <a:pt x="830" y="150"/>
                </a:lnTo>
                <a:lnTo>
                  <a:pt x="810" y="174"/>
                </a:lnTo>
                <a:lnTo>
                  <a:pt x="801" y="221"/>
                </a:lnTo>
                <a:lnTo>
                  <a:pt x="779" y="250"/>
                </a:lnTo>
                <a:lnTo>
                  <a:pt x="783" y="281"/>
                </a:lnTo>
                <a:lnTo>
                  <a:pt x="783" y="323"/>
                </a:lnTo>
                <a:lnTo>
                  <a:pt x="776" y="323"/>
                </a:lnTo>
                <a:lnTo>
                  <a:pt x="757" y="343"/>
                </a:lnTo>
                <a:lnTo>
                  <a:pt x="755" y="355"/>
                </a:lnTo>
                <a:lnTo>
                  <a:pt x="723" y="386"/>
                </a:lnTo>
                <a:lnTo>
                  <a:pt x="711" y="420"/>
                </a:lnTo>
                <a:lnTo>
                  <a:pt x="712" y="455"/>
                </a:lnTo>
                <a:lnTo>
                  <a:pt x="707" y="477"/>
                </a:lnTo>
                <a:lnTo>
                  <a:pt x="677" y="497"/>
                </a:lnTo>
                <a:lnTo>
                  <a:pt x="656" y="531"/>
                </a:lnTo>
                <a:lnTo>
                  <a:pt x="646" y="540"/>
                </a:lnTo>
                <a:lnTo>
                  <a:pt x="646" y="569"/>
                </a:lnTo>
                <a:lnTo>
                  <a:pt x="630" y="589"/>
                </a:lnTo>
                <a:lnTo>
                  <a:pt x="630" y="613"/>
                </a:lnTo>
                <a:lnTo>
                  <a:pt x="620" y="642"/>
                </a:lnTo>
                <a:lnTo>
                  <a:pt x="603" y="672"/>
                </a:lnTo>
                <a:lnTo>
                  <a:pt x="610" y="707"/>
                </a:lnTo>
                <a:lnTo>
                  <a:pt x="627" y="723"/>
                </a:lnTo>
                <a:lnTo>
                  <a:pt x="629" y="747"/>
                </a:lnTo>
                <a:lnTo>
                  <a:pt x="634" y="754"/>
                </a:lnTo>
                <a:lnTo>
                  <a:pt x="634" y="763"/>
                </a:lnTo>
                <a:lnTo>
                  <a:pt x="625" y="770"/>
                </a:lnTo>
                <a:lnTo>
                  <a:pt x="620" y="792"/>
                </a:lnTo>
                <a:lnTo>
                  <a:pt x="622" y="803"/>
                </a:lnTo>
                <a:lnTo>
                  <a:pt x="109" y="817"/>
                </a:lnTo>
                <a:lnTo>
                  <a:pt x="109" y="698"/>
                </a:lnTo>
                <a:lnTo>
                  <a:pt x="82" y="692"/>
                </a:lnTo>
                <a:lnTo>
                  <a:pt x="60" y="703"/>
                </a:lnTo>
                <a:lnTo>
                  <a:pt x="53" y="700"/>
                </a:lnTo>
                <a:lnTo>
                  <a:pt x="26" y="680"/>
                </a:lnTo>
                <a:lnTo>
                  <a:pt x="31" y="281"/>
                </a:lnTo>
                <a:lnTo>
                  <a:pt x="0" y="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3"/>
          <p:cNvSpPr>
            <a:spLocks/>
          </p:cNvSpPr>
          <p:nvPr/>
        </p:nvSpPr>
        <p:spPr bwMode="auto">
          <a:xfrm>
            <a:off x="3197435" y="2114932"/>
            <a:ext cx="892175" cy="690563"/>
          </a:xfrm>
          <a:custGeom>
            <a:avLst/>
            <a:gdLst>
              <a:gd name="T0" fmla="*/ 11103 w 1125"/>
              <a:gd name="T1" fmla="*/ 418931 h 872"/>
              <a:gd name="T2" fmla="*/ 0 w 1125"/>
              <a:gd name="T3" fmla="*/ 416555 h 872"/>
              <a:gd name="T4" fmla="*/ 7137 w 1125"/>
              <a:gd name="T5" fmla="*/ 388838 h 872"/>
              <a:gd name="T6" fmla="*/ 9517 w 1125"/>
              <a:gd name="T7" fmla="*/ 370623 h 872"/>
              <a:gd name="T8" fmla="*/ 13482 w 1125"/>
              <a:gd name="T9" fmla="*/ 363496 h 872"/>
              <a:gd name="T10" fmla="*/ 19033 w 1125"/>
              <a:gd name="T11" fmla="*/ 376167 h 872"/>
              <a:gd name="T12" fmla="*/ 15068 w 1125"/>
              <a:gd name="T13" fmla="*/ 388838 h 872"/>
              <a:gd name="T14" fmla="*/ 32515 w 1125"/>
              <a:gd name="T15" fmla="*/ 379334 h 872"/>
              <a:gd name="T16" fmla="*/ 30136 w 1125"/>
              <a:gd name="T17" fmla="*/ 364288 h 872"/>
              <a:gd name="T18" fmla="*/ 32515 w 1125"/>
              <a:gd name="T19" fmla="*/ 346073 h 872"/>
              <a:gd name="T20" fmla="*/ 22205 w 1125"/>
              <a:gd name="T21" fmla="*/ 315980 h 872"/>
              <a:gd name="T22" fmla="*/ 35687 w 1125"/>
              <a:gd name="T23" fmla="*/ 315980 h 872"/>
              <a:gd name="T24" fmla="*/ 54720 w 1125"/>
              <a:gd name="T25" fmla="*/ 307269 h 872"/>
              <a:gd name="T26" fmla="*/ 42031 w 1125"/>
              <a:gd name="T27" fmla="*/ 293014 h 872"/>
              <a:gd name="T28" fmla="*/ 26170 w 1125"/>
              <a:gd name="T29" fmla="*/ 298558 h 872"/>
              <a:gd name="T30" fmla="*/ 26170 w 1125"/>
              <a:gd name="T31" fmla="*/ 265297 h 872"/>
              <a:gd name="T32" fmla="*/ 28550 w 1125"/>
              <a:gd name="T33" fmla="*/ 228076 h 872"/>
              <a:gd name="T34" fmla="*/ 30136 w 1125"/>
              <a:gd name="T35" fmla="*/ 175017 h 872"/>
              <a:gd name="T36" fmla="*/ 19033 w 1125"/>
              <a:gd name="T37" fmla="*/ 111662 h 872"/>
              <a:gd name="T38" fmla="*/ 24584 w 1125"/>
              <a:gd name="T39" fmla="*/ 60187 h 872"/>
              <a:gd name="T40" fmla="*/ 114198 w 1125"/>
              <a:gd name="T41" fmla="*/ 95824 h 872"/>
              <a:gd name="T42" fmla="*/ 189538 w 1125"/>
              <a:gd name="T43" fmla="*/ 132252 h 872"/>
              <a:gd name="T44" fmla="*/ 226811 w 1125"/>
              <a:gd name="T45" fmla="*/ 146507 h 872"/>
              <a:gd name="T46" fmla="*/ 240292 w 1125"/>
              <a:gd name="T47" fmla="*/ 160762 h 872"/>
              <a:gd name="T48" fmla="*/ 241086 w 1125"/>
              <a:gd name="T49" fmla="*/ 213821 h 872"/>
              <a:gd name="T50" fmla="*/ 221259 w 1125"/>
              <a:gd name="T51" fmla="*/ 242331 h 872"/>
              <a:gd name="T52" fmla="*/ 223639 w 1125"/>
              <a:gd name="T53" fmla="*/ 265297 h 872"/>
              <a:gd name="T54" fmla="*/ 218087 w 1125"/>
              <a:gd name="T55" fmla="*/ 282719 h 872"/>
              <a:gd name="T56" fmla="*/ 226811 w 1125"/>
              <a:gd name="T57" fmla="*/ 296974 h 872"/>
              <a:gd name="T58" fmla="*/ 252188 w 1125"/>
              <a:gd name="T59" fmla="*/ 248666 h 872"/>
              <a:gd name="T60" fmla="*/ 265670 w 1125"/>
              <a:gd name="T61" fmla="*/ 220948 h 872"/>
              <a:gd name="T62" fmla="*/ 288668 w 1125"/>
              <a:gd name="T63" fmla="*/ 190855 h 872"/>
              <a:gd name="T64" fmla="*/ 261705 w 1125"/>
              <a:gd name="T65" fmla="*/ 104535 h 872"/>
              <a:gd name="T66" fmla="*/ 267256 w 1125"/>
              <a:gd name="T67" fmla="*/ 95032 h 872"/>
              <a:gd name="T68" fmla="*/ 287875 w 1125"/>
              <a:gd name="T69" fmla="*/ 74441 h 872"/>
              <a:gd name="T70" fmla="*/ 271221 w 1125"/>
              <a:gd name="T71" fmla="*/ 49100 h 872"/>
              <a:gd name="T72" fmla="*/ 268842 w 1125"/>
              <a:gd name="T73" fmla="*/ 0 h 872"/>
              <a:gd name="T74" fmla="*/ 613816 w 1125"/>
              <a:gd name="T75" fmla="*/ 95824 h 872"/>
              <a:gd name="T76" fmla="*/ 892175 w 1125"/>
              <a:gd name="T77" fmla="*/ 164721 h 872"/>
              <a:gd name="T78" fmla="*/ 797010 w 1125"/>
              <a:gd name="T79" fmla="*/ 616122 h 872"/>
              <a:gd name="T80" fmla="*/ 789872 w 1125"/>
              <a:gd name="T81" fmla="*/ 628792 h 872"/>
              <a:gd name="T82" fmla="*/ 795424 w 1125"/>
              <a:gd name="T83" fmla="*/ 643047 h 872"/>
              <a:gd name="T84" fmla="*/ 799389 w 1125"/>
              <a:gd name="T85" fmla="*/ 655718 h 872"/>
              <a:gd name="T86" fmla="*/ 791458 w 1125"/>
              <a:gd name="T87" fmla="*/ 667597 h 872"/>
              <a:gd name="T88" fmla="*/ 793044 w 1125"/>
              <a:gd name="T89" fmla="*/ 690563 h 872"/>
              <a:gd name="T90" fmla="*/ 540856 w 1125"/>
              <a:gd name="T91" fmla="*/ 639088 h 872"/>
              <a:gd name="T92" fmla="*/ 516272 w 1125"/>
              <a:gd name="T93" fmla="*/ 634336 h 872"/>
              <a:gd name="T94" fmla="*/ 493274 w 1125"/>
              <a:gd name="T95" fmla="*/ 630376 h 872"/>
              <a:gd name="T96" fmla="*/ 466310 w 1125"/>
              <a:gd name="T97" fmla="*/ 634336 h 872"/>
              <a:gd name="T98" fmla="*/ 435381 w 1125"/>
              <a:gd name="T99" fmla="*/ 630376 h 872"/>
              <a:gd name="T100" fmla="*/ 405246 w 1125"/>
              <a:gd name="T101" fmla="*/ 641463 h 872"/>
              <a:gd name="T102" fmla="*/ 368766 w 1125"/>
              <a:gd name="T103" fmla="*/ 632752 h 872"/>
              <a:gd name="T104" fmla="*/ 296599 w 1125"/>
              <a:gd name="T105" fmla="*/ 631168 h 872"/>
              <a:gd name="T106" fmla="*/ 242672 w 1125"/>
              <a:gd name="T107" fmla="*/ 602659 h 872"/>
              <a:gd name="T108" fmla="*/ 192710 w 1125"/>
              <a:gd name="T109" fmla="*/ 602659 h 872"/>
              <a:gd name="T110" fmla="*/ 118164 w 1125"/>
              <a:gd name="T111" fmla="*/ 581277 h 872"/>
              <a:gd name="T112" fmla="*/ 114198 w 1125"/>
              <a:gd name="T113" fmla="*/ 521090 h 872"/>
              <a:gd name="T114" fmla="*/ 112612 w 1125"/>
              <a:gd name="T115" fmla="*/ 486245 h 872"/>
              <a:gd name="T116" fmla="*/ 68202 w 1125"/>
              <a:gd name="T117" fmla="*/ 463279 h 872"/>
              <a:gd name="T118" fmla="*/ 55513 w 1125"/>
              <a:gd name="T119" fmla="*/ 445065 h 8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5" h="872">
                <a:moveTo>
                  <a:pt x="43" y="551"/>
                </a:moveTo>
                <a:lnTo>
                  <a:pt x="14" y="529"/>
                </a:lnTo>
                <a:lnTo>
                  <a:pt x="5" y="527"/>
                </a:lnTo>
                <a:lnTo>
                  <a:pt x="0" y="526"/>
                </a:lnTo>
                <a:lnTo>
                  <a:pt x="0" y="518"/>
                </a:lnTo>
                <a:lnTo>
                  <a:pt x="9" y="491"/>
                </a:lnTo>
                <a:lnTo>
                  <a:pt x="12" y="479"/>
                </a:lnTo>
                <a:lnTo>
                  <a:pt x="12" y="468"/>
                </a:lnTo>
                <a:lnTo>
                  <a:pt x="12" y="460"/>
                </a:lnTo>
                <a:lnTo>
                  <a:pt x="17" y="459"/>
                </a:lnTo>
                <a:lnTo>
                  <a:pt x="21" y="460"/>
                </a:lnTo>
                <a:lnTo>
                  <a:pt x="24" y="475"/>
                </a:lnTo>
                <a:lnTo>
                  <a:pt x="21" y="484"/>
                </a:lnTo>
                <a:lnTo>
                  <a:pt x="19" y="491"/>
                </a:lnTo>
                <a:lnTo>
                  <a:pt x="21" y="497"/>
                </a:lnTo>
                <a:lnTo>
                  <a:pt x="41" y="479"/>
                </a:lnTo>
                <a:lnTo>
                  <a:pt x="38" y="471"/>
                </a:lnTo>
                <a:lnTo>
                  <a:pt x="38" y="460"/>
                </a:lnTo>
                <a:lnTo>
                  <a:pt x="46" y="450"/>
                </a:lnTo>
                <a:lnTo>
                  <a:pt x="41" y="437"/>
                </a:lnTo>
                <a:lnTo>
                  <a:pt x="29" y="433"/>
                </a:lnTo>
                <a:lnTo>
                  <a:pt x="28" y="399"/>
                </a:lnTo>
                <a:lnTo>
                  <a:pt x="33" y="395"/>
                </a:lnTo>
                <a:lnTo>
                  <a:pt x="45" y="399"/>
                </a:lnTo>
                <a:lnTo>
                  <a:pt x="48" y="395"/>
                </a:lnTo>
                <a:lnTo>
                  <a:pt x="69" y="388"/>
                </a:lnTo>
                <a:lnTo>
                  <a:pt x="53" y="373"/>
                </a:lnTo>
                <a:lnTo>
                  <a:pt x="53" y="370"/>
                </a:lnTo>
                <a:lnTo>
                  <a:pt x="50" y="366"/>
                </a:lnTo>
                <a:lnTo>
                  <a:pt x="33" y="377"/>
                </a:lnTo>
                <a:lnTo>
                  <a:pt x="33" y="352"/>
                </a:lnTo>
                <a:lnTo>
                  <a:pt x="33" y="335"/>
                </a:lnTo>
                <a:lnTo>
                  <a:pt x="38" y="310"/>
                </a:lnTo>
                <a:lnTo>
                  <a:pt x="36" y="288"/>
                </a:lnTo>
                <a:lnTo>
                  <a:pt x="34" y="270"/>
                </a:lnTo>
                <a:lnTo>
                  <a:pt x="38" y="221"/>
                </a:lnTo>
                <a:lnTo>
                  <a:pt x="43" y="203"/>
                </a:lnTo>
                <a:lnTo>
                  <a:pt x="24" y="141"/>
                </a:lnTo>
                <a:lnTo>
                  <a:pt x="24" y="100"/>
                </a:lnTo>
                <a:lnTo>
                  <a:pt x="31" y="76"/>
                </a:lnTo>
                <a:lnTo>
                  <a:pt x="38" y="44"/>
                </a:lnTo>
                <a:lnTo>
                  <a:pt x="144" y="121"/>
                </a:lnTo>
                <a:lnTo>
                  <a:pt x="197" y="154"/>
                </a:lnTo>
                <a:lnTo>
                  <a:pt x="239" y="167"/>
                </a:lnTo>
                <a:lnTo>
                  <a:pt x="263" y="185"/>
                </a:lnTo>
                <a:lnTo>
                  <a:pt x="286" y="185"/>
                </a:lnTo>
                <a:lnTo>
                  <a:pt x="296" y="190"/>
                </a:lnTo>
                <a:lnTo>
                  <a:pt x="303" y="203"/>
                </a:lnTo>
                <a:lnTo>
                  <a:pt x="308" y="257"/>
                </a:lnTo>
                <a:lnTo>
                  <a:pt x="304" y="270"/>
                </a:lnTo>
                <a:lnTo>
                  <a:pt x="286" y="283"/>
                </a:lnTo>
                <a:lnTo>
                  <a:pt x="279" y="306"/>
                </a:lnTo>
                <a:lnTo>
                  <a:pt x="279" y="326"/>
                </a:lnTo>
                <a:lnTo>
                  <a:pt x="282" y="335"/>
                </a:lnTo>
                <a:lnTo>
                  <a:pt x="280" y="348"/>
                </a:lnTo>
                <a:lnTo>
                  <a:pt x="275" y="357"/>
                </a:lnTo>
                <a:lnTo>
                  <a:pt x="275" y="366"/>
                </a:lnTo>
                <a:lnTo>
                  <a:pt x="286" y="375"/>
                </a:lnTo>
                <a:lnTo>
                  <a:pt x="306" y="363"/>
                </a:lnTo>
                <a:lnTo>
                  <a:pt x="318" y="314"/>
                </a:lnTo>
                <a:lnTo>
                  <a:pt x="328" y="305"/>
                </a:lnTo>
                <a:lnTo>
                  <a:pt x="335" y="279"/>
                </a:lnTo>
                <a:lnTo>
                  <a:pt x="363" y="250"/>
                </a:lnTo>
                <a:lnTo>
                  <a:pt x="364" y="241"/>
                </a:lnTo>
                <a:lnTo>
                  <a:pt x="352" y="194"/>
                </a:lnTo>
                <a:lnTo>
                  <a:pt x="330" y="132"/>
                </a:lnTo>
                <a:lnTo>
                  <a:pt x="330" y="121"/>
                </a:lnTo>
                <a:lnTo>
                  <a:pt x="337" y="120"/>
                </a:lnTo>
                <a:lnTo>
                  <a:pt x="349" y="121"/>
                </a:lnTo>
                <a:lnTo>
                  <a:pt x="363" y="94"/>
                </a:lnTo>
                <a:lnTo>
                  <a:pt x="357" y="63"/>
                </a:lnTo>
                <a:lnTo>
                  <a:pt x="342" y="62"/>
                </a:lnTo>
                <a:lnTo>
                  <a:pt x="339" y="42"/>
                </a:lnTo>
                <a:lnTo>
                  <a:pt x="339" y="0"/>
                </a:lnTo>
                <a:lnTo>
                  <a:pt x="562" y="65"/>
                </a:lnTo>
                <a:lnTo>
                  <a:pt x="774" y="121"/>
                </a:lnTo>
                <a:lnTo>
                  <a:pt x="1121" y="208"/>
                </a:lnTo>
                <a:lnTo>
                  <a:pt x="1125" y="208"/>
                </a:lnTo>
                <a:lnTo>
                  <a:pt x="1005" y="776"/>
                </a:lnTo>
                <a:lnTo>
                  <a:pt x="1005" y="778"/>
                </a:lnTo>
                <a:lnTo>
                  <a:pt x="1000" y="783"/>
                </a:lnTo>
                <a:lnTo>
                  <a:pt x="996" y="794"/>
                </a:lnTo>
                <a:lnTo>
                  <a:pt x="1000" y="803"/>
                </a:lnTo>
                <a:lnTo>
                  <a:pt x="1003" y="812"/>
                </a:lnTo>
                <a:lnTo>
                  <a:pt x="1008" y="821"/>
                </a:lnTo>
                <a:lnTo>
                  <a:pt x="1008" y="828"/>
                </a:lnTo>
                <a:lnTo>
                  <a:pt x="1005" y="834"/>
                </a:lnTo>
                <a:lnTo>
                  <a:pt x="998" y="843"/>
                </a:lnTo>
                <a:lnTo>
                  <a:pt x="998" y="859"/>
                </a:lnTo>
                <a:lnTo>
                  <a:pt x="1000" y="872"/>
                </a:lnTo>
                <a:lnTo>
                  <a:pt x="704" y="799"/>
                </a:lnTo>
                <a:lnTo>
                  <a:pt x="682" y="807"/>
                </a:lnTo>
                <a:lnTo>
                  <a:pt x="667" y="807"/>
                </a:lnTo>
                <a:lnTo>
                  <a:pt x="651" y="801"/>
                </a:lnTo>
                <a:lnTo>
                  <a:pt x="632" y="801"/>
                </a:lnTo>
                <a:lnTo>
                  <a:pt x="622" y="796"/>
                </a:lnTo>
                <a:lnTo>
                  <a:pt x="605" y="796"/>
                </a:lnTo>
                <a:lnTo>
                  <a:pt x="588" y="801"/>
                </a:lnTo>
                <a:lnTo>
                  <a:pt x="568" y="796"/>
                </a:lnTo>
                <a:lnTo>
                  <a:pt x="549" y="796"/>
                </a:lnTo>
                <a:lnTo>
                  <a:pt x="527" y="807"/>
                </a:lnTo>
                <a:lnTo>
                  <a:pt x="511" y="810"/>
                </a:lnTo>
                <a:lnTo>
                  <a:pt x="475" y="805"/>
                </a:lnTo>
                <a:lnTo>
                  <a:pt x="465" y="799"/>
                </a:lnTo>
                <a:lnTo>
                  <a:pt x="443" y="787"/>
                </a:lnTo>
                <a:lnTo>
                  <a:pt x="374" y="797"/>
                </a:lnTo>
                <a:lnTo>
                  <a:pt x="363" y="778"/>
                </a:lnTo>
                <a:lnTo>
                  <a:pt x="306" y="761"/>
                </a:lnTo>
                <a:lnTo>
                  <a:pt x="277" y="756"/>
                </a:lnTo>
                <a:lnTo>
                  <a:pt x="243" y="761"/>
                </a:lnTo>
                <a:lnTo>
                  <a:pt x="192" y="756"/>
                </a:lnTo>
                <a:lnTo>
                  <a:pt x="149" y="734"/>
                </a:lnTo>
                <a:lnTo>
                  <a:pt x="142" y="714"/>
                </a:lnTo>
                <a:lnTo>
                  <a:pt x="144" y="658"/>
                </a:lnTo>
                <a:lnTo>
                  <a:pt x="149" y="645"/>
                </a:lnTo>
                <a:lnTo>
                  <a:pt x="142" y="614"/>
                </a:lnTo>
                <a:lnTo>
                  <a:pt x="110" y="587"/>
                </a:lnTo>
                <a:lnTo>
                  <a:pt x="86" y="585"/>
                </a:lnTo>
                <a:lnTo>
                  <a:pt x="84" y="576"/>
                </a:lnTo>
                <a:lnTo>
                  <a:pt x="70" y="562"/>
                </a:lnTo>
                <a:lnTo>
                  <a:pt x="43" y="5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2956135" y="2549907"/>
            <a:ext cx="1074737" cy="952500"/>
          </a:xfrm>
          <a:custGeom>
            <a:avLst/>
            <a:gdLst>
              <a:gd name="T0" fmla="*/ 7932 w 1355"/>
              <a:gd name="T1" fmla="*/ 708025 h 1200"/>
              <a:gd name="T2" fmla="*/ 7138 w 1355"/>
              <a:gd name="T3" fmla="*/ 653256 h 1200"/>
              <a:gd name="T4" fmla="*/ 17450 w 1355"/>
              <a:gd name="T5" fmla="*/ 610394 h 1200"/>
              <a:gd name="T6" fmla="*/ 20622 w 1355"/>
              <a:gd name="T7" fmla="*/ 541338 h 1200"/>
              <a:gd name="T8" fmla="*/ 38072 w 1355"/>
              <a:gd name="T9" fmla="*/ 525463 h 1200"/>
              <a:gd name="T10" fmla="*/ 49969 w 1355"/>
              <a:gd name="T11" fmla="*/ 500856 h 1200"/>
              <a:gd name="T12" fmla="*/ 58694 w 1355"/>
              <a:gd name="T13" fmla="*/ 473075 h 1200"/>
              <a:gd name="T14" fmla="*/ 105491 w 1355"/>
              <a:gd name="T15" fmla="*/ 396081 h 1200"/>
              <a:gd name="T16" fmla="*/ 165771 w 1355"/>
              <a:gd name="T17" fmla="*/ 242094 h 1200"/>
              <a:gd name="T18" fmla="*/ 206223 w 1355"/>
              <a:gd name="T19" fmla="*/ 138113 h 1200"/>
              <a:gd name="T20" fmla="*/ 238742 w 1355"/>
              <a:gd name="T21" fmla="*/ 36513 h 1200"/>
              <a:gd name="T22" fmla="*/ 242708 w 1355"/>
              <a:gd name="T23" fmla="*/ 3175 h 1200"/>
              <a:gd name="T24" fmla="*/ 268089 w 1355"/>
              <a:gd name="T25" fmla="*/ 3175 h 1200"/>
              <a:gd name="T26" fmla="*/ 296643 w 1355"/>
              <a:gd name="T27" fmla="*/ 10319 h 1200"/>
              <a:gd name="T28" fmla="*/ 309334 w 1355"/>
              <a:gd name="T29" fmla="*/ 28575 h 1200"/>
              <a:gd name="T30" fmla="*/ 353751 w 1355"/>
              <a:gd name="T31" fmla="*/ 51594 h 1200"/>
              <a:gd name="T32" fmla="*/ 355337 w 1355"/>
              <a:gd name="T33" fmla="*/ 86519 h 1200"/>
              <a:gd name="T34" fmla="*/ 359303 w 1355"/>
              <a:gd name="T35" fmla="*/ 146844 h 1200"/>
              <a:gd name="T36" fmla="*/ 433861 w 1355"/>
              <a:gd name="T37" fmla="*/ 168275 h 1200"/>
              <a:gd name="T38" fmla="*/ 483830 w 1355"/>
              <a:gd name="T39" fmla="*/ 168275 h 1200"/>
              <a:gd name="T40" fmla="*/ 537765 w 1355"/>
              <a:gd name="T41" fmla="*/ 196850 h 1200"/>
              <a:gd name="T42" fmla="*/ 609943 w 1355"/>
              <a:gd name="T43" fmla="*/ 198438 h 1200"/>
              <a:gd name="T44" fmla="*/ 646429 w 1355"/>
              <a:gd name="T45" fmla="*/ 207169 h 1200"/>
              <a:gd name="T46" fmla="*/ 676569 w 1355"/>
              <a:gd name="T47" fmla="*/ 196056 h 1200"/>
              <a:gd name="T48" fmla="*/ 707502 w 1355"/>
              <a:gd name="T49" fmla="*/ 200025 h 1200"/>
              <a:gd name="T50" fmla="*/ 734470 w 1355"/>
              <a:gd name="T51" fmla="*/ 196056 h 1200"/>
              <a:gd name="T52" fmla="*/ 757471 w 1355"/>
              <a:gd name="T53" fmla="*/ 200025 h 1200"/>
              <a:gd name="T54" fmla="*/ 782060 w 1355"/>
              <a:gd name="T55" fmla="*/ 204788 h 1200"/>
              <a:gd name="T56" fmla="*/ 1034286 w 1355"/>
              <a:gd name="T57" fmla="*/ 256381 h 1200"/>
              <a:gd name="T58" fmla="*/ 1047769 w 1355"/>
              <a:gd name="T59" fmla="*/ 288925 h 1200"/>
              <a:gd name="T60" fmla="*/ 1072358 w 1355"/>
              <a:gd name="T61" fmla="*/ 304006 h 1200"/>
              <a:gd name="T62" fmla="*/ 1017629 w 1355"/>
              <a:gd name="T63" fmla="*/ 421481 h 1200"/>
              <a:gd name="T64" fmla="*/ 1005732 w 1355"/>
              <a:gd name="T65" fmla="*/ 444500 h 1200"/>
              <a:gd name="T66" fmla="*/ 974798 w 1355"/>
              <a:gd name="T67" fmla="*/ 469106 h 1200"/>
              <a:gd name="T68" fmla="*/ 939106 w 1355"/>
              <a:gd name="T69" fmla="*/ 539750 h 1200"/>
              <a:gd name="T70" fmla="*/ 962108 w 1355"/>
              <a:gd name="T71" fmla="*/ 559594 h 1200"/>
              <a:gd name="T72" fmla="*/ 966074 w 1355"/>
              <a:gd name="T73" fmla="*/ 584200 h 1200"/>
              <a:gd name="T74" fmla="*/ 959728 w 1355"/>
              <a:gd name="T75" fmla="*/ 591344 h 1200"/>
              <a:gd name="T76" fmla="*/ 942279 w 1355"/>
              <a:gd name="T77" fmla="*/ 634206 h 1200"/>
              <a:gd name="T78" fmla="*/ 514763 w 1355"/>
              <a:gd name="T79" fmla="*/ 862013 h 12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5" h="1200">
                <a:moveTo>
                  <a:pt x="19" y="903"/>
                </a:moveTo>
                <a:lnTo>
                  <a:pt x="10" y="892"/>
                </a:lnTo>
                <a:lnTo>
                  <a:pt x="0" y="847"/>
                </a:lnTo>
                <a:lnTo>
                  <a:pt x="9" y="823"/>
                </a:lnTo>
                <a:lnTo>
                  <a:pt x="9" y="803"/>
                </a:lnTo>
                <a:lnTo>
                  <a:pt x="22" y="769"/>
                </a:lnTo>
                <a:lnTo>
                  <a:pt x="15" y="698"/>
                </a:lnTo>
                <a:lnTo>
                  <a:pt x="26" y="682"/>
                </a:lnTo>
                <a:lnTo>
                  <a:pt x="39" y="674"/>
                </a:lnTo>
                <a:lnTo>
                  <a:pt x="48" y="662"/>
                </a:lnTo>
                <a:lnTo>
                  <a:pt x="56" y="640"/>
                </a:lnTo>
                <a:lnTo>
                  <a:pt x="63" y="631"/>
                </a:lnTo>
                <a:lnTo>
                  <a:pt x="68" y="600"/>
                </a:lnTo>
                <a:lnTo>
                  <a:pt x="74" y="596"/>
                </a:lnTo>
                <a:lnTo>
                  <a:pt x="113" y="548"/>
                </a:lnTo>
                <a:lnTo>
                  <a:pt x="133" y="499"/>
                </a:lnTo>
                <a:lnTo>
                  <a:pt x="168" y="430"/>
                </a:lnTo>
                <a:lnTo>
                  <a:pt x="209" y="305"/>
                </a:lnTo>
                <a:lnTo>
                  <a:pt x="234" y="252"/>
                </a:lnTo>
                <a:lnTo>
                  <a:pt x="260" y="174"/>
                </a:lnTo>
                <a:lnTo>
                  <a:pt x="289" y="76"/>
                </a:lnTo>
                <a:lnTo>
                  <a:pt x="301" y="46"/>
                </a:lnTo>
                <a:lnTo>
                  <a:pt x="308" y="15"/>
                </a:lnTo>
                <a:lnTo>
                  <a:pt x="306" y="4"/>
                </a:lnTo>
                <a:lnTo>
                  <a:pt x="321" y="0"/>
                </a:lnTo>
                <a:lnTo>
                  <a:pt x="338" y="4"/>
                </a:lnTo>
                <a:lnTo>
                  <a:pt x="347" y="2"/>
                </a:lnTo>
                <a:lnTo>
                  <a:pt x="374" y="13"/>
                </a:lnTo>
                <a:lnTo>
                  <a:pt x="388" y="27"/>
                </a:lnTo>
                <a:lnTo>
                  <a:pt x="390" y="36"/>
                </a:lnTo>
                <a:lnTo>
                  <a:pt x="414" y="38"/>
                </a:lnTo>
                <a:lnTo>
                  <a:pt x="446" y="65"/>
                </a:lnTo>
                <a:lnTo>
                  <a:pt x="453" y="96"/>
                </a:lnTo>
                <a:lnTo>
                  <a:pt x="448" y="109"/>
                </a:lnTo>
                <a:lnTo>
                  <a:pt x="446" y="165"/>
                </a:lnTo>
                <a:lnTo>
                  <a:pt x="453" y="185"/>
                </a:lnTo>
                <a:lnTo>
                  <a:pt x="496" y="207"/>
                </a:lnTo>
                <a:lnTo>
                  <a:pt x="547" y="212"/>
                </a:lnTo>
                <a:lnTo>
                  <a:pt x="581" y="207"/>
                </a:lnTo>
                <a:lnTo>
                  <a:pt x="610" y="212"/>
                </a:lnTo>
                <a:lnTo>
                  <a:pt x="667" y="229"/>
                </a:lnTo>
                <a:lnTo>
                  <a:pt x="678" y="248"/>
                </a:lnTo>
                <a:lnTo>
                  <a:pt x="747" y="238"/>
                </a:lnTo>
                <a:lnTo>
                  <a:pt x="769" y="250"/>
                </a:lnTo>
                <a:lnTo>
                  <a:pt x="779" y="256"/>
                </a:lnTo>
                <a:lnTo>
                  <a:pt x="815" y="261"/>
                </a:lnTo>
                <a:lnTo>
                  <a:pt x="831" y="258"/>
                </a:lnTo>
                <a:lnTo>
                  <a:pt x="853" y="247"/>
                </a:lnTo>
                <a:lnTo>
                  <a:pt x="872" y="247"/>
                </a:lnTo>
                <a:lnTo>
                  <a:pt x="892" y="252"/>
                </a:lnTo>
                <a:lnTo>
                  <a:pt x="909" y="247"/>
                </a:lnTo>
                <a:lnTo>
                  <a:pt x="926" y="247"/>
                </a:lnTo>
                <a:lnTo>
                  <a:pt x="936" y="252"/>
                </a:lnTo>
                <a:lnTo>
                  <a:pt x="955" y="252"/>
                </a:lnTo>
                <a:lnTo>
                  <a:pt x="971" y="258"/>
                </a:lnTo>
                <a:lnTo>
                  <a:pt x="986" y="258"/>
                </a:lnTo>
                <a:lnTo>
                  <a:pt x="1008" y="250"/>
                </a:lnTo>
                <a:lnTo>
                  <a:pt x="1304" y="323"/>
                </a:lnTo>
                <a:lnTo>
                  <a:pt x="1307" y="343"/>
                </a:lnTo>
                <a:lnTo>
                  <a:pt x="1321" y="364"/>
                </a:lnTo>
                <a:lnTo>
                  <a:pt x="1336" y="368"/>
                </a:lnTo>
                <a:lnTo>
                  <a:pt x="1352" y="383"/>
                </a:lnTo>
                <a:lnTo>
                  <a:pt x="1355" y="412"/>
                </a:lnTo>
                <a:lnTo>
                  <a:pt x="1283" y="531"/>
                </a:lnTo>
                <a:lnTo>
                  <a:pt x="1270" y="546"/>
                </a:lnTo>
                <a:lnTo>
                  <a:pt x="1268" y="560"/>
                </a:lnTo>
                <a:lnTo>
                  <a:pt x="1253" y="578"/>
                </a:lnTo>
                <a:lnTo>
                  <a:pt x="1229" y="591"/>
                </a:lnTo>
                <a:lnTo>
                  <a:pt x="1193" y="651"/>
                </a:lnTo>
                <a:lnTo>
                  <a:pt x="1184" y="680"/>
                </a:lnTo>
                <a:lnTo>
                  <a:pt x="1191" y="693"/>
                </a:lnTo>
                <a:lnTo>
                  <a:pt x="1213" y="705"/>
                </a:lnTo>
                <a:lnTo>
                  <a:pt x="1224" y="723"/>
                </a:lnTo>
                <a:lnTo>
                  <a:pt x="1218" y="736"/>
                </a:lnTo>
                <a:lnTo>
                  <a:pt x="1217" y="743"/>
                </a:lnTo>
                <a:lnTo>
                  <a:pt x="1210" y="745"/>
                </a:lnTo>
                <a:lnTo>
                  <a:pt x="1210" y="772"/>
                </a:lnTo>
                <a:lnTo>
                  <a:pt x="1188" y="799"/>
                </a:lnTo>
                <a:lnTo>
                  <a:pt x="1104" y="1200"/>
                </a:lnTo>
                <a:lnTo>
                  <a:pt x="649" y="1086"/>
                </a:lnTo>
                <a:lnTo>
                  <a:pt x="19" y="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3830847" y="2280032"/>
            <a:ext cx="801688" cy="1371600"/>
          </a:xfrm>
          <a:custGeom>
            <a:avLst/>
            <a:gdLst>
              <a:gd name="T0" fmla="*/ 66807 w 1008"/>
              <a:gd name="T1" fmla="*/ 904352 h 1729"/>
              <a:gd name="T2" fmla="*/ 84304 w 1008"/>
              <a:gd name="T3" fmla="*/ 861514 h 1729"/>
              <a:gd name="T4" fmla="*/ 90667 w 1008"/>
              <a:gd name="T5" fmla="*/ 854374 h 1729"/>
              <a:gd name="T6" fmla="*/ 86690 w 1008"/>
              <a:gd name="T7" fmla="*/ 829782 h 1729"/>
              <a:gd name="T8" fmla="*/ 63626 w 1008"/>
              <a:gd name="T9" fmla="*/ 809950 h 1729"/>
              <a:gd name="T10" fmla="*/ 99416 w 1008"/>
              <a:gd name="T11" fmla="*/ 739347 h 1729"/>
              <a:gd name="T12" fmla="*/ 130433 w 1008"/>
              <a:gd name="T13" fmla="*/ 714755 h 1729"/>
              <a:gd name="T14" fmla="*/ 142363 w 1008"/>
              <a:gd name="T15" fmla="*/ 691750 h 1729"/>
              <a:gd name="T16" fmla="*/ 197241 w 1008"/>
              <a:gd name="T17" fmla="*/ 574343 h 1729"/>
              <a:gd name="T18" fmla="*/ 172586 w 1008"/>
              <a:gd name="T19" fmla="*/ 559270 h 1729"/>
              <a:gd name="T20" fmla="*/ 159065 w 1008"/>
              <a:gd name="T21" fmla="*/ 526745 h 1729"/>
              <a:gd name="T22" fmla="*/ 163042 w 1008"/>
              <a:gd name="T23" fmla="*/ 496600 h 1729"/>
              <a:gd name="T24" fmla="*/ 159065 w 1008"/>
              <a:gd name="T25" fmla="*/ 472008 h 1729"/>
              <a:gd name="T26" fmla="*/ 163042 w 1008"/>
              <a:gd name="T27" fmla="*/ 450589 h 1729"/>
              <a:gd name="T28" fmla="*/ 255299 w 1008"/>
              <a:gd name="T29" fmla="*/ 0 h 1729"/>
              <a:gd name="T30" fmla="*/ 334037 w 1008"/>
              <a:gd name="T31" fmla="*/ 199909 h 1729"/>
              <a:gd name="T32" fmla="*/ 358692 w 1008"/>
              <a:gd name="T33" fmla="*/ 276065 h 1729"/>
              <a:gd name="T34" fmla="*/ 345171 w 1008"/>
              <a:gd name="T35" fmla="*/ 302244 h 1729"/>
              <a:gd name="T36" fmla="*/ 366645 w 1008"/>
              <a:gd name="T37" fmla="*/ 332389 h 1729"/>
              <a:gd name="T38" fmla="*/ 417546 w 1008"/>
              <a:gd name="T39" fmla="*/ 408545 h 1729"/>
              <a:gd name="T40" fmla="*/ 431066 w 1008"/>
              <a:gd name="T41" fmla="*/ 452969 h 1729"/>
              <a:gd name="T42" fmla="*/ 450154 w 1008"/>
              <a:gd name="T43" fmla="*/ 468835 h 1729"/>
              <a:gd name="T44" fmla="*/ 482763 w 1008"/>
              <a:gd name="T45" fmla="*/ 483114 h 1729"/>
              <a:gd name="T46" fmla="*/ 458107 w 1008"/>
              <a:gd name="T47" fmla="*/ 549751 h 1729"/>
              <a:gd name="T48" fmla="*/ 446973 w 1008"/>
              <a:gd name="T49" fmla="*/ 587035 h 1729"/>
              <a:gd name="T50" fmla="*/ 446973 w 1008"/>
              <a:gd name="T51" fmla="*/ 604488 h 1729"/>
              <a:gd name="T52" fmla="*/ 429476 w 1008"/>
              <a:gd name="T53" fmla="*/ 634633 h 1729"/>
              <a:gd name="T54" fmla="*/ 423908 w 1008"/>
              <a:gd name="T55" fmla="*/ 659225 h 1729"/>
              <a:gd name="T56" fmla="*/ 454926 w 1008"/>
              <a:gd name="T57" fmla="*/ 682230 h 1729"/>
              <a:gd name="T58" fmla="*/ 494692 w 1008"/>
              <a:gd name="T59" fmla="*/ 647325 h 1729"/>
              <a:gd name="T60" fmla="*/ 504236 w 1008"/>
              <a:gd name="T61" fmla="*/ 664778 h 1729"/>
              <a:gd name="T62" fmla="*/ 516166 w 1008"/>
              <a:gd name="T63" fmla="*/ 674297 h 1729"/>
              <a:gd name="T64" fmla="*/ 512190 w 1008"/>
              <a:gd name="T65" fmla="*/ 732208 h 1729"/>
              <a:gd name="T66" fmla="*/ 533663 w 1008"/>
              <a:gd name="T67" fmla="*/ 775045 h 1729"/>
              <a:gd name="T68" fmla="*/ 524915 w 1008"/>
              <a:gd name="T69" fmla="*/ 802810 h 1729"/>
              <a:gd name="T70" fmla="*/ 551956 w 1008"/>
              <a:gd name="T71" fmla="*/ 825816 h 1729"/>
              <a:gd name="T72" fmla="*/ 567862 w 1008"/>
              <a:gd name="T73" fmla="*/ 852788 h 1729"/>
              <a:gd name="T74" fmla="*/ 562295 w 1008"/>
              <a:gd name="T75" fmla="*/ 882933 h 1729"/>
              <a:gd name="T76" fmla="*/ 586950 w 1008"/>
              <a:gd name="T77" fmla="*/ 911491 h 1729"/>
              <a:gd name="T78" fmla="*/ 603652 w 1008"/>
              <a:gd name="T79" fmla="*/ 890072 h 1729"/>
              <a:gd name="T80" fmla="*/ 641032 w 1008"/>
              <a:gd name="T81" fmla="*/ 903558 h 1729"/>
              <a:gd name="T82" fmla="*/ 660120 w 1008"/>
              <a:gd name="T83" fmla="*/ 890072 h 1729"/>
              <a:gd name="T84" fmla="*/ 699886 w 1008"/>
              <a:gd name="T85" fmla="*/ 898799 h 1729"/>
              <a:gd name="T86" fmla="*/ 720565 w 1008"/>
              <a:gd name="T87" fmla="*/ 903558 h 1729"/>
              <a:gd name="T88" fmla="*/ 753173 w 1008"/>
              <a:gd name="T89" fmla="*/ 890072 h 1729"/>
              <a:gd name="T90" fmla="*/ 785781 w 1008"/>
              <a:gd name="T91" fmla="*/ 894832 h 1729"/>
              <a:gd name="T92" fmla="*/ 801688 w 1008"/>
              <a:gd name="T93" fmla="*/ 928944 h 1729"/>
              <a:gd name="T94" fmla="*/ 739653 w 1008"/>
              <a:gd name="T95" fmla="*/ 1371600 h 1729"/>
              <a:gd name="T96" fmla="*/ 0 w 1008"/>
              <a:gd name="T97" fmla="*/ 1222461 h 17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08" h="1729">
                <a:moveTo>
                  <a:pt x="0" y="1541"/>
                </a:moveTo>
                <a:lnTo>
                  <a:pt x="84" y="1140"/>
                </a:lnTo>
                <a:lnTo>
                  <a:pt x="106" y="1113"/>
                </a:lnTo>
                <a:lnTo>
                  <a:pt x="106" y="1086"/>
                </a:lnTo>
                <a:lnTo>
                  <a:pt x="113" y="1084"/>
                </a:lnTo>
                <a:lnTo>
                  <a:pt x="114" y="1077"/>
                </a:lnTo>
                <a:lnTo>
                  <a:pt x="120" y="1064"/>
                </a:lnTo>
                <a:lnTo>
                  <a:pt x="109" y="1046"/>
                </a:lnTo>
                <a:lnTo>
                  <a:pt x="87" y="1034"/>
                </a:lnTo>
                <a:lnTo>
                  <a:pt x="80" y="1021"/>
                </a:lnTo>
                <a:lnTo>
                  <a:pt x="89" y="992"/>
                </a:lnTo>
                <a:lnTo>
                  <a:pt x="125" y="932"/>
                </a:lnTo>
                <a:lnTo>
                  <a:pt x="149" y="919"/>
                </a:lnTo>
                <a:lnTo>
                  <a:pt x="164" y="901"/>
                </a:lnTo>
                <a:lnTo>
                  <a:pt x="166" y="887"/>
                </a:lnTo>
                <a:lnTo>
                  <a:pt x="179" y="872"/>
                </a:lnTo>
                <a:lnTo>
                  <a:pt x="251" y="753"/>
                </a:lnTo>
                <a:lnTo>
                  <a:pt x="248" y="724"/>
                </a:lnTo>
                <a:lnTo>
                  <a:pt x="232" y="709"/>
                </a:lnTo>
                <a:lnTo>
                  <a:pt x="217" y="705"/>
                </a:lnTo>
                <a:lnTo>
                  <a:pt x="203" y="684"/>
                </a:lnTo>
                <a:lnTo>
                  <a:pt x="200" y="664"/>
                </a:lnTo>
                <a:lnTo>
                  <a:pt x="198" y="635"/>
                </a:lnTo>
                <a:lnTo>
                  <a:pt x="205" y="626"/>
                </a:lnTo>
                <a:lnTo>
                  <a:pt x="208" y="613"/>
                </a:lnTo>
                <a:lnTo>
                  <a:pt x="200" y="595"/>
                </a:lnTo>
                <a:lnTo>
                  <a:pt x="200" y="575"/>
                </a:lnTo>
                <a:lnTo>
                  <a:pt x="205" y="568"/>
                </a:lnTo>
                <a:lnTo>
                  <a:pt x="325" y="0"/>
                </a:lnTo>
                <a:lnTo>
                  <a:pt x="321" y="0"/>
                </a:lnTo>
                <a:lnTo>
                  <a:pt x="456" y="37"/>
                </a:lnTo>
                <a:lnTo>
                  <a:pt x="420" y="252"/>
                </a:lnTo>
                <a:lnTo>
                  <a:pt x="444" y="310"/>
                </a:lnTo>
                <a:lnTo>
                  <a:pt x="451" y="348"/>
                </a:lnTo>
                <a:lnTo>
                  <a:pt x="444" y="370"/>
                </a:lnTo>
                <a:lnTo>
                  <a:pt x="434" y="381"/>
                </a:lnTo>
                <a:lnTo>
                  <a:pt x="446" y="394"/>
                </a:lnTo>
                <a:lnTo>
                  <a:pt x="461" y="419"/>
                </a:lnTo>
                <a:lnTo>
                  <a:pt x="499" y="455"/>
                </a:lnTo>
                <a:lnTo>
                  <a:pt x="525" y="515"/>
                </a:lnTo>
                <a:lnTo>
                  <a:pt x="530" y="544"/>
                </a:lnTo>
                <a:lnTo>
                  <a:pt x="542" y="571"/>
                </a:lnTo>
                <a:lnTo>
                  <a:pt x="562" y="573"/>
                </a:lnTo>
                <a:lnTo>
                  <a:pt x="566" y="591"/>
                </a:lnTo>
                <a:lnTo>
                  <a:pt x="598" y="597"/>
                </a:lnTo>
                <a:lnTo>
                  <a:pt x="607" y="609"/>
                </a:lnTo>
                <a:lnTo>
                  <a:pt x="574" y="680"/>
                </a:lnTo>
                <a:lnTo>
                  <a:pt x="576" y="693"/>
                </a:lnTo>
                <a:lnTo>
                  <a:pt x="564" y="704"/>
                </a:lnTo>
                <a:lnTo>
                  <a:pt x="562" y="740"/>
                </a:lnTo>
                <a:lnTo>
                  <a:pt x="566" y="744"/>
                </a:lnTo>
                <a:lnTo>
                  <a:pt x="562" y="762"/>
                </a:lnTo>
                <a:lnTo>
                  <a:pt x="540" y="780"/>
                </a:lnTo>
                <a:lnTo>
                  <a:pt x="540" y="800"/>
                </a:lnTo>
                <a:lnTo>
                  <a:pt x="542" y="812"/>
                </a:lnTo>
                <a:lnTo>
                  <a:pt x="533" y="831"/>
                </a:lnTo>
                <a:lnTo>
                  <a:pt x="562" y="861"/>
                </a:lnTo>
                <a:lnTo>
                  <a:pt x="572" y="860"/>
                </a:lnTo>
                <a:lnTo>
                  <a:pt x="617" y="821"/>
                </a:lnTo>
                <a:lnTo>
                  <a:pt x="622" y="816"/>
                </a:lnTo>
                <a:lnTo>
                  <a:pt x="629" y="821"/>
                </a:lnTo>
                <a:lnTo>
                  <a:pt x="634" y="838"/>
                </a:lnTo>
                <a:lnTo>
                  <a:pt x="641" y="841"/>
                </a:lnTo>
                <a:lnTo>
                  <a:pt x="649" y="850"/>
                </a:lnTo>
                <a:lnTo>
                  <a:pt x="644" y="876"/>
                </a:lnTo>
                <a:lnTo>
                  <a:pt x="644" y="923"/>
                </a:lnTo>
                <a:lnTo>
                  <a:pt x="654" y="952"/>
                </a:lnTo>
                <a:lnTo>
                  <a:pt x="671" y="977"/>
                </a:lnTo>
                <a:lnTo>
                  <a:pt x="670" y="992"/>
                </a:lnTo>
                <a:lnTo>
                  <a:pt x="660" y="1012"/>
                </a:lnTo>
                <a:lnTo>
                  <a:pt x="677" y="1041"/>
                </a:lnTo>
                <a:lnTo>
                  <a:pt x="694" y="1041"/>
                </a:lnTo>
                <a:lnTo>
                  <a:pt x="711" y="1061"/>
                </a:lnTo>
                <a:lnTo>
                  <a:pt x="714" y="1075"/>
                </a:lnTo>
                <a:lnTo>
                  <a:pt x="707" y="1106"/>
                </a:lnTo>
                <a:lnTo>
                  <a:pt x="707" y="1113"/>
                </a:lnTo>
                <a:lnTo>
                  <a:pt x="719" y="1137"/>
                </a:lnTo>
                <a:lnTo>
                  <a:pt x="738" y="1149"/>
                </a:lnTo>
                <a:lnTo>
                  <a:pt x="748" y="1128"/>
                </a:lnTo>
                <a:lnTo>
                  <a:pt x="759" y="1122"/>
                </a:lnTo>
                <a:lnTo>
                  <a:pt x="791" y="1135"/>
                </a:lnTo>
                <a:lnTo>
                  <a:pt x="806" y="1139"/>
                </a:lnTo>
                <a:lnTo>
                  <a:pt x="820" y="1124"/>
                </a:lnTo>
                <a:lnTo>
                  <a:pt x="830" y="1122"/>
                </a:lnTo>
                <a:lnTo>
                  <a:pt x="839" y="1131"/>
                </a:lnTo>
                <a:lnTo>
                  <a:pt x="880" y="1133"/>
                </a:lnTo>
                <a:lnTo>
                  <a:pt x="899" y="1144"/>
                </a:lnTo>
                <a:lnTo>
                  <a:pt x="906" y="1139"/>
                </a:lnTo>
                <a:lnTo>
                  <a:pt x="948" y="1140"/>
                </a:lnTo>
                <a:lnTo>
                  <a:pt x="947" y="1122"/>
                </a:lnTo>
                <a:lnTo>
                  <a:pt x="965" y="1106"/>
                </a:lnTo>
                <a:lnTo>
                  <a:pt x="988" y="1128"/>
                </a:lnTo>
                <a:lnTo>
                  <a:pt x="993" y="1157"/>
                </a:lnTo>
                <a:lnTo>
                  <a:pt x="1008" y="1171"/>
                </a:lnTo>
                <a:lnTo>
                  <a:pt x="931" y="1729"/>
                </a:lnTo>
                <a:lnTo>
                  <a:pt x="930" y="1729"/>
                </a:lnTo>
                <a:lnTo>
                  <a:pt x="461" y="1642"/>
                </a:lnTo>
                <a:lnTo>
                  <a:pt x="0" y="15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4165810" y="2308607"/>
            <a:ext cx="1366837" cy="920750"/>
          </a:xfrm>
          <a:custGeom>
            <a:avLst/>
            <a:gdLst>
              <a:gd name="T0" fmla="*/ 477560 w 1723"/>
              <a:gd name="T1" fmla="*/ 811213 h 1160"/>
              <a:gd name="T2" fmla="*/ 454555 w 1723"/>
              <a:gd name="T3" fmla="*/ 889000 h 1160"/>
              <a:gd name="T4" fmla="*/ 432343 w 1723"/>
              <a:gd name="T5" fmla="*/ 848519 h 1160"/>
              <a:gd name="T6" fmla="*/ 418857 w 1723"/>
              <a:gd name="T7" fmla="*/ 875506 h 1160"/>
              <a:gd name="T8" fmla="*/ 379985 w 1723"/>
              <a:gd name="T9" fmla="*/ 878681 h 1160"/>
              <a:gd name="T10" fmla="*/ 332388 w 1723"/>
              <a:gd name="T11" fmla="*/ 868363 h 1160"/>
              <a:gd name="T12" fmla="*/ 317316 w 1723"/>
              <a:gd name="T13" fmla="*/ 862806 h 1160"/>
              <a:gd name="T14" fmla="*/ 294310 w 1723"/>
              <a:gd name="T15" fmla="*/ 871538 h 1160"/>
              <a:gd name="T16" fmla="*/ 260199 w 1723"/>
              <a:gd name="T17" fmla="*/ 865981 h 1160"/>
              <a:gd name="T18" fmla="*/ 237193 w 1723"/>
              <a:gd name="T19" fmla="*/ 873125 h 1160"/>
              <a:gd name="T20" fmla="*/ 227674 w 1723"/>
              <a:gd name="T21" fmla="*/ 848519 h 1160"/>
              <a:gd name="T22" fmla="*/ 230847 w 1723"/>
              <a:gd name="T23" fmla="*/ 812800 h 1160"/>
              <a:gd name="T24" fmla="*/ 203875 w 1723"/>
              <a:gd name="T25" fmla="*/ 796925 h 1160"/>
              <a:gd name="T26" fmla="*/ 198322 w 1723"/>
              <a:gd name="T27" fmla="*/ 758031 h 1160"/>
              <a:gd name="T28" fmla="*/ 185630 w 1723"/>
              <a:gd name="T29" fmla="*/ 726281 h 1160"/>
              <a:gd name="T30" fmla="*/ 177697 w 1723"/>
              <a:gd name="T31" fmla="*/ 665956 h 1160"/>
              <a:gd name="T32" fmla="*/ 175317 w 1723"/>
              <a:gd name="T33" fmla="*/ 638175 h 1160"/>
              <a:gd name="T34" fmla="*/ 165797 w 1723"/>
              <a:gd name="T35" fmla="*/ 622300 h 1160"/>
              <a:gd name="T36" fmla="*/ 156278 w 1723"/>
              <a:gd name="T37" fmla="*/ 622300 h 1160"/>
              <a:gd name="T38" fmla="*/ 112647 w 1723"/>
              <a:gd name="T39" fmla="*/ 654050 h 1160"/>
              <a:gd name="T40" fmla="*/ 96781 w 1723"/>
              <a:gd name="T41" fmla="*/ 615156 h 1160"/>
              <a:gd name="T42" fmla="*/ 95195 w 1723"/>
              <a:gd name="T43" fmla="*/ 589756 h 1160"/>
              <a:gd name="T44" fmla="*/ 115820 w 1723"/>
              <a:gd name="T45" fmla="*/ 561181 h 1160"/>
              <a:gd name="T46" fmla="*/ 114234 w 1723"/>
              <a:gd name="T47" fmla="*/ 529431 h 1160"/>
              <a:gd name="T48" fmla="*/ 122167 w 1723"/>
              <a:gd name="T49" fmla="*/ 510381 h 1160"/>
              <a:gd name="T50" fmla="*/ 141205 w 1723"/>
              <a:gd name="T51" fmla="*/ 444500 h 1160"/>
              <a:gd name="T52" fmla="*/ 112647 w 1723"/>
              <a:gd name="T53" fmla="*/ 425450 h 1160"/>
              <a:gd name="T54" fmla="*/ 87262 w 1723"/>
              <a:gd name="T55" fmla="*/ 402431 h 1160"/>
              <a:gd name="T56" fmla="*/ 62670 w 1723"/>
              <a:gd name="T57" fmla="*/ 331788 h 1160"/>
              <a:gd name="T58" fmla="*/ 20626 w 1723"/>
              <a:gd name="T59" fmla="*/ 283369 h 1160"/>
              <a:gd name="T60" fmla="*/ 19039 w 1723"/>
              <a:gd name="T61" fmla="*/ 264319 h 1160"/>
              <a:gd name="T62" fmla="*/ 19039 w 1723"/>
              <a:gd name="T63" fmla="*/ 216694 h 1160"/>
              <a:gd name="T64" fmla="*/ 28558 w 1723"/>
              <a:gd name="T65" fmla="*/ 0 h 1160"/>
              <a:gd name="T66" fmla="*/ 487873 w 1723"/>
              <a:gd name="T67" fmla="*/ 83344 h 1160"/>
              <a:gd name="T68" fmla="*/ 1366837 w 1723"/>
              <a:gd name="T69" fmla="*/ 202406 h 1160"/>
              <a:gd name="T70" fmla="*/ 1311307 w 1723"/>
              <a:gd name="T71" fmla="*/ 920750 h 1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23" h="1160">
                <a:moveTo>
                  <a:pt x="1653" y="1160"/>
                </a:moveTo>
                <a:lnTo>
                  <a:pt x="602" y="1022"/>
                </a:lnTo>
                <a:lnTo>
                  <a:pt x="588" y="1134"/>
                </a:lnTo>
                <a:lnTo>
                  <a:pt x="573" y="1120"/>
                </a:lnTo>
                <a:lnTo>
                  <a:pt x="568" y="1091"/>
                </a:lnTo>
                <a:lnTo>
                  <a:pt x="545" y="1069"/>
                </a:lnTo>
                <a:lnTo>
                  <a:pt x="527" y="1085"/>
                </a:lnTo>
                <a:lnTo>
                  <a:pt x="528" y="1103"/>
                </a:lnTo>
                <a:lnTo>
                  <a:pt x="486" y="1102"/>
                </a:lnTo>
                <a:lnTo>
                  <a:pt x="479" y="1107"/>
                </a:lnTo>
                <a:lnTo>
                  <a:pt x="460" y="1096"/>
                </a:lnTo>
                <a:lnTo>
                  <a:pt x="419" y="1094"/>
                </a:lnTo>
                <a:lnTo>
                  <a:pt x="410" y="1085"/>
                </a:lnTo>
                <a:lnTo>
                  <a:pt x="400" y="1087"/>
                </a:lnTo>
                <a:lnTo>
                  <a:pt x="386" y="1102"/>
                </a:lnTo>
                <a:lnTo>
                  <a:pt x="371" y="1098"/>
                </a:lnTo>
                <a:lnTo>
                  <a:pt x="339" y="1085"/>
                </a:lnTo>
                <a:lnTo>
                  <a:pt x="328" y="1091"/>
                </a:lnTo>
                <a:lnTo>
                  <a:pt x="318" y="1112"/>
                </a:lnTo>
                <a:lnTo>
                  <a:pt x="299" y="1100"/>
                </a:lnTo>
                <a:lnTo>
                  <a:pt x="287" y="1076"/>
                </a:lnTo>
                <a:lnTo>
                  <a:pt x="287" y="1069"/>
                </a:lnTo>
                <a:lnTo>
                  <a:pt x="294" y="1038"/>
                </a:lnTo>
                <a:lnTo>
                  <a:pt x="291" y="1024"/>
                </a:lnTo>
                <a:lnTo>
                  <a:pt x="274" y="1004"/>
                </a:lnTo>
                <a:lnTo>
                  <a:pt x="257" y="1004"/>
                </a:lnTo>
                <a:lnTo>
                  <a:pt x="240" y="975"/>
                </a:lnTo>
                <a:lnTo>
                  <a:pt x="250" y="955"/>
                </a:lnTo>
                <a:lnTo>
                  <a:pt x="251" y="940"/>
                </a:lnTo>
                <a:lnTo>
                  <a:pt x="234" y="915"/>
                </a:lnTo>
                <a:lnTo>
                  <a:pt x="224" y="886"/>
                </a:lnTo>
                <a:lnTo>
                  <a:pt x="224" y="839"/>
                </a:lnTo>
                <a:lnTo>
                  <a:pt x="229" y="813"/>
                </a:lnTo>
                <a:lnTo>
                  <a:pt x="221" y="804"/>
                </a:lnTo>
                <a:lnTo>
                  <a:pt x="214" y="801"/>
                </a:lnTo>
                <a:lnTo>
                  <a:pt x="209" y="784"/>
                </a:lnTo>
                <a:lnTo>
                  <a:pt x="202" y="779"/>
                </a:lnTo>
                <a:lnTo>
                  <a:pt x="197" y="784"/>
                </a:lnTo>
                <a:lnTo>
                  <a:pt x="152" y="823"/>
                </a:lnTo>
                <a:lnTo>
                  <a:pt x="142" y="824"/>
                </a:lnTo>
                <a:lnTo>
                  <a:pt x="113" y="794"/>
                </a:lnTo>
                <a:lnTo>
                  <a:pt x="122" y="775"/>
                </a:lnTo>
                <a:lnTo>
                  <a:pt x="120" y="763"/>
                </a:lnTo>
                <a:lnTo>
                  <a:pt x="120" y="743"/>
                </a:lnTo>
                <a:lnTo>
                  <a:pt x="142" y="725"/>
                </a:lnTo>
                <a:lnTo>
                  <a:pt x="146" y="707"/>
                </a:lnTo>
                <a:lnTo>
                  <a:pt x="142" y="703"/>
                </a:lnTo>
                <a:lnTo>
                  <a:pt x="144" y="667"/>
                </a:lnTo>
                <a:lnTo>
                  <a:pt x="156" y="656"/>
                </a:lnTo>
                <a:lnTo>
                  <a:pt x="154" y="643"/>
                </a:lnTo>
                <a:lnTo>
                  <a:pt x="187" y="572"/>
                </a:lnTo>
                <a:lnTo>
                  <a:pt x="178" y="560"/>
                </a:lnTo>
                <a:lnTo>
                  <a:pt x="146" y="554"/>
                </a:lnTo>
                <a:lnTo>
                  <a:pt x="142" y="536"/>
                </a:lnTo>
                <a:lnTo>
                  <a:pt x="122" y="534"/>
                </a:lnTo>
                <a:lnTo>
                  <a:pt x="110" y="507"/>
                </a:lnTo>
                <a:lnTo>
                  <a:pt x="105" y="478"/>
                </a:lnTo>
                <a:lnTo>
                  <a:pt x="79" y="418"/>
                </a:lnTo>
                <a:lnTo>
                  <a:pt x="41" y="382"/>
                </a:lnTo>
                <a:lnTo>
                  <a:pt x="26" y="357"/>
                </a:lnTo>
                <a:lnTo>
                  <a:pt x="14" y="344"/>
                </a:lnTo>
                <a:lnTo>
                  <a:pt x="24" y="333"/>
                </a:lnTo>
                <a:lnTo>
                  <a:pt x="31" y="311"/>
                </a:lnTo>
                <a:lnTo>
                  <a:pt x="24" y="273"/>
                </a:lnTo>
                <a:lnTo>
                  <a:pt x="0" y="215"/>
                </a:lnTo>
                <a:lnTo>
                  <a:pt x="36" y="0"/>
                </a:lnTo>
                <a:lnTo>
                  <a:pt x="193" y="29"/>
                </a:lnTo>
                <a:lnTo>
                  <a:pt x="615" y="105"/>
                </a:lnTo>
                <a:lnTo>
                  <a:pt x="1049" y="183"/>
                </a:lnTo>
                <a:lnTo>
                  <a:pt x="1723" y="255"/>
                </a:lnTo>
                <a:lnTo>
                  <a:pt x="1671" y="939"/>
                </a:lnTo>
                <a:lnTo>
                  <a:pt x="1653" y="11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4543635" y="3119820"/>
            <a:ext cx="933450" cy="819150"/>
          </a:xfrm>
          <a:custGeom>
            <a:avLst/>
            <a:gdLst>
              <a:gd name="T0" fmla="*/ 876300 w 1176"/>
              <a:gd name="T1" fmla="*/ 819150 h 1033"/>
              <a:gd name="T2" fmla="*/ 904875 w 1176"/>
              <a:gd name="T3" fmla="*/ 461515 h 1033"/>
              <a:gd name="T4" fmla="*/ 933450 w 1176"/>
              <a:gd name="T5" fmla="*/ 109431 h 1033"/>
              <a:gd name="T6" fmla="*/ 99219 w 1176"/>
              <a:gd name="T7" fmla="*/ 0 h 1033"/>
              <a:gd name="T8" fmla="*/ 88106 w 1176"/>
              <a:gd name="T9" fmla="*/ 88814 h 1033"/>
              <a:gd name="T10" fmla="*/ 26988 w 1176"/>
              <a:gd name="T11" fmla="*/ 531298 h 1033"/>
              <a:gd name="T12" fmla="*/ 26194 w 1176"/>
              <a:gd name="T13" fmla="*/ 531298 h 1033"/>
              <a:gd name="T14" fmla="*/ 0 w 1176"/>
              <a:gd name="T15" fmla="*/ 705754 h 1033"/>
              <a:gd name="T16" fmla="*/ 248444 w 1176"/>
              <a:gd name="T17" fmla="*/ 746989 h 1033"/>
              <a:gd name="T18" fmla="*/ 876300 w 1176"/>
              <a:gd name="T19" fmla="*/ 819150 h 10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6" h="1033">
                <a:moveTo>
                  <a:pt x="1104" y="1033"/>
                </a:moveTo>
                <a:lnTo>
                  <a:pt x="1140" y="582"/>
                </a:lnTo>
                <a:lnTo>
                  <a:pt x="1176" y="138"/>
                </a:lnTo>
                <a:lnTo>
                  <a:pt x="125" y="0"/>
                </a:lnTo>
                <a:lnTo>
                  <a:pt x="111" y="112"/>
                </a:lnTo>
                <a:lnTo>
                  <a:pt x="34" y="670"/>
                </a:lnTo>
                <a:lnTo>
                  <a:pt x="33" y="670"/>
                </a:lnTo>
                <a:lnTo>
                  <a:pt x="0" y="890"/>
                </a:lnTo>
                <a:lnTo>
                  <a:pt x="313" y="942"/>
                </a:lnTo>
                <a:lnTo>
                  <a:pt x="1104" y="1033"/>
                </a:lnTo>
                <a:close/>
              </a:path>
            </a:pathLst>
          </a:custGeom>
          <a:solidFill>
            <a:srgbClr val="007AC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3343485" y="3411920"/>
            <a:ext cx="854075" cy="1392237"/>
          </a:xfrm>
          <a:custGeom>
            <a:avLst/>
            <a:gdLst>
              <a:gd name="T0" fmla="*/ 127000 w 1076"/>
              <a:gd name="T1" fmla="*/ 0 h 1754"/>
              <a:gd name="T2" fmla="*/ 0 w 1076"/>
              <a:gd name="T3" fmla="*/ 529431 h 1754"/>
              <a:gd name="T4" fmla="*/ 553244 w 1076"/>
              <a:gd name="T5" fmla="*/ 1392237 h 1754"/>
              <a:gd name="T6" fmla="*/ 553244 w 1076"/>
              <a:gd name="T7" fmla="*/ 1381918 h 1754"/>
              <a:gd name="T8" fmla="*/ 560388 w 1076"/>
              <a:gd name="T9" fmla="*/ 1369218 h 1754"/>
              <a:gd name="T10" fmla="*/ 569119 w 1076"/>
              <a:gd name="T11" fmla="*/ 1333500 h 1754"/>
              <a:gd name="T12" fmla="*/ 564356 w 1076"/>
              <a:gd name="T13" fmla="*/ 1319212 h 1754"/>
              <a:gd name="T14" fmla="*/ 572294 w 1076"/>
              <a:gd name="T15" fmla="*/ 1235868 h 1754"/>
              <a:gd name="T16" fmla="*/ 565150 w 1076"/>
              <a:gd name="T17" fmla="*/ 1202531 h 1754"/>
              <a:gd name="T18" fmla="*/ 572294 w 1076"/>
              <a:gd name="T19" fmla="*/ 1192212 h 1754"/>
              <a:gd name="T20" fmla="*/ 592931 w 1076"/>
              <a:gd name="T21" fmla="*/ 1189831 h 1754"/>
              <a:gd name="T22" fmla="*/ 618331 w 1076"/>
              <a:gd name="T23" fmla="*/ 1195387 h 1754"/>
              <a:gd name="T24" fmla="*/ 627856 w 1076"/>
              <a:gd name="T25" fmla="*/ 1208087 h 1754"/>
              <a:gd name="T26" fmla="*/ 627856 w 1076"/>
              <a:gd name="T27" fmla="*/ 1212850 h 1754"/>
              <a:gd name="T28" fmla="*/ 637381 w 1076"/>
              <a:gd name="T29" fmla="*/ 1223962 h 1754"/>
              <a:gd name="T30" fmla="*/ 652463 w 1076"/>
              <a:gd name="T31" fmla="*/ 1223962 h 1754"/>
              <a:gd name="T32" fmla="*/ 676275 w 1076"/>
              <a:gd name="T33" fmla="*/ 1149350 h 1754"/>
              <a:gd name="T34" fmla="*/ 692944 w 1076"/>
              <a:gd name="T35" fmla="*/ 1055687 h 1754"/>
              <a:gd name="T36" fmla="*/ 854075 w 1076"/>
              <a:gd name="T37" fmla="*/ 170656 h 1754"/>
              <a:gd name="T38" fmla="*/ 488156 w 1076"/>
              <a:gd name="T39" fmla="*/ 90487 h 1754"/>
              <a:gd name="T40" fmla="*/ 127000 w 1076"/>
              <a:gd name="T41" fmla="*/ 0 h 17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76" h="1754">
                <a:moveTo>
                  <a:pt x="160" y="0"/>
                </a:moveTo>
                <a:lnTo>
                  <a:pt x="0" y="667"/>
                </a:lnTo>
                <a:lnTo>
                  <a:pt x="697" y="1754"/>
                </a:lnTo>
                <a:lnTo>
                  <a:pt x="697" y="1741"/>
                </a:lnTo>
                <a:lnTo>
                  <a:pt x="706" y="1725"/>
                </a:lnTo>
                <a:lnTo>
                  <a:pt x="717" y="1680"/>
                </a:lnTo>
                <a:lnTo>
                  <a:pt x="711" y="1662"/>
                </a:lnTo>
                <a:lnTo>
                  <a:pt x="721" y="1557"/>
                </a:lnTo>
                <a:lnTo>
                  <a:pt x="712" y="1515"/>
                </a:lnTo>
                <a:lnTo>
                  <a:pt x="721" y="1502"/>
                </a:lnTo>
                <a:lnTo>
                  <a:pt x="747" y="1499"/>
                </a:lnTo>
                <a:lnTo>
                  <a:pt x="779" y="1506"/>
                </a:lnTo>
                <a:lnTo>
                  <a:pt x="791" y="1522"/>
                </a:lnTo>
                <a:lnTo>
                  <a:pt x="791" y="1528"/>
                </a:lnTo>
                <a:lnTo>
                  <a:pt x="803" y="1542"/>
                </a:lnTo>
                <a:lnTo>
                  <a:pt x="822" y="1542"/>
                </a:lnTo>
                <a:lnTo>
                  <a:pt x="852" y="1448"/>
                </a:lnTo>
                <a:lnTo>
                  <a:pt x="873" y="1330"/>
                </a:lnTo>
                <a:lnTo>
                  <a:pt x="1076" y="215"/>
                </a:lnTo>
                <a:lnTo>
                  <a:pt x="615" y="114"/>
                </a:lnTo>
                <a:lnTo>
                  <a:pt x="16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787985" y="4467607"/>
            <a:ext cx="911225" cy="1122363"/>
          </a:xfrm>
          <a:custGeom>
            <a:avLst/>
            <a:gdLst>
              <a:gd name="T0" fmla="*/ 776405 w 1149"/>
              <a:gd name="T1" fmla="*/ 1120775 h 1414"/>
              <a:gd name="T2" fmla="*/ 911225 w 1149"/>
              <a:gd name="T3" fmla="*/ 111125 h 1414"/>
              <a:gd name="T4" fmla="*/ 248228 w 1149"/>
              <a:gd name="T5" fmla="*/ 1588 h 1414"/>
              <a:gd name="T6" fmla="*/ 248228 w 1149"/>
              <a:gd name="T7" fmla="*/ 0 h 1414"/>
              <a:gd name="T8" fmla="*/ 231573 w 1149"/>
              <a:gd name="T9" fmla="*/ 93663 h 1414"/>
              <a:gd name="T10" fmla="*/ 207782 w 1149"/>
              <a:gd name="T11" fmla="*/ 168275 h 1414"/>
              <a:gd name="T12" fmla="*/ 192713 w 1149"/>
              <a:gd name="T13" fmla="*/ 168275 h 1414"/>
              <a:gd name="T14" fmla="*/ 183197 w 1149"/>
              <a:gd name="T15" fmla="*/ 157163 h 1414"/>
              <a:gd name="T16" fmla="*/ 183197 w 1149"/>
              <a:gd name="T17" fmla="*/ 152400 h 1414"/>
              <a:gd name="T18" fmla="*/ 173680 w 1149"/>
              <a:gd name="T19" fmla="*/ 139700 h 1414"/>
              <a:gd name="T20" fmla="*/ 148302 w 1149"/>
              <a:gd name="T21" fmla="*/ 134144 h 1414"/>
              <a:gd name="T22" fmla="*/ 127683 w 1149"/>
              <a:gd name="T23" fmla="*/ 136525 h 1414"/>
              <a:gd name="T24" fmla="*/ 120545 w 1149"/>
              <a:gd name="T25" fmla="*/ 146844 h 1414"/>
              <a:gd name="T26" fmla="*/ 127683 w 1149"/>
              <a:gd name="T27" fmla="*/ 180181 h 1414"/>
              <a:gd name="T28" fmla="*/ 119752 w 1149"/>
              <a:gd name="T29" fmla="*/ 263525 h 1414"/>
              <a:gd name="T30" fmla="*/ 124510 w 1149"/>
              <a:gd name="T31" fmla="*/ 277813 h 1414"/>
              <a:gd name="T32" fmla="*/ 115787 w 1149"/>
              <a:gd name="T33" fmla="*/ 313531 h 1414"/>
              <a:gd name="T34" fmla="*/ 108649 w 1149"/>
              <a:gd name="T35" fmla="*/ 326231 h 1414"/>
              <a:gd name="T36" fmla="*/ 108649 w 1149"/>
              <a:gd name="T37" fmla="*/ 336550 h 1414"/>
              <a:gd name="T38" fmla="*/ 108649 w 1149"/>
              <a:gd name="T39" fmla="*/ 361156 h 1414"/>
              <a:gd name="T40" fmla="*/ 110235 w 1149"/>
              <a:gd name="T41" fmla="*/ 369888 h 1414"/>
              <a:gd name="T42" fmla="*/ 108649 w 1149"/>
              <a:gd name="T43" fmla="*/ 377031 h 1414"/>
              <a:gd name="T44" fmla="*/ 119752 w 1149"/>
              <a:gd name="T45" fmla="*/ 400050 h 1414"/>
              <a:gd name="T46" fmla="*/ 119752 w 1149"/>
              <a:gd name="T47" fmla="*/ 417513 h 1414"/>
              <a:gd name="T48" fmla="*/ 124510 w 1149"/>
              <a:gd name="T49" fmla="*/ 430213 h 1414"/>
              <a:gd name="T50" fmla="*/ 129269 w 1149"/>
              <a:gd name="T51" fmla="*/ 451644 h 1414"/>
              <a:gd name="T52" fmla="*/ 137199 w 1149"/>
              <a:gd name="T53" fmla="*/ 456406 h 1414"/>
              <a:gd name="T54" fmla="*/ 145130 w 1149"/>
              <a:gd name="T55" fmla="*/ 467519 h 1414"/>
              <a:gd name="T56" fmla="*/ 148302 w 1149"/>
              <a:gd name="T57" fmla="*/ 484981 h 1414"/>
              <a:gd name="T58" fmla="*/ 145130 w 1149"/>
              <a:gd name="T59" fmla="*/ 488950 h 1414"/>
              <a:gd name="T60" fmla="*/ 139578 w 1149"/>
              <a:gd name="T61" fmla="*/ 484981 h 1414"/>
              <a:gd name="T62" fmla="*/ 123717 w 1149"/>
              <a:gd name="T63" fmla="*/ 500856 h 1414"/>
              <a:gd name="T64" fmla="*/ 104684 w 1149"/>
              <a:gd name="T65" fmla="*/ 509588 h 1414"/>
              <a:gd name="T66" fmla="*/ 88030 w 1149"/>
              <a:gd name="T67" fmla="*/ 529431 h 1414"/>
              <a:gd name="T68" fmla="*/ 78513 w 1149"/>
              <a:gd name="T69" fmla="*/ 577057 h 1414"/>
              <a:gd name="T70" fmla="*/ 51549 w 1149"/>
              <a:gd name="T71" fmla="*/ 612775 h 1414"/>
              <a:gd name="T72" fmla="*/ 36481 w 1149"/>
              <a:gd name="T73" fmla="*/ 612775 h 1414"/>
              <a:gd name="T74" fmla="*/ 36481 w 1149"/>
              <a:gd name="T75" fmla="*/ 623094 h 1414"/>
              <a:gd name="T76" fmla="*/ 41239 w 1149"/>
              <a:gd name="T77" fmla="*/ 637382 h 1414"/>
              <a:gd name="T78" fmla="*/ 38067 w 1149"/>
              <a:gd name="T79" fmla="*/ 647700 h 1414"/>
              <a:gd name="T80" fmla="*/ 32515 w 1149"/>
              <a:gd name="T81" fmla="*/ 669132 h 1414"/>
              <a:gd name="T82" fmla="*/ 36481 w 1149"/>
              <a:gd name="T83" fmla="*/ 678657 h 1414"/>
              <a:gd name="T84" fmla="*/ 55514 w 1149"/>
              <a:gd name="T85" fmla="*/ 696119 h 1414"/>
              <a:gd name="T86" fmla="*/ 59479 w 1149"/>
              <a:gd name="T87" fmla="*/ 704850 h 1414"/>
              <a:gd name="T88" fmla="*/ 53135 w 1149"/>
              <a:gd name="T89" fmla="*/ 711994 h 1414"/>
              <a:gd name="T90" fmla="*/ 49963 w 1149"/>
              <a:gd name="T91" fmla="*/ 723900 h 1414"/>
              <a:gd name="T92" fmla="*/ 39653 w 1149"/>
              <a:gd name="T93" fmla="*/ 736600 h 1414"/>
              <a:gd name="T94" fmla="*/ 32515 w 1149"/>
              <a:gd name="T95" fmla="*/ 733425 h 1414"/>
              <a:gd name="T96" fmla="*/ 11103 w 1149"/>
              <a:gd name="T97" fmla="*/ 731044 h 1414"/>
              <a:gd name="T98" fmla="*/ 0 w 1149"/>
              <a:gd name="T99" fmla="*/ 772319 h 1414"/>
              <a:gd name="T100" fmla="*/ 489318 w 1149"/>
              <a:gd name="T101" fmla="*/ 1073150 h 1414"/>
              <a:gd name="T102" fmla="*/ 776405 w 1149"/>
              <a:gd name="T103" fmla="*/ 1122363 h 1414"/>
              <a:gd name="T104" fmla="*/ 776405 w 1149"/>
              <a:gd name="T105" fmla="*/ 1120775 h 14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49" h="1414">
                <a:moveTo>
                  <a:pt x="979" y="1412"/>
                </a:moveTo>
                <a:lnTo>
                  <a:pt x="1149" y="140"/>
                </a:lnTo>
                <a:lnTo>
                  <a:pt x="313" y="2"/>
                </a:lnTo>
                <a:lnTo>
                  <a:pt x="313" y="0"/>
                </a:lnTo>
                <a:lnTo>
                  <a:pt x="292" y="118"/>
                </a:lnTo>
                <a:lnTo>
                  <a:pt x="262" y="212"/>
                </a:lnTo>
                <a:lnTo>
                  <a:pt x="243" y="212"/>
                </a:lnTo>
                <a:lnTo>
                  <a:pt x="231" y="198"/>
                </a:lnTo>
                <a:lnTo>
                  <a:pt x="231" y="192"/>
                </a:lnTo>
                <a:lnTo>
                  <a:pt x="219" y="176"/>
                </a:lnTo>
                <a:lnTo>
                  <a:pt x="187" y="169"/>
                </a:lnTo>
                <a:lnTo>
                  <a:pt x="161" y="172"/>
                </a:lnTo>
                <a:lnTo>
                  <a:pt x="152" y="185"/>
                </a:lnTo>
                <a:lnTo>
                  <a:pt x="161" y="227"/>
                </a:lnTo>
                <a:lnTo>
                  <a:pt x="151" y="332"/>
                </a:lnTo>
                <a:lnTo>
                  <a:pt x="157" y="350"/>
                </a:lnTo>
                <a:lnTo>
                  <a:pt x="146" y="395"/>
                </a:lnTo>
                <a:lnTo>
                  <a:pt x="137" y="411"/>
                </a:lnTo>
                <a:lnTo>
                  <a:pt x="137" y="424"/>
                </a:lnTo>
                <a:lnTo>
                  <a:pt x="137" y="455"/>
                </a:lnTo>
                <a:lnTo>
                  <a:pt x="139" y="466"/>
                </a:lnTo>
                <a:lnTo>
                  <a:pt x="137" y="475"/>
                </a:lnTo>
                <a:lnTo>
                  <a:pt x="151" y="504"/>
                </a:lnTo>
                <a:lnTo>
                  <a:pt x="151" y="526"/>
                </a:lnTo>
                <a:lnTo>
                  <a:pt x="157" y="542"/>
                </a:lnTo>
                <a:lnTo>
                  <a:pt x="163" y="569"/>
                </a:lnTo>
                <a:lnTo>
                  <a:pt x="173" y="575"/>
                </a:lnTo>
                <a:lnTo>
                  <a:pt x="183" y="589"/>
                </a:lnTo>
                <a:lnTo>
                  <a:pt x="187" y="611"/>
                </a:lnTo>
                <a:lnTo>
                  <a:pt x="183" y="616"/>
                </a:lnTo>
                <a:lnTo>
                  <a:pt x="176" y="611"/>
                </a:lnTo>
                <a:lnTo>
                  <a:pt x="156" y="631"/>
                </a:lnTo>
                <a:lnTo>
                  <a:pt x="132" y="642"/>
                </a:lnTo>
                <a:lnTo>
                  <a:pt x="111" y="667"/>
                </a:lnTo>
                <a:lnTo>
                  <a:pt x="99" y="727"/>
                </a:lnTo>
                <a:lnTo>
                  <a:pt x="65" y="772"/>
                </a:lnTo>
                <a:lnTo>
                  <a:pt x="46" y="772"/>
                </a:lnTo>
                <a:lnTo>
                  <a:pt x="46" y="785"/>
                </a:lnTo>
                <a:lnTo>
                  <a:pt x="52" y="803"/>
                </a:lnTo>
                <a:lnTo>
                  <a:pt x="48" y="816"/>
                </a:lnTo>
                <a:lnTo>
                  <a:pt x="41" y="843"/>
                </a:lnTo>
                <a:lnTo>
                  <a:pt x="46" y="855"/>
                </a:lnTo>
                <a:lnTo>
                  <a:pt x="70" y="877"/>
                </a:lnTo>
                <a:lnTo>
                  <a:pt x="75" y="888"/>
                </a:lnTo>
                <a:lnTo>
                  <a:pt x="67" y="897"/>
                </a:lnTo>
                <a:lnTo>
                  <a:pt x="63" y="912"/>
                </a:lnTo>
                <a:lnTo>
                  <a:pt x="50" y="928"/>
                </a:lnTo>
                <a:lnTo>
                  <a:pt x="41" y="924"/>
                </a:lnTo>
                <a:lnTo>
                  <a:pt x="14" y="921"/>
                </a:lnTo>
                <a:lnTo>
                  <a:pt x="0" y="973"/>
                </a:lnTo>
                <a:lnTo>
                  <a:pt x="617" y="1352"/>
                </a:lnTo>
                <a:lnTo>
                  <a:pt x="979" y="1414"/>
                </a:lnTo>
                <a:lnTo>
                  <a:pt x="979" y="14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4699210" y="3867532"/>
            <a:ext cx="973137" cy="814388"/>
          </a:xfrm>
          <a:custGeom>
            <a:avLst/>
            <a:gdLst>
              <a:gd name="T0" fmla="*/ 0 w 1225"/>
              <a:gd name="T1" fmla="*/ 711200 h 1026"/>
              <a:gd name="T2" fmla="*/ 92150 w 1225"/>
              <a:gd name="T3" fmla="*/ 0 h 1026"/>
              <a:gd name="T4" fmla="*/ 720519 w 1225"/>
              <a:gd name="T5" fmla="*/ 72231 h 1026"/>
              <a:gd name="T6" fmla="*/ 973137 w 1225"/>
              <a:gd name="T7" fmla="*/ 95250 h 1026"/>
              <a:gd name="T8" fmla="*/ 963604 w 1225"/>
              <a:gd name="T9" fmla="*/ 273844 h 1026"/>
              <a:gd name="T10" fmla="*/ 933417 w 1225"/>
              <a:gd name="T11" fmla="*/ 814388 h 1026"/>
              <a:gd name="T12" fmla="*/ 803136 w 1225"/>
              <a:gd name="T13" fmla="*/ 807244 h 1026"/>
              <a:gd name="T14" fmla="*/ 0 w 1225"/>
              <a:gd name="T15" fmla="*/ 711200 h 10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25" h="1026">
                <a:moveTo>
                  <a:pt x="0" y="896"/>
                </a:moveTo>
                <a:lnTo>
                  <a:pt x="116" y="0"/>
                </a:lnTo>
                <a:lnTo>
                  <a:pt x="907" y="91"/>
                </a:lnTo>
                <a:lnTo>
                  <a:pt x="1225" y="120"/>
                </a:lnTo>
                <a:lnTo>
                  <a:pt x="1213" y="345"/>
                </a:lnTo>
                <a:lnTo>
                  <a:pt x="1175" y="1026"/>
                </a:lnTo>
                <a:lnTo>
                  <a:pt x="1011" y="1017"/>
                </a:lnTo>
                <a:lnTo>
                  <a:pt x="0" y="8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5491372" y="2511807"/>
            <a:ext cx="879475" cy="584200"/>
          </a:xfrm>
          <a:custGeom>
            <a:avLst/>
            <a:gdLst>
              <a:gd name="T0" fmla="*/ 0 w 1108"/>
              <a:gd name="T1" fmla="*/ 542925 h 736"/>
              <a:gd name="T2" fmla="*/ 41275 w 1108"/>
              <a:gd name="T3" fmla="*/ 0 h 736"/>
              <a:gd name="T4" fmla="*/ 428625 w 1108"/>
              <a:gd name="T5" fmla="*/ 30163 h 736"/>
              <a:gd name="T6" fmla="*/ 808831 w 1108"/>
              <a:gd name="T7" fmla="*/ 42069 h 736"/>
              <a:gd name="T8" fmla="*/ 810419 w 1108"/>
              <a:gd name="T9" fmla="*/ 54769 h 736"/>
              <a:gd name="T10" fmla="*/ 822325 w 1108"/>
              <a:gd name="T11" fmla="*/ 98425 h 736"/>
              <a:gd name="T12" fmla="*/ 816769 w 1108"/>
              <a:gd name="T13" fmla="*/ 109538 h 736"/>
              <a:gd name="T14" fmla="*/ 812800 w 1108"/>
              <a:gd name="T15" fmla="*/ 139700 h 736"/>
              <a:gd name="T16" fmla="*/ 815181 w 1108"/>
              <a:gd name="T17" fmla="*/ 189706 h 736"/>
              <a:gd name="T18" fmla="*/ 824706 w 1108"/>
              <a:gd name="T19" fmla="*/ 247650 h 736"/>
              <a:gd name="T20" fmla="*/ 839788 w 1108"/>
              <a:gd name="T21" fmla="*/ 265113 h 736"/>
              <a:gd name="T22" fmla="*/ 849313 w 1108"/>
              <a:gd name="T23" fmla="*/ 315119 h 736"/>
              <a:gd name="T24" fmla="*/ 852488 w 1108"/>
              <a:gd name="T25" fmla="*/ 405606 h 736"/>
              <a:gd name="T26" fmla="*/ 856456 w 1108"/>
              <a:gd name="T27" fmla="*/ 423069 h 736"/>
              <a:gd name="T28" fmla="*/ 856456 w 1108"/>
              <a:gd name="T29" fmla="*/ 456406 h 736"/>
              <a:gd name="T30" fmla="*/ 858838 w 1108"/>
              <a:gd name="T31" fmla="*/ 467519 h 736"/>
              <a:gd name="T32" fmla="*/ 879475 w 1108"/>
              <a:gd name="T33" fmla="*/ 534194 h 736"/>
              <a:gd name="T34" fmla="*/ 876300 w 1108"/>
              <a:gd name="T35" fmla="*/ 557213 h 736"/>
              <a:gd name="T36" fmla="*/ 876300 w 1108"/>
              <a:gd name="T37" fmla="*/ 584200 h 736"/>
              <a:gd name="T38" fmla="*/ 0 w 1108"/>
              <a:gd name="T39" fmla="*/ 542925 h 7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08" h="736">
                <a:moveTo>
                  <a:pt x="0" y="684"/>
                </a:moveTo>
                <a:lnTo>
                  <a:pt x="52" y="0"/>
                </a:lnTo>
                <a:lnTo>
                  <a:pt x="540" y="38"/>
                </a:lnTo>
                <a:lnTo>
                  <a:pt x="1019" y="53"/>
                </a:lnTo>
                <a:lnTo>
                  <a:pt x="1021" y="69"/>
                </a:lnTo>
                <a:lnTo>
                  <a:pt x="1036" y="124"/>
                </a:lnTo>
                <a:lnTo>
                  <a:pt x="1029" y="138"/>
                </a:lnTo>
                <a:lnTo>
                  <a:pt x="1024" y="176"/>
                </a:lnTo>
                <a:lnTo>
                  <a:pt x="1027" y="239"/>
                </a:lnTo>
                <a:lnTo>
                  <a:pt x="1039" y="312"/>
                </a:lnTo>
                <a:lnTo>
                  <a:pt x="1058" y="334"/>
                </a:lnTo>
                <a:lnTo>
                  <a:pt x="1070" y="397"/>
                </a:lnTo>
                <a:lnTo>
                  <a:pt x="1074" y="511"/>
                </a:lnTo>
                <a:lnTo>
                  <a:pt x="1079" y="533"/>
                </a:lnTo>
                <a:lnTo>
                  <a:pt x="1079" y="575"/>
                </a:lnTo>
                <a:lnTo>
                  <a:pt x="1082" y="589"/>
                </a:lnTo>
                <a:lnTo>
                  <a:pt x="1108" y="673"/>
                </a:lnTo>
                <a:lnTo>
                  <a:pt x="1104" y="702"/>
                </a:lnTo>
                <a:lnTo>
                  <a:pt x="1104" y="736"/>
                </a:lnTo>
                <a:lnTo>
                  <a:pt x="0" y="6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5448510" y="3053145"/>
            <a:ext cx="935037" cy="671512"/>
          </a:xfrm>
          <a:custGeom>
            <a:avLst/>
            <a:gdLst>
              <a:gd name="T0" fmla="*/ 0 w 1179"/>
              <a:gd name="T1" fmla="*/ 529094 h 844"/>
              <a:gd name="T2" fmla="*/ 28551 w 1179"/>
              <a:gd name="T3" fmla="*/ 175834 h 844"/>
              <a:gd name="T4" fmla="*/ 42826 w 1179"/>
              <a:gd name="T5" fmla="*/ 0 h 844"/>
              <a:gd name="T6" fmla="*/ 918382 w 1179"/>
              <a:gd name="T7" fmla="*/ 41373 h 844"/>
              <a:gd name="T8" fmla="*/ 919969 w 1179"/>
              <a:gd name="T9" fmla="*/ 55694 h 844"/>
              <a:gd name="T10" fmla="*/ 912038 w 1179"/>
              <a:gd name="T11" fmla="*/ 73198 h 844"/>
              <a:gd name="T12" fmla="*/ 889832 w 1179"/>
              <a:gd name="T13" fmla="*/ 97863 h 844"/>
              <a:gd name="T14" fmla="*/ 893004 w 1179"/>
              <a:gd name="T15" fmla="*/ 113775 h 844"/>
              <a:gd name="T16" fmla="*/ 935037 w 1179"/>
              <a:gd name="T17" fmla="*/ 155148 h 844"/>
              <a:gd name="T18" fmla="*/ 935037 w 1179"/>
              <a:gd name="T19" fmla="*/ 482948 h 844"/>
              <a:gd name="T20" fmla="*/ 927899 w 1179"/>
              <a:gd name="T21" fmla="*/ 482948 h 844"/>
              <a:gd name="T22" fmla="*/ 917589 w 1179"/>
              <a:gd name="T23" fmla="*/ 483743 h 844"/>
              <a:gd name="T24" fmla="*/ 922348 w 1179"/>
              <a:gd name="T25" fmla="*/ 495678 h 844"/>
              <a:gd name="T26" fmla="*/ 927899 w 1179"/>
              <a:gd name="T27" fmla="*/ 506021 h 844"/>
              <a:gd name="T28" fmla="*/ 921555 w 1179"/>
              <a:gd name="T29" fmla="*/ 524320 h 844"/>
              <a:gd name="T30" fmla="*/ 929485 w 1179"/>
              <a:gd name="T31" fmla="*/ 533072 h 844"/>
              <a:gd name="T32" fmla="*/ 935037 w 1179"/>
              <a:gd name="T33" fmla="*/ 559328 h 844"/>
              <a:gd name="T34" fmla="*/ 925520 w 1179"/>
              <a:gd name="T35" fmla="*/ 568080 h 844"/>
              <a:gd name="T36" fmla="*/ 927899 w 1179"/>
              <a:gd name="T37" fmla="*/ 584788 h 844"/>
              <a:gd name="T38" fmla="*/ 916003 w 1179"/>
              <a:gd name="T39" fmla="*/ 615022 h 844"/>
              <a:gd name="T40" fmla="*/ 927899 w 1179"/>
              <a:gd name="T41" fmla="*/ 650030 h 844"/>
              <a:gd name="T42" fmla="*/ 931072 w 1179"/>
              <a:gd name="T43" fmla="*/ 665943 h 844"/>
              <a:gd name="T44" fmla="*/ 931072 w 1179"/>
              <a:gd name="T45" fmla="*/ 671512 h 844"/>
              <a:gd name="T46" fmla="*/ 904900 w 1179"/>
              <a:gd name="T47" fmla="*/ 652417 h 844"/>
              <a:gd name="T48" fmla="*/ 850971 w 1179"/>
              <a:gd name="T49" fmla="*/ 615022 h 844"/>
              <a:gd name="T50" fmla="*/ 837489 w 1179"/>
              <a:gd name="T51" fmla="*/ 609453 h 844"/>
              <a:gd name="T52" fmla="*/ 814489 w 1179"/>
              <a:gd name="T53" fmla="*/ 609453 h 844"/>
              <a:gd name="T54" fmla="*/ 797835 w 1179"/>
              <a:gd name="T55" fmla="*/ 623774 h 844"/>
              <a:gd name="T56" fmla="*/ 778801 w 1179"/>
              <a:gd name="T57" fmla="*/ 629344 h 844"/>
              <a:gd name="T58" fmla="*/ 761353 w 1179"/>
              <a:gd name="T59" fmla="*/ 623774 h 844"/>
              <a:gd name="T60" fmla="*/ 753423 w 1179"/>
              <a:gd name="T61" fmla="*/ 599110 h 844"/>
              <a:gd name="T62" fmla="*/ 738354 w 1179"/>
              <a:gd name="T63" fmla="*/ 591153 h 844"/>
              <a:gd name="T64" fmla="*/ 720906 w 1179"/>
              <a:gd name="T65" fmla="*/ 595131 h 844"/>
              <a:gd name="T66" fmla="*/ 698700 w 1179"/>
              <a:gd name="T67" fmla="*/ 595131 h 844"/>
              <a:gd name="T68" fmla="*/ 680459 w 1179"/>
              <a:gd name="T69" fmla="*/ 568080 h 844"/>
              <a:gd name="T70" fmla="*/ 0 w 1179"/>
              <a:gd name="T71" fmla="*/ 529094 h 8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79" h="844">
                <a:moveTo>
                  <a:pt x="0" y="665"/>
                </a:moveTo>
                <a:lnTo>
                  <a:pt x="36" y="221"/>
                </a:lnTo>
                <a:lnTo>
                  <a:pt x="54" y="0"/>
                </a:lnTo>
                <a:lnTo>
                  <a:pt x="1158" y="52"/>
                </a:lnTo>
                <a:lnTo>
                  <a:pt x="1160" y="70"/>
                </a:lnTo>
                <a:lnTo>
                  <a:pt x="1150" y="92"/>
                </a:lnTo>
                <a:lnTo>
                  <a:pt x="1122" y="123"/>
                </a:lnTo>
                <a:lnTo>
                  <a:pt x="1126" y="143"/>
                </a:lnTo>
                <a:lnTo>
                  <a:pt x="1179" y="195"/>
                </a:lnTo>
                <a:lnTo>
                  <a:pt x="1179" y="607"/>
                </a:lnTo>
                <a:lnTo>
                  <a:pt x="1170" y="607"/>
                </a:lnTo>
                <a:lnTo>
                  <a:pt x="1157" y="608"/>
                </a:lnTo>
                <a:lnTo>
                  <a:pt x="1163" y="623"/>
                </a:lnTo>
                <a:lnTo>
                  <a:pt x="1170" y="636"/>
                </a:lnTo>
                <a:lnTo>
                  <a:pt x="1162" y="659"/>
                </a:lnTo>
                <a:lnTo>
                  <a:pt x="1172" y="670"/>
                </a:lnTo>
                <a:lnTo>
                  <a:pt x="1179" y="703"/>
                </a:lnTo>
                <a:lnTo>
                  <a:pt x="1167" y="714"/>
                </a:lnTo>
                <a:lnTo>
                  <a:pt x="1170" y="735"/>
                </a:lnTo>
                <a:lnTo>
                  <a:pt x="1155" y="773"/>
                </a:lnTo>
                <a:lnTo>
                  <a:pt x="1170" y="817"/>
                </a:lnTo>
                <a:lnTo>
                  <a:pt x="1174" y="837"/>
                </a:lnTo>
                <a:lnTo>
                  <a:pt x="1174" y="844"/>
                </a:lnTo>
                <a:lnTo>
                  <a:pt x="1141" y="820"/>
                </a:lnTo>
                <a:lnTo>
                  <a:pt x="1073" y="773"/>
                </a:lnTo>
                <a:lnTo>
                  <a:pt x="1056" y="766"/>
                </a:lnTo>
                <a:lnTo>
                  <a:pt x="1027" y="766"/>
                </a:lnTo>
                <a:lnTo>
                  <a:pt x="1006" y="784"/>
                </a:lnTo>
                <a:lnTo>
                  <a:pt x="982" y="791"/>
                </a:lnTo>
                <a:lnTo>
                  <a:pt x="960" y="784"/>
                </a:lnTo>
                <a:lnTo>
                  <a:pt x="950" y="753"/>
                </a:lnTo>
                <a:lnTo>
                  <a:pt x="931" y="743"/>
                </a:lnTo>
                <a:lnTo>
                  <a:pt x="909" y="748"/>
                </a:lnTo>
                <a:lnTo>
                  <a:pt x="881" y="748"/>
                </a:lnTo>
                <a:lnTo>
                  <a:pt x="858" y="714"/>
                </a:lnTo>
                <a:lnTo>
                  <a:pt x="0" y="6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5632660" y="4140582"/>
            <a:ext cx="992187" cy="565150"/>
          </a:xfrm>
          <a:custGeom>
            <a:avLst/>
            <a:gdLst>
              <a:gd name="T0" fmla="*/ 30187 w 1249"/>
              <a:gd name="T1" fmla="*/ 0 h 710"/>
              <a:gd name="T2" fmla="*/ 890506 w 1249"/>
              <a:gd name="T3" fmla="*/ 21492 h 710"/>
              <a:gd name="T4" fmla="*/ 946113 w 1249"/>
              <a:gd name="T5" fmla="*/ 66067 h 710"/>
              <a:gd name="T6" fmla="*/ 930225 w 1249"/>
              <a:gd name="T7" fmla="*/ 87558 h 710"/>
              <a:gd name="T8" fmla="*/ 926253 w 1249"/>
              <a:gd name="T9" fmla="*/ 109050 h 710"/>
              <a:gd name="T10" fmla="*/ 934197 w 1249"/>
              <a:gd name="T11" fmla="*/ 122582 h 710"/>
              <a:gd name="T12" fmla="*/ 949290 w 1249"/>
              <a:gd name="T13" fmla="*/ 128154 h 710"/>
              <a:gd name="T14" fmla="*/ 955645 w 1249"/>
              <a:gd name="T15" fmla="*/ 159993 h 710"/>
              <a:gd name="T16" fmla="*/ 970739 w 1249"/>
              <a:gd name="T17" fmla="*/ 169545 h 710"/>
              <a:gd name="T18" fmla="*/ 982654 w 1249"/>
              <a:gd name="T19" fmla="*/ 172729 h 710"/>
              <a:gd name="T20" fmla="*/ 988215 w 1249"/>
              <a:gd name="T21" fmla="*/ 175913 h 710"/>
              <a:gd name="T22" fmla="*/ 992187 w 1249"/>
              <a:gd name="T23" fmla="*/ 565150 h 710"/>
              <a:gd name="T24" fmla="*/ 0 w 1249"/>
              <a:gd name="T25" fmla="*/ 542066 h 710"/>
              <a:gd name="T26" fmla="*/ 30187 w 1249"/>
              <a:gd name="T27" fmla="*/ 0 h 7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9" h="710">
                <a:moveTo>
                  <a:pt x="38" y="0"/>
                </a:moveTo>
                <a:lnTo>
                  <a:pt x="1121" y="27"/>
                </a:lnTo>
                <a:lnTo>
                  <a:pt x="1191" y="83"/>
                </a:lnTo>
                <a:lnTo>
                  <a:pt x="1171" y="110"/>
                </a:lnTo>
                <a:lnTo>
                  <a:pt x="1166" y="137"/>
                </a:lnTo>
                <a:lnTo>
                  <a:pt x="1176" y="154"/>
                </a:lnTo>
                <a:lnTo>
                  <a:pt x="1195" y="161"/>
                </a:lnTo>
                <a:lnTo>
                  <a:pt x="1203" y="201"/>
                </a:lnTo>
                <a:lnTo>
                  <a:pt x="1222" y="213"/>
                </a:lnTo>
                <a:lnTo>
                  <a:pt x="1237" y="217"/>
                </a:lnTo>
                <a:lnTo>
                  <a:pt x="1244" y="221"/>
                </a:lnTo>
                <a:lnTo>
                  <a:pt x="1249" y="710"/>
                </a:lnTo>
                <a:lnTo>
                  <a:pt x="0" y="681"/>
                </a:lnTo>
                <a:lnTo>
                  <a:pt x="38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5497722" y="4673982"/>
            <a:ext cx="1152525" cy="631825"/>
          </a:xfrm>
          <a:custGeom>
            <a:avLst/>
            <a:gdLst>
              <a:gd name="T0" fmla="*/ 134236 w 1451"/>
              <a:gd name="T1" fmla="*/ 7144 h 796"/>
              <a:gd name="T2" fmla="*/ 0 w 1451"/>
              <a:gd name="T3" fmla="*/ 86519 h 796"/>
              <a:gd name="T4" fmla="*/ 390794 w 1451"/>
              <a:gd name="T5" fmla="*/ 457200 h 796"/>
              <a:gd name="T6" fmla="*/ 413829 w 1451"/>
              <a:gd name="T7" fmla="*/ 465931 h 796"/>
              <a:gd name="T8" fmla="*/ 442423 w 1451"/>
              <a:gd name="T9" fmla="*/ 497681 h 796"/>
              <a:gd name="T10" fmla="*/ 478961 w 1451"/>
              <a:gd name="T11" fmla="*/ 486569 h 796"/>
              <a:gd name="T12" fmla="*/ 499613 w 1451"/>
              <a:gd name="T13" fmla="*/ 504825 h 796"/>
              <a:gd name="T14" fmla="*/ 505967 w 1451"/>
              <a:gd name="T15" fmla="*/ 524669 h 796"/>
              <a:gd name="T16" fmla="*/ 547271 w 1451"/>
              <a:gd name="T17" fmla="*/ 534988 h 796"/>
              <a:gd name="T18" fmla="*/ 568717 w 1451"/>
              <a:gd name="T19" fmla="*/ 540544 h 796"/>
              <a:gd name="T20" fmla="*/ 582220 w 1451"/>
              <a:gd name="T21" fmla="*/ 536575 h 796"/>
              <a:gd name="T22" fmla="*/ 605254 w 1451"/>
              <a:gd name="T23" fmla="*/ 558006 h 796"/>
              <a:gd name="T24" fmla="*/ 648941 w 1451"/>
              <a:gd name="T25" fmla="*/ 549275 h 796"/>
              <a:gd name="T26" fmla="*/ 664827 w 1451"/>
              <a:gd name="T27" fmla="*/ 570706 h 796"/>
              <a:gd name="T28" fmla="*/ 670387 w 1451"/>
              <a:gd name="T29" fmla="*/ 592931 h 796"/>
              <a:gd name="T30" fmla="*/ 701364 w 1451"/>
              <a:gd name="T31" fmla="*/ 578644 h 796"/>
              <a:gd name="T32" fmla="*/ 746639 w 1451"/>
              <a:gd name="T33" fmla="*/ 601663 h 796"/>
              <a:gd name="T34" fmla="*/ 766497 w 1451"/>
              <a:gd name="T35" fmla="*/ 591344 h 796"/>
              <a:gd name="T36" fmla="*/ 780794 w 1451"/>
              <a:gd name="T37" fmla="*/ 598488 h 796"/>
              <a:gd name="T38" fmla="*/ 781588 w 1451"/>
              <a:gd name="T39" fmla="*/ 623094 h 796"/>
              <a:gd name="T40" fmla="*/ 789531 w 1451"/>
              <a:gd name="T41" fmla="*/ 607219 h 796"/>
              <a:gd name="T42" fmla="*/ 814154 w 1451"/>
              <a:gd name="T43" fmla="*/ 584200 h 796"/>
              <a:gd name="T44" fmla="*/ 821303 w 1451"/>
              <a:gd name="T45" fmla="*/ 595313 h 796"/>
              <a:gd name="T46" fmla="*/ 842749 w 1451"/>
              <a:gd name="T47" fmla="*/ 601663 h 796"/>
              <a:gd name="T48" fmla="*/ 859429 w 1451"/>
              <a:gd name="T49" fmla="*/ 595313 h 796"/>
              <a:gd name="T50" fmla="*/ 860224 w 1451"/>
              <a:gd name="T51" fmla="*/ 601663 h 796"/>
              <a:gd name="T52" fmla="*/ 895967 w 1451"/>
              <a:gd name="T53" fmla="*/ 625475 h 796"/>
              <a:gd name="T54" fmla="*/ 926945 w 1451"/>
              <a:gd name="T55" fmla="*/ 601663 h 796"/>
              <a:gd name="T56" fmla="*/ 980957 w 1451"/>
              <a:gd name="T57" fmla="*/ 588169 h 796"/>
              <a:gd name="T58" fmla="*/ 1003197 w 1451"/>
              <a:gd name="T59" fmla="*/ 586581 h 796"/>
              <a:gd name="T60" fmla="*/ 1053238 w 1451"/>
              <a:gd name="T61" fmla="*/ 585788 h 796"/>
              <a:gd name="T62" fmla="*/ 1123930 w 1451"/>
              <a:gd name="T63" fmla="*/ 618331 h 796"/>
              <a:gd name="T64" fmla="*/ 1141405 w 1451"/>
              <a:gd name="T65" fmla="*/ 628650 h 796"/>
              <a:gd name="T66" fmla="*/ 1152525 w 1451"/>
              <a:gd name="T67" fmla="*/ 315119 h 796"/>
              <a:gd name="T68" fmla="*/ 1126313 w 1451"/>
              <a:gd name="T69" fmla="*/ 30163 h 7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51" h="796">
                <a:moveTo>
                  <a:pt x="1418" y="38"/>
                </a:moveTo>
                <a:lnTo>
                  <a:pt x="169" y="9"/>
                </a:lnTo>
                <a:lnTo>
                  <a:pt x="5" y="0"/>
                </a:lnTo>
                <a:lnTo>
                  <a:pt x="0" y="109"/>
                </a:lnTo>
                <a:lnTo>
                  <a:pt x="506" y="141"/>
                </a:lnTo>
                <a:lnTo>
                  <a:pt x="492" y="576"/>
                </a:lnTo>
                <a:lnTo>
                  <a:pt x="511" y="580"/>
                </a:lnTo>
                <a:lnTo>
                  <a:pt x="521" y="587"/>
                </a:lnTo>
                <a:lnTo>
                  <a:pt x="545" y="622"/>
                </a:lnTo>
                <a:lnTo>
                  <a:pt x="557" y="627"/>
                </a:lnTo>
                <a:lnTo>
                  <a:pt x="593" y="623"/>
                </a:lnTo>
                <a:lnTo>
                  <a:pt x="603" y="613"/>
                </a:lnTo>
                <a:lnTo>
                  <a:pt x="622" y="623"/>
                </a:lnTo>
                <a:lnTo>
                  <a:pt x="629" y="636"/>
                </a:lnTo>
                <a:lnTo>
                  <a:pt x="629" y="643"/>
                </a:lnTo>
                <a:lnTo>
                  <a:pt x="637" y="661"/>
                </a:lnTo>
                <a:lnTo>
                  <a:pt x="641" y="665"/>
                </a:lnTo>
                <a:lnTo>
                  <a:pt x="689" y="674"/>
                </a:lnTo>
                <a:lnTo>
                  <a:pt x="706" y="681"/>
                </a:lnTo>
                <a:lnTo>
                  <a:pt x="716" y="681"/>
                </a:lnTo>
                <a:lnTo>
                  <a:pt x="719" y="678"/>
                </a:lnTo>
                <a:lnTo>
                  <a:pt x="733" y="676"/>
                </a:lnTo>
                <a:lnTo>
                  <a:pt x="742" y="692"/>
                </a:lnTo>
                <a:lnTo>
                  <a:pt x="762" y="703"/>
                </a:lnTo>
                <a:lnTo>
                  <a:pt x="774" y="687"/>
                </a:lnTo>
                <a:lnTo>
                  <a:pt x="817" y="692"/>
                </a:lnTo>
                <a:lnTo>
                  <a:pt x="818" y="701"/>
                </a:lnTo>
                <a:lnTo>
                  <a:pt x="837" y="719"/>
                </a:lnTo>
                <a:lnTo>
                  <a:pt x="844" y="723"/>
                </a:lnTo>
                <a:lnTo>
                  <a:pt x="844" y="747"/>
                </a:lnTo>
                <a:lnTo>
                  <a:pt x="878" y="754"/>
                </a:lnTo>
                <a:lnTo>
                  <a:pt x="883" y="729"/>
                </a:lnTo>
                <a:lnTo>
                  <a:pt x="897" y="725"/>
                </a:lnTo>
                <a:lnTo>
                  <a:pt x="940" y="758"/>
                </a:lnTo>
                <a:lnTo>
                  <a:pt x="947" y="758"/>
                </a:lnTo>
                <a:lnTo>
                  <a:pt x="965" y="745"/>
                </a:lnTo>
                <a:lnTo>
                  <a:pt x="979" y="745"/>
                </a:lnTo>
                <a:lnTo>
                  <a:pt x="983" y="754"/>
                </a:lnTo>
                <a:lnTo>
                  <a:pt x="977" y="772"/>
                </a:lnTo>
                <a:lnTo>
                  <a:pt x="984" y="785"/>
                </a:lnTo>
                <a:lnTo>
                  <a:pt x="996" y="776"/>
                </a:lnTo>
                <a:lnTo>
                  <a:pt x="994" y="765"/>
                </a:lnTo>
                <a:lnTo>
                  <a:pt x="1006" y="747"/>
                </a:lnTo>
                <a:lnTo>
                  <a:pt x="1025" y="736"/>
                </a:lnTo>
                <a:lnTo>
                  <a:pt x="1030" y="736"/>
                </a:lnTo>
                <a:lnTo>
                  <a:pt x="1034" y="750"/>
                </a:lnTo>
                <a:lnTo>
                  <a:pt x="1053" y="759"/>
                </a:lnTo>
                <a:lnTo>
                  <a:pt x="1061" y="758"/>
                </a:lnTo>
                <a:lnTo>
                  <a:pt x="1068" y="748"/>
                </a:lnTo>
                <a:lnTo>
                  <a:pt x="1082" y="750"/>
                </a:lnTo>
                <a:lnTo>
                  <a:pt x="1083" y="754"/>
                </a:lnTo>
                <a:lnTo>
                  <a:pt x="1083" y="758"/>
                </a:lnTo>
                <a:lnTo>
                  <a:pt x="1102" y="767"/>
                </a:lnTo>
                <a:lnTo>
                  <a:pt x="1128" y="788"/>
                </a:lnTo>
                <a:lnTo>
                  <a:pt x="1155" y="763"/>
                </a:lnTo>
                <a:lnTo>
                  <a:pt x="1167" y="758"/>
                </a:lnTo>
                <a:lnTo>
                  <a:pt x="1205" y="754"/>
                </a:lnTo>
                <a:lnTo>
                  <a:pt x="1235" y="741"/>
                </a:lnTo>
                <a:lnTo>
                  <a:pt x="1247" y="739"/>
                </a:lnTo>
                <a:lnTo>
                  <a:pt x="1263" y="739"/>
                </a:lnTo>
                <a:lnTo>
                  <a:pt x="1300" y="747"/>
                </a:lnTo>
                <a:lnTo>
                  <a:pt x="1326" y="738"/>
                </a:lnTo>
                <a:lnTo>
                  <a:pt x="1331" y="734"/>
                </a:lnTo>
                <a:lnTo>
                  <a:pt x="1415" y="779"/>
                </a:lnTo>
                <a:lnTo>
                  <a:pt x="1430" y="785"/>
                </a:lnTo>
                <a:lnTo>
                  <a:pt x="1437" y="792"/>
                </a:lnTo>
                <a:lnTo>
                  <a:pt x="1446" y="796"/>
                </a:lnTo>
                <a:lnTo>
                  <a:pt x="1451" y="397"/>
                </a:lnTo>
                <a:lnTo>
                  <a:pt x="1420" y="150"/>
                </a:lnTo>
                <a:lnTo>
                  <a:pt x="1418" y="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921460" y="4761295"/>
            <a:ext cx="1871662" cy="1936750"/>
          </a:xfrm>
          <a:custGeom>
            <a:avLst/>
            <a:gdLst>
              <a:gd name="T0" fmla="*/ 1699564 w 2360"/>
              <a:gd name="T1" fmla="*/ 531595 h 2441"/>
              <a:gd name="T2" fmla="*/ 1579017 w 2360"/>
              <a:gd name="T3" fmla="*/ 499858 h 2441"/>
              <a:gd name="T4" fmla="*/ 1502881 w 2360"/>
              <a:gd name="T5" fmla="*/ 514933 h 2441"/>
              <a:gd name="T6" fmla="*/ 1436263 w 2360"/>
              <a:gd name="T7" fmla="*/ 514933 h 2441"/>
              <a:gd name="T8" fmla="*/ 1418815 w 2360"/>
              <a:gd name="T9" fmla="*/ 514933 h 2441"/>
              <a:gd name="T10" fmla="*/ 1390264 w 2360"/>
              <a:gd name="T11" fmla="*/ 497477 h 2441"/>
              <a:gd name="T12" fmla="*/ 1357748 w 2360"/>
              <a:gd name="T13" fmla="*/ 536355 h 2441"/>
              <a:gd name="T14" fmla="*/ 1342680 w 2360"/>
              <a:gd name="T15" fmla="*/ 504618 h 2441"/>
              <a:gd name="T16" fmla="*/ 1277647 w 2360"/>
              <a:gd name="T17" fmla="*/ 491923 h 2441"/>
              <a:gd name="T18" fmla="*/ 1241166 w 2360"/>
              <a:gd name="T19" fmla="*/ 483989 h 2441"/>
              <a:gd name="T20" fmla="*/ 1181685 w 2360"/>
              <a:gd name="T21" fmla="*/ 471294 h 2441"/>
              <a:gd name="T22" fmla="*/ 1145203 w 2360"/>
              <a:gd name="T23" fmla="*/ 453839 h 2441"/>
              <a:gd name="T24" fmla="*/ 1082550 w 2360"/>
              <a:gd name="T25" fmla="*/ 437971 h 2441"/>
              <a:gd name="T26" fmla="*/ 1055586 w 2360"/>
              <a:gd name="T27" fmla="*/ 399886 h 2441"/>
              <a:gd name="T28" fmla="*/ 990553 w 2360"/>
              <a:gd name="T29" fmla="*/ 379257 h 2441"/>
              <a:gd name="T30" fmla="*/ 577360 w 2360"/>
              <a:gd name="T31" fmla="*/ 0 h 2441"/>
              <a:gd name="T32" fmla="*/ 0 w 2360"/>
              <a:gd name="T33" fmla="*/ 759308 h 2441"/>
              <a:gd name="T34" fmla="*/ 7138 w 2360"/>
              <a:gd name="T35" fmla="*/ 791838 h 2441"/>
              <a:gd name="T36" fmla="*/ 53136 w 2360"/>
              <a:gd name="T37" fmla="*/ 856899 h 2441"/>
              <a:gd name="T38" fmla="*/ 226027 w 2360"/>
              <a:gd name="T39" fmla="*/ 1039387 h 2441"/>
              <a:gd name="T40" fmla="*/ 250612 w 2360"/>
              <a:gd name="T41" fmla="*/ 1101274 h 2441"/>
              <a:gd name="T42" fmla="*/ 374332 w 2360"/>
              <a:gd name="T43" fmla="*/ 1292489 h 2441"/>
              <a:gd name="T44" fmla="*/ 489329 w 2360"/>
              <a:gd name="T45" fmla="*/ 1312325 h 2441"/>
              <a:gd name="T46" fmla="*/ 554361 w 2360"/>
              <a:gd name="T47" fmla="*/ 1204419 h 2441"/>
              <a:gd name="T48" fmla="*/ 593222 w 2360"/>
              <a:gd name="T49" fmla="*/ 1191724 h 2441"/>
              <a:gd name="T50" fmla="*/ 665392 w 2360"/>
              <a:gd name="T51" fmla="*/ 1216320 h 2441"/>
              <a:gd name="T52" fmla="*/ 739941 w 2360"/>
              <a:gd name="T53" fmla="*/ 1255198 h 2441"/>
              <a:gd name="T54" fmla="*/ 766906 w 2360"/>
              <a:gd name="T55" fmla="*/ 1275034 h 2441"/>
              <a:gd name="T56" fmla="*/ 827973 w 2360"/>
              <a:gd name="T57" fmla="*/ 1359930 h 2441"/>
              <a:gd name="T58" fmla="*/ 931073 w 2360"/>
              <a:gd name="T59" fmla="*/ 1565427 h 2441"/>
              <a:gd name="T60" fmla="*/ 990553 w 2360"/>
              <a:gd name="T61" fmla="*/ 1636042 h 2441"/>
              <a:gd name="T62" fmla="*/ 1011966 w 2360"/>
              <a:gd name="T63" fmla="*/ 1742361 h 2441"/>
              <a:gd name="T64" fmla="*/ 1099205 w 2360"/>
              <a:gd name="T65" fmla="*/ 1853440 h 2441"/>
              <a:gd name="T66" fmla="*/ 1254648 w 2360"/>
              <a:gd name="T67" fmla="*/ 1905013 h 2441"/>
              <a:gd name="T68" fmla="*/ 1337921 w 2360"/>
              <a:gd name="T69" fmla="*/ 1917708 h 2441"/>
              <a:gd name="T70" fmla="*/ 1329197 w 2360"/>
              <a:gd name="T71" fmla="*/ 1893905 h 2441"/>
              <a:gd name="T72" fmla="*/ 1299853 w 2360"/>
              <a:gd name="T73" fmla="*/ 1706657 h 2441"/>
              <a:gd name="T74" fmla="*/ 1286371 w 2360"/>
              <a:gd name="T75" fmla="*/ 1682061 h 2441"/>
              <a:gd name="T76" fmla="*/ 1324439 w 2360"/>
              <a:gd name="T77" fmla="*/ 1614620 h 2441"/>
              <a:gd name="T78" fmla="*/ 1334749 w 2360"/>
              <a:gd name="T79" fmla="*/ 1587643 h 2441"/>
              <a:gd name="T80" fmla="*/ 1357748 w 2360"/>
              <a:gd name="T81" fmla="*/ 1524169 h 2441"/>
              <a:gd name="T82" fmla="*/ 1382333 w 2360"/>
              <a:gd name="T83" fmla="*/ 1525756 h 2441"/>
              <a:gd name="T84" fmla="*/ 1398195 w 2360"/>
              <a:gd name="T85" fmla="*/ 1497986 h 2441"/>
              <a:gd name="T86" fmla="*/ 1417229 w 2360"/>
              <a:gd name="T87" fmla="*/ 1494019 h 2441"/>
              <a:gd name="T88" fmla="*/ 1455297 w 2360"/>
              <a:gd name="T89" fmla="*/ 1473390 h 2441"/>
              <a:gd name="T90" fmla="*/ 1474330 w 2360"/>
              <a:gd name="T91" fmla="*/ 1436099 h 2441"/>
              <a:gd name="T92" fmla="*/ 1487813 w 2360"/>
              <a:gd name="T93" fmla="*/ 1449587 h 2441"/>
              <a:gd name="T94" fmla="*/ 1636911 w 2360"/>
              <a:gd name="T95" fmla="*/ 1367071 h 2441"/>
              <a:gd name="T96" fmla="*/ 1665462 w 2360"/>
              <a:gd name="T97" fmla="*/ 1279794 h 2441"/>
              <a:gd name="T98" fmla="*/ 1696392 w 2360"/>
              <a:gd name="T99" fmla="*/ 1269480 h 2441"/>
              <a:gd name="T100" fmla="*/ 1795527 w 2360"/>
              <a:gd name="T101" fmla="*/ 1252024 h 2441"/>
              <a:gd name="T102" fmla="*/ 1824077 w 2360"/>
              <a:gd name="T103" fmla="*/ 1237743 h 2441"/>
              <a:gd name="T104" fmla="*/ 1840732 w 2360"/>
              <a:gd name="T105" fmla="*/ 1196485 h 2441"/>
              <a:gd name="T106" fmla="*/ 1845490 w 2360"/>
              <a:gd name="T107" fmla="*/ 1120316 h 2441"/>
              <a:gd name="T108" fmla="*/ 1866110 w 2360"/>
              <a:gd name="T109" fmla="*/ 1060809 h 2441"/>
              <a:gd name="T110" fmla="*/ 1855007 w 2360"/>
              <a:gd name="T111" fmla="*/ 963218 h 2441"/>
              <a:gd name="T112" fmla="*/ 1840732 w 2360"/>
              <a:gd name="T113" fmla="*/ 924340 h 2441"/>
              <a:gd name="T114" fmla="*/ 1821698 w 2360"/>
              <a:gd name="T115" fmla="*/ 864040 h 2441"/>
              <a:gd name="T116" fmla="*/ 1789975 w 2360"/>
              <a:gd name="T117" fmla="*/ 559365 h 2441"/>
              <a:gd name="T118" fmla="*/ 1724150 w 2360"/>
              <a:gd name="T119" fmla="*/ 545083 h 24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360" h="2441">
                <a:moveTo>
                  <a:pt x="2174" y="687"/>
                </a:moveTo>
                <a:lnTo>
                  <a:pt x="2165" y="683"/>
                </a:lnTo>
                <a:lnTo>
                  <a:pt x="2158" y="676"/>
                </a:lnTo>
                <a:lnTo>
                  <a:pt x="2143" y="670"/>
                </a:lnTo>
                <a:lnTo>
                  <a:pt x="2059" y="625"/>
                </a:lnTo>
                <a:lnTo>
                  <a:pt x="2054" y="629"/>
                </a:lnTo>
                <a:lnTo>
                  <a:pt x="2028" y="638"/>
                </a:lnTo>
                <a:lnTo>
                  <a:pt x="1991" y="630"/>
                </a:lnTo>
                <a:lnTo>
                  <a:pt x="1975" y="630"/>
                </a:lnTo>
                <a:lnTo>
                  <a:pt x="1963" y="632"/>
                </a:lnTo>
                <a:lnTo>
                  <a:pt x="1933" y="645"/>
                </a:lnTo>
                <a:lnTo>
                  <a:pt x="1895" y="649"/>
                </a:lnTo>
                <a:lnTo>
                  <a:pt x="1883" y="654"/>
                </a:lnTo>
                <a:lnTo>
                  <a:pt x="1856" y="679"/>
                </a:lnTo>
                <a:lnTo>
                  <a:pt x="1830" y="658"/>
                </a:lnTo>
                <a:lnTo>
                  <a:pt x="1811" y="649"/>
                </a:lnTo>
                <a:lnTo>
                  <a:pt x="1811" y="645"/>
                </a:lnTo>
                <a:lnTo>
                  <a:pt x="1810" y="641"/>
                </a:lnTo>
                <a:lnTo>
                  <a:pt x="1796" y="639"/>
                </a:lnTo>
                <a:lnTo>
                  <a:pt x="1789" y="649"/>
                </a:lnTo>
                <a:lnTo>
                  <a:pt x="1781" y="650"/>
                </a:lnTo>
                <a:lnTo>
                  <a:pt x="1762" y="641"/>
                </a:lnTo>
                <a:lnTo>
                  <a:pt x="1758" y="627"/>
                </a:lnTo>
                <a:lnTo>
                  <a:pt x="1753" y="627"/>
                </a:lnTo>
                <a:lnTo>
                  <a:pt x="1734" y="638"/>
                </a:lnTo>
                <a:lnTo>
                  <a:pt x="1722" y="656"/>
                </a:lnTo>
                <a:lnTo>
                  <a:pt x="1724" y="667"/>
                </a:lnTo>
                <a:lnTo>
                  <a:pt x="1712" y="676"/>
                </a:lnTo>
                <a:lnTo>
                  <a:pt x="1705" y="663"/>
                </a:lnTo>
                <a:lnTo>
                  <a:pt x="1711" y="645"/>
                </a:lnTo>
                <a:lnTo>
                  <a:pt x="1707" y="636"/>
                </a:lnTo>
                <a:lnTo>
                  <a:pt x="1693" y="636"/>
                </a:lnTo>
                <a:lnTo>
                  <a:pt x="1675" y="649"/>
                </a:lnTo>
                <a:lnTo>
                  <a:pt x="1668" y="649"/>
                </a:lnTo>
                <a:lnTo>
                  <a:pt x="1625" y="616"/>
                </a:lnTo>
                <a:lnTo>
                  <a:pt x="1611" y="620"/>
                </a:lnTo>
                <a:lnTo>
                  <a:pt x="1606" y="645"/>
                </a:lnTo>
                <a:lnTo>
                  <a:pt x="1572" y="638"/>
                </a:lnTo>
                <a:lnTo>
                  <a:pt x="1572" y="614"/>
                </a:lnTo>
                <a:lnTo>
                  <a:pt x="1565" y="610"/>
                </a:lnTo>
                <a:lnTo>
                  <a:pt x="1546" y="592"/>
                </a:lnTo>
                <a:lnTo>
                  <a:pt x="1545" y="583"/>
                </a:lnTo>
                <a:lnTo>
                  <a:pt x="1502" y="578"/>
                </a:lnTo>
                <a:lnTo>
                  <a:pt x="1490" y="594"/>
                </a:lnTo>
                <a:lnTo>
                  <a:pt x="1470" y="583"/>
                </a:lnTo>
                <a:lnTo>
                  <a:pt x="1461" y="567"/>
                </a:lnTo>
                <a:lnTo>
                  <a:pt x="1447" y="569"/>
                </a:lnTo>
                <a:lnTo>
                  <a:pt x="1444" y="572"/>
                </a:lnTo>
                <a:lnTo>
                  <a:pt x="1434" y="572"/>
                </a:lnTo>
                <a:lnTo>
                  <a:pt x="1417" y="565"/>
                </a:lnTo>
                <a:lnTo>
                  <a:pt x="1369" y="556"/>
                </a:lnTo>
                <a:lnTo>
                  <a:pt x="1365" y="552"/>
                </a:lnTo>
                <a:lnTo>
                  <a:pt x="1357" y="534"/>
                </a:lnTo>
                <a:lnTo>
                  <a:pt x="1357" y="527"/>
                </a:lnTo>
                <a:lnTo>
                  <a:pt x="1350" y="514"/>
                </a:lnTo>
                <a:lnTo>
                  <a:pt x="1331" y="504"/>
                </a:lnTo>
                <a:lnTo>
                  <a:pt x="1321" y="514"/>
                </a:lnTo>
                <a:lnTo>
                  <a:pt x="1285" y="518"/>
                </a:lnTo>
                <a:lnTo>
                  <a:pt x="1273" y="513"/>
                </a:lnTo>
                <a:lnTo>
                  <a:pt x="1249" y="478"/>
                </a:lnTo>
                <a:lnTo>
                  <a:pt x="1239" y="471"/>
                </a:lnTo>
                <a:lnTo>
                  <a:pt x="1220" y="467"/>
                </a:lnTo>
                <a:lnTo>
                  <a:pt x="1234" y="32"/>
                </a:lnTo>
                <a:lnTo>
                  <a:pt x="728" y="0"/>
                </a:lnTo>
                <a:lnTo>
                  <a:pt x="718" y="0"/>
                </a:lnTo>
                <a:lnTo>
                  <a:pt x="641" y="1016"/>
                </a:lnTo>
                <a:lnTo>
                  <a:pt x="5" y="953"/>
                </a:lnTo>
                <a:lnTo>
                  <a:pt x="0" y="957"/>
                </a:lnTo>
                <a:lnTo>
                  <a:pt x="7" y="962"/>
                </a:lnTo>
                <a:lnTo>
                  <a:pt x="9" y="968"/>
                </a:lnTo>
                <a:lnTo>
                  <a:pt x="0" y="980"/>
                </a:lnTo>
                <a:lnTo>
                  <a:pt x="9" y="998"/>
                </a:lnTo>
                <a:lnTo>
                  <a:pt x="12" y="1002"/>
                </a:lnTo>
                <a:lnTo>
                  <a:pt x="44" y="1024"/>
                </a:lnTo>
                <a:lnTo>
                  <a:pt x="53" y="1049"/>
                </a:lnTo>
                <a:lnTo>
                  <a:pt x="67" y="1080"/>
                </a:lnTo>
                <a:lnTo>
                  <a:pt x="101" y="1102"/>
                </a:lnTo>
                <a:lnTo>
                  <a:pt x="197" y="1227"/>
                </a:lnTo>
                <a:lnTo>
                  <a:pt x="282" y="1297"/>
                </a:lnTo>
                <a:lnTo>
                  <a:pt x="285" y="1310"/>
                </a:lnTo>
                <a:lnTo>
                  <a:pt x="292" y="1326"/>
                </a:lnTo>
                <a:lnTo>
                  <a:pt x="291" y="1346"/>
                </a:lnTo>
                <a:lnTo>
                  <a:pt x="297" y="1357"/>
                </a:lnTo>
                <a:lnTo>
                  <a:pt x="316" y="1388"/>
                </a:lnTo>
                <a:lnTo>
                  <a:pt x="314" y="1459"/>
                </a:lnTo>
                <a:lnTo>
                  <a:pt x="320" y="1484"/>
                </a:lnTo>
                <a:lnTo>
                  <a:pt x="350" y="1533"/>
                </a:lnTo>
                <a:lnTo>
                  <a:pt x="472" y="1629"/>
                </a:lnTo>
                <a:lnTo>
                  <a:pt x="559" y="1685"/>
                </a:lnTo>
                <a:lnTo>
                  <a:pt x="583" y="1689"/>
                </a:lnTo>
                <a:lnTo>
                  <a:pt x="598" y="1680"/>
                </a:lnTo>
                <a:lnTo>
                  <a:pt x="617" y="1654"/>
                </a:lnTo>
                <a:lnTo>
                  <a:pt x="631" y="1644"/>
                </a:lnTo>
                <a:lnTo>
                  <a:pt x="666" y="1555"/>
                </a:lnTo>
                <a:lnTo>
                  <a:pt x="685" y="1528"/>
                </a:lnTo>
                <a:lnTo>
                  <a:pt x="699" y="1518"/>
                </a:lnTo>
                <a:lnTo>
                  <a:pt x="728" y="1528"/>
                </a:lnTo>
                <a:lnTo>
                  <a:pt x="735" y="1528"/>
                </a:lnTo>
                <a:lnTo>
                  <a:pt x="740" y="1513"/>
                </a:lnTo>
                <a:lnTo>
                  <a:pt x="748" y="1502"/>
                </a:lnTo>
                <a:lnTo>
                  <a:pt x="764" y="1509"/>
                </a:lnTo>
                <a:lnTo>
                  <a:pt x="779" y="1518"/>
                </a:lnTo>
                <a:lnTo>
                  <a:pt x="827" y="1528"/>
                </a:lnTo>
                <a:lnTo>
                  <a:pt x="839" y="1533"/>
                </a:lnTo>
                <a:lnTo>
                  <a:pt x="872" y="1544"/>
                </a:lnTo>
                <a:lnTo>
                  <a:pt x="889" y="1535"/>
                </a:lnTo>
                <a:lnTo>
                  <a:pt x="924" y="1560"/>
                </a:lnTo>
                <a:lnTo>
                  <a:pt x="933" y="1582"/>
                </a:lnTo>
                <a:lnTo>
                  <a:pt x="940" y="1584"/>
                </a:lnTo>
                <a:lnTo>
                  <a:pt x="943" y="1595"/>
                </a:lnTo>
                <a:lnTo>
                  <a:pt x="950" y="1596"/>
                </a:lnTo>
                <a:lnTo>
                  <a:pt x="967" y="1607"/>
                </a:lnTo>
                <a:lnTo>
                  <a:pt x="989" y="1640"/>
                </a:lnTo>
                <a:lnTo>
                  <a:pt x="1024" y="1673"/>
                </a:lnTo>
                <a:lnTo>
                  <a:pt x="1044" y="1702"/>
                </a:lnTo>
                <a:lnTo>
                  <a:pt x="1044" y="1714"/>
                </a:lnTo>
                <a:lnTo>
                  <a:pt x="1100" y="1857"/>
                </a:lnTo>
                <a:lnTo>
                  <a:pt x="1109" y="1883"/>
                </a:lnTo>
                <a:lnTo>
                  <a:pt x="1169" y="1957"/>
                </a:lnTo>
                <a:lnTo>
                  <a:pt x="1174" y="1973"/>
                </a:lnTo>
                <a:lnTo>
                  <a:pt x="1215" y="2020"/>
                </a:lnTo>
                <a:lnTo>
                  <a:pt x="1227" y="2030"/>
                </a:lnTo>
                <a:lnTo>
                  <a:pt x="1244" y="2049"/>
                </a:lnTo>
                <a:lnTo>
                  <a:pt x="1249" y="2062"/>
                </a:lnTo>
                <a:lnTo>
                  <a:pt x="1246" y="2109"/>
                </a:lnTo>
                <a:lnTo>
                  <a:pt x="1258" y="2127"/>
                </a:lnTo>
                <a:lnTo>
                  <a:pt x="1263" y="2180"/>
                </a:lnTo>
                <a:lnTo>
                  <a:pt x="1276" y="2196"/>
                </a:lnTo>
                <a:lnTo>
                  <a:pt x="1319" y="2285"/>
                </a:lnTo>
                <a:lnTo>
                  <a:pt x="1324" y="2310"/>
                </a:lnTo>
                <a:lnTo>
                  <a:pt x="1353" y="2312"/>
                </a:lnTo>
                <a:lnTo>
                  <a:pt x="1386" y="2336"/>
                </a:lnTo>
                <a:lnTo>
                  <a:pt x="1425" y="2349"/>
                </a:lnTo>
                <a:lnTo>
                  <a:pt x="1485" y="2388"/>
                </a:lnTo>
                <a:lnTo>
                  <a:pt x="1567" y="2396"/>
                </a:lnTo>
                <a:lnTo>
                  <a:pt x="1582" y="2401"/>
                </a:lnTo>
                <a:lnTo>
                  <a:pt x="1625" y="2430"/>
                </a:lnTo>
                <a:lnTo>
                  <a:pt x="1649" y="2441"/>
                </a:lnTo>
                <a:lnTo>
                  <a:pt x="1668" y="2414"/>
                </a:lnTo>
                <a:lnTo>
                  <a:pt x="1687" y="2417"/>
                </a:lnTo>
                <a:lnTo>
                  <a:pt x="1690" y="2414"/>
                </a:lnTo>
                <a:lnTo>
                  <a:pt x="1690" y="2401"/>
                </a:lnTo>
                <a:lnTo>
                  <a:pt x="1675" y="2392"/>
                </a:lnTo>
                <a:lnTo>
                  <a:pt x="1676" y="2387"/>
                </a:lnTo>
                <a:lnTo>
                  <a:pt x="1659" y="2361"/>
                </a:lnTo>
                <a:lnTo>
                  <a:pt x="1632" y="2256"/>
                </a:lnTo>
                <a:lnTo>
                  <a:pt x="1618" y="2214"/>
                </a:lnTo>
                <a:lnTo>
                  <a:pt x="1639" y="2151"/>
                </a:lnTo>
                <a:lnTo>
                  <a:pt x="1637" y="2131"/>
                </a:lnTo>
                <a:lnTo>
                  <a:pt x="1630" y="2127"/>
                </a:lnTo>
                <a:lnTo>
                  <a:pt x="1625" y="2126"/>
                </a:lnTo>
                <a:lnTo>
                  <a:pt x="1622" y="2120"/>
                </a:lnTo>
                <a:lnTo>
                  <a:pt x="1622" y="2117"/>
                </a:lnTo>
                <a:lnTo>
                  <a:pt x="1627" y="2113"/>
                </a:lnTo>
                <a:lnTo>
                  <a:pt x="1652" y="2093"/>
                </a:lnTo>
                <a:lnTo>
                  <a:pt x="1670" y="2035"/>
                </a:lnTo>
                <a:lnTo>
                  <a:pt x="1656" y="2031"/>
                </a:lnTo>
                <a:lnTo>
                  <a:pt x="1651" y="2002"/>
                </a:lnTo>
                <a:lnTo>
                  <a:pt x="1664" y="1986"/>
                </a:lnTo>
                <a:lnTo>
                  <a:pt x="1683" y="2001"/>
                </a:lnTo>
                <a:lnTo>
                  <a:pt x="1712" y="1979"/>
                </a:lnTo>
                <a:lnTo>
                  <a:pt x="1719" y="1944"/>
                </a:lnTo>
                <a:lnTo>
                  <a:pt x="1705" y="1935"/>
                </a:lnTo>
                <a:lnTo>
                  <a:pt x="1712" y="1921"/>
                </a:lnTo>
                <a:lnTo>
                  <a:pt x="1719" y="1923"/>
                </a:lnTo>
                <a:lnTo>
                  <a:pt x="1728" y="1924"/>
                </a:lnTo>
                <a:lnTo>
                  <a:pt x="1734" y="1917"/>
                </a:lnTo>
                <a:lnTo>
                  <a:pt x="1743" y="1923"/>
                </a:lnTo>
                <a:lnTo>
                  <a:pt x="1755" y="1923"/>
                </a:lnTo>
                <a:lnTo>
                  <a:pt x="1762" y="1917"/>
                </a:lnTo>
                <a:lnTo>
                  <a:pt x="1763" y="1912"/>
                </a:lnTo>
                <a:lnTo>
                  <a:pt x="1763" y="1888"/>
                </a:lnTo>
                <a:lnTo>
                  <a:pt x="1767" y="1879"/>
                </a:lnTo>
                <a:lnTo>
                  <a:pt x="1775" y="1877"/>
                </a:lnTo>
                <a:lnTo>
                  <a:pt x="1779" y="1881"/>
                </a:lnTo>
                <a:lnTo>
                  <a:pt x="1787" y="1883"/>
                </a:lnTo>
                <a:lnTo>
                  <a:pt x="1832" y="1872"/>
                </a:lnTo>
                <a:lnTo>
                  <a:pt x="1837" y="1868"/>
                </a:lnTo>
                <a:lnTo>
                  <a:pt x="1839" y="1861"/>
                </a:lnTo>
                <a:lnTo>
                  <a:pt x="1835" y="1857"/>
                </a:lnTo>
                <a:lnTo>
                  <a:pt x="1811" y="1841"/>
                </a:lnTo>
                <a:lnTo>
                  <a:pt x="1811" y="1830"/>
                </a:lnTo>
                <a:lnTo>
                  <a:pt x="1854" y="1817"/>
                </a:lnTo>
                <a:lnTo>
                  <a:pt x="1859" y="1810"/>
                </a:lnTo>
                <a:lnTo>
                  <a:pt x="1873" y="1805"/>
                </a:lnTo>
                <a:lnTo>
                  <a:pt x="1875" y="1810"/>
                </a:lnTo>
                <a:lnTo>
                  <a:pt x="1871" y="1816"/>
                </a:lnTo>
                <a:lnTo>
                  <a:pt x="1876" y="1827"/>
                </a:lnTo>
                <a:lnTo>
                  <a:pt x="1883" y="1827"/>
                </a:lnTo>
                <a:lnTo>
                  <a:pt x="1892" y="1821"/>
                </a:lnTo>
                <a:lnTo>
                  <a:pt x="1955" y="1799"/>
                </a:lnTo>
                <a:lnTo>
                  <a:pt x="2064" y="1723"/>
                </a:lnTo>
                <a:lnTo>
                  <a:pt x="2068" y="1696"/>
                </a:lnTo>
                <a:lnTo>
                  <a:pt x="2121" y="1651"/>
                </a:lnTo>
                <a:lnTo>
                  <a:pt x="2121" y="1644"/>
                </a:lnTo>
                <a:lnTo>
                  <a:pt x="2100" y="1613"/>
                </a:lnTo>
                <a:lnTo>
                  <a:pt x="2104" y="1587"/>
                </a:lnTo>
                <a:lnTo>
                  <a:pt x="2136" y="1571"/>
                </a:lnTo>
                <a:lnTo>
                  <a:pt x="2145" y="1573"/>
                </a:lnTo>
                <a:lnTo>
                  <a:pt x="2139" y="1600"/>
                </a:lnTo>
                <a:lnTo>
                  <a:pt x="2143" y="1609"/>
                </a:lnTo>
                <a:lnTo>
                  <a:pt x="2182" y="1604"/>
                </a:lnTo>
                <a:lnTo>
                  <a:pt x="2187" y="1615"/>
                </a:lnTo>
                <a:lnTo>
                  <a:pt x="2264" y="1578"/>
                </a:lnTo>
                <a:lnTo>
                  <a:pt x="2309" y="1575"/>
                </a:lnTo>
                <a:lnTo>
                  <a:pt x="2312" y="1575"/>
                </a:lnTo>
                <a:lnTo>
                  <a:pt x="2309" y="1569"/>
                </a:lnTo>
                <a:lnTo>
                  <a:pt x="2300" y="1560"/>
                </a:lnTo>
                <a:lnTo>
                  <a:pt x="2297" y="1544"/>
                </a:lnTo>
                <a:lnTo>
                  <a:pt x="2302" y="1538"/>
                </a:lnTo>
                <a:lnTo>
                  <a:pt x="2307" y="1524"/>
                </a:lnTo>
                <a:lnTo>
                  <a:pt x="2321" y="1508"/>
                </a:lnTo>
                <a:lnTo>
                  <a:pt x="2336" y="1459"/>
                </a:lnTo>
                <a:lnTo>
                  <a:pt x="2326" y="1439"/>
                </a:lnTo>
                <a:lnTo>
                  <a:pt x="2326" y="1422"/>
                </a:lnTo>
                <a:lnTo>
                  <a:pt x="2327" y="1412"/>
                </a:lnTo>
                <a:lnTo>
                  <a:pt x="2326" y="1399"/>
                </a:lnTo>
                <a:lnTo>
                  <a:pt x="2332" y="1372"/>
                </a:lnTo>
                <a:lnTo>
                  <a:pt x="2344" y="1359"/>
                </a:lnTo>
                <a:lnTo>
                  <a:pt x="2353" y="1337"/>
                </a:lnTo>
                <a:lnTo>
                  <a:pt x="2360" y="1297"/>
                </a:lnTo>
                <a:lnTo>
                  <a:pt x="2360" y="1272"/>
                </a:lnTo>
                <a:lnTo>
                  <a:pt x="2353" y="1238"/>
                </a:lnTo>
                <a:lnTo>
                  <a:pt x="2339" y="1214"/>
                </a:lnTo>
                <a:lnTo>
                  <a:pt x="2332" y="1209"/>
                </a:lnTo>
                <a:lnTo>
                  <a:pt x="2334" y="1194"/>
                </a:lnTo>
                <a:lnTo>
                  <a:pt x="2329" y="1185"/>
                </a:lnTo>
                <a:lnTo>
                  <a:pt x="2321" y="1165"/>
                </a:lnTo>
                <a:lnTo>
                  <a:pt x="2307" y="1154"/>
                </a:lnTo>
                <a:lnTo>
                  <a:pt x="2303" y="1147"/>
                </a:lnTo>
                <a:lnTo>
                  <a:pt x="2312" y="1123"/>
                </a:lnTo>
                <a:lnTo>
                  <a:pt x="2297" y="1089"/>
                </a:lnTo>
                <a:lnTo>
                  <a:pt x="2269" y="1065"/>
                </a:lnTo>
                <a:lnTo>
                  <a:pt x="2262" y="1051"/>
                </a:lnTo>
                <a:lnTo>
                  <a:pt x="2257" y="824"/>
                </a:lnTo>
                <a:lnTo>
                  <a:pt x="2257" y="705"/>
                </a:lnTo>
                <a:lnTo>
                  <a:pt x="2230" y="699"/>
                </a:lnTo>
                <a:lnTo>
                  <a:pt x="2208" y="710"/>
                </a:lnTo>
                <a:lnTo>
                  <a:pt x="2201" y="707"/>
                </a:lnTo>
                <a:lnTo>
                  <a:pt x="2174" y="6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6299410" y="2484820"/>
            <a:ext cx="881062" cy="1050925"/>
          </a:xfrm>
          <a:custGeom>
            <a:avLst/>
            <a:gdLst>
              <a:gd name="T0" fmla="*/ 84213 w 1109"/>
              <a:gd name="T1" fmla="*/ 723653 h 1323"/>
              <a:gd name="T2" fmla="*/ 38929 w 1109"/>
              <a:gd name="T3" fmla="*/ 666460 h 1323"/>
              <a:gd name="T4" fmla="*/ 69118 w 1109"/>
              <a:gd name="T5" fmla="*/ 624359 h 1323"/>
              <a:gd name="T6" fmla="*/ 67530 w 1109"/>
              <a:gd name="T7" fmla="*/ 583053 h 1323"/>
              <a:gd name="T8" fmla="*/ 50051 w 1109"/>
              <a:gd name="T9" fmla="*/ 493291 h 1323"/>
              <a:gd name="T10" fmla="*/ 47668 w 1109"/>
              <a:gd name="T11" fmla="*/ 448808 h 1323"/>
              <a:gd name="T12" fmla="*/ 40518 w 1109"/>
              <a:gd name="T13" fmla="*/ 340776 h 1323"/>
              <a:gd name="T14" fmla="*/ 15889 w 1109"/>
              <a:gd name="T15" fmla="*/ 273256 h 1323"/>
              <a:gd name="T16" fmla="*/ 3972 w 1109"/>
              <a:gd name="T17" fmla="*/ 165225 h 1323"/>
              <a:gd name="T18" fmla="*/ 13506 w 1109"/>
              <a:gd name="T19" fmla="*/ 123919 h 1323"/>
              <a:gd name="T20" fmla="*/ 0 w 1109"/>
              <a:gd name="T21" fmla="*/ 67520 h 1323"/>
              <a:gd name="T22" fmla="*/ 229600 w 1109"/>
              <a:gd name="T23" fmla="*/ 25419 h 1323"/>
              <a:gd name="T24" fmla="*/ 249462 w 1109"/>
              <a:gd name="T25" fmla="*/ 794 h 1323"/>
              <a:gd name="T26" fmla="*/ 275679 w 1109"/>
              <a:gd name="T27" fmla="*/ 50044 h 1323"/>
              <a:gd name="T28" fmla="*/ 281241 w 1109"/>
              <a:gd name="T29" fmla="*/ 100882 h 1323"/>
              <a:gd name="T30" fmla="*/ 314608 w 1109"/>
              <a:gd name="T31" fmla="*/ 117564 h 1323"/>
              <a:gd name="T32" fmla="*/ 341620 w 1109"/>
              <a:gd name="T33" fmla="*/ 129479 h 1323"/>
              <a:gd name="T34" fmla="*/ 381343 w 1109"/>
              <a:gd name="T35" fmla="*/ 131068 h 1323"/>
              <a:gd name="T36" fmla="*/ 386905 w 1109"/>
              <a:gd name="T37" fmla="*/ 146160 h 1323"/>
              <a:gd name="T38" fmla="*/ 430600 w 1109"/>
              <a:gd name="T39" fmla="*/ 131862 h 1323"/>
              <a:gd name="T40" fmla="*/ 510047 w 1109"/>
              <a:gd name="T41" fmla="*/ 139011 h 1323"/>
              <a:gd name="T42" fmla="*/ 514019 w 1109"/>
              <a:gd name="T43" fmla="*/ 147749 h 1323"/>
              <a:gd name="T44" fmla="*/ 528319 w 1109"/>
              <a:gd name="T45" fmla="*/ 154898 h 1323"/>
              <a:gd name="T46" fmla="*/ 540236 w 1109"/>
              <a:gd name="T47" fmla="*/ 185084 h 1323"/>
              <a:gd name="T48" fmla="*/ 564865 w 1109"/>
              <a:gd name="T49" fmla="*/ 175551 h 1323"/>
              <a:gd name="T50" fmla="*/ 583932 w 1109"/>
              <a:gd name="T51" fmla="*/ 175551 h 1323"/>
              <a:gd name="T52" fmla="*/ 618888 w 1109"/>
              <a:gd name="T53" fmla="*/ 198587 h 1323"/>
              <a:gd name="T54" fmla="*/ 637956 w 1109"/>
              <a:gd name="T55" fmla="*/ 218446 h 1323"/>
              <a:gd name="T56" fmla="*/ 672912 w 1109"/>
              <a:gd name="T57" fmla="*/ 215269 h 1323"/>
              <a:gd name="T58" fmla="*/ 723758 w 1109"/>
              <a:gd name="T59" fmla="*/ 188261 h 1323"/>
              <a:gd name="T60" fmla="*/ 800821 w 1109"/>
              <a:gd name="T61" fmla="*/ 202559 h 1323"/>
              <a:gd name="T62" fmla="*/ 819888 w 1109"/>
              <a:gd name="T63" fmla="*/ 208120 h 1323"/>
              <a:gd name="T64" fmla="*/ 850078 w 1109"/>
              <a:gd name="T65" fmla="*/ 215269 h 1323"/>
              <a:gd name="T66" fmla="*/ 863584 w 1109"/>
              <a:gd name="T67" fmla="*/ 230361 h 1323"/>
              <a:gd name="T68" fmla="*/ 803204 w 1109"/>
              <a:gd name="T69" fmla="*/ 260547 h 1323"/>
              <a:gd name="T70" fmla="*/ 770631 w 1109"/>
              <a:gd name="T71" fmla="*/ 284377 h 1323"/>
              <a:gd name="T72" fmla="*/ 722169 w 1109"/>
              <a:gd name="T73" fmla="*/ 313768 h 1323"/>
              <a:gd name="T74" fmla="*/ 586315 w 1109"/>
              <a:gd name="T75" fmla="*/ 455957 h 1323"/>
              <a:gd name="T76" fmla="*/ 570426 w 1109"/>
              <a:gd name="T77" fmla="*/ 476610 h 1323"/>
              <a:gd name="T78" fmla="*/ 564865 w 1109"/>
              <a:gd name="T79" fmla="*/ 583847 h 1323"/>
              <a:gd name="T80" fmla="*/ 518786 w 1109"/>
              <a:gd name="T81" fmla="*/ 618799 h 1323"/>
              <a:gd name="T82" fmla="*/ 513225 w 1109"/>
              <a:gd name="T83" fmla="*/ 638657 h 1323"/>
              <a:gd name="T84" fmla="*/ 522758 w 1109"/>
              <a:gd name="T85" fmla="*/ 675992 h 1323"/>
              <a:gd name="T86" fmla="*/ 523553 w 1109"/>
              <a:gd name="T87" fmla="*/ 718092 h 1323"/>
              <a:gd name="T88" fmla="*/ 522758 w 1109"/>
              <a:gd name="T89" fmla="*/ 767342 h 1323"/>
              <a:gd name="T90" fmla="*/ 529114 w 1109"/>
              <a:gd name="T91" fmla="*/ 822947 h 1323"/>
              <a:gd name="T92" fmla="*/ 545798 w 1109"/>
              <a:gd name="T93" fmla="*/ 842011 h 1323"/>
              <a:gd name="T94" fmla="*/ 580754 w 1109"/>
              <a:gd name="T95" fmla="*/ 850749 h 1323"/>
              <a:gd name="T96" fmla="*/ 590288 w 1109"/>
              <a:gd name="T97" fmla="*/ 865047 h 1323"/>
              <a:gd name="T98" fmla="*/ 640339 w 1109"/>
              <a:gd name="T99" fmla="*/ 909531 h 1323"/>
              <a:gd name="T100" fmla="*/ 711046 w 1109"/>
              <a:gd name="T101" fmla="*/ 964341 h 1323"/>
              <a:gd name="T102" fmla="*/ 715019 w 1109"/>
              <a:gd name="T103" fmla="*/ 997704 h 1323"/>
              <a:gd name="T104" fmla="*/ 84213 w 1109"/>
              <a:gd name="T105" fmla="*/ 1050925 h 13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09" h="1323">
                <a:moveTo>
                  <a:pt x="106" y="1323"/>
                </a:moveTo>
                <a:lnTo>
                  <a:pt x="106" y="911"/>
                </a:lnTo>
                <a:lnTo>
                  <a:pt x="53" y="859"/>
                </a:lnTo>
                <a:lnTo>
                  <a:pt x="49" y="839"/>
                </a:lnTo>
                <a:lnTo>
                  <a:pt x="77" y="808"/>
                </a:lnTo>
                <a:lnTo>
                  <a:pt x="87" y="786"/>
                </a:lnTo>
                <a:lnTo>
                  <a:pt x="85" y="768"/>
                </a:lnTo>
                <a:lnTo>
                  <a:pt x="85" y="734"/>
                </a:lnTo>
                <a:lnTo>
                  <a:pt x="89" y="705"/>
                </a:lnTo>
                <a:lnTo>
                  <a:pt x="63" y="621"/>
                </a:lnTo>
                <a:lnTo>
                  <a:pt x="60" y="607"/>
                </a:lnTo>
                <a:lnTo>
                  <a:pt x="60" y="565"/>
                </a:lnTo>
                <a:lnTo>
                  <a:pt x="55" y="543"/>
                </a:lnTo>
                <a:lnTo>
                  <a:pt x="51" y="429"/>
                </a:lnTo>
                <a:lnTo>
                  <a:pt x="39" y="366"/>
                </a:lnTo>
                <a:lnTo>
                  <a:pt x="20" y="344"/>
                </a:lnTo>
                <a:lnTo>
                  <a:pt x="8" y="271"/>
                </a:lnTo>
                <a:lnTo>
                  <a:pt x="5" y="208"/>
                </a:lnTo>
                <a:lnTo>
                  <a:pt x="10" y="170"/>
                </a:lnTo>
                <a:lnTo>
                  <a:pt x="17" y="156"/>
                </a:lnTo>
                <a:lnTo>
                  <a:pt x="2" y="101"/>
                </a:lnTo>
                <a:lnTo>
                  <a:pt x="0" y="85"/>
                </a:lnTo>
                <a:lnTo>
                  <a:pt x="287" y="85"/>
                </a:lnTo>
                <a:lnTo>
                  <a:pt x="289" y="32"/>
                </a:lnTo>
                <a:lnTo>
                  <a:pt x="292" y="0"/>
                </a:lnTo>
                <a:lnTo>
                  <a:pt x="314" y="1"/>
                </a:lnTo>
                <a:lnTo>
                  <a:pt x="343" y="14"/>
                </a:lnTo>
                <a:lnTo>
                  <a:pt x="347" y="63"/>
                </a:lnTo>
                <a:lnTo>
                  <a:pt x="355" y="98"/>
                </a:lnTo>
                <a:lnTo>
                  <a:pt x="354" y="127"/>
                </a:lnTo>
                <a:lnTo>
                  <a:pt x="384" y="152"/>
                </a:lnTo>
                <a:lnTo>
                  <a:pt x="396" y="148"/>
                </a:lnTo>
                <a:lnTo>
                  <a:pt x="418" y="152"/>
                </a:lnTo>
                <a:lnTo>
                  <a:pt x="430" y="163"/>
                </a:lnTo>
                <a:lnTo>
                  <a:pt x="453" y="161"/>
                </a:lnTo>
                <a:lnTo>
                  <a:pt x="480" y="165"/>
                </a:lnTo>
                <a:lnTo>
                  <a:pt x="487" y="177"/>
                </a:lnTo>
                <a:lnTo>
                  <a:pt x="487" y="184"/>
                </a:lnTo>
                <a:lnTo>
                  <a:pt x="528" y="183"/>
                </a:lnTo>
                <a:lnTo>
                  <a:pt x="542" y="166"/>
                </a:lnTo>
                <a:lnTo>
                  <a:pt x="603" y="161"/>
                </a:lnTo>
                <a:lnTo>
                  <a:pt x="642" y="175"/>
                </a:lnTo>
                <a:lnTo>
                  <a:pt x="651" y="175"/>
                </a:lnTo>
                <a:lnTo>
                  <a:pt x="647" y="186"/>
                </a:lnTo>
                <a:lnTo>
                  <a:pt x="659" y="197"/>
                </a:lnTo>
                <a:lnTo>
                  <a:pt x="665" y="195"/>
                </a:lnTo>
                <a:lnTo>
                  <a:pt x="671" y="203"/>
                </a:lnTo>
                <a:lnTo>
                  <a:pt x="680" y="233"/>
                </a:lnTo>
                <a:lnTo>
                  <a:pt x="695" y="242"/>
                </a:lnTo>
                <a:lnTo>
                  <a:pt x="711" y="221"/>
                </a:lnTo>
                <a:lnTo>
                  <a:pt x="719" y="213"/>
                </a:lnTo>
                <a:lnTo>
                  <a:pt x="735" y="221"/>
                </a:lnTo>
                <a:lnTo>
                  <a:pt x="747" y="241"/>
                </a:lnTo>
                <a:lnTo>
                  <a:pt x="779" y="250"/>
                </a:lnTo>
                <a:lnTo>
                  <a:pt x="788" y="262"/>
                </a:lnTo>
                <a:lnTo>
                  <a:pt x="803" y="275"/>
                </a:lnTo>
                <a:lnTo>
                  <a:pt x="825" y="277"/>
                </a:lnTo>
                <a:lnTo>
                  <a:pt x="847" y="271"/>
                </a:lnTo>
                <a:lnTo>
                  <a:pt x="902" y="232"/>
                </a:lnTo>
                <a:lnTo>
                  <a:pt x="911" y="237"/>
                </a:lnTo>
                <a:lnTo>
                  <a:pt x="924" y="255"/>
                </a:lnTo>
                <a:lnTo>
                  <a:pt x="1008" y="255"/>
                </a:lnTo>
                <a:lnTo>
                  <a:pt x="1020" y="257"/>
                </a:lnTo>
                <a:lnTo>
                  <a:pt x="1032" y="262"/>
                </a:lnTo>
                <a:lnTo>
                  <a:pt x="1052" y="281"/>
                </a:lnTo>
                <a:lnTo>
                  <a:pt x="1070" y="271"/>
                </a:lnTo>
                <a:lnTo>
                  <a:pt x="1109" y="270"/>
                </a:lnTo>
                <a:lnTo>
                  <a:pt x="1087" y="290"/>
                </a:lnTo>
                <a:lnTo>
                  <a:pt x="1037" y="319"/>
                </a:lnTo>
                <a:lnTo>
                  <a:pt x="1011" y="328"/>
                </a:lnTo>
                <a:lnTo>
                  <a:pt x="993" y="337"/>
                </a:lnTo>
                <a:lnTo>
                  <a:pt x="970" y="358"/>
                </a:lnTo>
                <a:lnTo>
                  <a:pt x="928" y="378"/>
                </a:lnTo>
                <a:lnTo>
                  <a:pt x="909" y="395"/>
                </a:lnTo>
                <a:lnTo>
                  <a:pt x="841" y="476"/>
                </a:lnTo>
                <a:lnTo>
                  <a:pt x="738" y="574"/>
                </a:lnTo>
                <a:lnTo>
                  <a:pt x="728" y="590"/>
                </a:lnTo>
                <a:lnTo>
                  <a:pt x="718" y="600"/>
                </a:lnTo>
                <a:lnTo>
                  <a:pt x="721" y="721"/>
                </a:lnTo>
                <a:lnTo>
                  <a:pt x="711" y="735"/>
                </a:lnTo>
                <a:lnTo>
                  <a:pt x="695" y="741"/>
                </a:lnTo>
                <a:lnTo>
                  <a:pt x="653" y="779"/>
                </a:lnTo>
                <a:lnTo>
                  <a:pt x="651" y="799"/>
                </a:lnTo>
                <a:lnTo>
                  <a:pt x="646" y="804"/>
                </a:lnTo>
                <a:lnTo>
                  <a:pt x="636" y="839"/>
                </a:lnTo>
                <a:lnTo>
                  <a:pt x="658" y="851"/>
                </a:lnTo>
                <a:lnTo>
                  <a:pt x="671" y="879"/>
                </a:lnTo>
                <a:lnTo>
                  <a:pt x="659" y="904"/>
                </a:lnTo>
                <a:lnTo>
                  <a:pt x="663" y="926"/>
                </a:lnTo>
                <a:lnTo>
                  <a:pt x="658" y="966"/>
                </a:lnTo>
                <a:lnTo>
                  <a:pt x="658" y="1024"/>
                </a:lnTo>
                <a:lnTo>
                  <a:pt x="666" y="1036"/>
                </a:lnTo>
                <a:lnTo>
                  <a:pt x="683" y="1051"/>
                </a:lnTo>
                <a:lnTo>
                  <a:pt x="687" y="1060"/>
                </a:lnTo>
                <a:lnTo>
                  <a:pt x="724" y="1065"/>
                </a:lnTo>
                <a:lnTo>
                  <a:pt x="731" y="1071"/>
                </a:lnTo>
                <a:lnTo>
                  <a:pt x="735" y="1082"/>
                </a:lnTo>
                <a:lnTo>
                  <a:pt x="743" y="1089"/>
                </a:lnTo>
                <a:lnTo>
                  <a:pt x="789" y="1111"/>
                </a:lnTo>
                <a:lnTo>
                  <a:pt x="806" y="1145"/>
                </a:lnTo>
                <a:lnTo>
                  <a:pt x="847" y="1179"/>
                </a:lnTo>
                <a:lnTo>
                  <a:pt x="895" y="1214"/>
                </a:lnTo>
                <a:lnTo>
                  <a:pt x="900" y="1227"/>
                </a:lnTo>
                <a:lnTo>
                  <a:pt x="900" y="1256"/>
                </a:lnTo>
                <a:lnTo>
                  <a:pt x="905" y="1297"/>
                </a:lnTo>
                <a:lnTo>
                  <a:pt x="106" y="13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6364497" y="3515107"/>
            <a:ext cx="804863" cy="563563"/>
          </a:xfrm>
          <a:custGeom>
            <a:avLst/>
            <a:gdLst>
              <a:gd name="T0" fmla="*/ 653902 w 1013"/>
              <a:gd name="T1" fmla="*/ 0 h 711"/>
              <a:gd name="T2" fmla="*/ 676148 w 1013"/>
              <a:gd name="T3" fmla="*/ 34876 h 711"/>
              <a:gd name="T4" fmla="*/ 665025 w 1013"/>
              <a:gd name="T5" fmla="*/ 61825 h 711"/>
              <a:gd name="T6" fmla="*/ 682505 w 1013"/>
              <a:gd name="T7" fmla="*/ 133955 h 711"/>
              <a:gd name="T8" fmla="*/ 733355 w 1013"/>
              <a:gd name="T9" fmla="*/ 159319 h 711"/>
              <a:gd name="T10" fmla="*/ 742889 w 1013"/>
              <a:gd name="T11" fmla="*/ 187062 h 711"/>
              <a:gd name="T12" fmla="*/ 772287 w 1013"/>
              <a:gd name="T13" fmla="*/ 221145 h 711"/>
              <a:gd name="T14" fmla="*/ 804863 w 1013"/>
              <a:gd name="T15" fmla="*/ 267118 h 711"/>
              <a:gd name="T16" fmla="*/ 793740 w 1013"/>
              <a:gd name="T17" fmla="*/ 301994 h 711"/>
              <a:gd name="T18" fmla="*/ 785794 w 1013"/>
              <a:gd name="T19" fmla="*/ 324980 h 711"/>
              <a:gd name="T20" fmla="*/ 742889 w 1013"/>
              <a:gd name="T21" fmla="*/ 358271 h 711"/>
              <a:gd name="T22" fmla="*/ 711108 w 1013"/>
              <a:gd name="T23" fmla="*/ 366197 h 711"/>
              <a:gd name="T24" fmla="*/ 689656 w 1013"/>
              <a:gd name="T25" fmla="*/ 392354 h 711"/>
              <a:gd name="T26" fmla="*/ 707135 w 1013"/>
              <a:gd name="T27" fmla="*/ 425645 h 711"/>
              <a:gd name="T28" fmla="*/ 707135 w 1013"/>
              <a:gd name="T29" fmla="*/ 462898 h 711"/>
              <a:gd name="T30" fmla="*/ 668998 w 1013"/>
              <a:gd name="T31" fmla="*/ 519968 h 711"/>
              <a:gd name="T32" fmla="*/ 665025 w 1013"/>
              <a:gd name="T33" fmla="*/ 549296 h 711"/>
              <a:gd name="T34" fmla="*/ 616558 w 1013"/>
              <a:gd name="T35" fmla="*/ 523139 h 711"/>
              <a:gd name="T36" fmla="*/ 101700 w 1013"/>
              <a:gd name="T37" fmla="*/ 530272 h 711"/>
              <a:gd name="T38" fmla="*/ 101700 w 1013"/>
              <a:gd name="T39" fmla="*/ 496982 h 711"/>
              <a:gd name="T40" fmla="*/ 88193 w 1013"/>
              <a:gd name="T41" fmla="*/ 470032 h 711"/>
              <a:gd name="T42" fmla="*/ 92166 w 1013"/>
              <a:gd name="T43" fmla="*/ 441497 h 711"/>
              <a:gd name="T44" fmla="*/ 78659 w 1013"/>
              <a:gd name="T45" fmla="*/ 404244 h 711"/>
              <a:gd name="T46" fmla="*/ 78659 w 1013"/>
              <a:gd name="T47" fmla="*/ 374916 h 711"/>
              <a:gd name="T48" fmla="*/ 57206 w 1013"/>
              <a:gd name="T49" fmla="*/ 346381 h 711"/>
              <a:gd name="T50" fmla="*/ 47672 w 1013"/>
              <a:gd name="T51" fmla="*/ 317846 h 711"/>
              <a:gd name="T52" fmla="*/ 24631 w 1013"/>
              <a:gd name="T53" fmla="*/ 274251 h 711"/>
              <a:gd name="T54" fmla="*/ 34165 w 1013"/>
              <a:gd name="T55" fmla="*/ 236998 h 711"/>
              <a:gd name="T56" fmla="*/ 15096 w 1013"/>
              <a:gd name="T57" fmla="*/ 208463 h 711"/>
              <a:gd name="T58" fmla="*/ 11918 w 1013"/>
              <a:gd name="T59" fmla="*/ 187062 h 711"/>
              <a:gd name="T60" fmla="*/ 11918 w 1013"/>
              <a:gd name="T61" fmla="*/ 122066 h 711"/>
              <a:gd name="T62" fmla="*/ 19069 w 1013"/>
              <a:gd name="T63" fmla="*/ 96701 h 711"/>
              <a:gd name="T64" fmla="*/ 5562 w 1013"/>
              <a:gd name="T65" fmla="*/ 61825 h 711"/>
              <a:gd name="T66" fmla="*/ 6356 w 1013"/>
              <a:gd name="T67" fmla="*/ 33291 h 711"/>
              <a:gd name="T68" fmla="*/ 11918 w 1013"/>
              <a:gd name="T69" fmla="*/ 20608 h 7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3" h="711">
                <a:moveTo>
                  <a:pt x="24" y="26"/>
                </a:moveTo>
                <a:lnTo>
                  <a:pt x="823" y="0"/>
                </a:lnTo>
                <a:lnTo>
                  <a:pt x="834" y="26"/>
                </a:lnTo>
                <a:lnTo>
                  <a:pt x="851" y="44"/>
                </a:lnTo>
                <a:lnTo>
                  <a:pt x="849" y="58"/>
                </a:lnTo>
                <a:lnTo>
                  <a:pt x="837" y="78"/>
                </a:lnTo>
                <a:lnTo>
                  <a:pt x="846" y="107"/>
                </a:lnTo>
                <a:lnTo>
                  <a:pt x="859" y="169"/>
                </a:lnTo>
                <a:lnTo>
                  <a:pt x="907" y="189"/>
                </a:lnTo>
                <a:lnTo>
                  <a:pt x="923" y="201"/>
                </a:lnTo>
                <a:lnTo>
                  <a:pt x="929" y="223"/>
                </a:lnTo>
                <a:lnTo>
                  <a:pt x="935" y="236"/>
                </a:lnTo>
                <a:lnTo>
                  <a:pt x="967" y="259"/>
                </a:lnTo>
                <a:lnTo>
                  <a:pt x="972" y="279"/>
                </a:lnTo>
                <a:lnTo>
                  <a:pt x="1001" y="299"/>
                </a:lnTo>
                <a:lnTo>
                  <a:pt x="1013" y="337"/>
                </a:lnTo>
                <a:lnTo>
                  <a:pt x="1011" y="355"/>
                </a:lnTo>
                <a:lnTo>
                  <a:pt x="999" y="381"/>
                </a:lnTo>
                <a:lnTo>
                  <a:pt x="991" y="390"/>
                </a:lnTo>
                <a:lnTo>
                  <a:pt x="989" y="410"/>
                </a:lnTo>
                <a:lnTo>
                  <a:pt x="962" y="444"/>
                </a:lnTo>
                <a:lnTo>
                  <a:pt x="935" y="452"/>
                </a:lnTo>
                <a:lnTo>
                  <a:pt x="928" y="461"/>
                </a:lnTo>
                <a:lnTo>
                  <a:pt x="895" y="462"/>
                </a:lnTo>
                <a:lnTo>
                  <a:pt x="880" y="473"/>
                </a:lnTo>
                <a:lnTo>
                  <a:pt x="868" y="495"/>
                </a:lnTo>
                <a:lnTo>
                  <a:pt x="871" y="517"/>
                </a:lnTo>
                <a:lnTo>
                  <a:pt x="890" y="537"/>
                </a:lnTo>
                <a:lnTo>
                  <a:pt x="897" y="551"/>
                </a:lnTo>
                <a:lnTo>
                  <a:pt x="890" y="584"/>
                </a:lnTo>
                <a:lnTo>
                  <a:pt x="866" y="640"/>
                </a:lnTo>
                <a:lnTo>
                  <a:pt x="842" y="656"/>
                </a:lnTo>
                <a:lnTo>
                  <a:pt x="834" y="674"/>
                </a:lnTo>
                <a:lnTo>
                  <a:pt x="837" y="693"/>
                </a:lnTo>
                <a:lnTo>
                  <a:pt x="825" y="711"/>
                </a:lnTo>
                <a:lnTo>
                  <a:pt x="776" y="660"/>
                </a:lnTo>
                <a:lnTo>
                  <a:pt x="133" y="680"/>
                </a:lnTo>
                <a:lnTo>
                  <a:pt x="128" y="669"/>
                </a:lnTo>
                <a:lnTo>
                  <a:pt x="121" y="647"/>
                </a:lnTo>
                <a:lnTo>
                  <a:pt x="128" y="627"/>
                </a:lnTo>
                <a:lnTo>
                  <a:pt x="116" y="611"/>
                </a:lnTo>
                <a:lnTo>
                  <a:pt x="111" y="593"/>
                </a:lnTo>
                <a:lnTo>
                  <a:pt x="121" y="575"/>
                </a:lnTo>
                <a:lnTo>
                  <a:pt x="116" y="557"/>
                </a:lnTo>
                <a:lnTo>
                  <a:pt x="94" y="546"/>
                </a:lnTo>
                <a:lnTo>
                  <a:pt x="99" y="510"/>
                </a:lnTo>
                <a:lnTo>
                  <a:pt x="104" y="491"/>
                </a:lnTo>
                <a:lnTo>
                  <a:pt x="99" y="473"/>
                </a:lnTo>
                <a:lnTo>
                  <a:pt x="75" y="455"/>
                </a:lnTo>
                <a:lnTo>
                  <a:pt x="72" y="437"/>
                </a:lnTo>
                <a:lnTo>
                  <a:pt x="75" y="419"/>
                </a:lnTo>
                <a:lnTo>
                  <a:pt x="60" y="401"/>
                </a:lnTo>
                <a:lnTo>
                  <a:pt x="48" y="365"/>
                </a:lnTo>
                <a:lnTo>
                  <a:pt x="31" y="346"/>
                </a:lnTo>
                <a:lnTo>
                  <a:pt x="43" y="316"/>
                </a:lnTo>
                <a:lnTo>
                  <a:pt x="43" y="299"/>
                </a:lnTo>
                <a:lnTo>
                  <a:pt x="19" y="287"/>
                </a:lnTo>
                <a:lnTo>
                  <a:pt x="19" y="263"/>
                </a:lnTo>
                <a:lnTo>
                  <a:pt x="19" y="256"/>
                </a:lnTo>
                <a:lnTo>
                  <a:pt x="15" y="236"/>
                </a:lnTo>
                <a:lnTo>
                  <a:pt x="0" y="192"/>
                </a:lnTo>
                <a:lnTo>
                  <a:pt x="15" y="154"/>
                </a:lnTo>
                <a:lnTo>
                  <a:pt x="12" y="133"/>
                </a:lnTo>
                <a:lnTo>
                  <a:pt x="24" y="122"/>
                </a:lnTo>
                <a:lnTo>
                  <a:pt x="17" y="89"/>
                </a:lnTo>
                <a:lnTo>
                  <a:pt x="7" y="78"/>
                </a:lnTo>
                <a:lnTo>
                  <a:pt x="15" y="55"/>
                </a:lnTo>
                <a:lnTo>
                  <a:pt x="8" y="42"/>
                </a:lnTo>
                <a:lnTo>
                  <a:pt x="2" y="27"/>
                </a:lnTo>
                <a:lnTo>
                  <a:pt x="15" y="26"/>
                </a:lnTo>
                <a:lnTo>
                  <a:pt x="24" y="2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6470860" y="4038982"/>
            <a:ext cx="896937" cy="820738"/>
          </a:xfrm>
          <a:custGeom>
            <a:avLst/>
            <a:gdLst>
              <a:gd name="T0" fmla="*/ 754062 w 1130"/>
              <a:gd name="T1" fmla="*/ 727166 h 1035"/>
              <a:gd name="T2" fmla="*/ 763587 w 1130"/>
              <a:gd name="T3" fmla="*/ 744612 h 1035"/>
              <a:gd name="T4" fmla="*/ 766762 w 1130"/>
              <a:gd name="T5" fmla="*/ 773159 h 1035"/>
              <a:gd name="T6" fmla="*/ 732631 w 1130"/>
              <a:gd name="T7" fmla="*/ 807257 h 1035"/>
              <a:gd name="T8" fmla="*/ 820737 w 1130"/>
              <a:gd name="T9" fmla="*/ 815187 h 1035"/>
              <a:gd name="T10" fmla="*/ 826293 w 1130"/>
              <a:gd name="T11" fmla="*/ 777124 h 1035"/>
              <a:gd name="T12" fmla="*/ 843756 w 1130"/>
              <a:gd name="T13" fmla="*/ 723201 h 1035"/>
              <a:gd name="T14" fmla="*/ 868362 w 1130"/>
              <a:gd name="T15" fmla="*/ 700997 h 1035"/>
              <a:gd name="T16" fmla="*/ 883443 w 1130"/>
              <a:gd name="T17" fmla="*/ 700204 h 1035"/>
              <a:gd name="T18" fmla="*/ 892968 w 1130"/>
              <a:gd name="T19" fmla="*/ 636766 h 1035"/>
              <a:gd name="T20" fmla="*/ 880268 w 1130"/>
              <a:gd name="T21" fmla="*/ 629629 h 1035"/>
              <a:gd name="T22" fmla="*/ 874712 w 1130"/>
              <a:gd name="T23" fmla="*/ 622492 h 1035"/>
              <a:gd name="T24" fmla="*/ 865187 w 1130"/>
              <a:gd name="T25" fmla="*/ 629629 h 1035"/>
              <a:gd name="T26" fmla="*/ 831850 w 1130"/>
              <a:gd name="T27" fmla="*/ 583636 h 1035"/>
              <a:gd name="T28" fmla="*/ 843756 w 1130"/>
              <a:gd name="T29" fmla="*/ 564604 h 1035"/>
              <a:gd name="T30" fmla="*/ 831850 w 1130"/>
              <a:gd name="T31" fmla="*/ 541608 h 1035"/>
              <a:gd name="T32" fmla="*/ 786606 w 1130"/>
              <a:gd name="T33" fmla="*/ 477376 h 1035"/>
              <a:gd name="T34" fmla="*/ 731043 w 1130"/>
              <a:gd name="T35" fmla="*/ 445657 h 1035"/>
              <a:gd name="T36" fmla="*/ 700087 w 1130"/>
              <a:gd name="T37" fmla="*/ 402043 h 1035"/>
              <a:gd name="T38" fmla="*/ 728662 w 1130"/>
              <a:gd name="T39" fmla="*/ 360808 h 1035"/>
              <a:gd name="T40" fmla="*/ 732631 w 1130"/>
              <a:gd name="T41" fmla="*/ 313229 h 1035"/>
              <a:gd name="T42" fmla="*/ 696118 w 1130"/>
              <a:gd name="T43" fmla="*/ 284681 h 1035"/>
              <a:gd name="T44" fmla="*/ 673100 w 1130"/>
              <a:gd name="T45" fmla="*/ 304506 h 1035"/>
              <a:gd name="T46" fmla="*/ 644525 w 1130"/>
              <a:gd name="T47" fmla="*/ 233137 h 1035"/>
              <a:gd name="T48" fmla="*/ 595312 w 1130"/>
              <a:gd name="T49" fmla="*/ 191109 h 1035"/>
              <a:gd name="T50" fmla="*/ 556418 w 1130"/>
              <a:gd name="T51" fmla="*/ 130842 h 1035"/>
              <a:gd name="T52" fmla="*/ 542925 w 1130"/>
              <a:gd name="T53" fmla="*/ 65818 h 1035"/>
              <a:gd name="T54" fmla="*/ 549275 w 1130"/>
              <a:gd name="T55" fmla="*/ 40442 h 1035"/>
              <a:gd name="T56" fmla="*/ 0 w 1130"/>
              <a:gd name="T57" fmla="*/ 15860 h 1035"/>
              <a:gd name="T58" fmla="*/ 23019 w 1130"/>
              <a:gd name="T59" fmla="*/ 45993 h 1035"/>
              <a:gd name="T60" fmla="*/ 45244 w 1130"/>
              <a:gd name="T61" fmla="*/ 95158 h 1035"/>
              <a:gd name="T62" fmla="*/ 50006 w 1130"/>
              <a:gd name="T63" fmla="*/ 118948 h 1035"/>
              <a:gd name="T64" fmla="*/ 107156 w 1130"/>
              <a:gd name="T65" fmla="*/ 168113 h 1035"/>
              <a:gd name="T66" fmla="*/ 87312 w 1130"/>
              <a:gd name="T67" fmla="*/ 210934 h 1035"/>
              <a:gd name="T68" fmla="*/ 110331 w 1130"/>
              <a:gd name="T69" fmla="*/ 229965 h 1035"/>
              <a:gd name="T70" fmla="*/ 131762 w 1130"/>
              <a:gd name="T71" fmla="*/ 271200 h 1035"/>
              <a:gd name="T72" fmla="*/ 149225 w 1130"/>
              <a:gd name="T73" fmla="*/ 277544 h 1035"/>
              <a:gd name="T74" fmla="*/ 154781 w 1130"/>
              <a:gd name="T75" fmla="*/ 754127 h 10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30" h="1035">
                <a:moveTo>
                  <a:pt x="195" y="951"/>
                </a:moveTo>
                <a:lnTo>
                  <a:pt x="950" y="917"/>
                </a:lnTo>
                <a:lnTo>
                  <a:pt x="947" y="926"/>
                </a:lnTo>
                <a:lnTo>
                  <a:pt x="962" y="939"/>
                </a:lnTo>
                <a:lnTo>
                  <a:pt x="971" y="959"/>
                </a:lnTo>
                <a:lnTo>
                  <a:pt x="966" y="975"/>
                </a:lnTo>
                <a:lnTo>
                  <a:pt x="943" y="993"/>
                </a:lnTo>
                <a:lnTo>
                  <a:pt x="923" y="1018"/>
                </a:lnTo>
                <a:lnTo>
                  <a:pt x="921" y="1035"/>
                </a:lnTo>
                <a:lnTo>
                  <a:pt x="1034" y="1028"/>
                </a:lnTo>
                <a:lnTo>
                  <a:pt x="1044" y="993"/>
                </a:lnTo>
                <a:lnTo>
                  <a:pt x="1041" y="980"/>
                </a:lnTo>
                <a:lnTo>
                  <a:pt x="1051" y="942"/>
                </a:lnTo>
                <a:lnTo>
                  <a:pt x="1063" y="912"/>
                </a:lnTo>
                <a:lnTo>
                  <a:pt x="1072" y="892"/>
                </a:lnTo>
                <a:lnTo>
                  <a:pt x="1094" y="884"/>
                </a:lnTo>
                <a:lnTo>
                  <a:pt x="1102" y="886"/>
                </a:lnTo>
                <a:lnTo>
                  <a:pt x="1113" y="883"/>
                </a:lnTo>
                <a:lnTo>
                  <a:pt x="1130" y="825"/>
                </a:lnTo>
                <a:lnTo>
                  <a:pt x="1125" y="803"/>
                </a:lnTo>
                <a:lnTo>
                  <a:pt x="1114" y="797"/>
                </a:lnTo>
                <a:lnTo>
                  <a:pt x="1109" y="794"/>
                </a:lnTo>
                <a:lnTo>
                  <a:pt x="1106" y="788"/>
                </a:lnTo>
                <a:lnTo>
                  <a:pt x="1102" y="785"/>
                </a:lnTo>
                <a:lnTo>
                  <a:pt x="1090" y="785"/>
                </a:lnTo>
                <a:lnTo>
                  <a:pt x="1090" y="794"/>
                </a:lnTo>
                <a:lnTo>
                  <a:pt x="1083" y="797"/>
                </a:lnTo>
                <a:lnTo>
                  <a:pt x="1048" y="736"/>
                </a:lnTo>
                <a:lnTo>
                  <a:pt x="1051" y="727"/>
                </a:lnTo>
                <a:lnTo>
                  <a:pt x="1063" y="712"/>
                </a:lnTo>
                <a:lnTo>
                  <a:pt x="1063" y="703"/>
                </a:lnTo>
                <a:lnTo>
                  <a:pt x="1048" y="683"/>
                </a:lnTo>
                <a:lnTo>
                  <a:pt x="1039" y="645"/>
                </a:lnTo>
                <a:lnTo>
                  <a:pt x="991" y="602"/>
                </a:lnTo>
                <a:lnTo>
                  <a:pt x="967" y="593"/>
                </a:lnTo>
                <a:lnTo>
                  <a:pt x="921" y="562"/>
                </a:lnTo>
                <a:lnTo>
                  <a:pt x="894" y="533"/>
                </a:lnTo>
                <a:lnTo>
                  <a:pt x="882" y="507"/>
                </a:lnTo>
                <a:lnTo>
                  <a:pt x="889" y="493"/>
                </a:lnTo>
                <a:lnTo>
                  <a:pt x="918" y="455"/>
                </a:lnTo>
                <a:lnTo>
                  <a:pt x="914" y="422"/>
                </a:lnTo>
                <a:lnTo>
                  <a:pt x="923" y="395"/>
                </a:lnTo>
                <a:lnTo>
                  <a:pt x="918" y="382"/>
                </a:lnTo>
                <a:lnTo>
                  <a:pt x="877" y="359"/>
                </a:lnTo>
                <a:lnTo>
                  <a:pt x="865" y="368"/>
                </a:lnTo>
                <a:lnTo>
                  <a:pt x="848" y="384"/>
                </a:lnTo>
                <a:lnTo>
                  <a:pt x="839" y="375"/>
                </a:lnTo>
                <a:lnTo>
                  <a:pt x="812" y="294"/>
                </a:lnTo>
                <a:lnTo>
                  <a:pt x="798" y="281"/>
                </a:lnTo>
                <a:lnTo>
                  <a:pt x="750" y="241"/>
                </a:lnTo>
                <a:lnTo>
                  <a:pt x="701" y="179"/>
                </a:lnTo>
                <a:lnTo>
                  <a:pt x="701" y="165"/>
                </a:lnTo>
                <a:lnTo>
                  <a:pt x="685" y="125"/>
                </a:lnTo>
                <a:lnTo>
                  <a:pt x="684" y="83"/>
                </a:lnTo>
                <a:lnTo>
                  <a:pt x="692" y="62"/>
                </a:lnTo>
                <a:lnTo>
                  <a:pt x="692" y="51"/>
                </a:lnTo>
                <a:lnTo>
                  <a:pt x="643" y="0"/>
                </a:lnTo>
                <a:lnTo>
                  <a:pt x="0" y="20"/>
                </a:lnTo>
                <a:lnTo>
                  <a:pt x="10" y="40"/>
                </a:lnTo>
                <a:lnTo>
                  <a:pt x="29" y="58"/>
                </a:lnTo>
                <a:lnTo>
                  <a:pt x="34" y="89"/>
                </a:lnTo>
                <a:lnTo>
                  <a:pt x="57" y="120"/>
                </a:lnTo>
                <a:lnTo>
                  <a:pt x="67" y="125"/>
                </a:lnTo>
                <a:lnTo>
                  <a:pt x="63" y="150"/>
                </a:lnTo>
                <a:lnTo>
                  <a:pt x="65" y="156"/>
                </a:lnTo>
                <a:lnTo>
                  <a:pt x="135" y="212"/>
                </a:lnTo>
                <a:lnTo>
                  <a:pt x="115" y="239"/>
                </a:lnTo>
                <a:lnTo>
                  <a:pt x="110" y="266"/>
                </a:lnTo>
                <a:lnTo>
                  <a:pt x="120" y="283"/>
                </a:lnTo>
                <a:lnTo>
                  <a:pt x="139" y="290"/>
                </a:lnTo>
                <a:lnTo>
                  <a:pt x="147" y="330"/>
                </a:lnTo>
                <a:lnTo>
                  <a:pt x="166" y="342"/>
                </a:lnTo>
                <a:lnTo>
                  <a:pt x="181" y="346"/>
                </a:lnTo>
                <a:lnTo>
                  <a:pt x="188" y="350"/>
                </a:lnTo>
                <a:lnTo>
                  <a:pt x="193" y="839"/>
                </a:lnTo>
                <a:lnTo>
                  <a:pt x="195" y="9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6712160" y="5404232"/>
            <a:ext cx="760412" cy="700088"/>
          </a:xfrm>
          <a:custGeom>
            <a:avLst/>
            <a:gdLst>
              <a:gd name="T0" fmla="*/ 406030 w 957"/>
              <a:gd name="T1" fmla="*/ 15875 h 882"/>
              <a:gd name="T2" fmla="*/ 436224 w 957"/>
              <a:gd name="T3" fmla="*/ 103188 h 882"/>
              <a:gd name="T4" fmla="*/ 426689 w 957"/>
              <a:gd name="T5" fmla="*/ 139700 h 882"/>
              <a:gd name="T6" fmla="*/ 388549 w 957"/>
              <a:gd name="T7" fmla="*/ 227013 h 882"/>
              <a:gd name="T8" fmla="*/ 626128 w 957"/>
              <a:gd name="T9" fmla="*/ 346869 h 882"/>
              <a:gd name="T10" fmla="*/ 626128 w 957"/>
              <a:gd name="T11" fmla="*/ 423069 h 882"/>
              <a:gd name="T12" fmla="*/ 622155 w 957"/>
              <a:gd name="T13" fmla="*/ 477838 h 882"/>
              <a:gd name="T14" fmla="*/ 568918 w 957"/>
              <a:gd name="T15" fmla="*/ 464344 h 882"/>
              <a:gd name="T16" fmla="*/ 553821 w 957"/>
              <a:gd name="T17" fmla="*/ 515144 h 882"/>
              <a:gd name="T18" fmla="*/ 612620 w 957"/>
              <a:gd name="T19" fmla="*/ 504825 h 882"/>
              <a:gd name="T20" fmla="*/ 647582 w 957"/>
              <a:gd name="T21" fmla="*/ 497682 h 882"/>
              <a:gd name="T22" fmla="*/ 634074 w 957"/>
              <a:gd name="T23" fmla="*/ 522288 h 882"/>
              <a:gd name="T24" fmla="*/ 656322 w 957"/>
              <a:gd name="T25" fmla="*/ 540544 h 882"/>
              <a:gd name="T26" fmla="*/ 702408 w 957"/>
              <a:gd name="T27" fmla="*/ 500857 h 882"/>
              <a:gd name="T28" fmla="*/ 726245 w 957"/>
              <a:gd name="T29" fmla="*/ 503238 h 882"/>
              <a:gd name="T30" fmla="*/ 725451 w 957"/>
              <a:gd name="T31" fmla="*/ 534988 h 882"/>
              <a:gd name="T32" fmla="*/ 669830 w 957"/>
              <a:gd name="T33" fmla="*/ 589757 h 882"/>
              <a:gd name="T34" fmla="*/ 704791 w 957"/>
              <a:gd name="T35" fmla="*/ 637382 h 882"/>
              <a:gd name="T36" fmla="*/ 754850 w 957"/>
              <a:gd name="T37" fmla="*/ 680244 h 882"/>
              <a:gd name="T38" fmla="*/ 702408 w 957"/>
              <a:gd name="T39" fmla="*/ 667544 h 882"/>
              <a:gd name="T40" fmla="*/ 631690 w 957"/>
              <a:gd name="T41" fmla="*/ 623094 h 882"/>
              <a:gd name="T42" fmla="*/ 605469 w 957"/>
              <a:gd name="T43" fmla="*/ 655638 h 882"/>
              <a:gd name="T44" fmla="*/ 587988 w 957"/>
              <a:gd name="T45" fmla="*/ 683419 h 882"/>
              <a:gd name="T46" fmla="*/ 560973 w 957"/>
              <a:gd name="T47" fmla="*/ 661988 h 882"/>
              <a:gd name="T48" fmla="*/ 532368 w 957"/>
              <a:gd name="T49" fmla="*/ 661988 h 882"/>
              <a:gd name="T50" fmla="*/ 482309 w 957"/>
              <a:gd name="T51" fmla="*/ 678657 h 882"/>
              <a:gd name="T52" fmla="*/ 403646 w 957"/>
              <a:gd name="T53" fmla="*/ 623094 h 882"/>
              <a:gd name="T54" fmla="*/ 372658 w 957"/>
              <a:gd name="T55" fmla="*/ 600075 h 882"/>
              <a:gd name="T56" fmla="*/ 367890 w 957"/>
              <a:gd name="T57" fmla="*/ 586582 h 882"/>
              <a:gd name="T58" fmla="*/ 338491 w 957"/>
              <a:gd name="T59" fmla="*/ 582613 h 882"/>
              <a:gd name="T60" fmla="*/ 321804 w 957"/>
              <a:gd name="T61" fmla="*/ 569913 h 882"/>
              <a:gd name="T62" fmla="*/ 302735 w 957"/>
              <a:gd name="T63" fmla="*/ 615950 h 882"/>
              <a:gd name="T64" fmla="*/ 139846 w 957"/>
              <a:gd name="T65" fmla="*/ 586582 h 882"/>
              <a:gd name="T66" fmla="*/ 31783 w 957"/>
              <a:gd name="T67" fmla="*/ 582613 h 882"/>
              <a:gd name="T68" fmla="*/ 50853 w 957"/>
              <a:gd name="T69" fmla="*/ 554038 h 882"/>
              <a:gd name="T70" fmla="*/ 54826 w 957"/>
              <a:gd name="T71" fmla="*/ 485775 h 882"/>
              <a:gd name="T72" fmla="*/ 59593 w 957"/>
              <a:gd name="T73" fmla="*/ 446088 h 882"/>
              <a:gd name="T74" fmla="*/ 81842 w 957"/>
              <a:gd name="T75" fmla="*/ 386557 h 882"/>
              <a:gd name="T76" fmla="*/ 65155 w 957"/>
              <a:gd name="T77" fmla="*/ 320675 h 882"/>
              <a:gd name="T78" fmla="*/ 57210 w 957"/>
              <a:gd name="T79" fmla="*/ 297656 h 882"/>
              <a:gd name="T80" fmla="*/ 36551 w 957"/>
              <a:gd name="T81" fmla="*/ 267494 h 882"/>
              <a:gd name="T82" fmla="*/ 9535 w 957"/>
              <a:gd name="T83" fmla="*/ 202406 h 8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57" h="882">
                <a:moveTo>
                  <a:pt x="0" y="14"/>
                </a:moveTo>
                <a:lnTo>
                  <a:pt x="513" y="0"/>
                </a:lnTo>
                <a:lnTo>
                  <a:pt x="511" y="20"/>
                </a:lnTo>
                <a:lnTo>
                  <a:pt x="535" y="63"/>
                </a:lnTo>
                <a:lnTo>
                  <a:pt x="537" y="107"/>
                </a:lnTo>
                <a:lnTo>
                  <a:pt x="549" y="130"/>
                </a:lnTo>
                <a:lnTo>
                  <a:pt x="561" y="143"/>
                </a:lnTo>
                <a:lnTo>
                  <a:pt x="562" y="163"/>
                </a:lnTo>
                <a:lnTo>
                  <a:pt x="537" y="176"/>
                </a:lnTo>
                <a:lnTo>
                  <a:pt x="532" y="185"/>
                </a:lnTo>
                <a:lnTo>
                  <a:pt x="521" y="232"/>
                </a:lnTo>
                <a:lnTo>
                  <a:pt x="489" y="286"/>
                </a:lnTo>
                <a:lnTo>
                  <a:pt x="458" y="382"/>
                </a:lnTo>
                <a:lnTo>
                  <a:pt x="457" y="451"/>
                </a:lnTo>
                <a:lnTo>
                  <a:pt x="788" y="437"/>
                </a:lnTo>
                <a:lnTo>
                  <a:pt x="797" y="447"/>
                </a:lnTo>
                <a:lnTo>
                  <a:pt x="786" y="482"/>
                </a:lnTo>
                <a:lnTo>
                  <a:pt x="788" y="533"/>
                </a:lnTo>
                <a:lnTo>
                  <a:pt x="824" y="569"/>
                </a:lnTo>
                <a:lnTo>
                  <a:pt x="831" y="612"/>
                </a:lnTo>
                <a:lnTo>
                  <a:pt x="783" y="602"/>
                </a:lnTo>
                <a:lnTo>
                  <a:pt x="740" y="582"/>
                </a:lnTo>
                <a:lnTo>
                  <a:pt x="730" y="576"/>
                </a:lnTo>
                <a:lnTo>
                  <a:pt x="716" y="585"/>
                </a:lnTo>
                <a:lnTo>
                  <a:pt x="686" y="616"/>
                </a:lnTo>
                <a:lnTo>
                  <a:pt x="684" y="632"/>
                </a:lnTo>
                <a:lnTo>
                  <a:pt x="697" y="649"/>
                </a:lnTo>
                <a:lnTo>
                  <a:pt x="715" y="654"/>
                </a:lnTo>
                <a:lnTo>
                  <a:pt x="750" y="650"/>
                </a:lnTo>
                <a:lnTo>
                  <a:pt x="771" y="636"/>
                </a:lnTo>
                <a:lnTo>
                  <a:pt x="783" y="627"/>
                </a:lnTo>
                <a:lnTo>
                  <a:pt x="805" y="629"/>
                </a:lnTo>
                <a:lnTo>
                  <a:pt x="815" y="627"/>
                </a:lnTo>
                <a:lnTo>
                  <a:pt x="817" y="634"/>
                </a:lnTo>
                <a:lnTo>
                  <a:pt x="812" y="645"/>
                </a:lnTo>
                <a:lnTo>
                  <a:pt x="798" y="658"/>
                </a:lnTo>
                <a:lnTo>
                  <a:pt x="802" y="670"/>
                </a:lnTo>
                <a:lnTo>
                  <a:pt x="815" y="679"/>
                </a:lnTo>
                <a:lnTo>
                  <a:pt x="826" y="681"/>
                </a:lnTo>
                <a:lnTo>
                  <a:pt x="834" y="674"/>
                </a:lnTo>
                <a:lnTo>
                  <a:pt x="850" y="645"/>
                </a:lnTo>
                <a:lnTo>
                  <a:pt x="884" y="631"/>
                </a:lnTo>
                <a:lnTo>
                  <a:pt x="897" y="623"/>
                </a:lnTo>
                <a:lnTo>
                  <a:pt x="908" y="623"/>
                </a:lnTo>
                <a:lnTo>
                  <a:pt x="914" y="634"/>
                </a:lnTo>
                <a:lnTo>
                  <a:pt x="909" y="650"/>
                </a:lnTo>
                <a:lnTo>
                  <a:pt x="914" y="658"/>
                </a:lnTo>
                <a:lnTo>
                  <a:pt x="913" y="674"/>
                </a:lnTo>
                <a:lnTo>
                  <a:pt x="896" y="683"/>
                </a:lnTo>
                <a:lnTo>
                  <a:pt x="870" y="721"/>
                </a:lnTo>
                <a:lnTo>
                  <a:pt x="843" y="743"/>
                </a:lnTo>
                <a:lnTo>
                  <a:pt x="841" y="763"/>
                </a:lnTo>
                <a:lnTo>
                  <a:pt x="850" y="779"/>
                </a:lnTo>
                <a:lnTo>
                  <a:pt x="887" y="803"/>
                </a:lnTo>
                <a:lnTo>
                  <a:pt x="949" y="830"/>
                </a:lnTo>
                <a:lnTo>
                  <a:pt x="957" y="841"/>
                </a:lnTo>
                <a:lnTo>
                  <a:pt x="950" y="857"/>
                </a:lnTo>
                <a:lnTo>
                  <a:pt x="938" y="861"/>
                </a:lnTo>
                <a:lnTo>
                  <a:pt x="891" y="882"/>
                </a:lnTo>
                <a:lnTo>
                  <a:pt x="884" y="841"/>
                </a:lnTo>
                <a:lnTo>
                  <a:pt x="856" y="828"/>
                </a:lnTo>
                <a:lnTo>
                  <a:pt x="802" y="805"/>
                </a:lnTo>
                <a:lnTo>
                  <a:pt x="795" y="785"/>
                </a:lnTo>
                <a:lnTo>
                  <a:pt x="785" y="777"/>
                </a:lnTo>
                <a:lnTo>
                  <a:pt x="771" y="785"/>
                </a:lnTo>
                <a:lnTo>
                  <a:pt x="762" y="826"/>
                </a:lnTo>
                <a:lnTo>
                  <a:pt x="768" y="832"/>
                </a:lnTo>
                <a:lnTo>
                  <a:pt x="768" y="841"/>
                </a:lnTo>
                <a:lnTo>
                  <a:pt x="740" y="861"/>
                </a:lnTo>
                <a:lnTo>
                  <a:pt x="730" y="859"/>
                </a:lnTo>
                <a:lnTo>
                  <a:pt x="715" y="835"/>
                </a:lnTo>
                <a:lnTo>
                  <a:pt x="706" y="834"/>
                </a:lnTo>
                <a:lnTo>
                  <a:pt x="687" y="841"/>
                </a:lnTo>
                <a:lnTo>
                  <a:pt x="679" y="832"/>
                </a:lnTo>
                <a:lnTo>
                  <a:pt x="670" y="834"/>
                </a:lnTo>
                <a:lnTo>
                  <a:pt x="646" y="863"/>
                </a:lnTo>
                <a:lnTo>
                  <a:pt x="617" y="864"/>
                </a:lnTo>
                <a:lnTo>
                  <a:pt x="607" y="855"/>
                </a:lnTo>
                <a:lnTo>
                  <a:pt x="578" y="850"/>
                </a:lnTo>
                <a:lnTo>
                  <a:pt x="533" y="790"/>
                </a:lnTo>
                <a:lnTo>
                  <a:pt x="508" y="785"/>
                </a:lnTo>
                <a:lnTo>
                  <a:pt x="482" y="774"/>
                </a:lnTo>
                <a:lnTo>
                  <a:pt x="474" y="757"/>
                </a:lnTo>
                <a:lnTo>
                  <a:pt x="469" y="756"/>
                </a:lnTo>
                <a:lnTo>
                  <a:pt x="463" y="754"/>
                </a:lnTo>
                <a:lnTo>
                  <a:pt x="462" y="748"/>
                </a:lnTo>
                <a:lnTo>
                  <a:pt x="463" y="739"/>
                </a:lnTo>
                <a:lnTo>
                  <a:pt x="453" y="734"/>
                </a:lnTo>
                <a:lnTo>
                  <a:pt x="445" y="739"/>
                </a:lnTo>
                <a:lnTo>
                  <a:pt x="426" y="734"/>
                </a:lnTo>
                <a:lnTo>
                  <a:pt x="422" y="730"/>
                </a:lnTo>
                <a:lnTo>
                  <a:pt x="417" y="718"/>
                </a:lnTo>
                <a:lnTo>
                  <a:pt x="405" y="718"/>
                </a:lnTo>
                <a:lnTo>
                  <a:pt x="371" y="752"/>
                </a:lnTo>
                <a:lnTo>
                  <a:pt x="388" y="772"/>
                </a:lnTo>
                <a:lnTo>
                  <a:pt x="381" y="776"/>
                </a:lnTo>
                <a:lnTo>
                  <a:pt x="327" y="779"/>
                </a:lnTo>
                <a:lnTo>
                  <a:pt x="231" y="759"/>
                </a:lnTo>
                <a:lnTo>
                  <a:pt x="176" y="739"/>
                </a:lnTo>
                <a:lnTo>
                  <a:pt x="52" y="759"/>
                </a:lnTo>
                <a:lnTo>
                  <a:pt x="43" y="750"/>
                </a:lnTo>
                <a:lnTo>
                  <a:pt x="40" y="734"/>
                </a:lnTo>
                <a:lnTo>
                  <a:pt x="45" y="728"/>
                </a:lnTo>
                <a:lnTo>
                  <a:pt x="50" y="714"/>
                </a:lnTo>
                <a:lnTo>
                  <a:pt x="64" y="698"/>
                </a:lnTo>
                <a:lnTo>
                  <a:pt x="79" y="649"/>
                </a:lnTo>
                <a:lnTo>
                  <a:pt x="69" y="629"/>
                </a:lnTo>
                <a:lnTo>
                  <a:pt x="69" y="612"/>
                </a:lnTo>
                <a:lnTo>
                  <a:pt x="70" y="602"/>
                </a:lnTo>
                <a:lnTo>
                  <a:pt x="69" y="589"/>
                </a:lnTo>
                <a:lnTo>
                  <a:pt x="75" y="562"/>
                </a:lnTo>
                <a:lnTo>
                  <a:pt x="87" y="549"/>
                </a:lnTo>
                <a:lnTo>
                  <a:pt x="96" y="527"/>
                </a:lnTo>
                <a:lnTo>
                  <a:pt x="103" y="487"/>
                </a:lnTo>
                <a:lnTo>
                  <a:pt x="103" y="462"/>
                </a:lnTo>
                <a:lnTo>
                  <a:pt x="96" y="428"/>
                </a:lnTo>
                <a:lnTo>
                  <a:pt x="82" y="404"/>
                </a:lnTo>
                <a:lnTo>
                  <a:pt x="75" y="399"/>
                </a:lnTo>
                <a:lnTo>
                  <a:pt x="77" y="384"/>
                </a:lnTo>
                <a:lnTo>
                  <a:pt x="72" y="375"/>
                </a:lnTo>
                <a:lnTo>
                  <a:pt x="64" y="355"/>
                </a:lnTo>
                <a:lnTo>
                  <a:pt x="50" y="344"/>
                </a:lnTo>
                <a:lnTo>
                  <a:pt x="46" y="337"/>
                </a:lnTo>
                <a:lnTo>
                  <a:pt x="55" y="313"/>
                </a:lnTo>
                <a:lnTo>
                  <a:pt x="40" y="279"/>
                </a:lnTo>
                <a:lnTo>
                  <a:pt x="12" y="255"/>
                </a:lnTo>
                <a:lnTo>
                  <a:pt x="5" y="241"/>
                </a:lnTo>
                <a:lnTo>
                  <a:pt x="0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6804235" y="2895982"/>
            <a:ext cx="704850" cy="796925"/>
          </a:xfrm>
          <a:custGeom>
            <a:avLst/>
            <a:gdLst>
              <a:gd name="T0" fmla="*/ 293555 w 886"/>
              <a:gd name="T1" fmla="*/ 779463 h 1004"/>
              <a:gd name="T2" fmla="*/ 242640 w 886"/>
              <a:gd name="T3" fmla="*/ 754063 h 1004"/>
              <a:gd name="T4" fmla="*/ 225138 w 886"/>
              <a:gd name="T5" fmla="*/ 681831 h 1004"/>
              <a:gd name="T6" fmla="*/ 236276 w 886"/>
              <a:gd name="T7" fmla="*/ 654844 h 1004"/>
              <a:gd name="T8" fmla="*/ 214001 w 886"/>
              <a:gd name="T9" fmla="*/ 619919 h 1004"/>
              <a:gd name="T10" fmla="*/ 210023 w 886"/>
              <a:gd name="T11" fmla="*/ 564356 h 1004"/>
              <a:gd name="T12" fmla="*/ 167859 w 886"/>
              <a:gd name="T13" fmla="*/ 526256 h 1004"/>
              <a:gd name="T14" fmla="*/ 121718 w 886"/>
              <a:gd name="T15" fmla="*/ 472281 h 1004"/>
              <a:gd name="T16" fmla="*/ 78759 w 886"/>
              <a:gd name="T17" fmla="*/ 449263 h 1004"/>
              <a:gd name="T18" fmla="*/ 70008 w 886"/>
              <a:gd name="T19" fmla="*/ 435769 h 1004"/>
              <a:gd name="T20" fmla="*/ 37390 w 886"/>
              <a:gd name="T21" fmla="*/ 424656 h 1004"/>
              <a:gd name="T22" fmla="*/ 17502 w 886"/>
              <a:gd name="T23" fmla="*/ 403225 h 1004"/>
              <a:gd name="T24" fmla="*/ 21480 w 886"/>
              <a:gd name="T25" fmla="*/ 325438 h 1004"/>
              <a:gd name="T26" fmla="*/ 27844 w 886"/>
              <a:gd name="T27" fmla="*/ 288131 h 1004"/>
              <a:gd name="T28" fmla="*/ 0 w 886"/>
              <a:gd name="T29" fmla="*/ 256381 h 1004"/>
              <a:gd name="T30" fmla="*/ 11933 w 886"/>
              <a:gd name="T31" fmla="*/ 224631 h 1004"/>
              <a:gd name="T32" fmla="*/ 46937 w 886"/>
              <a:gd name="T33" fmla="*/ 178594 h 1004"/>
              <a:gd name="T34" fmla="*/ 67621 w 886"/>
              <a:gd name="T35" fmla="*/ 162719 h 1004"/>
              <a:gd name="T36" fmla="*/ 73190 w 886"/>
              <a:gd name="T37" fmla="*/ 58738 h 1004"/>
              <a:gd name="T38" fmla="*/ 94669 w 886"/>
              <a:gd name="T39" fmla="*/ 53181 h 1004"/>
              <a:gd name="T40" fmla="*/ 130469 w 886"/>
              <a:gd name="T41" fmla="*/ 53181 h 1004"/>
              <a:gd name="T42" fmla="*/ 221161 w 886"/>
              <a:gd name="T43" fmla="*/ 1588 h 1004"/>
              <a:gd name="T44" fmla="*/ 236276 w 886"/>
              <a:gd name="T45" fmla="*/ 5556 h 1004"/>
              <a:gd name="T46" fmla="*/ 230707 w 886"/>
              <a:gd name="T47" fmla="*/ 30163 h 1004"/>
              <a:gd name="T48" fmla="*/ 222752 w 886"/>
              <a:gd name="T49" fmla="*/ 63500 h 1004"/>
              <a:gd name="T50" fmla="*/ 257756 w 886"/>
              <a:gd name="T51" fmla="*/ 51594 h 1004"/>
              <a:gd name="T52" fmla="*/ 284804 w 886"/>
              <a:gd name="T53" fmla="*/ 63500 h 1004"/>
              <a:gd name="T54" fmla="*/ 309466 w 886"/>
              <a:gd name="T55" fmla="*/ 76200 h 1004"/>
              <a:gd name="T56" fmla="*/ 321399 w 886"/>
              <a:gd name="T57" fmla="*/ 103981 h 1004"/>
              <a:gd name="T58" fmla="*/ 441526 w 886"/>
              <a:gd name="T59" fmla="*/ 130969 h 1004"/>
              <a:gd name="T60" fmla="*/ 478121 w 886"/>
              <a:gd name="T61" fmla="*/ 152400 h 1004"/>
              <a:gd name="T62" fmla="*/ 498805 w 886"/>
              <a:gd name="T63" fmla="*/ 158750 h 1004"/>
              <a:gd name="T64" fmla="*/ 513124 w 886"/>
              <a:gd name="T65" fmla="*/ 152400 h 1004"/>
              <a:gd name="T66" fmla="*/ 558470 w 886"/>
              <a:gd name="T67" fmla="*/ 164306 h 1004"/>
              <a:gd name="T68" fmla="*/ 560857 w 886"/>
              <a:gd name="T69" fmla="*/ 175419 h 1004"/>
              <a:gd name="T70" fmla="*/ 578359 w 886"/>
              <a:gd name="T71" fmla="*/ 187325 h 1004"/>
              <a:gd name="T72" fmla="*/ 603021 w 886"/>
              <a:gd name="T73" fmla="*/ 214313 h 1004"/>
              <a:gd name="T74" fmla="*/ 601430 w 886"/>
              <a:gd name="T75" fmla="*/ 260350 h 1004"/>
              <a:gd name="T76" fmla="*/ 625296 w 886"/>
              <a:gd name="T77" fmla="*/ 258763 h 1004"/>
              <a:gd name="T78" fmla="*/ 615749 w 886"/>
              <a:gd name="T79" fmla="*/ 276225 h 1004"/>
              <a:gd name="T80" fmla="*/ 638820 w 886"/>
              <a:gd name="T81" fmla="*/ 307975 h 1004"/>
              <a:gd name="T82" fmla="*/ 610181 w 886"/>
              <a:gd name="T83" fmla="*/ 338138 h 1004"/>
              <a:gd name="T84" fmla="*/ 589496 w 886"/>
              <a:gd name="T85" fmla="*/ 396081 h 1004"/>
              <a:gd name="T86" fmla="*/ 593474 w 886"/>
              <a:gd name="T87" fmla="*/ 411163 h 1004"/>
              <a:gd name="T88" fmla="*/ 630069 w 886"/>
              <a:gd name="T89" fmla="*/ 361156 h 1004"/>
              <a:gd name="T90" fmla="*/ 661891 w 886"/>
              <a:gd name="T91" fmla="*/ 338138 h 1004"/>
              <a:gd name="T92" fmla="*/ 675415 w 886"/>
              <a:gd name="T93" fmla="*/ 319088 h 1004"/>
              <a:gd name="T94" fmla="*/ 677802 w 886"/>
              <a:gd name="T95" fmla="*/ 295275 h 1004"/>
              <a:gd name="T96" fmla="*/ 685757 w 886"/>
              <a:gd name="T97" fmla="*/ 279400 h 1004"/>
              <a:gd name="T98" fmla="*/ 695303 w 886"/>
              <a:gd name="T99" fmla="*/ 265113 h 1004"/>
              <a:gd name="T100" fmla="*/ 704850 w 886"/>
              <a:gd name="T101" fmla="*/ 272256 h 1004"/>
              <a:gd name="T102" fmla="*/ 685757 w 886"/>
              <a:gd name="T103" fmla="*/ 338138 h 1004"/>
              <a:gd name="T104" fmla="*/ 672233 w 886"/>
              <a:gd name="T105" fmla="*/ 364331 h 1004"/>
              <a:gd name="T106" fmla="*/ 658709 w 886"/>
              <a:gd name="T107" fmla="*/ 411163 h 1004"/>
              <a:gd name="T108" fmla="*/ 657913 w 886"/>
              <a:gd name="T109" fmla="*/ 467519 h 1004"/>
              <a:gd name="T110" fmla="*/ 638820 w 886"/>
              <a:gd name="T111" fmla="*/ 495300 h 1004"/>
              <a:gd name="T112" fmla="*/ 643593 w 886"/>
              <a:gd name="T113" fmla="*/ 562769 h 1004"/>
              <a:gd name="T114" fmla="*/ 625296 w 886"/>
              <a:gd name="T115" fmla="*/ 617538 h 1004"/>
              <a:gd name="T116" fmla="*/ 650753 w 886"/>
              <a:gd name="T117" fmla="*/ 727869 h 1004"/>
              <a:gd name="T118" fmla="*/ 648367 w 886"/>
              <a:gd name="T119" fmla="*/ 745331 h 1004"/>
              <a:gd name="T120" fmla="*/ 648367 w 886"/>
              <a:gd name="T121" fmla="*/ 772319 h 1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86" h="1004">
                <a:moveTo>
                  <a:pt x="375" y="1004"/>
                </a:moveTo>
                <a:lnTo>
                  <a:pt x="369" y="982"/>
                </a:lnTo>
                <a:lnTo>
                  <a:pt x="353" y="970"/>
                </a:lnTo>
                <a:lnTo>
                  <a:pt x="305" y="950"/>
                </a:lnTo>
                <a:lnTo>
                  <a:pt x="292" y="888"/>
                </a:lnTo>
                <a:lnTo>
                  <a:pt x="283" y="859"/>
                </a:lnTo>
                <a:lnTo>
                  <a:pt x="295" y="839"/>
                </a:lnTo>
                <a:lnTo>
                  <a:pt x="297" y="825"/>
                </a:lnTo>
                <a:lnTo>
                  <a:pt x="280" y="807"/>
                </a:lnTo>
                <a:lnTo>
                  <a:pt x="269" y="781"/>
                </a:lnTo>
                <a:lnTo>
                  <a:pt x="264" y="740"/>
                </a:lnTo>
                <a:lnTo>
                  <a:pt x="264" y="711"/>
                </a:lnTo>
                <a:lnTo>
                  <a:pt x="259" y="698"/>
                </a:lnTo>
                <a:lnTo>
                  <a:pt x="211" y="663"/>
                </a:lnTo>
                <a:lnTo>
                  <a:pt x="170" y="629"/>
                </a:lnTo>
                <a:lnTo>
                  <a:pt x="153" y="595"/>
                </a:lnTo>
                <a:lnTo>
                  <a:pt x="107" y="573"/>
                </a:lnTo>
                <a:lnTo>
                  <a:pt x="99" y="566"/>
                </a:lnTo>
                <a:lnTo>
                  <a:pt x="95" y="555"/>
                </a:lnTo>
                <a:lnTo>
                  <a:pt x="88" y="549"/>
                </a:lnTo>
                <a:lnTo>
                  <a:pt x="51" y="544"/>
                </a:lnTo>
                <a:lnTo>
                  <a:pt x="47" y="535"/>
                </a:lnTo>
                <a:lnTo>
                  <a:pt x="30" y="520"/>
                </a:lnTo>
                <a:lnTo>
                  <a:pt x="22" y="508"/>
                </a:lnTo>
                <a:lnTo>
                  <a:pt x="22" y="450"/>
                </a:lnTo>
                <a:lnTo>
                  <a:pt x="27" y="410"/>
                </a:lnTo>
                <a:lnTo>
                  <a:pt x="23" y="388"/>
                </a:lnTo>
                <a:lnTo>
                  <a:pt x="35" y="363"/>
                </a:lnTo>
                <a:lnTo>
                  <a:pt x="22" y="335"/>
                </a:lnTo>
                <a:lnTo>
                  <a:pt x="0" y="323"/>
                </a:lnTo>
                <a:lnTo>
                  <a:pt x="10" y="288"/>
                </a:lnTo>
                <a:lnTo>
                  <a:pt x="15" y="283"/>
                </a:lnTo>
                <a:lnTo>
                  <a:pt x="17" y="263"/>
                </a:lnTo>
                <a:lnTo>
                  <a:pt x="59" y="225"/>
                </a:lnTo>
                <a:lnTo>
                  <a:pt x="75" y="219"/>
                </a:lnTo>
                <a:lnTo>
                  <a:pt x="85" y="205"/>
                </a:lnTo>
                <a:lnTo>
                  <a:pt x="82" y="84"/>
                </a:lnTo>
                <a:lnTo>
                  <a:pt x="92" y="74"/>
                </a:lnTo>
                <a:lnTo>
                  <a:pt x="102" y="58"/>
                </a:lnTo>
                <a:lnTo>
                  <a:pt x="119" y="67"/>
                </a:lnTo>
                <a:lnTo>
                  <a:pt x="138" y="71"/>
                </a:lnTo>
                <a:lnTo>
                  <a:pt x="164" y="67"/>
                </a:lnTo>
                <a:lnTo>
                  <a:pt x="205" y="42"/>
                </a:lnTo>
                <a:lnTo>
                  <a:pt x="278" y="2"/>
                </a:lnTo>
                <a:lnTo>
                  <a:pt x="292" y="0"/>
                </a:lnTo>
                <a:lnTo>
                  <a:pt x="297" y="7"/>
                </a:lnTo>
                <a:lnTo>
                  <a:pt x="297" y="26"/>
                </a:lnTo>
                <a:lnTo>
                  <a:pt x="290" y="38"/>
                </a:lnTo>
                <a:lnTo>
                  <a:pt x="288" y="49"/>
                </a:lnTo>
                <a:lnTo>
                  <a:pt x="280" y="80"/>
                </a:lnTo>
                <a:lnTo>
                  <a:pt x="309" y="65"/>
                </a:lnTo>
                <a:lnTo>
                  <a:pt x="324" y="65"/>
                </a:lnTo>
                <a:lnTo>
                  <a:pt x="341" y="84"/>
                </a:lnTo>
                <a:lnTo>
                  <a:pt x="358" y="80"/>
                </a:lnTo>
                <a:lnTo>
                  <a:pt x="367" y="93"/>
                </a:lnTo>
                <a:lnTo>
                  <a:pt x="389" y="96"/>
                </a:lnTo>
                <a:lnTo>
                  <a:pt x="399" y="105"/>
                </a:lnTo>
                <a:lnTo>
                  <a:pt x="404" y="131"/>
                </a:lnTo>
                <a:lnTo>
                  <a:pt x="416" y="136"/>
                </a:lnTo>
                <a:lnTo>
                  <a:pt x="555" y="165"/>
                </a:lnTo>
                <a:lnTo>
                  <a:pt x="572" y="165"/>
                </a:lnTo>
                <a:lnTo>
                  <a:pt x="601" y="192"/>
                </a:lnTo>
                <a:lnTo>
                  <a:pt x="621" y="190"/>
                </a:lnTo>
                <a:lnTo>
                  <a:pt x="627" y="200"/>
                </a:lnTo>
                <a:lnTo>
                  <a:pt x="635" y="194"/>
                </a:lnTo>
                <a:lnTo>
                  <a:pt x="645" y="192"/>
                </a:lnTo>
                <a:lnTo>
                  <a:pt x="680" y="198"/>
                </a:lnTo>
                <a:lnTo>
                  <a:pt x="702" y="207"/>
                </a:lnTo>
                <a:lnTo>
                  <a:pt x="710" y="216"/>
                </a:lnTo>
                <a:lnTo>
                  <a:pt x="705" y="221"/>
                </a:lnTo>
                <a:lnTo>
                  <a:pt x="705" y="229"/>
                </a:lnTo>
                <a:lnTo>
                  <a:pt x="727" y="236"/>
                </a:lnTo>
                <a:lnTo>
                  <a:pt x="755" y="250"/>
                </a:lnTo>
                <a:lnTo>
                  <a:pt x="758" y="270"/>
                </a:lnTo>
                <a:lnTo>
                  <a:pt x="750" y="326"/>
                </a:lnTo>
                <a:lnTo>
                  <a:pt x="756" y="328"/>
                </a:lnTo>
                <a:lnTo>
                  <a:pt x="780" y="323"/>
                </a:lnTo>
                <a:lnTo>
                  <a:pt x="786" y="326"/>
                </a:lnTo>
                <a:lnTo>
                  <a:pt x="782" y="339"/>
                </a:lnTo>
                <a:lnTo>
                  <a:pt x="774" y="348"/>
                </a:lnTo>
                <a:lnTo>
                  <a:pt x="780" y="373"/>
                </a:lnTo>
                <a:lnTo>
                  <a:pt x="803" y="388"/>
                </a:lnTo>
                <a:lnTo>
                  <a:pt x="797" y="392"/>
                </a:lnTo>
                <a:lnTo>
                  <a:pt x="767" y="426"/>
                </a:lnTo>
                <a:lnTo>
                  <a:pt x="750" y="470"/>
                </a:lnTo>
                <a:lnTo>
                  <a:pt x="741" y="499"/>
                </a:lnTo>
                <a:lnTo>
                  <a:pt x="738" y="511"/>
                </a:lnTo>
                <a:lnTo>
                  <a:pt x="746" y="518"/>
                </a:lnTo>
                <a:lnTo>
                  <a:pt x="767" y="506"/>
                </a:lnTo>
                <a:lnTo>
                  <a:pt x="792" y="455"/>
                </a:lnTo>
                <a:lnTo>
                  <a:pt x="818" y="433"/>
                </a:lnTo>
                <a:lnTo>
                  <a:pt x="832" y="426"/>
                </a:lnTo>
                <a:lnTo>
                  <a:pt x="837" y="413"/>
                </a:lnTo>
                <a:lnTo>
                  <a:pt x="849" y="402"/>
                </a:lnTo>
                <a:lnTo>
                  <a:pt x="854" y="388"/>
                </a:lnTo>
                <a:lnTo>
                  <a:pt x="852" y="372"/>
                </a:lnTo>
                <a:lnTo>
                  <a:pt x="856" y="359"/>
                </a:lnTo>
                <a:lnTo>
                  <a:pt x="862" y="352"/>
                </a:lnTo>
                <a:lnTo>
                  <a:pt x="868" y="339"/>
                </a:lnTo>
                <a:lnTo>
                  <a:pt x="874" y="334"/>
                </a:lnTo>
                <a:lnTo>
                  <a:pt x="883" y="332"/>
                </a:lnTo>
                <a:lnTo>
                  <a:pt x="886" y="343"/>
                </a:lnTo>
                <a:lnTo>
                  <a:pt x="885" y="368"/>
                </a:lnTo>
                <a:lnTo>
                  <a:pt x="862" y="426"/>
                </a:lnTo>
                <a:lnTo>
                  <a:pt x="852" y="441"/>
                </a:lnTo>
                <a:lnTo>
                  <a:pt x="845" y="459"/>
                </a:lnTo>
                <a:lnTo>
                  <a:pt x="847" y="471"/>
                </a:lnTo>
                <a:lnTo>
                  <a:pt x="828" y="518"/>
                </a:lnTo>
                <a:lnTo>
                  <a:pt x="828" y="560"/>
                </a:lnTo>
                <a:lnTo>
                  <a:pt x="827" y="589"/>
                </a:lnTo>
                <a:lnTo>
                  <a:pt x="806" y="611"/>
                </a:lnTo>
                <a:lnTo>
                  <a:pt x="803" y="624"/>
                </a:lnTo>
                <a:lnTo>
                  <a:pt x="808" y="654"/>
                </a:lnTo>
                <a:lnTo>
                  <a:pt x="809" y="709"/>
                </a:lnTo>
                <a:lnTo>
                  <a:pt x="803" y="721"/>
                </a:lnTo>
                <a:lnTo>
                  <a:pt x="786" y="778"/>
                </a:lnTo>
                <a:lnTo>
                  <a:pt x="794" y="861"/>
                </a:lnTo>
                <a:lnTo>
                  <a:pt x="818" y="917"/>
                </a:lnTo>
                <a:lnTo>
                  <a:pt x="811" y="926"/>
                </a:lnTo>
                <a:lnTo>
                  <a:pt x="815" y="939"/>
                </a:lnTo>
                <a:lnTo>
                  <a:pt x="813" y="948"/>
                </a:lnTo>
                <a:lnTo>
                  <a:pt x="815" y="973"/>
                </a:lnTo>
                <a:lnTo>
                  <a:pt x="375" y="10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7089985" y="2778507"/>
            <a:ext cx="812800" cy="423863"/>
          </a:xfrm>
          <a:custGeom>
            <a:avLst/>
            <a:gdLst>
              <a:gd name="T0" fmla="*/ 36441 w 1026"/>
              <a:gd name="T1" fmla="*/ 162415 h 535"/>
              <a:gd name="T2" fmla="*/ 77636 w 1026"/>
              <a:gd name="T3" fmla="*/ 132309 h 535"/>
              <a:gd name="T4" fmla="*/ 190921 w 1026"/>
              <a:gd name="T5" fmla="*/ 57836 h 535"/>
              <a:gd name="T6" fmla="*/ 255089 w 1026"/>
              <a:gd name="T7" fmla="*/ 6338 h 535"/>
              <a:gd name="T8" fmla="*/ 301037 w 1026"/>
              <a:gd name="T9" fmla="*/ 7130 h 535"/>
              <a:gd name="T10" fmla="*/ 268557 w 1026"/>
              <a:gd name="T11" fmla="*/ 37237 h 535"/>
              <a:gd name="T12" fmla="*/ 224986 w 1026"/>
              <a:gd name="T13" fmla="*/ 87942 h 535"/>
              <a:gd name="T14" fmla="*/ 227362 w 1026"/>
              <a:gd name="T15" fmla="*/ 121217 h 535"/>
              <a:gd name="T16" fmla="*/ 274102 w 1026"/>
              <a:gd name="T17" fmla="*/ 99033 h 535"/>
              <a:gd name="T18" fmla="*/ 385011 w 1026"/>
              <a:gd name="T19" fmla="*/ 160038 h 535"/>
              <a:gd name="T20" fmla="*/ 419867 w 1026"/>
              <a:gd name="T21" fmla="*/ 169545 h 535"/>
              <a:gd name="T22" fmla="*/ 434919 w 1026"/>
              <a:gd name="T23" fmla="*/ 175091 h 535"/>
              <a:gd name="T24" fmla="*/ 479283 w 1026"/>
              <a:gd name="T25" fmla="*/ 135478 h 535"/>
              <a:gd name="T26" fmla="*/ 625840 w 1026"/>
              <a:gd name="T27" fmla="*/ 86357 h 535"/>
              <a:gd name="T28" fmla="*/ 621879 w 1026"/>
              <a:gd name="T29" fmla="*/ 118048 h 535"/>
              <a:gd name="T30" fmla="*/ 648814 w 1026"/>
              <a:gd name="T31" fmla="*/ 144193 h 535"/>
              <a:gd name="T32" fmla="*/ 708229 w 1026"/>
              <a:gd name="T33" fmla="*/ 137062 h 535"/>
              <a:gd name="T34" fmla="*/ 746255 w 1026"/>
              <a:gd name="T35" fmla="*/ 185391 h 535"/>
              <a:gd name="T36" fmla="*/ 807255 w 1026"/>
              <a:gd name="T37" fmla="*/ 192521 h 535"/>
              <a:gd name="T38" fmla="*/ 803294 w 1026"/>
              <a:gd name="T39" fmla="*/ 220250 h 535"/>
              <a:gd name="T40" fmla="*/ 774774 w 1026"/>
              <a:gd name="T41" fmla="*/ 213120 h 535"/>
              <a:gd name="T42" fmla="*/ 739125 w 1026"/>
              <a:gd name="T43" fmla="*/ 218666 h 535"/>
              <a:gd name="T44" fmla="*/ 682879 w 1026"/>
              <a:gd name="T45" fmla="*/ 218666 h 535"/>
              <a:gd name="T46" fmla="*/ 675749 w 1026"/>
              <a:gd name="T47" fmla="*/ 247187 h 535"/>
              <a:gd name="T48" fmla="*/ 606827 w 1026"/>
              <a:gd name="T49" fmla="*/ 221043 h 535"/>
              <a:gd name="T50" fmla="*/ 557711 w 1026"/>
              <a:gd name="T51" fmla="*/ 243226 h 535"/>
              <a:gd name="T52" fmla="*/ 534737 w 1026"/>
              <a:gd name="T53" fmla="*/ 255902 h 535"/>
              <a:gd name="T54" fmla="*/ 494335 w 1026"/>
              <a:gd name="T55" fmla="*/ 259071 h 535"/>
              <a:gd name="T56" fmla="*/ 450763 w 1026"/>
              <a:gd name="T57" fmla="*/ 317699 h 535"/>
              <a:gd name="T58" fmla="*/ 457893 w 1026"/>
              <a:gd name="T59" fmla="*/ 287593 h 535"/>
              <a:gd name="T60" fmla="*/ 427789 w 1026"/>
              <a:gd name="T61" fmla="*/ 296308 h 535"/>
              <a:gd name="T62" fmla="*/ 408777 w 1026"/>
              <a:gd name="T63" fmla="*/ 277294 h 535"/>
              <a:gd name="T64" fmla="*/ 387387 w 1026"/>
              <a:gd name="T65" fmla="*/ 327999 h 535"/>
              <a:gd name="T66" fmla="*/ 354907 w 1026"/>
              <a:gd name="T67" fmla="*/ 397718 h 535"/>
              <a:gd name="T68" fmla="*/ 334310 w 1026"/>
              <a:gd name="T69" fmla="*/ 411979 h 535"/>
              <a:gd name="T70" fmla="*/ 339063 w 1026"/>
              <a:gd name="T71" fmla="*/ 374742 h 535"/>
              <a:gd name="T72" fmla="*/ 310543 w 1026"/>
              <a:gd name="T73" fmla="*/ 374742 h 535"/>
              <a:gd name="T74" fmla="*/ 292323 w 1026"/>
              <a:gd name="T75" fmla="*/ 303438 h 535"/>
              <a:gd name="T76" fmla="*/ 278855 w 1026"/>
              <a:gd name="T77" fmla="*/ 287593 h 535"/>
              <a:gd name="T78" fmla="*/ 227362 w 1026"/>
              <a:gd name="T79" fmla="*/ 268579 h 535"/>
              <a:gd name="T80" fmla="*/ 208349 w 1026"/>
              <a:gd name="T81" fmla="*/ 266994 h 535"/>
              <a:gd name="T82" fmla="*/ 156064 w 1026"/>
              <a:gd name="T83" fmla="*/ 247187 h 535"/>
              <a:gd name="T84" fmla="*/ 32480 w 1026"/>
              <a:gd name="T85" fmla="*/ 199651 h 535"/>
              <a:gd name="T86" fmla="*/ 0 w 1026"/>
              <a:gd name="T87" fmla="*/ 179845 h 5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6" h="535">
                <a:moveTo>
                  <a:pt x="0" y="227"/>
                </a:moveTo>
                <a:lnTo>
                  <a:pt x="31" y="218"/>
                </a:lnTo>
                <a:lnTo>
                  <a:pt x="46" y="205"/>
                </a:lnTo>
                <a:lnTo>
                  <a:pt x="77" y="187"/>
                </a:lnTo>
                <a:lnTo>
                  <a:pt x="84" y="171"/>
                </a:lnTo>
                <a:lnTo>
                  <a:pt x="98" y="167"/>
                </a:lnTo>
                <a:lnTo>
                  <a:pt x="154" y="145"/>
                </a:lnTo>
                <a:lnTo>
                  <a:pt x="193" y="124"/>
                </a:lnTo>
                <a:lnTo>
                  <a:pt x="241" y="73"/>
                </a:lnTo>
                <a:lnTo>
                  <a:pt x="255" y="67"/>
                </a:lnTo>
                <a:lnTo>
                  <a:pt x="296" y="22"/>
                </a:lnTo>
                <a:lnTo>
                  <a:pt x="322" y="8"/>
                </a:lnTo>
                <a:lnTo>
                  <a:pt x="366" y="0"/>
                </a:lnTo>
                <a:lnTo>
                  <a:pt x="376" y="4"/>
                </a:lnTo>
                <a:lnTo>
                  <a:pt x="380" y="9"/>
                </a:lnTo>
                <a:lnTo>
                  <a:pt x="356" y="26"/>
                </a:lnTo>
                <a:lnTo>
                  <a:pt x="347" y="28"/>
                </a:lnTo>
                <a:lnTo>
                  <a:pt x="339" y="47"/>
                </a:lnTo>
                <a:lnTo>
                  <a:pt x="308" y="86"/>
                </a:lnTo>
                <a:lnTo>
                  <a:pt x="293" y="100"/>
                </a:lnTo>
                <a:lnTo>
                  <a:pt x="284" y="111"/>
                </a:lnTo>
                <a:lnTo>
                  <a:pt x="277" y="145"/>
                </a:lnTo>
                <a:lnTo>
                  <a:pt x="284" y="167"/>
                </a:lnTo>
                <a:lnTo>
                  <a:pt x="287" y="153"/>
                </a:lnTo>
                <a:lnTo>
                  <a:pt x="315" y="131"/>
                </a:lnTo>
                <a:lnTo>
                  <a:pt x="334" y="131"/>
                </a:lnTo>
                <a:lnTo>
                  <a:pt x="346" y="125"/>
                </a:lnTo>
                <a:lnTo>
                  <a:pt x="404" y="154"/>
                </a:lnTo>
                <a:lnTo>
                  <a:pt x="450" y="209"/>
                </a:lnTo>
                <a:lnTo>
                  <a:pt x="486" y="202"/>
                </a:lnTo>
                <a:lnTo>
                  <a:pt x="504" y="205"/>
                </a:lnTo>
                <a:lnTo>
                  <a:pt x="518" y="212"/>
                </a:lnTo>
                <a:lnTo>
                  <a:pt x="530" y="214"/>
                </a:lnTo>
                <a:lnTo>
                  <a:pt x="535" y="211"/>
                </a:lnTo>
                <a:lnTo>
                  <a:pt x="547" y="216"/>
                </a:lnTo>
                <a:lnTo>
                  <a:pt x="549" y="221"/>
                </a:lnTo>
                <a:lnTo>
                  <a:pt x="556" y="218"/>
                </a:lnTo>
                <a:lnTo>
                  <a:pt x="564" y="202"/>
                </a:lnTo>
                <a:lnTo>
                  <a:pt x="605" y="171"/>
                </a:lnTo>
                <a:lnTo>
                  <a:pt x="737" y="134"/>
                </a:lnTo>
                <a:lnTo>
                  <a:pt x="773" y="113"/>
                </a:lnTo>
                <a:lnTo>
                  <a:pt x="790" y="109"/>
                </a:lnTo>
                <a:lnTo>
                  <a:pt x="797" y="116"/>
                </a:lnTo>
                <a:lnTo>
                  <a:pt x="785" y="136"/>
                </a:lnTo>
                <a:lnTo>
                  <a:pt x="785" y="149"/>
                </a:lnTo>
                <a:lnTo>
                  <a:pt x="802" y="182"/>
                </a:lnTo>
                <a:lnTo>
                  <a:pt x="812" y="187"/>
                </a:lnTo>
                <a:lnTo>
                  <a:pt x="819" y="182"/>
                </a:lnTo>
                <a:lnTo>
                  <a:pt x="841" y="183"/>
                </a:lnTo>
                <a:lnTo>
                  <a:pt x="851" y="176"/>
                </a:lnTo>
                <a:lnTo>
                  <a:pt x="894" y="173"/>
                </a:lnTo>
                <a:lnTo>
                  <a:pt x="911" y="185"/>
                </a:lnTo>
                <a:lnTo>
                  <a:pt x="928" y="221"/>
                </a:lnTo>
                <a:lnTo>
                  <a:pt x="942" y="234"/>
                </a:lnTo>
                <a:lnTo>
                  <a:pt x="974" y="250"/>
                </a:lnTo>
                <a:lnTo>
                  <a:pt x="1007" y="241"/>
                </a:lnTo>
                <a:lnTo>
                  <a:pt x="1019" y="243"/>
                </a:lnTo>
                <a:lnTo>
                  <a:pt x="1026" y="249"/>
                </a:lnTo>
                <a:lnTo>
                  <a:pt x="1026" y="263"/>
                </a:lnTo>
                <a:lnTo>
                  <a:pt x="1014" y="278"/>
                </a:lnTo>
                <a:lnTo>
                  <a:pt x="991" y="278"/>
                </a:lnTo>
                <a:lnTo>
                  <a:pt x="979" y="276"/>
                </a:lnTo>
                <a:lnTo>
                  <a:pt x="978" y="269"/>
                </a:lnTo>
                <a:lnTo>
                  <a:pt x="969" y="269"/>
                </a:lnTo>
                <a:lnTo>
                  <a:pt x="950" y="281"/>
                </a:lnTo>
                <a:lnTo>
                  <a:pt x="933" y="276"/>
                </a:lnTo>
                <a:lnTo>
                  <a:pt x="921" y="274"/>
                </a:lnTo>
                <a:lnTo>
                  <a:pt x="884" y="281"/>
                </a:lnTo>
                <a:lnTo>
                  <a:pt x="862" y="276"/>
                </a:lnTo>
                <a:lnTo>
                  <a:pt x="853" y="281"/>
                </a:lnTo>
                <a:lnTo>
                  <a:pt x="860" y="303"/>
                </a:lnTo>
                <a:lnTo>
                  <a:pt x="853" y="312"/>
                </a:lnTo>
                <a:lnTo>
                  <a:pt x="846" y="307"/>
                </a:lnTo>
                <a:lnTo>
                  <a:pt x="821" y="287"/>
                </a:lnTo>
                <a:lnTo>
                  <a:pt x="766" y="279"/>
                </a:lnTo>
                <a:lnTo>
                  <a:pt x="756" y="281"/>
                </a:lnTo>
                <a:lnTo>
                  <a:pt x="740" y="278"/>
                </a:lnTo>
                <a:lnTo>
                  <a:pt x="704" y="307"/>
                </a:lnTo>
                <a:lnTo>
                  <a:pt x="696" y="307"/>
                </a:lnTo>
                <a:lnTo>
                  <a:pt x="680" y="314"/>
                </a:lnTo>
                <a:lnTo>
                  <a:pt x="675" y="323"/>
                </a:lnTo>
                <a:lnTo>
                  <a:pt x="668" y="325"/>
                </a:lnTo>
                <a:lnTo>
                  <a:pt x="646" y="319"/>
                </a:lnTo>
                <a:lnTo>
                  <a:pt x="624" y="327"/>
                </a:lnTo>
                <a:lnTo>
                  <a:pt x="621" y="345"/>
                </a:lnTo>
                <a:lnTo>
                  <a:pt x="617" y="356"/>
                </a:lnTo>
                <a:lnTo>
                  <a:pt x="569" y="401"/>
                </a:lnTo>
                <a:lnTo>
                  <a:pt x="561" y="397"/>
                </a:lnTo>
                <a:lnTo>
                  <a:pt x="557" y="390"/>
                </a:lnTo>
                <a:lnTo>
                  <a:pt x="578" y="363"/>
                </a:lnTo>
                <a:lnTo>
                  <a:pt x="576" y="348"/>
                </a:lnTo>
                <a:lnTo>
                  <a:pt x="551" y="348"/>
                </a:lnTo>
                <a:lnTo>
                  <a:pt x="540" y="374"/>
                </a:lnTo>
                <a:lnTo>
                  <a:pt x="532" y="386"/>
                </a:lnTo>
                <a:lnTo>
                  <a:pt x="520" y="372"/>
                </a:lnTo>
                <a:lnTo>
                  <a:pt x="516" y="350"/>
                </a:lnTo>
                <a:lnTo>
                  <a:pt x="513" y="352"/>
                </a:lnTo>
                <a:lnTo>
                  <a:pt x="508" y="385"/>
                </a:lnTo>
                <a:lnTo>
                  <a:pt x="489" y="414"/>
                </a:lnTo>
                <a:lnTo>
                  <a:pt x="480" y="448"/>
                </a:lnTo>
                <a:lnTo>
                  <a:pt x="470" y="468"/>
                </a:lnTo>
                <a:lnTo>
                  <a:pt x="448" y="502"/>
                </a:lnTo>
                <a:lnTo>
                  <a:pt x="448" y="526"/>
                </a:lnTo>
                <a:lnTo>
                  <a:pt x="445" y="535"/>
                </a:lnTo>
                <a:lnTo>
                  <a:pt x="422" y="520"/>
                </a:lnTo>
                <a:lnTo>
                  <a:pt x="416" y="495"/>
                </a:lnTo>
                <a:lnTo>
                  <a:pt x="424" y="486"/>
                </a:lnTo>
                <a:lnTo>
                  <a:pt x="428" y="473"/>
                </a:lnTo>
                <a:lnTo>
                  <a:pt x="422" y="470"/>
                </a:lnTo>
                <a:lnTo>
                  <a:pt x="398" y="475"/>
                </a:lnTo>
                <a:lnTo>
                  <a:pt x="392" y="473"/>
                </a:lnTo>
                <a:lnTo>
                  <a:pt x="400" y="417"/>
                </a:lnTo>
                <a:lnTo>
                  <a:pt x="397" y="397"/>
                </a:lnTo>
                <a:lnTo>
                  <a:pt x="369" y="383"/>
                </a:lnTo>
                <a:lnTo>
                  <a:pt x="347" y="376"/>
                </a:lnTo>
                <a:lnTo>
                  <a:pt x="347" y="368"/>
                </a:lnTo>
                <a:lnTo>
                  <a:pt x="352" y="363"/>
                </a:lnTo>
                <a:lnTo>
                  <a:pt x="344" y="354"/>
                </a:lnTo>
                <a:lnTo>
                  <a:pt x="322" y="345"/>
                </a:lnTo>
                <a:lnTo>
                  <a:pt x="287" y="339"/>
                </a:lnTo>
                <a:lnTo>
                  <a:pt x="277" y="341"/>
                </a:lnTo>
                <a:lnTo>
                  <a:pt x="269" y="347"/>
                </a:lnTo>
                <a:lnTo>
                  <a:pt x="263" y="337"/>
                </a:lnTo>
                <a:lnTo>
                  <a:pt x="243" y="339"/>
                </a:lnTo>
                <a:lnTo>
                  <a:pt x="214" y="312"/>
                </a:lnTo>
                <a:lnTo>
                  <a:pt x="197" y="312"/>
                </a:lnTo>
                <a:lnTo>
                  <a:pt x="58" y="283"/>
                </a:lnTo>
                <a:lnTo>
                  <a:pt x="46" y="278"/>
                </a:lnTo>
                <a:lnTo>
                  <a:pt x="41" y="252"/>
                </a:lnTo>
                <a:lnTo>
                  <a:pt x="31" y="243"/>
                </a:lnTo>
                <a:lnTo>
                  <a:pt x="9" y="240"/>
                </a:lnTo>
                <a:lnTo>
                  <a:pt x="0" y="22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2"/>
          <p:cNvSpPr>
            <a:spLocks/>
          </p:cNvSpPr>
          <p:nvPr/>
        </p:nvSpPr>
        <p:spPr bwMode="auto">
          <a:xfrm>
            <a:off x="7486860" y="3756407"/>
            <a:ext cx="404812" cy="757238"/>
          </a:xfrm>
          <a:custGeom>
            <a:avLst/>
            <a:gdLst>
              <a:gd name="T0" fmla="*/ 11883 w 511"/>
              <a:gd name="T1" fmla="*/ 46086 h 953"/>
              <a:gd name="T2" fmla="*/ 47532 w 511"/>
              <a:gd name="T3" fmla="*/ 469599 h 953"/>
              <a:gd name="T4" fmla="*/ 40402 w 511"/>
              <a:gd name="T5" fmla="*/ 477545 h 953"/>
              <a:gd name="T6" fmla="*/ 43571 w 511"/>
              <a:gd name="T7" fmla="*/ 492642 h 953"/>
              <a:gd name="T8" fmla="*/ 39610 w 511"/>
              <a:gd name="T9" fmla="*/ 515685 h 953"/>
              <a:gd name="T10" fmla="*/ 53869 w 511"/>
              <a:gd name="T11" fmla="*/ 546673 h 953"/>
              <a:gd name="T12" fmla="*/ 59415 w 511"/>
              <a:gd name="T13" fmla="*/ 585608 h 953"/>
              <a:gd name="T14" fmla="*/ 40402 w 511"/>
              <a:gd name="T15" fmla="*/ 622159 h 953"/>
              <a:gd name="T16" fmla="*/ 40402 w 511"/>
              <a:gd name="T17" fmla="*/ 631694 h 953"/>
              <a:gd name="T18" fmla="*/ 28519 w 511"/>
              <a:gd name="T19" fmla="*/ 661888 h 953"/>
              <a:gd name="T20" fmla="*/ 7922 w 511"/>
              <a:gd name="T21" fmla="*/ 682547 h 953"/>
              <a:gd name="T22" fmla="*/ 7922 w 511"/>
              <a:gd name="T23" fmla="*/ 709563 h 953"/>
              <a:gd name="T24" fmla="*/ 0 w 511"/>
              <a:gd name="T25" fmla="*/ 739757 h 953"/>
              <a:gd name="T26" fmla="*/ 0 w 511"/>
              <a:gd name="T27" fmla="*/ 748498 h 953"/>
              <a:gd name="T28" fmla="*/ 1584 w 511"/>
              <a:gd name="T29" fmla="*/ 754060 h 953"/>
              <a:gd name="T30" fmla="*/ 2377 w 511"/>
              <a:gd name="T31" fmla="*/ 754060 h 953"/>
              <a:gd name="T32" fmla="*/ 11883 w 511"/>
              <a:gd name="T33" fmla="*/ 757238 h 953"/>
              <a:gd name="T34" fmla="*/ 22974 w 511"/>
              <a:gd name="T35" fmla="*/ 753265 h 953"/>
              <a:gd name="T36" fmla="*/ 21389 w 511"/>
              <a:gd name="T37" fmla="*/ 748498 h 953"/>
              <a:gd name="T38" fmla="*/ 25350 w 511"/>
              <a:gd name="T39" fmla="*/ 734195 h 953"/>
              <a:gd name="T40" fmla="*/ 49908 w 511"/>
              <a:gd name="T41" fmla="*/ 735784 h 953"/>
              <a:gd name="T42" fmla="*/ 82388 w 511"/>
              <a:gd name="T43" fmla="*/ 723071 h 953"/>
              <a:gd name="T44" fmla="*/ 121998 w 511"/>
              <a:gd name="T45" fmla="*/ 742935 h 953"/>
              <a:gd name="T46" fmla="*/ 125959 w 511"/>
              <a:gd name="T47" fmla="*/ 746908 h 953"/>
              <a:gd name="T48" fmla="*/ 132297 w 511"/>
              <a:gd name="T49" fmla="*/ 744525 h 953"/>
              <a:gd name="T50" fmla="*/ 141011 w 511"/>
              <a:gd name="T51" fmla="*/ 716714 h 953"/>
              <a:gd name="T52" fmla="*/ 163985 w 511"/>
              <a:gd name="T53" fmla="*/ 707179 h 953"/>
              <a:gd name="T54" fmla="*/ 171906 w 511"/>
              <a:gd name="T55" fmla="*/ 723071 h 953"/>
              <a:gd name="T56" fmla="*/ 186958 w 511"/>
              <a:gd name="T57" fmla="*/ 730222 h 953"/>
              <a:gd name="T58" fmla="*/ 196465 w 511"/>
              <a:gd name="T59" fmla="*/ 721482 h 953"/>
              <a:gd name="T60" fmla="*/ 205971 w 511"/>
              <a:gd name="T61" fmla="*/ 684931 h 953"/>
              <a:gd name="T62" fmla="*/ 215477 w 511"/>
              <a:gd name="T63" fmla="*/ 672218 h 953"/>
              <a:gd name="T64" fmla="*/ 224984 w 511"/>
              <a:gd name="T65" fmla="*/ 673807 h 953"/>
              <a:gd name="T66" fmla="*/ 239243 w 511"/>
              <a:gd name="T67" fmla="*/ 692082 h 953"/>
              <a:gd name="T68" fmla="*/ 273308 w 511"/>
              <a:gd name="T69" fmla="*/ 691288 h 953"/>
              <a:gd name="T70" fmla="*/ 280437 w 511"/>
              <a:gd name="T71" fmla="*/ 659504 h 953"/>
              <a:gd name="T72" fmla="*/ 332722 w 511"/>
              <a:gd name="T73" fmla="*/ 585608 h 953"/>
              <a:gd name="T74" fmla="*/ 332722 w 511"/>
              <a:gd name="T75" fmla="*/ 558592 h 953"/>
              <a:gd name="T76" fmla="*/ 345397 w 511"/>
              <a:gd name="T77" fmla="*/ 553030 h 953"/>
              <a:gd name="T78" fmla="*/ 366787 w 511"/>
              <a:gd name="T79" fmla="*/ 555414 h 953"/>
              <a:gd name="T80" fmla="*/ 384215 w 511"/>
              <a:gd name="T81" fmla="*/ 541111 h 953"/>
              <a:gd name="T82" fmla="*/ 399267 w 511"/>
              <a:gd name="T83" fmla="*/ 537138 h 953"/>
              <a:gd name="T84" fmla="*/ 404812 w 511"/>
              <a:gd name="T85" fmla="*/ 526809 h 953"/>
              <a:gd name="T86" fmla="*/ 396890 w 511"/>
              <a:gd name="T87" fmla="*/ 495025 h 953"/>
              <a:gd name="T88" fmla="*/ 396890 w 511"/>
              <a:gd name="T89" fmla="*/ 486285 h 953"/>
              <a:gd name="T90" fmla="*/ 400851 w 511"/>
              <a:gd name="T91" fmla="*/ 471983 h 953"/>
              <a:gd name="T92" fmla="*/ 351735 w 511"/>
              <a:gd name="T93" fmla="*/ 8740 h 953"/>
              <a:gd name="T94" fmla="*/ 351735 w 511"/>
              <a:gd name="T95" fmla="*/ 0 h 953"/>
              <a:gd name="T96" fmla="*/ 91895 w 511"/>
              <a:gd name="T97" fmla="*/ 32578 h 953"/>
              <a:gd name="T98" fmla="*/ 85557 w 511"/>
              <a:gd name="T99" fmla="*/ 39729 h 953"/>
              <a:gd name="T100" fmla="*/ 66544 w 511"/>
              <a:gd name="T101" fmla="*/ 48470 h 953"/>
              <a:gd name="T102" fmla="*/ 53869 w 511"/>
              <a:gd name="T103" fmla="*/ 55621 h 953"/>
              <a:gd name="T104" fmla="*/ 30896 w 511"/>
              <a:gd name="T105" fmla="*/ 60388 h 953"/>
              <a:gd name="T106" fmla="*/ 11883 w 511"/>
              <a:gd name="T107" fmla="*/ 46086 h 9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1" h="953">
                <a:moveTo>
                  <a:pt x="15" y="58"/>
                </a:moveTo>
                <a:lnTo>
                  <a:pt x="60" y="591"/>
                </a:lnTo>
                <a:lnTo>
                  <a:pt x="51" y="601"/>
                </a:lnTo>
                <a:lnTo>
                  <a:pt x="55" y="620"/>
                </a:lnTo>
                <a:lnTo>
                  <a:pt x="50" y="649"/>
                </a:lnTo>
                <a:lnTo>
                  <a:pt x="68" y="688"/>
                </a:lnTo>
                <a:lnTo>
                  <a:pt x="75" y="737"/>
                </a:lnTo>
                <a:lnTo>
                  <a:pt x="51" y="783"/>
                </a:lnTo>
                <a:lnTo>
                  <a:pt x="51" y="795"/>
                </a:lnTo>
                <a:lnTo>
                  <a:pt x="36" y="833"/>
                </a:lnTo>
                <a:lnTo>
                  <a:pt x="10" y="859"/>
                </a:lnTo>
                <a:lnTo>
                  <a:pt x="10" y="893"/>
                </a:lnTo>
                <a:lnTo>
                  <a:pt x="0" y="931"/>
                </a:lnTo>
                <a:lnTo>
                  <a:pt x="0" y="942"/>
                </a:lnTo>
                <a:lnTo>
                  <a:pt x="2" y="949"/>
                </a:lnTo>
                <a:lnTo>
                  <a:pt x="3" y="949"/>
                </a:lnTo>
                <a:lnTo>
                  <a:pt x="15" y="953"/>
                </a:lnTo>
                <a:lnTo>
                  <a:pt x="29" y="948"/>
                </a:lnTo>
                <a:lnTo>
                  <a:pt x="27" y="942"/>
                </a:lnTo>
                <a:lnTo>
                  <a:pt x="32" y="924"/>
                </a:lnTo>
                <a:lnTo>
                  <a:pt x="63" y="926"/>
                </a:lnTo>
                <a:lnTo>
                  <a:pt x="104" y="910"/>
                </a:lnTo>
                <a:lnTo>
                  <a:pt x="154" y="935"/>
                </a:lnTo>
                <a:lnTo>
                  <a:pt x="159" y="940"/>
                </a:lnTo>
                <a:lnTo>
                  <a:pt x="167" y="937"/>
                </a:lnTo>
                <a:lnTo>
                  <a:pt x="178" y="902"/>
                </a:lnTo>
                <a:lnTo>
                  <a:pt x="207" y="890"/>
                </a:lnTo>
                <a:lnTo>
                  <a:pt x="217" y="910"/>
                </a:lnTo>
                <a:lnTo>
                  <a:pt x="236" y="919"/>
                </a:lnTo>
                <a:lnTo>
                  <a:pt x="248" y="908"/>
                </a:lnTo>
                <a:lnTo>
                  <a:pt x="260" y="862"/>
                </a:lnTo>
                <a:lnTo>
                  <a:pt x="272" y="846"/>
                </a:lnTo>
                <a:lnTo>
                  <a:pt x="284" y="848"/>
                </a:lnTo>
                <a:lnTo>
                  <a:pt x="302" y="871"/>
                </a:lnTo>
                <a:lnTo>
                  <a:pt x="345" y="870"/>
                </a:lnTo>
                <a:lnTo>
                  <a:pt x="354" y="830"/>
                </a:lnTo>
                <a:lnTo>
                  <a:pt x="420" y="737"/>
                </a:lnTo>
                <a:lnTo>
                  <a:pt x="420" y="703"/>
                </a:lnTo>
                <a:lnTo>
                  <a:pt x="436" y="696"/>
                </a:lnTo>
                <a:lnTo>
                  <a:pt x="463" y="699"/>
                </a:lnTo>
                <a:lnTo>
                  <a:pt x="485" y="681"/>
                </a:lnTo>
                <a:lnTo>
                  <a:pt x="504" y="676"/>
                </a:lnTo>
                <a:lnTo>
                  <a:pt x="511" y="663"/>
                </a:lnTo>
                <a:lnTo>
                  <a:pt x="501" y="623"/>
                </a:lnTo>
                <a:lnTo>
                  <a:pt x="501" y="612"/>
                </a:lnTo>
                <a:lnTo>
                  <a:pt x="506" y="594"/>
                </a:lnTo>
                <a:lnTo>
                  <a:pt x="444" y="11"/>
                </a:lnTo>
                <a:lnTo>
                  <a:pt x="444" y="0"/>
                </a:lnTo>
                <a:lnTo>
                  <a:pt x="116" y="41"/>
                </a:lnTo>
                <a:lnTo>
                  <a:pt x="108" y="50"/>
                </a:lnTo>
                <a:lnTo>
                  <a:pt x="84" y="61"/>
                </a:lnTo>
                <a:lnTo>
                  <a:pt x="68" y="70"/>
                </a:lnTo>
                <a:lnTo>
                  <a:pt x="39" y="76"/>
                </a:lnTo>
                <a:lnTo>
                  <a:pt x="15" y="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7313822" y="4227895"/>
            <a:ext cx="982663" cy="534987"/>
          </a:xfrm>
          <a:custGeom>
            <a:avLst/>
            <a:gdLst>
              <a:gd name="T0" fmla="*/ 197009 w 1237"/>
              <a:gd name="T1" fmla="*/ 517550 h 675"/>
              <a:gd name="T2" fmla="*/ 191448 w 1237"/>
              <a:gd name="T3" fmla="*/ 489810 h 675"/>
              <a:gd name="T4" fmla="*/ 221635 w 1237"/>
              <a:gd name="T5" fmla="*/ 492981 h 675"/>
              <a:gd name="T6" fmla="*/ 787243 w 1237"/>
              <a:gd name="T7" fmla="*/ 431160 h 675"/>
              <a:gd name="T8" fmla="*/ 844439 w 1237"/>
              <a:gd name="T9" fmla="*/ 397079 h 675"/>
              <a:gd name="T10" fmla="*/ 877009 w 1237"/>
              <a:gd name="T11" fmla="*/ 365376 h 675"/>
              <a:gd name="T12" fmla="*/ 880981 w 1237"/>
              <a:gd name="T13" fmla="*/ 346355 h 675"/>
              <a:gd name="T14" fmla="*/ 896074 w 1237"/>
              <a:gd name="T15" fmla="*/ 321785 h 675"/>
              <a:gd name="T16" fmla="*/ 978691 w 1237"/>
              <a:gd name="T17" fmla="*/ 245698 h 675"/>
              <a:gd name="T18" fmla="*/ 973130 w 1237"/>
              <a:gd name="T19" fmla="*/ 233017 h 675"/>
              <a:gd name="T20" fmla="*/ 959626 w 1237"/>
              <a:gd name="T21" fmla="*/ 224298 h 675"/>
              <a:gd name="T22" fmla="*/ 942149 w 1237"/>
              <a:gd name="T23" fmla="*/ 213995 h 675"/>
              <a:gd name="T24" fmla="*/ 932616 w 1237"/>
              <a:gd name="T25" fmla="*/ 211617 h 675"/>
              <a:gd name="T26" fmla="*/ 888130 w 1237"/>
              <a:gd name="T27" fmla="*/ 146626 h 675"/>
              <a:gd name="T28" fmla="*/ 886542 w 1237"/>
              <a:gd name="T29" fmla="*/ 123641 h 675"/>
              <a:gd name="T30" fmla="*/ 882570 w 1237"/>
              <a:gd name="T31" fmla="*/ 86390 h 675"/>
              <a:gd name="T32" fmla="*/ 863504 w 1237"/>
              <a:gd name="T33" fmla="*/ 68954 h 675"/>
              <a:gd name="T34" fmla="*/ 834906 w 1237"/>
              <a:gd name="T35" fmla="*/ 45177 h 675"/>
              <a:gd name="T36" fmla="*/ 811869 w 1237"/>
              <a:gd name="T37" fmla="*/ 45969 h 675"/>
              <a:gd name="T38" fmla="*/ 798364 w 1237"/>
              <a:gd name="T39" fmla="*/ 59443 h 675"/>
              <a:gd name="T40" fmla="*/ 776121 w 1237"/>
              <a:gd name="T41" fmla="*/ 66576 h 675"/>
              <a:gd name="T42" fmla="*/ 742757 w 1237"/>
              <a:gd name="T43" fmla="*/ 59443 h 675"/>
              <a:gd name="T44" fmla="*/ 704626 w 1237"/>
              <a:gd name="T45" fmla="*/ 52310 h 675"/>
              <a:gd name="T46" fmla="*/ 658551 w 1237"/>
              <a:gd name="T47" fmla="*/ 45969 h 675"/>
              <a:gd name="T48" fmla="*/ 622009 w 1237"/>
              <a:gd name="T49" fmla="*/ 0 h 675"/>
              <a:gd name="T50" fmla="*/ 598972 w 1237"/>
              <a:gd name="T51" fmla="*/ 10303 h 675"/>
              <a:gd name="T52" fmla="*/ 574345 w 1237"/>
              <a:gd name="T53" fmla="*/ 1585 h 675"/>
              <a:gd name="T54" fmla="*/ 570374 w 1237"/>
              <a:gd name="T55" fmla="*/ 24570 h 675"/>
              <a:gd name="T56" fmla="*/ 572757 w 1237"/>
              <a:gd name="T57" fmla="*/ 66576 h 675"/>
              <a:gd name="T58" fmla="*/ 540187 w 1237"/>
              <a:gd name="T59" fmla="*/ 84805 h 675"/>
              <a:gd name="T60" fmla="*/ 506028 w 1237"/>
              <a:gd name="T61" fmla="*/ 87976 h 675"/>
              <a:gd name="T62" fmla="*/ 453598 w 1237"/>
              <a:gd name="T63" fmla="*/ 188632 h 675"/>
              <a:gd name="T64" fmla="*/ 412289 w 1237"/>
              <a:gd name="T65" fmla="*/ 221128 h 675"/>
              <a:gd name="T66" fmla="*/ 388458 w 1237"/>
              <a:gd name="T67" fmla="*/ 201314 h 675"/>
              <a:gd name="T68" fmla="*/ 369392 w 1237"/>
              <a:gd name="T69" fmla="*/ 250453 h 675"/>
              <a:gd name="T70" fmla="*/ 344766 w 1237"/>
              <a:gd name="T71" fmla="*/ 252038 h 675"/>
              <a:gd name="T72" fmla="*/ 313785 w 1237"/>
              <a:gd name="T73" fmla="*/ 245698 h 675"/>
              <a:gd name="T74" fmla="*/ 298691 w 1237"/>
              <a:gd name="T75" fmla="*/ 275816 h 675"/>
              <a:gd name="T76" fmla="*/ 255000 w 1237"/>
              <a:gd name="T77" fmla="*/ 252038 h 675"/>
              <a:gd name="T78" fmla="*/ 197804 w 1237"/>
              <a:gd name="T79" fmla="*/ 263134 h 675"/>
              <a:gd name="T80" fmla="*/ 195420 w 1237"/>
              <a:gd name="T81" fmla="*/ 282156 h 675"/>
              <a:gd name="T82" fmla="*/ 174766 w 1237"/>
              <a:gd name="T83" fmla="*/ 282949 h 675"/>
              <a:gd name="T84" fmla="*/ 176355 w 1237"/>
              <a:gd name="T85" fmla="*/ 287704 h 675"/>
              <a:gd name="T86" fmla="*/ 168411 w 1237"/>
              <a:gd name="T87" fmla="*/ 309104 h 675"/>
              <a:gd name="T88" fmla="*/ 165234 w 1237"/>
              <a:gd name="T89" fmla="*/ 319407 h 675"/>
              <a:gd name="T90" fmla="*/ 174766 w 1237"/>
              <a:gd name="T91" fmla="*/ 340807 h 675"/>
              <a:gd name="T92" fmla="*/ 122336 w 1237"/>
              <a:gd name="T93" fmla="*/ 359036 h 675"/>
              <a:gd name="T94" fmla="*/ 131869 w 1237"/>
              <a:gd name="T95" fmla="*/ 415308 h 675"/>
              <a:gd name="T96" fmla="*/ 97710 w 1237"/>
              <a:gd name="T97" fmla="*/ 411346 h 675"/>
              <a:gd name="T98" fmla="*/ 59579 w 1237"/>
              <a:gd name="T99" fmla="*/ 397872 h 675"/>
              <a:gd name="T100" fmla="*/ 34159 w 1237"/>
              <a:gd name="T101" fmla="*/ 436708 h 675"/>
              <a:gd name="T102" fmla="*/ 40514 w 1237"/>
              <a:gd name="T103" fmla="*/ 443841 h 675"/>
              <a:gd name="T104" fmla="*/ 53224 w 1237"/>
              <a:gd name="T105" fmla="*/ 466033 h 675"/>
              <a:gd name="T106" fmla="*/ 30981 w 1237"/>
              <a:gd name="T107" fmla="*/ 514380 h 675"/>
              <a:gd name="T108" fmla="*/ 7150 w 1237"/>
              <a:gd name="T109" fmla="*/ 519136 h 6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37" h="675">
                <a:moveTo>
                  <a:pt x="0" y="675"/>
                </a:moveTo>
                <a:lnTo>
                  <a:pt x="248" y="653"/>
                </a:lnTo>
                <a:lnTo>
                  <a:pt x="246" y="631"/>
                </a:lnTo>
                <a:lnTo>
                  <a:pt x="241" y="618"/>
                </a:lnTo>
                <a:lnTo>
                  <a:pt x="268" y="615"/>
                </a:lnTo>
                <a:lnTo>
                  <a:pt x="279" y="622"/>
                </a:lnTo>
                <a:lnTo>
                  <a:pt x="979" y="555"/>
                </a:lnTo>
                <a:lnTo>
                  <a:pt x="991" y="544"/>
                </a:lnTo>
                <a:lnTo>
                  <a:pt x="1003" y="533"/>
                </a:lnTo>
                <a:lnTo>
                  <a:pt x="1063" y="501"/>
                </a:lnTo>
                <a:lnTo>
                  <a:pt x="1071" y="484"/>
                </a:lnTo>
                <a:lnTo>
                  <a:pt x="1104" y="461"/>
                </a:lnTo>
                <a:lnTo>
                  <a:pt x="1106" y="444"/>
                </a:lnTo>
                <a:lnTo>
                  <a:pt x="1109" y="437"/>
                </a:lnTo>
                <a:lnTo>
                  <a:pt x="1128" y="428"/>
                </a:lnTo>
                <a:lnTo>
                  <a:pt x="1128" y="406"/>
                </a:lnTo>
                <a:lnTo>
                  <a:pt x="1145" y="390"/>
                </a:lnTo>
                <a:lnTo>
                  <a:pt x="1232" y="310"/>
                </a:lnTo>
                <a:lnTo>
                  <a:pt x="1237" y="294"/>
                </a:lnTo>
                <a:lnTo>
                  <a:pt x="1225" y="294"/>
                </a:lnTo>
                <a:lnTo>
                  <a:pt x="1215" y="287"/>
                </a:lnTo>
                <a:lnTo>
                  <a:pt x="1208" y="283"/>
                </a:lnTo>
                <a:lnTo>
                  <a:pt x="1205" y="278"/>
                </a:lnTo>
                <a:lnTo>
                  <a:pt x="1186" y="270"/>
                </a:lnTo>
                <a:lnTo>
                  <a:pt x="1179" y="270"/>
                </a:lnTo>
                <a:lnTo>
                  <a:pt x="1174" y="267"/>
                </a:lnTo>
                <a:lnTo>
                  <a:pt x="1152" y="232"/>
                </a:lnTo>
                <a:lnTo>
                  <a:pt x="1118" y="185"/>
                </a:lnTo>
                <a:lnTo>
                  <a:pt x="1114" y="171"/>
                </a:lnTo>
                <a:lnTo>
                  <a:pt x="1116" y="156"/>
                </a:lnTo>
                <a:lnTo>
                  <a:pt x="1116" y="138"/>
                </a:lnTo>
                <a:lnTo>
                  <a:pt x="1111" y="109"/>
                </a:lnTo>
                <a:lnTo>
                  <a:pt x="1104" y="100"/>
                </a:lnTo>
                <a:lnTo>
                  <a:pt x="1087" y="87"/>
                </a:lnTo>
                <a:lnTo>
                  <a:pt x="1068" y="84"/>
                </a:lnTo>
                <a:lnTo>
                  <a:pt x="1051" y="57"/>
                </a:lnTo>
                <a:lnTo>
                  <a:pt x="1042" y="44"/>
                </a:lnTo>
                <a:lnTo>
                  <a:pt x="1022" y="58"/>
                </a:lnTo>
                <a:lnTo>
                  <a:pt x="1018" y="69"/>
                </a:lnTo>
                <a:lnTo>
                  <a:pt x="1005" y="75"/>
                </a:lnTo>
                <a:lnTo>
                  <a:pt x="1001" y="80"/>
                </a:lnTo>
                <a:lnTo>
                  <a:pt x="977" y="84"/>
                </a:lnTo>
                <a:lnTo>
                  <a:pt x="947" y="71"/>
                </a:lnTo>
                <a:lnTo>
                  <a:pt x="935" y="75"/>
                </a:lnTo>
                <a:lnTo>
                  <a:pt x="923" y="93"/>
                </a:lnTo>
                <a:lnTo>
                  <a:pt x="887" y="66"/>
                </a:lnTo>
                <a:lnTo>
                  <a:pt x="854" y="71"/>
                </a:lnTo>
                <a:lnTo>
                  <a:pt x="829" y="58"/>
                </a:lnTo>
                <a:lnTo>
                  <a:pt x="815" y="28"/>
                </a:lnTo>
                <a:lnTo>
                  <a:pt x="783" y="0"/>
                </a:lnTo>
                <a:lnTo>
                  <a:pt x="766" y="13"/>
                </a:lnTo>
                <a:lnTo>
                  <a:pt x="754" y="13"/>
                </a:lnTo>
                <a:lnTo>
                  <a:pt x="738" y="2"/>
                </a:lnTo>
                <a:lnTo>
                  <a:pt x="723" y="2"/>
                </a:lnTo>
                <a:lnTo>
                  <a:pt x="718" y="20"/>
                </a:lnTo>
                <a:lnTo>
                  <a:pt x="718" y="31"/>
                </a:lnTo>
                <a:lnTo>
                  <a:pt x="728" y="71"/>
                </a:lnTo>
                <a:lnTo>
                  <a:pt x="721" y="84"/>
                </a:lnTo>
                <a:lnTo>
                  <a:pt x="702" y="89"/>
                </a:lnTo>
                <a:lnTo>
                  <a:pt x="680" y="107"/>
                </a:lnTo>
                <a:lnTo>
                  <a:pt x="653" y="104"/>
                </a:lnTo>
                <a:lnTo>
                  <a:pt x="637" y="111"/>
                </a:lnTo>
                <a:lnTo>
                  <a:pt x="637" y="145"/>
                </a:lnTo>
                <a:lnTo>
                  <a:pt x="571" y="238"/>
                </a:lnTo>
                <a:lnTo>
                  <a:pt x="562" y="278"/>
                </a:lnTo>
                <a:lnTo>
                  <a:pt x="519" y="279"/>
                </a:lnTo>
                <a:lnTo>
                  <a:pt x="501" y="256"/>
                </a:lnTo>
                <a:lnTo>
                  <a:pt x="489" y="254"/>
                </a:lnTo>
                <a:lnTo>
                  <a:pt x="477" y="270"/>
                </a:lnTo>
                <a:lnTo>
                  <a:pt x="465" y="316"/>
                </a:lnTo>
                <a:lnTo>
                  <a:pt x="453" y="327"/>
                </a:lnTo>
                <a:lnTo>
                  <a:pt x="434" y="318"/>
                </a:lnTo>
                <a:lnTo>
                  <a:pt x="424" y="298"/>
                </a:lnTo>
                <a:lnTo>
                  <a:pt x="395" y="310"/>
                </a:lnTo>
                <a:lnTo>
                  <a:pt x="384" y="345"/>
                </a:lnTo>
                <a:lnTo>
                  <a:pt x="376" y="348"/>
                </a:lnTo>
                <a:lnTo>
                  <a:pt x="371" y="343"/>
                </a:lnTo>
                <a:lnTo>
                  <a:pt x="321" y="318"/>
                </a:lnTo>
                <a:lnTo>
                  <a:pt x="280" y="334"/>
                </a:lnTo>
                <a:lnTo>
                  <a:pt x="249" y="332"/>
                </a:lnTo>
                <a:lnTo>
                  <a:pt x="244" y="350"/>
                </a:lnTo>
                <a:lnTo>
                  <a:pt x="246" y="356"/>
                </a:lnTo>
                <a:lnTo>
                  <a:pt x="232" y="361"/>
                </a:lnTo>
                <a:lnTo>
                  <a:pt x="220" y="357"/>
                </a:lnTo>
                <a:lnTo>
                  <a:pt x="219" y="357"/>
                </a:lnTo>
                <a:lnTo>
                  <a:pt x="222" y="363"/>
                </a:lnTo>
                <a:lnTo>
                  <a:pt x="215" y="374"/>
                </a:lnTo>
                <a:lnTo>
                  <a:pt x="212" y="390"/>
                </a:lnTo>
                <a:lnTo>
                  <a:pt x="205" y="395"/>
                </a:lnTo>
                <a:lnTo>
                  <a:pt x="208" y="403"/>
                </a:lnTo>
                <a:lnTo>
                  <a:pt x="224" y="424"/>
                </a:lnTo>
                <a:lnTo>
                  <a:pt x="220" y="430"/>
                </a:lnTo>
                <a:lnTo>
                  <a:pt x="167" y="446"/>
                </a:lnTo>
                <a:lnTo>
                  <a:pt x="154" y="453"/>
                </a:lnTo>
                <a:lnTo>
                  <a:pt x="155" y="479"/>
                </a:lnTo>
                <a:lnTo>
                  <a:pt x="166" y="524"/>
                </a:lnTo>
                <a:lnTo>
                  <a:pt x="144" y="535"/>
                </a:lnTo>
                <a:lnTo>
                  <a:pt x="123" y="519"/>
                </a:lnTo>
                <a:lnTo>
                  <a:pt x="103" y="508"/>
                </a:lnTo>
                <a:lnTo>
                  <a:pt x="75" y="502"/>
                </a:lnTo>
                <a:lnTo>
                  <a:pt x="53" y="513"/>
                </a:lnTo>
                <a:lnTo>
                  <a:pt x="43" y="551"/>
                </a:lnTo>
                <a:lnTo>
                  <a:pt x="46" y="557"/>
                </a:lnTo>
                <a:lnTo>
                  <a:pt x="51" y="560"/>
                </a:lnTo>
                <a:lnTo>
                  <a:pt x="62" y="566"/>
                </a:lnTo>
                <a:lnTo>
                  <a:pt x="67" y="588"/>
                </a:lnTo>
                <a:lnTo>
                  <a:pt x="50" y="646"/>
                </a:lnTo>
                <a:lnTo>
                  <a:pt x="39" y="649"/>
                </a:lnTo>
                <a:lnTo>
                  <a:pt x="31" y="647"/>
                </a:lnTo>
                <a:lnTo>
                  <a:pt x="9" y="655"/>
                </a:lnTo>
                <a:lnTo>
                  <a:pt x="0" y="6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7226510" y="4629532"/>
            <a:ext cx="1096962" cy="409575"/>
          </a:xfrm>
          <a:custGeom>
            <a:avLst/>
            <a:gdLst>
              <a:gd name="T0" fmla="*/ 1096962 w 1382"/>
              <a:gd name="T1" fmla="*/ 0 h 515"/>
              <a:gd name="T2" fmla="*/ 874712 w 1382"/>
              <a:gd name="T3" fmla="*/ 28630 h 515"/>
              <a:gd name="T4" fmla="*/ 865187 w 1382"/>
              <a:gd name="T5" fmla="*/ 37379 h 515"/>
              <a:gd name="T6" fmla="*/ 309562 w 1382"/>
              <a:gd name="T7" fmla="*/ 90663 h 515"/>
              <a:gd name="T8" fmla="*/ 300831 w 1382"/>
              <a:gd name="T9" fmla="*/ 85096 h 515"/>
              <a:gd name="T10" fmla="*/ 279400 w 1382"/>
              <a:gd name="T11" fmla="*/ 87482 h 515"/>
              <a:gd name="T12" fmla="*/ 283369 w 1382"/>
              <a:gd name="T13" fmla="*/ 97821 h 515"/>
              <a:gd name="T14" fmla="*/ 284956 w 1382"/>
              <a:gd name="T15" fmla="*/ 115317 h 515"/>
              <a:gd name="T16" fmla="*/ 88106 w 1382"/>
              <a:gd name="T17" fmla="*/ 132814 h 515"/>
              <a:gd name="T18" fmla="*/ 78581 w 1382"/>
              <a:gd name="T19" fmla="*/ 156672 h 515"/>
              <a:gd name="T20" fmla="*/ 70644 w 1382"/>
              <a:gd name="T21" fmla="*/ 186893 h 515"/>
              <a:gd name="T22" fmla="*/ 73025 w 1382"/>
              <a:gd name="T23" fmla="*/ 197232 h 515"/>
              <a:gd name="T24" fmla="*/ 65087 w 1382"/>
              <a:gd name="T25" fmla="*/ 225067 h 515"/>
              <a:gd name="T26" fmla="*/ 62706 w 1382"/>
              <a:gd name="T27" fmla="*/ 232225 h 515"/>
              <a:gd name="T28" fmla="*/ 65087 w 1382"/>
              <a:gd name="T29" fmla="*/ 241769 h 515"/>
              <a:gd name="T30" fmla="*/ 57944 w 1382"/>
              <a:gd name="T31" fmla="*/ 256084 h 515"/>
              <a:gd name="T32" fmla="*/ 42069 w 1382"/>
              <a:gd name="T33" fmla="*/ 275171 h 515"/>
              <a:gd name="T34" fmla="*/ 34925 w 1382"/>
              <a:gd name="T35" fmla="*/ 312549 h 515"/>
              <a:gd name="T36" fmla="*/ 17462 w 1382"/>
              <a:gd name="T37" fmla="*/ 335613 h 515"/>
              <a:gd name="T38" fmla="*/ 20637 w 1382"/>
              <a:gd name="T39" fmla="*/ 360267 h 515"/>
              <a:gd name="T40" fmla="*/ 20637 w 1382"/>
              <a:gd name="T41" fmla="*/ 393669 h 515"/>
              <a:gd name="T42" fmla="*/ 15081 w 1382"/>
              <a:gd name="T43" fmla="*/ 393669 h 515"/>
              <a:gd name="T44" fmla="*/ 0 w 1382"/>
              <a:gd name="T45" fmla="*/ 409575 h 515"/>
              <a:gd name="T46" fmla="*/ 283369 w 1382"/>
              <a:gd name="T47" fmla="*/ 387307 h 515"/>
              <a:gd name="T48" fmla="*/ 635793 w 1382"/>
              <a:gd name="T49" fmla="*/ 354700 h 515"/>
              <a:gd name="T50" fmla="*/ 773112 w 1382"/>
              <a:gd name="T51" fmla="*/ 337203 h 515"/>
              <a:gd name="T52" fmla="*/ 777081 w 1382"/>
              <a:gd name="T53" fmla="*/ 295053 h 515"/>
              <a:gd name="T54" fmla="*/ 788987 w 1382"/>
              <a:gd name="T55" fmla="*/ 295053 h 515"/>
              <a:gd name="T56" fmla="*/ 794543 w 1382"/>
              <a:gd name="T57" fmla="*/ 294258 h 515"/>
              <a:gd name="T58" fmla="*/ 805656 w 1382"/>
              <a:gd name="T59" fmla="*/ 283919 h 515"/>
              <a:gd name="T60" fmla="*/ 807243 w 1382"/>
              <a:gd name="T61" fmla="*/ 271990 h 515"/>
              <a:gd name="T62" fmla="*/ 805656 w 1382"/>
              <a:gd name="T63" fmla="*/ 263241 h 515"/>
              <a:gd name="T64" fmla="*/ 809625 w 1382"/>
              <a:gd name="T65" fmla="*/ 253698 h 515"/>
              <a:gd name="T66" fmla="*/ 820737 w 1382"/>
              <a:gd name="T67" fmla="*/ 240178 h 515"/>
              <a:gd name="T68" fmla="*/ 849312 w 1382"/>
              <a:gd name="T69" fmla="*/ 227453 h 515"/>
              <a:gd name="T70" fmla="*/ 880268 w 1382"/>
              <a:gd name="T71" fmla="*/ 218705 h 515"/>
              <a:gd name="T72" fmla="*/ 912812 w 1382"/>
              <a:gd name="T73" fmla="*/ 190075 h 515"/>
              <a:gd name="T74" fmla="*/ 923925 w 1382"/>
              <a:gd name="T75" fmla="*/ 184508 h 515"/>
              <a:gd name="T76" fmla="*/ 943768 w 1382"/>
              <a:gd name="T77" fmla="*/ 165421 h 515"/>
              <a:gd name="T78" fmla="*/ 947737 w 1382"/>
              <a:gd name="T79" fmla="*/ 147924 h 515"/>
              <a:gd name="T80" fmla="*/ 950912 w 1382"/>
              <a:gd name="T81" fmla="*/ 147129 h 515"/>
              <a:gd name="T82" fmla="*/ 958850 w 1382"/>
              <a:gd name="T83" fmla="*/ 147129 h 515"/>
              <a:gd name="T84" fmla="*/ 964406 w 1382"/>
              <a:gd name="T85" fmla="*/ 139971 h 515"/>
              <a:gd name="T86" fmla="*/ 966787 w 1382"/>
              <a:gd name="T87" fmla="*/ 135200 h 515"/>
              <a:gd name="T88" fmla="*/ 977900 w 1382"/>
              <a:gd name="T89" fmla="*/ 124065 h 515"/>
              <a:gd name="T90" fmla="*/ 981868 w 1382"/>
              <a:gd name="T91" fmla="*/ 124861 h 515"/>
              <a:gd name="T92" fmla="*/ 989806 w 1382"/>
              <a:gd name="T93" fmla="*/ 132814 h 515"/>
              <a:gd name="T94" fmla="*/ 1000918 w 1382"/>
              <a:gd name="T95" fmla="*/ 124861 h 515"/>
              <a:gd name="T96" fmla="*/ 1002506 w 1382"/>
              <a:gd name="T97" fmla="*/ 119294 h 515"/>
              <a:gd name="T98" fmla="*/ 1018381 w 1382"/>
              <a:gd name="T99" fmla="*/ 104978 h 515"/>
              <a:gd name="T100" fmla="*/ 1031081 w 1382"/>
              <a:gd name="T101" fmla="*/ 101002 h 515"/>
              <a:gd name="T102" fmla="*/ 1052512 w 1382"/>
              <a:gd name="T103" fmla="*/ 99411 h 515"/>
              <a:gd name="T104" fmla="*/ 1075531 w 1382"/>
              <a:gd name="T105" fmla="*/ 58852 h 515"/>
              <a:gd name="T106" fmla="*/ 1092993 w 1382"/>
              <a:gd name="T107" fmla="*/ 46127 h 515"/>
              <a:gd name="T108" fmla="*/ 1094581 w 1382"/>
              <a:gd name="T109" fmla="*/ 34198 h 515"/>
              <a:gd name="T110" fmla="*/ 1096962 w 1382"/>
              <a:gd name="T111" fmla="*/ 24654 h 515"/>
              <a:gd name="T112" fmla="*/ 1094581 w 1382"/>
              <a:gd name="T113" fmla="*/ 11134 h 515"/>
              <a:gd name="T114" fmla="*/ 1096962 w 1382"/>
              <a:gd name="T115" fmla="*/ 0 h 5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82" h="515">
                <a:moveTo>
                  <a:pt x="1382" y="0"/>
                </a:moveTo>
                <a:lnTo>
                  <a:pt x="1102" y="36"/>
                </a:lnTo>
                <a:lnTo>
                  <a:pt x="1090" y="47"/>
                </a:lnTo>
                <a:lnTo>
                  <a:pt x="390" y="114"/>
                </a:lnTo>
                <a:lnTo>
                  <a:pt x="379" y="107"/>
                </a:lnTo>
                <a:lnTo>
                  <a:pt x="352" y="110"/>
                </a:lnTo>
                <a:lnTo>
                  <a:pt x="357" y="123"/>
                </a:lnTo>
                <a:lnTo>
                  <a:pt x="359" y="145"/>
                </a:lnTo>
                <a:lnTo>
                  <a:pt x="111" y="167"/>
                </a:lnTo>
                <a:lnTo>
                  <a:pt x="99" y="197"/>
                </a:lnTo>
                <a:lnTo>
                  <a:pt x="89" y="235"/>
                </a:lnTo>
                <a:lnTo>
                  <a:pt x="92" y="248"/>
                </a:lnTo>
                <a:lnTo>
                  <a:pt x="82" y="283"/>
                </a:lnTo>
                <a:lnTo>
                  <a:pt x="79" y="292"/>
                </a:lnTo>
                <a:lnTo>
                  <a:pt x="82" y="304"/>
                </a:lnTo>
                <a:lnTo>
                  <a:pt x="73" y="322"/>
                </a:lnTo>
                <a:lnTo>
                  <a:pt x="53" y="346"/>
                </a:lnTo>
                <a:lnTo>
                  <a:pt x="44" y="393"/>
                </a:lnTo>
                <a:lnTo>
                  <a:pt x="22" y="422"/>
                </a:lnTo>
                <a:lnTo>
                  <a:pt x="26" y="453"/>
                </a:lnTo>
                <a:lnTo>
                  <a:pt x="26" y="495"/>
                </a:lnTo>
                <a:lnTo>
                  <a:pt x="19" y="495"/>
                </a:lnTo>
                <a:lnTo>
                  <a:pt x="0" y="515"/>
                </a:lnTo>
                <a:lnTo>
                  <a:pt x="357" y="487"/>
                </a:lnTo>
                <a:lnTo>
                  <a:pt x="801" y="446"/>
                </a:lnTo>
                <a:lnTo>
                  <a:pt x="974" y="424"/>
                </a:lnTo>
                <a:lnTo>
                  <a:pt x="979" y="371"/>
                </a:lnTo>
                <a:lnTo>
                  <a:pt x="994" y="371"/>
                </a:lnTo>
                <a:lnTo>
                  <a:pt x="1001" y="370"/>
                </a:lnTo>
                <a:lnTo>
                  <a:pt x="1015" y="357"/>
                </a:lnTo>
                <a:lnTo>
                  <a:pt x="1017" y="342"/>
                </a:lnTo>
                <a:lnTo>
                  <a:pt x="1015" y="331"/>
                </a:lnTo>
                <a:lnTo>
                  <a:pt x="1020" y="319"/>
                </a:lnTo>
                <a:lnTo>
                  <a:pt x="1034" y="302"/>
                </a:lnTo>
                <a:lnTo>
                  <a:pt x="1070" y="286"/>
                </a:lnTo>
                <a:lnTo>
                  <a:pt x="1109" y="275"/>
                </a:lnTo>
                <a:lnTo>
                  <a:pt x="1150" y="239"/>
                </a:lnTo>
                <a:lnTo>
                  <a:pt x="1164" y="232"/>
                </a:lnTo>
                <a:lnTo>
                  <a:pt x="1189" y="208"/>
                </a:lnTo>
                <a:lnTo>
                  <a:pt x="1194" y="186"/>
                </a:lnTo>
                <a:lnTo>
                  <a:pt x="1198" y="185"/>
                </a:lnTo>
                <a:lnTo>
                  <a:pt x="1208" y="185"/>
                </a:lnTo>
                <a:lnTo>
                  <a:pt x="1215" y="176"/>
                </a:lnTo>
                <a:lnTo>
                  <a:pt x="1218" y="170"/>
                </a:lnTo>
                <a:lnTo>
                  <a:pt x="1232" y="156"/>
                </a:lnTo>
                <a:lnTo>
                  <a:pt x="1237" y="157"/>
                </a:lnTo>
                <a:lnTo>
                  <a:pt x="1247" y="167"/>
                </a:lnTo>
                <a:lnTo>
                  <a:pt x="1261" y="157"/>
                </a:lnTo>
                <a:lnTo>
                  <a:pt x="1263" y="150"/>
                </a:lnTo>
                <a:lnTo>
                  <a:pt x="1283" y="132"/>
                </a:lnTo>
                <a:lnTo>
                  <a:pt x="1299" y="127"/>
                </a:lnTo>
                <a:lnTo>
                  <a:pt x="1326" y="125"/>
                </a:lnTo>
                <a:lnTo>
                  <a:pt x="1355" y="74"/>
                </a:lnTo>
                <a:lnTo>
                  <a:pt x="1377" y="58"/>
                </a:lnTo>
                <a:lnTo>
                  <a:pt x="1379" y="43"/>
                </a:lnTo>
                <a:lnTo>
                  <a:pt x="1382" y="31"/>
                </a:lnTo>
                <a:lnTo>
                  <a:pt x="1379" y="14"/>
                </a:lnTo>
                <a:lnTo>
                  <a:pt x="1382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7074110" y="5016882"/>
            <a:ext cx="471487" cy="873125"/>
          </a:xfrm>
          <a:custGeom>
            <a:avLst/>
            <a:gdLst>
              <a:gd name="T0" fmla="*/ 436444 w 592"/>
              <a:gd name="T1" fmla="*/ 0 h 1100"/>
              <a:gd name="T2" fmla="*/ 152118 w 592"/>
              <a:gd name="T3" fmla="*/ 22225 h 1100"/>
              <a:gd name="T4" fmla="*/ 150525 w 592"/>
              <a:gd name="T5" fmla="*/ 31750 h 1100"/>
              <a:gd name="T6" fmla="*/ 125040 w 592"/>
              <a:gd name="T7" fmla="*/ 56356 h 1100"/>
              <a:gd name="T8" fmla="*/ 115482 w 592"/>
              <a:gd name="T9" fmla="*/ 83344 h 1100"/>
              <a:gd name="T10" fmla="*/ 116279 w 592"/>
              <a:gd name="T11" fmla="*/ 111125 h 1100"/>
              <a:gd name="T12" fmla="*/ 112297 w 592"/>
              <a:gd name="T13" fmla="*/ 128588 h 1100"/>
              <a:gd name="T14" fmla="*/ 88404 w 592"/>
              <a:gd name="T15" fmla="*/ 144463 h 1100"/>
              <a:gd name="T16" fmla="*/ 71679 w 592"/>
              <a:gd name="T17" fmla="*/ 171450 h 1100"/>
              <a:gd name="T18" fmla="*/ 63714 w 592"/>
              <a:gd name="T19" fmla="*/ 178594 h 1100"/>
              <a:gd name="T20" fmla="*/ 63714 w 592"/>
              <a:gd name="T21" fmla="*/ 201613 h 1100"/>
              <a:gd name="T22" fmla="*/ 50972 w 592"/>
              <a:gd name="T23" fmla="*/ 217488 h 1100"/>
              <a:gd name="T24" fmla="*/ 50972 w 592"/>
              <a:gd name="T25" fmla="*/ 236538 h 1100"/>
              <a:gd name="T26" fmla="*/ 43007 w 592"/>
              <a:gd name="T27" fmla="*/ 259556 h 1100"/>
              <a:gd name="T28" fmla="*/ 29468 w 592"/>
              <a:gd name="T29" fmla="*/ 283369 h 1100"/>
              <a:gd name="T30" fmla="*/ 35043 w 592"/>
              <a:gd name="T31" fmla="*/ 311150 h 1100"/>
              <a:gd name="T32" fmla="*/ 48582 w 592"/>
              <a:gd name="T33" fmla="*/ 323850 h 1100"/>
              <a:gd name="T34" fmla="*/ 50175 w 592"/>
              <a:gd name="T35" fmla="*/ 342900 h 1100"/>
              <a:gd name="T36" fmla="*/ 54157 w 592"/>
              <a:gd name="T37" fmla="*/ 348456 h 1100"/>
              <a:gd name="T38" fmla="*/ 54157 w 592"/>
              <a:gd name="T39" fmla="*/ 355600 h 1100"/>
              <a:gd name="T40" fmla="*/ 46989 w 592"/>
              <a:gd name="T41" fmla="*/ 361156 h 1100"/>
              <a:gd name="T42" fmla="*/ 43007 w 592"/>
              <a:gd name="T43" fmla="*/ 378619 h 1100"/>
              <a:gd name="T44" fmla="*/ 44600 w 592"/>
              <a:gd name="T45" fmla="*/ 387350 h 1100"/>
              <a:gd name="T46" fmla="*/ 43007 w 592"/>
              <a:gd name="T47" fmla="*/ 403225 h 1100"/>
              <a:gd name="T48" fmla="*/ 62122 w 592"/>
              <a:gd name="T49" fmla="*/ 437356 h 1100"/>
              <a:gd name="T50" fmla="*/ 63714 w 592"/>
              <a:gd name="T51" fmla="*/ 472281 h 1100"/>
              <a:gd name="T52" fmla="*/ 73272 w 592"/>
              <a:gd name="T53" fmla="*/ 490538 h 1100"/>
              <a:gd name="T54" fmla="*/ 82829 w 592"/>
              <a:gd name="T55" fmla="*/ 500856 h 1100"/>
              <a:gd name="T56" fmla="*/ 83625 w 592"/>
              <a:gd name="T57" fmla="*/ 516731 h 1100"/>
              <a:gd name="T58" fmla="*/ 63714 w 592"/>
              <a:gd name="T59" fmla="*/ 527050 h 1100"/>
              <a:gd name="T60" fmla="*/ 59732 w 592"/>
              <a:gd name="T61" fmla="*/ 534194 h 1100"/>
              <a:gd name="T62" fmla="*/ 50972 w 592"/>
              <a:gd name="T63" fmla="*/ 571500 h 1100"/>
              <a:gd name="T64" fmla="*/ 25486 w 592"/>
              <a:gd name="T65" fmla="*/ 614363 h 1100"/>
              <a:gd name="T66" fmla="*/ 796 w 592"/>
              <a:gd name="T67" fmla="*/ 690563 h 1100"/>
              <a:gd name="T68" fmla="*/ 0 w 592"/>
              <a:gd name="T69" fmla="*/ 745331 h 1100"/>
              <a:gd name="T70" fmla="*/ 263619 w 592"/>
              <a:gd name="T71" fmla="*/ 734219 h 1100"/>
              <a:gd name="T72" fmla="*/ 270786 w 592"/>
              <a:gd name="T73" fmla="*/ 742156 h 1100"/>
              <a:gd name="T74" fmla="*/ 262026 w 592"/>
              <a:gd name="T75" fmla="*/ 769938 h 1100"/>
              <a:gd name="T76" fmla="*/ 263619 w 592"/>
              <a:gd name="T77" fmla="*/ 810419 h 1100"/>
              <a:gd name="T78" fmla="*/ 292290 w 592"/>
              <a:gd name="T79" fmla="*/ 838994 h 1100"/>
              <a:gd name="T80" fmla="*/ 297865 w 592"/>
              <a:gd name="T81" fmla="*/ 873125 h 1100"/>
              <a:gd name="T82" fmla="*/ 316979 w 592"/>
              <a:gd name="T83" fmla="*/ 873125 h 1100"/>
              <a:gd name="T84" fmla="*/ 345651 w 592"/>
              <a:gd name="T85" fmla="*/ 849313 h 1100"/>
              <a:gd name="T86" fmla="*/ 410958 w 592"/>
              <a:gd name="T87" fmla="*/ 827088 h 1100"/>
              <a:gd name="T88" fmla="*/ 425294 w 592"/>
              <a:gd name="T89" fmla="*/ 833438 h 1100"/>
              <a:gd name="T90" fmla="*/ 448391 w 592"/>
              <a:gd name="T91" fmla="*/ 824706 h 1100"/>
              <a:gd name="T92" fmla="*/ 453169 w 592"/>
              <a:gd name="T93" fmla="*/ 831850 h 1100"/>
              <a:gd name="T94" fmla="*/ 466708 w 592"/>
              <a:gd name="T95" fmla="*/ 837406 h 1100"/>
              <a:gd name="T96" fmla="*/ 471487 w 592"/>
              <a:gd name="T97" fmla="*/ 833438 h 1100"/>
              <a:gd name="T98" fmla="*/ 442019 w 592"/>
              <a:gd name="T99" fmla="*/ 566738 h 1100"/>
              <a:gd name="T100" fmla="*/ 438833 w 592"/>
              <a:gd name="T101" fmla="*/ 542925 h 1100"/>
              <a:gd name="T102" fmla="*/ 448391 w 592"/>
              <a:gd name="T103" fmla="*/ 15875 h 1100"/>
              <a:gd name="T104" fmla="*/ 436444 w 592"/>
              <a:gd name="T105" fmla="*/ 0 h 11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92" h="1100">
                <a:moveTo>
                  <a:pt x="548" y="0"/>
                </a:moveTo>
                <a:lnTo>
                  <a:pt x="191" y="28"/>
                </a:lnTo>
                <a:lnTo>
                  <a:pt x="189" y="40"/>
                </a:lnTo>
                <a:lnTo>
                  <a:pt x="157" y="71"/>
                </a:lnTo>
                <a:lnTo>
                  <a:pt x="145" y="105"/>
                </a:lnTo>
                <a:lnTo>
                  <a:pt x="146" y="140"/>
                </a:lnTo>
                <a:lnTo>
                  <a:pt x="141" y="162"/>
                </a:lnTo>
                <a:lnTo>
                  <a:pt x="111" y="182"/>
                </a:lnTo>
                <a:lnTo>
                  <a:pt x="90" y="216"/>
                </a:lnTo>
                <a:lnTo>
                  <a:pt x="80" y="225"/>
                </a:lnTo>
                <a:lnTo>
                  <a:pt x="80" y="254"/>
                </a:lnTo>
                <a:lnTo>
                  <a:pt x="64" y="274"/>
                </a:lnTo>
                <a:lnTo>
                  <a:pt x="64" y="298"/>
                </a:lnTo>
                <a:lnTo>
                  <a:pt x="54" y="327"/>
                </a:lnTo>
                <a:lnTo>
                  <a:pt x="37" y="357"/>
                </a:lnTo>
                <a:lnTo>
                  <a:pt x="44" y="392"/>
                </a:lnTo>
                <a:lnTo>
                  <a:pt x="61" y="408"/>
                </a:lnTo>
                <a:lnTo>
                  <a:pt x="63" y="432"/>
                </a:lnTo>
                <a:lnTo>
                  <a:pt x="68" y="439"/>
                </a:lnTo>
                <a:lnTo>
                  <a:pt x="68" y="448"/>
                </a:lnTo>
                <a:lnTo>
                  <a:pt x="59" y="455"/>
                </a:lnTo>
                <a:lnTo>
                  <a:pt x="54" y="477"/>
                </a:lnTo>
                <a:lnTo>
                  <a:pt x="56" y="488"/>
                </a:lnTo>
                <a:lnTo>
                  <a:pt x="54" y="508"/>
                </a:lnTo>
                <a:lnTo>
                  <a:pt x="78" y="551"/>
                </a:lnTo>
                <a:lnTo>
                  <a:pt x="80" y="595"/>
                </a:lnTo>
                <a:lnTo>
                  <a:pt x="92" y="618"/>
                </a:lnTo>
                <a:lnTo>
                  <a:pt x="104" y="631"/>
                </a:lnTo>
                <a:lnTo>
                  <a:pt x="105" y="651"/>
                </a:lnTo>
                <a:lnTo>
                  <a:pt x="80" y="664"/>
                </a:lnTo>
                <a:lnTo>
                  <a:pt x="75" y="673"/>
                </a:lnTo>
                <a:lnTo>
                  <a:pt x="64" y="720"/>
                </a:lnTo>
                <a:lnTo>
                  <a:pt x="32" y="774"/>
                </a:lnTo>
                <a:lnTo>
                  <a:pt x="1" y="870"/>
                </a:lnTo>
                <a:lnTo>
                  <a:pt x="0" y="939"/>
                </a:lnTo>
                <a:lnTo>
                  <a:pt x="331" y="925"/>
                </a:lnTo>
                <a:lnTo>
                  <a:pt x="340" y="935"/>
                </a:lnTo>
                <a:lnTo>
                  <a:pt x="329" y="970"/>
                </a:lnTo>
                <a:lnTo>
                  <a:pt x="331" y="1021"/>
                </a:lnTo>
                <a:lnTo>
                  <a:pt x="367" y="1057"/>
                </a:lnTo>
                <a:lnTo>
                  <a:pt x="374" y="1100"/>
                </a:lnTo>
                <a:lnTo>
                  <a:pt x="398" y="1100"/>
                </a:lnTo>
                <a:lnTo>
                  <a:pt x="434" y="1070"/>
                </a:lnTo>
                <a:lnTo>
                  <a:pt x="516" y="1042"/>
                </a:lnTo>
                <a:lnTo>
                  <a:pt x="534" y="1050"/>
                </a:lnTo>
                <a:lnTo>
                  <a:pt x="563" y="1039"/>
                </a:lnTo>
                <a:lnTo>
                  <a:pt x="569" y="1048"/>
                </a:lnTo>
                <a:lnTo>
                  <a:pt x="586" y="1055"/>
                </a:lnTo>
                <a:lnTo>
                  <a:pt x="592" y="1050"/>
                </a:lnTo>
                <a:lnTo>
                  <a:pt x="555" y="714"/>
                </a:lnTo>
                <a:lnTo>
                  <a:pt x="551" y="684"/>
                </a:lnTo>
                <a:lnTo>
                  <a:pt x="563" y="20"/>
                </a:lnTo>
                <a:lnTo>
                  <a:pt x="5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7510672" y="4983545"/>
            <a:ext cx="514350" cy="871537"/>
          </a:xfrm>
          <a:custGeom>
            <a:avLst/>
            <a:gdLst>
              <a:gd name="T0" fmla="*/ 0 w 649"/>
              <a:gd name="T1" fmla="*/ 32603 h 1096"/>
              <a:gd name="T2" fmla="*/ 11888 w 649"/>
              <a:gd name="T3" fmla="*/ 48507 h 1096"/>
              <a:gd name="T4" fmla="*/ 2378 w 649"/>
              <a:gd name="T5" fmla="*/ 576519 h 1096"/>
              <a:gd name="T6" fmla="*/ 5548 w 649"/>
              <a:gd name="T7" fmla="*/ 600374 h 1096"/>
              <a:gd name="T8" fmla="*/ 34871 w 649"/>
              <a:gd name="T9" fmla="*/ 867561 h 1096"/>
              <a:gd name="T10" fmla="*/ 42004 w 649"/>
              <a:gd name="T11" fmla="*/ 861199 h 1096"/>
              <a:gd name="T12" fmla="*/ 49929 w 649"/>
              <a:gd name="T13" fmla="*/ 855633 h 1096"/>
              <a:gd name="T14" fmla="*/ 72120 w 649"/>
              <a:gd name="T15" fmla="*/ 864380 h 1096"/>
              <a:gd name="T16" fmla="*/ 76875 w 649"/>
              <a:gd name="T17" fmla="*/ 854043 h 1096"/>
              <a:gd name="T18" fmla="*/ 81630 w 649"/>
              <a:gd name="T19" fmla="*/ 815078 h 1096"/>
              <a:gd name="T20" fmla="*/ 91141 w 649"/>
              <a:gd name="T21" fmla="*/ 788041 h 1096"/>
              <a:gd name="T22" fmla="*/ 104614 w 649"/>
              <a:gd name="T23" fmla="*/ 815078 h 1096"/>
              <a:gd name="T24" fmla="*/ 103029 w 649"/>
              <a:gd name="T25" fmla="*/ 825416 h 1096"/>
              <a:gd name="T26" fmla="*/ 109369 w 649"/>
              <a:gd name="T27" fmla="*/ 845295 h 1096"/>
              <a:gd name="T28" fmla="*/ 126012 w 649"/>
              <a:gd name="T29" fmla="*/ 871537 h 1096"/>
              <a:gd name="T30" fmla="*/ 141070 w 649"/>
              <a:gd name="T31" fmla="*/ 871537 h 1096"/>
              <a:gd name="T32" fmla="*/ 151373 w 649"/>
              <a:gd name="T33" fmla="*/ 871537 h 1096"/>
              <a:gd name="T34" fmla="*/ 170393 w 649"/>
              <a:gd name="T35" fmla="*/ 851657 h 1096"/>
              <a:gd name="T36" fmla="*/ 173563 w 649"/>
              <a:gd name="T37" fmla="*/ 850067 h 1096"/>
              <a:gd name="T38" fmla="*/ 181489 w 649"/>
              <a:gd name="T39" fmla="*/ 841319 h 1096"/>
              <a:gd name="T40" fmla="*/ 181489 w 649"/>
              <a:gd name="T41" fmla="*/ 838139 h 1096"/>
              <a:gd name="T42" fmla="*/ 179111 w 649"/>
              <a:gd name="T43" fmla="*/ 834163 h 1096"/>
              <a:gd name="T44" fmla="*/ 170393 w 649"/>
              <a:gd name="T45" fmla="*/ 830187 h 1096"/>
              <a:gd name="T46" fmla="*/ 170393 w 649"/>
              <a:gd name="T47" fmla="*/ 825416 h 1096"/>
              <a:gd name="T48" fmla="*/ 177526 w 649"/>
              <a:gd name="T49" fmla="*/ 809512 h 1096"/>
              <a:gd name="T50" fmla="*/ 174356 w 649"/>
              <a:gd name="T51" fmla="*/ 802355 h 1096"/>
              <a:gd name="T52" fmla="*/ 164053 w 649"/>
              <a:gd name="T53" fmla="*/ 793608 h 1096"/>
              <a:gd name="T54" fmla="*/ 160090 w 649"/>
              <a:gd name="T55" fmla="*/ 793608 h 1096"/>
              <a:gd name="T56" fmla="*/ 152958 w 649"/>
              <a:gd name="T57" fmla="*/ 786451 h 1096"/>
              <a:gd name="T58" fmla="*/ 141862 w 649"/>
              <a:gd name="T59" fmla="*/ 768956 h 1096"/>
              <a:gd name="T60" fmla="*/ 141070 w 649"/>
              <a:gd name="T61" fmla="*/ 756233 h 1096"/>
              <a:gd name="T62" fmla="*/ 145032 w 649"/>
              <a:gd name="T63" fmla="*/ 752257 h 1096"/>
              <a:gd name="T64" fmla="*/ 143447 w 649"/>
              <a:gd name="T65" fmla="*/ 747486 h 1096"/>
              <a:gd name="T66" fmla="*/ 143447 w 649"/>
              <a:gd name="T67" fmla="*/ 740329 h 1096"/>
              <a:gd name="T68" fmla="*/ 514350 w 649"/>
              <a:gd name="T69" fmla="*/ 701365 h 1096"/>
              <a:gd name="T70" fmla="*/ 513557 w 649"/>
              <a:gd name="T71" fmla="*/ 690232 h 1096"/>
              <a:gd name="T72" fmla="*/ 495329 w 649"/>
              <a:gd name="T73" fmla="*/ 662400 h 1096"/>
              <a:gd name="T74" fmla="*/ 498499 w 649"/>
              <a:gd name="T75" fmla="*/ 615483 h 1096"/>
              <a:gd name="T76" fmla="*/ 481856 w 649"/>
              <a:gd name="T77" fmla="*/ 577314 h 1096"/>
              <a:gd name="T78" fmla="*/ 479479 w 649"/>
              <a:gd name="T79" fmla="*/ 546301 h 1096"/>
              <a:gd name="T80" fmla="*/ 488989 w 649"/>
              <a:gd name="T81" fmla="*/ 523240 h 1096"/>
              <a:gd name="T82" fmla="*/ 488989 w 649"/>
              <a:gd name="T83" fmla="*/ 500180 h 1096"/>
              <a:gd name="T84" fmla="*/ 500877 w 649"/>
              <a:gd name="T85" fmla="*/ 479504 h 1096"/>
              <a:gd name="T86" fmla="*/ 502462 w 649"/>
              <a:gd name="T87" fmla="*/ 475528 h 1096"/>
              <a:gd name="T88" fmla="*/ 490574 w 649"/>
              <a:gd name="T89" fmla="*/ 459624 h 1096"/>
              <a:gd name="T90" fmla="*/ 494537 w 649"/>
              <a:gd name="T91" fmla="*/ 443720 h 1096"/>
              <a:gd name="T92" fmla="*/ 485819 w 649"/>
              <a:gd name="T93" fmla="*/ 433383 h 1096"/>
              <a:gd name="T94" fmla="*/ 472346 w 649"/>
              <a:gd name="T95" fmla="*/ 424636 h 1096"/>
              <a:gd name="T96" fmla="*/ 468383 w 649"/>
              <a:gd name="T97" fmla="*/ 413503 h 1096"/>
              <a:gd name="T98" fmla="*/ 460458 w 649"/>
              <a:gd name="T99" fmla="*/ 385671 h 1096"/>
              <a:gd name="T100" fmla="*/ 450948 w 649"/>
              <a:gd name="T101" fmla="*/ 376924 h 1096"/>
              <a:gd name="T102" fmla="*/ 351882 w 649"/>
              <a:gd name="T103" fmla="*/ 0 h 1096"/>
              <a:gd name="T104" fmla="*/ 0 w 649"/>
              <a:gd name="T105" fmla="*/ 32603 h 10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49" h="1096">
                <a:moveTo>
                  <a:pt x="0" y="41"/>
                </a:moveTo>
                <a:lnTo>
                  <a:pt x="15" y="61"/>
                </a:lnTo>
                <a:lnTo>
                  <a:pt x="3" y="725"/>
                </a:lnTo>
                <a:lnTo>
                  <a:pt x="7" y="755"/>
                </a:lnTo>
                <a:lnTo>
                  <a:pt x="44" y="1091"/>
                </a:lnTo>
                <a:lnTo>
                  <a:pt x="53" y="1083"/>
                </a:lnTo>
                <a:lnTo>
                  <a:pt x="63" y="1076"/>
                </a:lnTo>
                <a:lnTo>
                  <a:pt x="91" y="1087"/>
                </a:lnTo>
                <a:lnTo>
                  <a:pt x="97" y="1074"/>
                </a:lnTo>
                <a:lnTo>
                  <a:pt x="103" y="1025"/>
                </a:lnTo>
                <a:lnTo>
                  <a:pt x="115" y="991"/>
                </a:lnTo>
                <a:lnTo>
                  <a:pt x="132" y="1025"/>
                </a:lnTo>
                <a:lnTo>
                  <a:pt x="130" y="1038"/>
                </a:lnTo>
                <a:lnTo>
                  <a:pt x="138" y="1063"/>
                </a:lnTo>
                <a:lnTo>
                  <a:pt x="159" y="1096"/>
                </a:lnTo>
                <a:lnTo>
                  <a:pt x="178" y="1096"/>
                </a:lnTo>
                <a:lnTo>
                  <a:pt x="191" y="1096"/>
                </a:lnTo>
                <a:lnTo>
                  <a:pt x="215" y="1071"/>
                </a:lnTo>
                <a:lnTo>
                  <a:pt x="219" y="1069"/>
                </a:lnTo>
                <a:lnTo>
                  <a:pt x="229" y="1058"/>
                </a:lnTo>
                <a:lnTo>
                  <a:pt x="229" y="1054"/>
                </a:lnTo>
                <a:lnTo>
                  <a:pt x="226" y="1049"/>
                </a:lnTo>
                <a:lnTo>
                  <a:pt x="215" y="1044"/>
                </a:lnTo>
                <a:lnTo>
                  <a:pt x="215" y="1038"/>
                </a:lnTo>
                <a:lnTo>
                  <a:pt x="224" y="1018"/>
                </a:lnTo>
                <a:lnTo>
                  <a:pt x="220" y="1009"/>
                </a:lnTo>
                <a:lnTo>
                  <a:pt x="207" y="998"/>
                </a:lnTo>
                <a:lnTo>
                  <a:pt x="202" y="998"/>
                </a:lnTo>
                <a:lnTo>
                  <a:pt x="193" y="989"/>
                </a:lnTo>
                <a:lnTo>
                  <a:pt x="179" y="967"/>
                </a:lnTo>
                <a:lnTo>
                  <a:pt x="178" y="951"/>
                </a:lnTo>
                <a:lnTo>
                  <a:pt x="183" y="946"/>
                </a:lnTo>
                <a:lnTo>
                  <a:pt x="181" y="940"/>
                </a:lnTo>
                <a:lnTo>
                  <a:pt x="181" y="931"/>
                </a:lnTo>
                <a:lnTo>
                  <a:pt x="649" y="882"/>
                </a:lnTo>
                <a:lnTo>
                  <a:pt x="648" y="868"/>
                </a:lnTo>
                <a:lnTo>
                  <a:pt x="625" y="833"/>
                </a:lnTo>
                <a:lnTo>
                  <a:pt x="629" y="774"/>
                </a:lnTo>
                <a:lnTo>
                  <a:pt x="608" y="726"/>
                </a:lnTo>
                <a:lnTo>
                  <a:pt x="605" y="687"/>
                </a:lnTo>
                <a:lnTo>
                  <a:pt x="617" y="658"/>
                </a:lnTo>
                <a:lnTo>
                  <a:pt x="617" y="629"/>
                </a:lnTo>
                <a:lnTo>
                  <a:pt x="632" y="603"/>
                </a:lnTo>
                <a:lnTo>
                  <a:pt x="634" y="598"/>
                </a:lnTo>
                <a:lnTo>
                  <a:pt x="619" y="578"/>
                </a:lnTo>
                <a:lnTo>
                  <a:pt x="624" y="558"/>
                </a:lnTo>
                <a:lnTo>
                  <a:pt x="613" y="545"/>
                </a:lnTo>
                <a:lnTo>
                  <a:pt x="596" y="534"/>
                </a:lnTo>
                <a:lnTo>
                  <a:pt x="591" y="520"/>
                </a:lnTo>
                <a:lnTo>
                  <a:pt x="581" y="485"/>
                </a:lnTo>
                <a:lnTo>
                  <a:pt x="569" y="474"/>
                </a:lnTo>
                <a:lnTo>
                  <a:pt x="444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>
            <a:off x="7839285" y="3646870"/>
            <a:ext cx="560387" cy="666750"/>
          </a:xfrm>
          <a:custGeom>
            <a:avLst/>
            <a:gdLst>
              <a:gd name="T0" fmla="*/ 49212 w 706"/>
              <a:gd name="T1" fmla="*/ 581920 h 841"/>
              <a:gd name="T2" fmla="*/ 73819 w 706"/>
              <a:gd name="T3" fmla="*/ 590641 h 841"/>
              <a:gd name="T4" fmla="*/ 96837 w 706"/>
              <a:gd name="T5" fmla="*/ 580334 h 841"/>
              <a:gd name="T6" fmla="*/ 133350 w 706"/>
              <a:gd name="T7" fmla="*/ 626317 h 841"/>
              <a:gd name="T8" fmla="*/ 179387 w 706"/>
              <a:gd name="T9" fmla="*/ 632659 h 841"/>
              <a:gd name="T10" fmla="*/ 217487 w 706"/>
              <a:gd name="T11" fmla="*/ 639795 h 841"/>
              <a:gd name="T12" fmla="*/ 250825 w 706"/>
              <a:gd name="T13" fmla="*/ 646930 h 841"/>
              <a:gd name="T14" fmla="*/ 273050 w 706"/>
              <a:gd name="T15" fmla="*/ 639795 h 841"/>
              <a:gd name="T16" fmla="*/ 286543 w 706"/>
              <a:gd name="T17" fmla="*/ 626317 h 841"/>
              <a:gd name="T18" fmla="*/ 309562 w 706"/>
              <a:gd name="T19" fmla="*/ 625524 h 841"/>
              <a:gd name="T20" fmla="*/ 338137 w 706"/>
              <a:gd name="T21" fmla="*/ 649308 h 841"/>
              <a:gd name="T22" fmla="*/ 357187 w 706"/>
              <a:gd name="T23" fmla="*/ 666750 h 841"/>
              <a:gd name="T24" fmla="*/ 386556 w 706"/>
              <a:gd name="T25" fmla="*/ 640587 h 841"/>
              <a:gd name="T26" fmla="*/ 397668 w 706"/>
              <a:gd name="T27" fmla="*/ 615218 h 841"/>
              <a:gd name="T28" fmla="*/ 408781 w 706"/>
              <a:gd name="T29" fmla="*/ 551793 h 841"/>
              <a:gd name="T30" fmla="*/ 431800 w 706"/>
              <a:gd name="T31" fmla="*/ 571613 h 841"/>
              <a:gd name="T32" fmla="*/ 441325 w 706"/>
              <a:gd name="T33" fmla="*/ 533559 h 841"/>
              <a:gd name="T34" fmla="*/ 465137 w 706"/>
              <a:gd name="T35" fmla="*/ 491540 h 841"/>
              <a:gd name="T36" fmla="*/ 477837 w 706"/>
              <a:gd name="T37" fmla="*/ 471720 h 841"/>
              <a:gd name="T38" fmla="*/ 503237 w 706"/>
              <a:gd name="T39" fmla="*/ 468548 h 841"/>
              <a:gd name="T40" fmla="*/ 529431 w 706"/>
              <a:gd name="T41" fmla="*/ 432872 h 841"/>
              <a:gd name="T42" fmla="*/ 549275 w 706"/>
              <a:gd name="T43" fmla="*/ 415430 h 841"/>
              <a:gd name="T44" fmla="*/ 545306 w 706"/>
              <a:gd name="T45" fmla="*/ 383718 h 841"/>
              <a:gd name="T46" fmla="*/ 552450 w 706"/>
              <a:gd name="T47" fmla="*/ 355177 h 841"/>
              <a:gd name="T48" fmla="*/ 535781 w 706"/>
              <a:gd name="T49" fmla="*/ 279068 h 841"/>
              <a:gd name="T50" fmla="*/ 548481 w 706"/>
              <a:gd name="T51" fmla="*/ 242599 h 841"/>
              <a:gd name="T52" fmla="*/ 560387 w 706"/>
              <a:gd name="T53" fmla="*/ 237049 h 841"/>
              <a:gd name="T54" fmla="*/ 458787 w 706"/>
              <a:gd name="T55" fmla="*/ 34883 h 841"/>
              <a:gd name="T56" fmla="*/ 419100 w 706"/>
              <a:gd name="T57" fmla="*/ 61839 h 841"/>
              <a:gd name="T58" fmla="*/ 370681 w 706"/>
              <a:gd name="T59" fmla="*/ 110993 h 841"/>
              <a:gd name="T60" fmla="*/ 340518 w 706"/>
              <a:gd name="T61" fmla="*/ 109407 h 841"/>
              <a:gd name="T62" fmla="*/ 298450 w 706"/>
              <a:gd name="T63" fmla="*/ 139534 h 841"/>
              <a:gd name="T64" fmla="*/ 261937 w 706"/>
              <a:gd name="T65" fmla="*/ 129227 h 841"/>
              <a:gd name="T66" fmla="*/ 246856 w 706"/>
              <a:gd name="T67" fmla="*/ 130813 h 841"/>
              <a:gd name="T68" fmla="*/ 248444 w 706"/>
              <a:gd name="T69" fmla="*/ 118128 h 841"/>
              <a:gd name="T70" fmla="*/ 189706 w 706"/>
              <a:gd name="T71" fmla="*/ 102272 h 841"/>
              <a:gd name="T72" fmla="*/ 164306 w 706"/>
              <a:gd name="T73" fmla="*/ 103858 h 841"/>
              <a:gd name="T74" fmla="*/ 0 w 706"/>
              <a:gd name="T75" fmla="*/ 119714 h 8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06" h="841">
                <a:moveTo>
                  <a:pt x="0" y="151"/>
                </a:moveTo>
                <a:lnTo>
                  <a:pt x="62" y="734"/>
                </a:lnTo>
                <a:lnTo>
                  <a:pt x="77" y="734"/>
                </a:lnTo>
                <a:lnTo>
                  <a:pt x="93" y="745"/>
                </a:lnTo>
                <a:lnTo>
                  <a:pt x="105" y="745"/>
                </a:lnTo>
                <a:lnTo>
                  <a:pt x="122" y="732"/>
                </a:lnTo>
                <a:lnTo>
                  <a:pt x="154" y="760"/>
                </a:lnTo>
                <a:lnTo>
                  <a:pt x="168" y="790"/>
                </a:lnTo>
                <a:lnTo>
                  <a:pt x="193" y="803"/>
                </a:lnTo>
                <a:lnTo>
                  <a:pt x="226" y="798"/>
                </a:lnTo>
                <a:lnTo>
                  <a:pt x="262" y="825"/>
                </a:lnTo>
                <a:lnTo>
                  <a:pt x="274" y="807"/>
                </a:lnTo>
                <a:lnTo>
                  <a:pt x="286" y="803"/>
                </a:lnTo>
                <a:lnTo>
                  <a:pt x="316" y="816"/>
                </a:lnTo>
                <a:lnTo>
                  <a:pt x="340" y="812"/>
                </a:lnTo>
                <a:lnTo>
                  <a:pt x="344" y="807"/>
                </a:lnTo>
                <a:lnTo>
                  <a:pt x="357" y="801"/>
                </a:lnTo>
                <a:lnTo>
                  <a:pt x="361" y="790"/>
                </a:lnTo>
                <a:lnTo>
                  <a:pt x="381" y="776"/>
                </a:lnTo>
                <a:lnTo>
                  <a:pt x="390" y="789"/>
                </a:lnTo>
                <a:lnTo>
                  <a:pt x="407" y="816"/>
                </a:lnTo>
                <a:lnTo>
                  <a:pt x="426" y="819"/>
                </a:lnTo>
                <a:lnTo>
                  <a:pt x="443" y="832"/>
                </a:lnTo>
                <a:lnTo>
                  <a:pt x="450" y="841"/>
                </a:lnTo>
                <a:lnTo>
                  <a:pt x="472" y="839"/>
                </a:lnTo>
                <a:lnTo>
                  <a:pt x="487" y="808"/>
                </a:lnTo>
                <a:lnTo>
                  <a:pt x="499" y="799"/>
                </a:lnTo>
                <a:lnTo>
                  <a:pt x="501" y="776"/>
                </a:lnTo>
                <a:lnTo>
                  <a:pt x="499" y="749"/>
                </a:lnTo>
                <a:lnTo>
                  <a:pt x="515" y="696"/>
                </a:lnTo>
                <a:lnTo>
                  <a:pt x="528" y="696"/>
                </a:lnTo>
                <a:lnTo>
                  <a:pt x="544" y="721"/>
                </a:lnTo>
                <a:lnTo>
                  <a:pt x="562" y="698"/>
                </a:lnTo>
                <a:lnTo>
                  <a:pt x="556" y="673"/>
                </a:lnTo>
                <a:lnTo>
                  <a:pt x="573" y="633"/>
                </a:lnTo>
                <a:lnTo>
                  <a:pt x="586" y="620"/>
                </a:lnTo>
                <a:lnTo>
                  <a:pt x="588" y="609"/>
                </a:lnTo>
                <a:lnTo>
                  <a:pt x="602" y="595"/>
                </a:lnTo>
                <a:lnTo>
                  <a:pt x="615" y="598"/>
                </a:lnTo>
                <a:lnTo>
                  <a:pt x="634" y="591"/>
                </a:lnTo>
                <a:lnTo>
                  <a:pt x="636" y="584"/>
                </a:lnTo>
                <a:lnTo>
                  <a:pt x="667" y="546"/>
                </a:lnTo>
                <a:lnTo>
                  <a:pt x="675" y="542"/>
                </a:lnTo>
                <a:lnTo>
                  <a:pt x="692" y="524"/>
                </a:lnTo>
                <a:lnTo>
                  <a:pt x="691" y="497"/>
                </a:lnTo>
                <a:lnTo>
                  <a:pt x="687" y="484"/>
                </a:lnTo>
                <a:lnTo>
                  <a:pt x="687" y="468"/>
                </a:lnTo>
                <a:lnTo>
                  <a:pt x="696" y="448"/>
                </a:lnTo>
                <a:lnTo>
                  <a:pt x="706" y="366"/>
                </a:lnTo>
                <a:lnTo>
                  <a:pt x="675" y="352"/>
                </a:lnTo>
                <a:lnTo>
                  <a:pt x="699" y="330"/>
                </a:lnTo>
                <a:lnTo>
                  <a:pt x="691" y="306"/>
                </a:lnTo>
                <a:lnTo>
                  <a:pt x="703" y="296"/>
                </a:lnTo>
                <a:lnTo>
                  <a:pt x="706" y="299"/>
                </a:lnTo>
                <a:lnTo>
                  <a:pt x="658" y="0"/>
                </a:lnTo>
                <a:lnTo>
                  <a:pt x="578" y="44"/>
                </a:lnTo>
                <a:lnTo>
                  <a:pt x="544" y="67"/>
                </a:lnTo>
                <a:lnTo>
                  <a:pt x="528" y="78"/>
                </a:lnTo>
                <a:lnTo>
                  <a:pt x="482" y="132"/>
                </a:lnTo>
                <a:lnTo>
                  <a:pt x="467" y="140"/>
                </a:lnTo>
                <a:lnTo>
                  <a:pt x="455" y="138"/>
                </a:lnTo>
                <a:lnTo>
                  <a:pt x="429" y="138"/>
                </a:lnTo>
                <a:lnTo>
                  <a:pt x="414" y="143"/>
                </a:lnTo>
                <a:lnTo>
                  <a:pt x="376" y="176"/>
                </a:lnTo>
                <a:lnTo>
                  <a:pt x="363" y="174"/>
                </a:lnTo>
                <a:lnTo>
                  <a:pt x="330" y="163"/>
                </a:lnTo>
                <a:lnTo>
                  <a:pt x="322" y="169"/>
                </a:lnTo>
                <a:lnTo>
                  <a:pt x="311" y="165"/>
                </a:lnTo>
                <a:lnTo>
                  <a:pt x="320" y="151"/>
                </a:lnTo>
                <a:lnTo>
                  <a:pt x="313" y="149"/>
                </a:lnTo>
                <a:lnTo>
                  <a:pt x="289" y="145"/>
                </a:lnTo>
                <a:lnTo>
                  <a:pt x="239" y="129"/>
                </a:lnTo>
                <a:lnTo>
                  <a:pt x="229" y="125"/>
                </a:lnTo>
                <a:lnTo>
                  <a:pt x="207" y="131"/>
                </a:lnTo>
                <a:lnTo>
                  <a:pt x="207" y="120"/>
                </a:lnTo>
                <a:lnTo>
                  <a:pt x="0" y="15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28"/>
          <p:cNvSpPr>
            <a:spLocks/>
          </p:cNvSpPr>
          <p:nvPr/>
        </p:nvSpPr>
        <p:spPr bwMode="auto">
          <a:xfrm>
            <a:off x="8445710" y="2924557"/>
            <a:ext cx="1009650" cy="820738"/>
          </a:xfrm>
          <a:custGeom>
            <a:avLst/>
            <a:gdLst>
              <a:gd name="T0" fmla="*/ 771338 w 1271"/>
              <a:gd name="T1" fmla="*/ 735889 h 1035"/>
              <a:gd name="T2" fmla="*/ 754656 w 1271"/>
              <a:gd name="T3" fmla="*/ 763643 h 1035"/>
              <a:gd name="T4" fmla="*/ 745123 w 1271"/>
              <a:gd name="T5" fmla="*/ 788226 h 1035"/>
              <a:gd name="T6" fmla="*/ 738768 w 1271"/>
              <a:gd name="T7" fmla="*/ 820738 h 1035"/>
              <a:gd name="T8" fmla="*/ 762600 w 1271"/>
              <a:gd name="T9" fmla="*/ 793777 h 1035"/>
              <a:gd name="T10" fmla="*/ 804701 w 1271"/>
              <a:gd name="T11" fmla="*/ 788226 h 1035"/>
              <a:gd name="T12" fmla="*/ 859513 w 1271"/>
              <a:gd name="T13" fmla="*/ 766022 h 1035"/>
              <a:gd name="T14" fmla="*/ 950072 w 1271"/>
              <a:gd name="T15" fmla="*/ 696240 h 1035"/>
              <a:gd name="T16" fmla="*/ 981053 w 1271"/>
              <a:gd name="T17" fmla="*/ 673243 h 1035"/>
              <a:gd name="T18" fmla="*/ 1008856 w 1271"/>
              <a:gd name="T19" fmla="*/ 643110 h 1035"/>
              <a:gd name="T20" fmla="*/ 995351 w 1271"/>
              <a:gd name="T21" fmla="*/ 648661 h 1035"/>
              <a:gd name="T22" fmla="*/ 955633 w 1271"/>
              <a:gd name="T23" fmla="*/ 668485 h 1035"/>
              <a:gd name="T24" fmla="*/ 934184 w 1271"/>
              <a:gd name="T25" fmla="*/ 681173 h 1035"/>
              <a:gd name="T26" fmla="*/ 961193 w 1271"/>
              <a:gd name="T27" fmla="*/ 635180 h 1035"/>
              <a:gd name="T28" fmla="*/ 940539 w 1271"/>
              <a:gd name="T29" fmla="*/ 655797 h 1035"/>
              <a:gd name="T30" fmla="*/ 853953 w 1271"/>
              <a:gd name="T31" fmla="*/ 707341 h 1035"/>
              <a:gd name="T32" fmla="*/ 790403 w 1271"/>
              <a:gd name="T33" fmla="*/ 753334 h 1035"/>
              <a:gd name="T34" fmla="*/ 785636 w 1271"/>
              <a:gd name="T35" fmla="*/ 716064 h 1035"/>
              <a:gd name="T36" fmla="*/ 803907 w 1271"/>
              <a:gd name="T37" fmla="*/ 670071 h 1035"/>
              <a:gd name="T38" fmla="*/ 780870 w 1271"/>
              <a:gd name="T39" fmla="*/ 519404 h 1035"/>
              <a:gd name="T40" fmla="*/ 762600 w 1271"/>
              <a:gd name="T41" fmla="*/ 362393 h 1035"/>
              <a:gd name="T42" fmla="*/ 745123 w 1271"/>
              <a:gd name="T43" fmla="*/ 263271 h 1035"/>
              <a:gd name="T44" fmla="*/ 726058 w 1271"/>
              <a:gd name="T45" fmla="*/ 247411 h 1035"/>
              <a:gd name="T46" fmla="*/ 722086 w 1271"/>
              <a:gd name="T47" fmla="*/ 217277 h 1035"/>
              <a:gd name="T48" fmla="*/ 706993 w 1271"/>
              <a:gd name="T49" fmla="*/ 128463 h 1035"/>
              <a:gd name="T50" fmla="*/ 681573 w 1271"/>
              <a:gd name="T51" fmla="*/ 34891 h 1035"/>
              <a:gd name="T52" fmla="*/ 668863 w 1271"/>
              <a:gd name="T53" fmla="*/ 0 h 1035"/>
              <a:gd name="T54" fmla="*/ 502045 w 1271"/>
              <a:gd name="T55" fmla="*/ 38856 h 1035"/>
              <a:gd name="T56" fmla="*/ 413075 w 1271"/>
              <a:gd name="T57" fmla="*/ 145116 h 1035"/>
              <a:gd name="T58" fmla="*/ 404337 w 1271"/>
              <a:gd name="T59" fmla="*/ 183972 h 1035"/>
              <a:gd name="T60" fmla="*/ 351908 w 1271"/>
              <a:gd name="T61" fmla="*/ 243446 h 1035"/>
              <a:gd name="T62" fmla="*/ 370973 w 1271"/>
              <a:gd name="T63" fmla="*/ 261685 h 1035"/>
              <a:gd name="T64" fmla="*/ 373356 w 1271"/>
              <a:gd name="T65" fmla="*/ 284681 h 1035"/>
              <a:gd name="T66" fmla="*/ 385272 w 1271"/>
              <a:gd name="T67" fmla="*/ 340983 h 1035"/>
              <a:gd name="T68" fmla="*/ 293124 w 1271"/>
              <a:gd name="T69" fmla="*/ 404422 h 1035"/>
              <a:gd name="T70" fmla="*/ 191444 w 1271"/>
              <a:gd name="T71" fmla="*/ 411558 h 1035"/>
              <a:gd name="T72" fmla="*/ 85792 w 1271"/>
              <a:gd name="T73" fmla="*/ 438520 h 1035"/>
              <a:gd name="T74" fmla="*/ 61167 w 1271"/>
              <a:gd name="T75" fmla="*/ 486099 h 1035"/>
              <a:gd name="T76" fmla="*/ 89764 w 1271"/>
              <a:gd name="T77" fmla="*/ 544780 h 1035"/>
              <a:gd name="T78" fmla="*/ 19065 w 1271"/>
              <a:gd name="T79" fmla="*/ 632801 h 1035"/>
              <a:gd name="T80" fmla="*/ 551296 w 1271"/>
              <a:gd name="T81" fmla="*/ 579671 h 1035"/>
              <a:gd name="T82" fmla="*/ 567183 w 1271"/>
              <a:gd name="T83" fmla="*/ 601082 h 1035"/>
              <a:gd name="T84" fmla="*/ 586248 w 1271"/>
              <a:gd name="T85" fmla="*/ 608218 h 1035"/>
              <a:gd name="T86" fmla="*/ 610874 w 1271"/>
              <a:gd name="T87" fmla="*/ 658176 h 1035"/>
              <a:gd name="T88" fmla="*/ 654565 w 1271"/>
              <a:gd name="T89" fmla="*/ 675622 h 103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1" h="1035">
                <a:moveTo>
                  <a:pt x="824" y="852"/>
                </a:moveTo>
                <a:lnTo>
                  <a:pt x="962" y="903"/>
                </a:lnTo>
                <a:lnTo>
                  <a:pt x="971" y="928"/>
                </a:lnTo>
                <a:lnTo>
                  <a:pt x="962" y="937"/>
                </a:lnTo>
                <a:lnTo>
                  <a:pt x="955" y="948"/>
                </a:lnTo>
                <a:lnTo>
                  <a:pt x="950" y="963"/>
                </a:lnTo>
                <a:lnTo>
                  <a:pt x="952" y="986"/>
                </a:lnTo>
                <a:lnTo>
                  <a:pt x="945" y="988"/>
                </a:lnTo>
                <a:lnTo>
                  <a:pt x="938" y="994"/>
                </a:lnTo>
                <a:lnTo>
                  <a:pt x="926" y="1023"/>
                </a:lnTo>
                <a:lnTo>
                  <a:pt x="926" y="1033"/>
                </a:lnTo>
                <a:lnTo>
                  <a:pt x="930" y="1035"/>
                </a:lnTo>
                <a:lnTo>
                  <a:pt x="936" y="1030"/>
                </a:lnTo>
                <a:lnTo>
                  <a:pt x="938" y="1023"/>
                </a:lnTo>
                <a:lnTo>
                  <a:pt x="960" y="1001"/>
                </a:lnTo>
                <a:lnTo>
                  <a:pt x="974" y="1004"/>
                </a:lnTo>
                <a:lnTo>
                  <a:pt x="1003" y="1003"/>
                </a:lnTo>
                <a:lnTo>
                  <a:pt x="1013" y="994"/>
                </a:lnTo>
                <a:lnTo>
                  <a:pt x="1042" y="986"/>
                </a:lnTo>
                <a:lnTo>
                  <a:pt x="1066" y="975"/>
                </a:lnTo>
                <a:lnTo>
                  <a:pt x="1082" y="966"/>
                </a:lnTo>
                <a:lnTo>
                  <a:pt x="1099" y="948"/>
                </a:lnTo>
                <a:lnTo>
                  <a:pt x="1176" y="892"/>
                </a:lnTo>
                <a:lnTo>
                  <a:pt x="1196" y="878"/>
                </a:lnTo>
                <a:lnTo>
                  <a:pt x="1213" y="863"/>
                </a:lnTo>
                <a:lnTo>
                  <a:pt x="1227" y="858"/>
                </a:lnTo>
                <a:lnTo>
                  <a:pt x="1235" y="849"/>
                </a:lnTo>
                <a:lnTo>
                  <a:pt x="1253" y="838"/>
                </a:lnTo>
                <a:lnTo>
                  <a:pt x="1261" y="830"/>
                </a:lnTo>
                <a:lnTo>
                  <a:pt x="1270" y="811"/>
                </a:lnTo>
                <a:lnTo>
                  <a:pt x="1271" y="805"/>
                </a:lnTo>
                <a:lnTo>
                  <a:pt x="1270" y="801"/>
                </a:lnTo>
                <a:lnTo>
                  <a:pt x="1253" y="818"/>
                </a:lnTo>
                <a:lnTo>
                  <a:pt x="1234" y="823"/>
                </a:lnTo>
                <a:lnTo>
                  <a:pt x="1213" y="830"/>
                </a:lnTo>
                <a:lnTo>
                  <a:pt x="1203" y="843"/>
                </a:lnTo>
                <a:lnTo>
                  <a:pt x="1196" y="856"/>
                </a:lnTo>
                <a:lnTo>
                  <a:pt x="1179" y="867"/>
                </a:lnTo>
                <a:lnTo>
                  <a:pt x="1176" y="859"/>
                </a:lnTo>
                <a:lnTo>
                  <a:pt x="1181" y="847"/>
                </a:lnTo>
                <a:lnTo>
                  <a:pt x="1194" y="830"/>
                </a:lnTo>
                <a:lnTo>
                  <a:pt x="1210" y="801"/>
                </a:lnTo>
                <a:lnTo>
                  <a:pt x="1203" y="798"/>
                </a:lnTo>
                <a:lnTo>
                  <a:pt x="1191" y="812"/>
                </a:lnTo>
                <a:lnTo>
                  <a:pt x="1184" y="827"/>
                </a:lnTo>
                <a:lnTo>
                  <a:pt x="1172" y="840"/>
                </a:lnTo>
                <a:lnTo>
                  <a:pt x="1128" y="865"/>
                </a:lnTo>
                <a:lnTo>
                  <a:pt x="1075" y="892"/>
                </a:lnTo>
                <a:lnTo>
                  <a:pt x="1029" y="916"/>
                </a:lnTo>
                <a:lnTo>
                  <a:pt x="1012" y="926"/>
                </a:lnTo>
                <a:lnTo>
                  <a:pt x="995" y="950"/>
                </a:lnTo>
                <a:lnTo>
                  <a:pt x="984" y="943"/>
                </a:lnTo>
                <a:lnTo>
                  <a:pt x="983" y="925"/>
                </a:lnTo>
                <a:lnTo>
                  <a:pt x="989" y="903"/>
                </a:lnTo>
                <a:lnTo>
                  <a:pt x="1003" y="892"/>
                </a:lnTo>
                <a:lnTo>
                  <a:pt x="988" y="874"/>
                </a:lnTo>
                <a:lnTo>
                  <a:pt x="1012" y="845"/>
                </a:lnTo>
                <a:lnTo>
                  <a:pt x="1013" y="836"/>
                </a:lnTo>
                <a:lnTo>
                  <a:pt x="1003" y="821"/>
                </a:lnTo>
                <a:lnTo>
                  <a:pt x="983" y="655"/>
                </a:lnTo>
                <a:lnTo>
                  <a:pt x="976" y="647"/>
                </a:lnTo>
                <a:lnTo>
                  <a:pt x="977" y="493"/>
                </a:lnTo>
                <a:lnTo>
                  <a:pt x="960" y="457"/>
                </a:lnTo>
                <a:lnTo>
                  <a:pt x="948" y="419"/>
                </a:lnTo>
                <a:lnTo>
                  <a:pt x="948" y="388"/>
                </a:lnTo>
                <a:lnTo>
                  <a:pt x="938" y="332"/>
                </a:lnTo>
                <a:lnTo>
                  <a:pt x="923" y="303"/>
                </a:lnTo>
                <a:lnTo>
                  <a:pt x="914" y="307"/>
                </a:lnTo>
                <a:lnTo>
                  <a:pt x="914" y="312"/>
                </a:lnTo>
                <a:lnTo>
                  <a:pt x="911" y="314"/>
                </a:lnTo>
                <a:lnTo>
                  <a:pt x="906" y="303"/>
                </a:lnTo>
                <a:lnTo>
                  <a:pt x="909" y="274"/>
                </a:lnTo>
                <a:lnTo>
                  <a:pt x="882" y="211"/>
                </a:lnTo>
                <a:lnTo>
                  <a:pt x="880" y="187"/>
                </a:lnTo>
                <a:lnTo>
                  <a:pt x="890" y="162"/>
                </a:lnTo>
                <a:lnTo>
                  <a:pt x="882" y="116"/>
                </a:lnTo>
                <a:lnTo>
                  <a:pt x="858" y="51"/>
                </a:lnTo>
                <a:lnTo>
                  <a:pt x="858" y="44"/>
                </a:lnTo>
                <a:lnTo>
                  <a:pt x="851" y="35"/>
                </a:lnTo>
                <a:lnTo>
                  <a:pt x="854" y="24"/>
                </a:lnTo>
                <a:lnTo>
                  <a:pt x="842" y="0"/>
                </a:lnTo>
                <a:lnTo>
                  <a:pt x="643" y="55"/>
                </a:lnTo>
                <a:lnTo>
                  <a:pt x="639" y="48"/>
                </a:lnTo>
                <a:lnTo>
                  <a:pt x="632" y="49"/>
                </a:lnTo>
                <a:lnTo>
                  <a:pt x="615" y="60"/>
                </a:lnTo>
                <a:lnTo>
                  <a:pt x="567" y="113"/>
                </a:lnTo>
                <a:lnTo>
                  <a:pt x="520" y="183"/>
                </a:lnTo>
                <a:lnTo>
                  <a:pt x="513" y="196"/>
                </a:lnTo>
                <a:lnTo>
                  <a:pt x="516" y="207"/>
                </a:lnTo>
                <a:lnTo>
                  <a:pt x="509" y="232"/>
                </a:lnTo>
                <a:lnTo>
                  <a:pt x="497" y="245"/>
                </a:lnTo>
                <a:lnTo>
                  <a:pt x="448" y="298"/>
                </a:lnTo>
                <a:lnTo>
                  <a:pt x="443" y="307"/>
                </a:lnTo>
                <a:lnTo>
                  <a:pt x="451" y="328"/>
                </a:lnTo>
                <a:lnTo>
                  <a:pt x="455" y="332"/>
                </a:lnTo>
                <a:lnTo>
                  <a:pt x="467" y="330"/>
                </a:lnTo>
                <a:lnTo>
                  <a:pt x="479" y="337"/>
                </a:lnTo>
                <a:lnTo>
                  <a:pt x="480" y="350"/>
                </a:lnTo>
                <a:lnTo>
                  <a:pt x="470" y="359"/>
                </a:lnTo>
                <a:lnTo>
                  <a:pt x="475" y="377"/>
                </a:lnTo>
                <a:lnTo>
                  <a:pt x="487" y="399"/>
                </a:lnTo>
                <a:lnTo>
                  <a:pt x="485" y="430"/>
                </a:lnTo>
                <a:lnTo>
                  <a:pt x="453" y="444"/>
                </a:lnTo>
                <a:lnTo>
                  <a:pt x="405" y="499"/>
                </a:lnTo>
                <a:lnTo>
                  <a:pt x="369" y="510"/>
                </a:lnTo>
                <a:lnTo>
                  <a:pt x="291" y="533"/>
                </a:lnTo>
                <a:lnTo>
                  <a:pt x="263" y="522"/>
                </a:lnTo>
                <a:lnTo>
                  <a:pt x="241" y="519"/>
                </a:lnTo>
                <a:lnTo>
                  <a:pt x="198" y="522"/>
                </a:lnTo>
                <a:lnTo>
                  <a:pt x="154" y="533"/>
                </a:lnTo>
                <a:lnTo>
                  <a:pt x="108" y="553"/>
                </a:lnTo>
                <a:lnTo>
                  <a:pt x="86" y="568"/>
                </a:lnTo>
                <a:lnTo>
                  <a:pt x="77" y="595"/>
                </a:lnTo>
                <a:lnTo>
                  <a:pt x="77" y="613"/>
                </a:lnTo>
                <a:lnTo>
                  <a:pt x="115" y="656"/>
                </a:lnTo>
                <a:lnTo>
                  <a:pt x="118" y="673"/>
                </a:lnTo>
                <a:lnTo>
                  <a:pt x="113" y="687"/>
                </a:lnTo>
                <a:lnTo>
                  <a:pt x="99" y="695"/>
                </a:lnTo>
                <a:lnTo>
                  <a:pt x="89" y="729"/>
                </a:lnTo>
                <a:lnTo>
                  <a:pt x="24" y="798"/>
                </a:lnTo>
                <a:lnTo>
                  <a:pt x="0" y="818"/>
                </a:lnTo>
                <a:lnTo>
                  <a:pt x="12" y="876"/>
                </a:lnTo>
                <a:lnTo>
                  <a:pt x="694" y="731"/>
                </a:lnTo>
                <a:lnTo>
                  <a:pt x="704" y="740"/>
                </a:lnTo>
                <a:lnTo>
                  <a:pt x="709" y="753"/>
                </a:lnTo>
                <a:lnTo>
                  <a:pt x="714" y="758"/>
                </a:lnTo>
                <a:lnTo>
                  <a:pt x="719" y="758"/>
                </a:lnTo>
                <a:lnTo>
                  <a:pt x="726" y="763"/>
                </a:lnTo>
                <a:lnTo>
                  <a:pt x="738" y="767"/>
                </a:lnTo>
                <a:lnTo>
                  <a:pt x="759" y="809"/>
                </a:lnTo>
                <a:lnTo>
                  <a:pt x="760" y="825"/>
                </a:lnTo>
                <a:lnTo>
                  <a:pt x="769" y="830"/>
                </a:lnTo>
                <a:lnTo>
                  <a:pt x="771" y="838"/>
                </a:lnTo>
                <a:lnTo>
                  <a:pt x="810" y="841"/>
                </a:lnTo>
                <a:lnTo>
                  <a:pt x="824" y="8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29"/>
          <p:cNvSpPr>
            <a:spLocks/>
          </p:cNvSpPr>
          <p:nvPr/>
        </p:nvSpPr>
        <p:spPr bwMode="auto">
          <a:xfrm>
            <a:off x="8361572" y="3503995"/>
            <a:ext cx="782638" cy="536575"/>
          </a:xfrm>
          <a:custGeom>
            <a:avLst/>
            <a:gdLst>
              <a:gd name="T0" fmla="*/ 195263 w 986"/>
              <a:gd name="T1" fmla="*/ 508794 h 676"/>
              <a:gd name="T2" fmla="*/ 547688 w 986"/>
              <a:gd name="T3" fmla="*/ 437356 h 676"/>
              <a:gd name="T4" fmla="*/ 660400 w 986"/>
              <a:gd name="T5" fmla="*/ 415925 h 676"/>
              <a:gd name="T6" fmla="*/ 661988 w 986"/>
              <a:gd name="T7" fmla="*/ 414338 h 676"/>
              <a:gd name="T8" fmla="*/ 665957 w 986"/>
              <a:gd name="T9" fmla="*/ 411163 h 676"/>
              <a:gd name="T10" fmla="*/ 667544 w 986"/>
              <a:gd name="T11" fmla="*/ 400844 h 676"/>
              <a:gd name="T12" fmla="*/ 679450 w 986"/>
              <a:gd name="T13" fmla="*/ 388144 h 676"/>
              <a:gd name="T14" fmla="*/ 692944 w 986"/>
              <a:gd name="T15" fmla="*/ 386556 h 676"/>
              <a:gd name="T16" fmla="*/ 704057 w 986"/>
              <a:gd name="T17" fmla="*/ 389731 h 676"/>
              <a:gd name="T18" fmla="*/ 736600 w 986"/>
              <a:gd name="T19" fmla="*/ 365125 h 676"/>
              <a:gd name="T20" fmla="*/ 740569 w 986"/>
              <a:gd name="T21" fmla="*/ 346869 h 676"/>
              <a:gd name="T22" fmla="*/ 762000 w 986"/>
              <a:gd name="T23" fmla="*/ 324644 h 676"/>
              <a:gd name="T24" fmla="*/ 781050 w 986"/>
              <a:gd name="T25" fmla="*/ 311944 h 676"/>
              <a:gd name="T26" fmla="*/ 782638 w 986"/>
              <a:gd name="T27" fmla="*/ 306388 h 676"/>
              <a:gd name="T28" fmla="*/ 765175 w 986"/>
              <a:gd name="T29" fmla="*/ 292100 h 676"/>
              <a:gd name="T30" fmla="*/ 757238 w 986"/>
              <a:gd name="T31" fmla="*/ 284956 h 676"/>
              <a:gd name="T32" fmla="*/ 748507 w 986"/>
              <a:gd name="T33" fmla="*/ 280194 h 676"/>
              <a:gd name="T34" fmla="*/ 743744 w 986"/>
              <a:gd name="T35" fmla="*/ 274638 h 676"/>
              <a:gd name="T36" fmla="*/ 729457 w 986"/>
              <a:gd name="T37" fmla="*/ 269875 h 676"/>
              <a:gd name="T38" fmla="*/ 724694 w 986"/>
              <a:gd name="T39" fmla="*/ 248444 h 676"/>
              <a:gd name="T40" fmla="*/ 708025 w 986"/>
              <a:gd name="T41" fmla="*/ 246063 h 676"/>
              <a:gd name="T42" fmla="*/ 705644 w 986"/>
              <a:gd name="T43" fmla="*/ 244475 h 676"/>
              <a:gd name="T44" fmla="*/ 702469 w 986"/>
              <a:gd name="T45" fmla="*/ 211138 h 676"/>
              <a:gd name="T46" fmla="*/ 711200 w 986"/>
              <a:gd name="T47" fmla="*/ 207169 h 676"/>
              <a:gd name="T48" fmla="*/ 709613 w 986"/>
              <a:gd name="T49" fmla="*/ 188119 h 676"/>
              <a:gd name="T50" fmla="*/ 698500 w 986"/>
              <a:gd name="T51" fmla="*/ 177800 h 676"/>
              <a:gd name="T52" fmla="*/ 698500 w 986"/>
              <a:gd name="T53" fmla="*/ 170656 h 676"/>
              <a:gd name="T54" fmla="*/ 702469 w 986"/>
              <a:gd name="T55" fmla="*/ 166688 h 676"/>
              <a:gd name="T56" fmla="*/ 717550 w 986"/>
              <a:gd name="T57" fmla="*/ 150813 h 676"/>
              <a:gd name="T58" fmla="*/ 723107 w 986"/>
              <a:gd name="T59" fmla="*/ 123825 h 676"/>
              <a:gd name="T60" fmla="*/ 723107 w 986"/>
              <a:gd name="T61" fmla="*/ 116681 h 676"/>
              <a:gd name="T62" fmla="*/ 732632 w 986"/>
              <a:gd name="T63" fmla="*/ 100806 h 676"/>
              <a:gd name="T64" fmla="*/ 738188 w 986"/>
              <a:gd name="T65" fmla="*/ 96044 h 676"/>
              <a:gd name="T66" fmla="*/ 727075 w 986"/>
              <a:gd name="T67" fmla="*/ 87313 h 676"/>
              <a:gd name="T68" fmla="*/ 696119 w 986"/>
              <a:gd name="T69" fmla="*/ 84931 h 676"/>
              <a:gd name="T70" fmla="*/ 694532 w 986"/>
              <a:gd name="T71" fmla="*/ 78581 h 676"/>
              <a:gd name="T72" fmla="*/ 687388 w 986"/>
              <a:gd name="T73" fmla="*/ 74613 h 676"/>
              <a:gd name="T74" fmla="*/ 686594 w 986"/>
              <a:gd name="T75" fmla="*/ 61913 h 676"/>
              <a:gd name="T76" fmla="*/ 669925 w 986"/>
              <a:gd name="T77" fmla="*/ 28575 h 676"/>
              <a:gd name="T78" fmla="*/ 660400 w 986"/>
              <a:gd name="T79" fmla="*/ 25400 h 676"/>
              <a:gd name="T80" fmla="*/ 654844 w 986"/>
              <a:gd name="T81" fmla="*/ 21431 h 676"/>
              <a:gd name="T82" fmla="*/ 650875 w 986"/>
              <a:gd name="T83" fmla="*/ 21431 h 676"/>
              <a:gd name="T84" fmla="*/ 646907 w 986"/>
              <a:gd name="T85" fmla="*/ 17463 h 676"/>
              <a:gd name="T86" fmla="*/ 642938 w 986"/>
              <a:gd name="T87" fmla="*/ 7144 h 676"/>
              <a:gd name="T88" fmla="*/ 635000 w 986"/>
              <a:gd name="T89" fmla="*/ 0 h 676"/>
              <a:gd name="T90" fmla="*/ 93663 w 986"/>
              <a:gd name="T91" fmla="*/ 115094 h 676"/>
              <a:gd name="T92" fmla="*/ 84138 w 986"/>
              <a:gd name="T93" fmla="*/ 69056 h 676"/>
              <a:gd name="T94" fmla="*/ 53975 w 986"/>
              <a:gd name="T95" fmla="*/ 99219 h 676"/>
              <a:gd name="T96" fmla="*/ 49213 w 986"/>
              <a:gd name="T97" fmla="*/ 100806 h 676"/>
              <a:gd name="T98" fmla="*/ 45244 w 986"/>
              <a:gd name="T99" fmla="*/ 96044 h 676"/>
              <a:gd name="T100" fmla="*/ 42069 w 986"/>
              <a:gd name="T101" fmla="*/ 96044 h 676"/>
              <a:gd name="T102" fmla="*/ 34131 w 986"/>
              <a:gd name="T103" fmla="*/ 113506 h 676"/>
              <a:gd name="T104" fmla="*/ 9525 w 986"/>
              <a:gd name="T105" fmla="*/ 136525 h 676"/>
              <a:gd name="T106" fmla="*/ 0 w 986"/>
              <a:gd name="T107" fmla="*/ 142081 h 676"/>
              <a:gd name="T108" fmla="*/ 38100 w 986"/>
              <a:gd name="T109" fmla="*/ 379413 h 676"/>
              <a:gd name="T110" fmla="*/ 65088 w 986"/>
              <a:gd name="T111" fmla="*/ 536575 h 676"/>
              <a:gd name="T112" fmla="*/ 195263 w 986"/>
              <a:gd name="T113" fmla="*/ 508794 h 6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86" h="676">
                <a:moveTo>
                  <a:pt x="246" y="641"/>
                </a:moveTo>
                <a:lnTo>
                  <a:pt x="690" y="551"/>
                </a:lnTo>
                <a:lnTo>
                  <a:pt x="832" y="524"/>
                </a:lnTo>
                <a:lnTo>
                  <a:pt x="834" y="522"/>
                </a:lnTo>
                <a:lnTo>
                  <a:pt x="839" y="518"/>
                </a:lnTo>
                <a:lnTo>
                  <a:pt x="841" y="505"/>
                </a:lnTo>
                <a:lnTo>
                  <a:pt x="856" y="489"/>
                </a:lnTo>
                <a:lnTo>
                  <a:pt x="873" y="487"/>
                </a:lnTo>
                <a:lnTo>
                  <a:pt x="887" y="491"/>
                </a:lnTo>
                <a:lnTo>
                  <a:pt x="928" y="460"/>
                </a:lnTo>
                <a:lnTo>
                  <a:pt x="933" y="437"/>
                </a:lnTo>
                <a:lnTo>
                  <a:pt x="960" y="409"/>
                </a:lnTo>
                <a:lnTo>
                  <a:pt x="984" y="393"/>
                </a:lnTo>
                <a:lnTo>
                  <a:pt x="986" y="386"/>
                </a:lnTo>
                <a:lnTo>
                  <a:pt x="964" y="368"/>
                </a:lnTo>
                <a:lnTo>
                  <a:pt x="954" y="359"/>
                </a:lnTo>
                <a:lnTo>
                  <a:pt x="943" y="353"/>
                </a:lnTo>
                <a:lnTo>
                  <a:pt x="937" y="346"/>
                </a:lnTo>
                <a:lnTo>
                  <a:pt x="919" y="340"/>
                </a:lnTo>
                <a:lnTo>
                  <a:pt x="913" y="313"/>
                </a:lnTo>
                <a:lnTo>
                  <a:pt x="892" y="310"/>
                </a:lnTo>
                <a:lnTo>
                  <a:pt x="889" y="308"/>
                </a:lnTo>
                <a:lnTo>
                  <a:pt x="885" y="266"/>
                </a:lnTo>
                <a:lnTo>
                  <a:pt x="896" y="261"/>
                </a:lnTo>
                <a:lnTo>
                  <a:pt x="894" y="237"/>
                </a:lnTo>
                <a:lnTo>
                  <a:pt x="880" y="224"/>
                </a:lnTo>
                <a:lnTo>
                  <a:pt x="880" y="215"/>
                </a:lnTo>
                <a:lnTo>
                  <a:pt x="885" y="210"/>
                </a:lnTo>
                <a:lnTo>
                  <a:pt x="904" y="190"/>
                </a:lnTo>
                <a:lnTo>
                  <a:pt x="911" y="156"/>
                </a:lnTo>
                <a:lnTo>
                  <a:pt x="911" y="147"/>
                </a:lnTo>
                <a:lnTo>
                  <a:pt x="923" y="127"/>
                </a:lnTo>
                <a:lnTo>
                  <a:pt x="930" y="121"/>
                </a:lnTo>
                <a:lnTo>
                  <a:pt x="916" y="110"/>
                </a:lnTo>
                <a:lnTo>
                  <a:pt x="877" y="107"/>
                </a:lnTo>
                <a:lnTo>
                  <a:pt x="875" y="99"/>
                </a:lnTo>
                <a:lnTo>
                  <a:pt x="866" y="94"/>
                </a:lnTo>
                <a:lnTo>
                  <a:pt x="865" y="78"/>
                </a:lnTo>
                <a:lnTo>
                  <a:pt x="844" y="36"/>
                </a:lnTo>
                <a:lnTo>
                  <a:pt x="832" y="32"/>
                </a:lnTo>
                <a:lnTo>
                  <a:pt x="825" y="27"/>
                </a:lnTo>
                <a:lnTo>
                  <a:pt x="820" y="27"/>
                </a:lnTo>
                <a:lnTo>
                  <a:pt x="815" y="22"/>
                </a:lnTo>
                <a:lnTo>
                  <a:pt x="810" y="9"/>
                </a:lnTo>
                <a:lnTo>
                  <a:pt x="800" y="0"/>
                </a:lnTo>
                <a:lnTo>
                  <a:pt x="118" y="145"/>
                </a:lnTo>
                <a:lnTo>
                  <a:pt x="106" y="87"/>
                </a:lnTo>
                <a:lnTo>
                  <a:pt x="68" y="125"/>
                </a:lnTo>
                <a:lnTo>
                  <a:pt x="62" y="127"/>
                </a:lnTo>
                <a:lnTo>
                  <a:pt x="57" y="121"/>
                </a:lnTo>
                <a:lnTo>
                  <a:pt x="53" y="121"/>
                </a:lnTo>
                <a:lnTo>
                  <a:pt x="43" y="143"/>
                </a:lnTo>
                <a:lnTo>
                  <a:pt x="12" y="172"/>
                </a:lnTo>
                <a:lnTo>
                  <a:pt x="0" y="179"/>
                </a:lnTo>
                <a:lnTo>
                  <a:pt x="48" y="478"/>
                </a:lnTo>
                <a:lnTo>
                  <a:pt x="82" y="676"/>
                </a:lnTo>
                <a:lnTo>
                  <a:pt x="246" y="6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0"/>
          <p:cNvSpPr>
            <a:spLocks/>
          </p:cNvSpPr>
          <p:nvPr/>
        </p:nvSpPr>
        <p:spPr bwMode="auto">
          <a:xfrm>
            <a:off x="8101222" y="4038982"/>
            <a:ext cx="1020763" cy="620713"/>
          </a:xfrm>
          <a:custGeom>
            <a:avLst/>
            <a:gdLst>
              <a:gd name="T0" fmla="*/ 317747 w 1285"/>
              <a:gd name="T1" fmla="*/ 581769 h 781"/>
              <a:gd name="T2" fmla="*/ 258964 w 1285"/>
              <a:gd name="T3" fmla="*/ 586538 h 781"/>
              <a:gd name="T4" fmla="*/ 222423 w 1285"/>
              <a:gd name="T5" fmla="*/ 592101 h 781"/>
              <a:gd name="T6" fmla="*/ 57195 w 1285"/>
              <a:gd name="T7" fmla="*/ 586538 h 781"/>
              <a:gd name="T8" fmla="*/ 91352 w 1285"/>
              <a:gd name="T9" fmla="*/ 541236 h 781"/>
              <a:gd name="T10" fmla="*/ 108828 w 1285"/>
              <a:gd name="T11" fmla="*/ 511035 h 781"/>
              <a:gd name="T12" fmla="*/ 195415 w 1285"/>
              <a:gd name="T13" fmla="*/ 422021 h 781"/>
              <a:gd name="T14" fmla="*/ 214479 w 1285"/>
              <a:gd name="T15" fmla="*/ 460965 h 781"/>
              <a:gd name="T16" fmla="*/ 274057 w 1285"/>
              <a:gd name="T17" fmla="*/ 460965 h 781"/>
              <a:gd name="T18" fmla="*/ 297094 w 1285"/>
              <a:gd name="T19" fmla="*/ 453812 h 781"/>
              <a:gd name="T20" fmla="*/ 347139 w 1285"/>
              <a:gd name="T21" fmla="*/ 441096 h 781"/>
              <a:gd name="T22" fmla="*/ 363821 w 1285"/>
              <a:gd name="T23" fmla="*/ 427585 h 781"/>
              <a:gd name="T24" fmla="*/ 421809 w 1285"/>
              <a:gd name="T25" fmla="*/ 374335 h 781"/>
              <a:gd name="T26" fmla="*/ 440874 w 1285"/>
              <a:gd name="T27" fmla="*/ 298038 h 781"/>
              <a:gd name="T28" fmla="*/ 491714 w 1285"/>
              <a:gd name="T29" fmla="*/ 189949 h 781"/>
              <a:gd name="T30" fmla="*/ 520311 w 1285"/>
              <a:gd name="T31" fmla="*/ 202666 h 781"/>
              <a:gd name="T32" fmla="*/ 551291 w 1285"/>
              <a:gd name="T33" fmla="*/ 122394 h 781"/>
              <a:gd name="T34" fmla="*/ 586244 w 1285"/>
              <a:gd name="T35" fmla="*/ 99346 h 781"/>
              <a:gd name="T36" fmla="*/ 610869 w 1285"/>
              <a:gd name="T37" fmla="*/ 56428 h 781"/>
              <a:gd name="T38" fmla="*/ 609280 w 1285"/>
              <a:gd name="T39" fmla="*/ 10332 h 781"/>
              <a:gd name="T40" fmla="*/ 678390 w 1285"/>
              <a:gd name="T41" fmla="*/ 40533 h 781"/>
              <a:gd name="T42" fmla="*/ 696661 w 1285"/>
              <a:gd name="T43" fmla="*/ 7153 h 781"/>
              <a:gd name="T44" fmla="*/ 731613 w 1285"/>
              <a:gd name="T45" fmla="*/ 14306 h 781"/>
              <a:gd name="T46" fmla="*/ 762593 w 1285"/>
              <a:gd name="T47" fmla="*/ 44507 h 781"/>
              <a:gd name="T48" fmla="*/ 802312 w 1285"/>
              <a:gd name="T49" fmla="*/ 80271 h 781"/>
              <a:gd name="T50" fmla="*/ 773715 w 1285"/>
              <a:gd name="T51" fmla="*/ 147032 h 781"/>
              <a:gd name="T52" fmla="*/ 813433 w 1285"/>
              <a:gd name="T53" fmla="*/ 156569 h 781"/>
              <a:gd name="T54" fmla="*/ 841236 w 1285"/>
              <a:gd name="T55" fmla="*/ 179617 h 781"/>
              <a:gd name="T56" fmla="*/ 865861 w 1285"/>
              <a:gd name="T57" fmla="*/ 185975 h 781"/>
              <a:gd name="T58" fmla="*/ 923056 w 1285"/>
              <a:gd name="T59" fmla="*/ 210613 h 781"/>
              <a:gd name="T60" fmla="*/ 924644 w 1285"/>
              <a:gd name="T61" fmla="*/ 237635 h 781"/>
              <a:gd name="T62" fmla="*/ 919084 w 1285"/>
              <a:gd name="T63" fmla="*/ 271016 h 781"/>
              <a:gd name="T64" fmla="*/ 948476 w 1285"/>
              <a:gd name="T65" fmla="*/ 301217 h 781"/>
              <a:gd name="T66" fmla="*/ 927028 w 1285"/>
              <a:gd name="T67" fmla="*/ 309959 h 781"/>
              <a:gd name="T68" fmla="*/ 934177 w 1285"/>
              <a:gd name="T69" fmla="*/ 325854 h 781"/>
              <a:gd name="T70" fmla="*/ 919084 w 1285"/>
              <a:gd name="T71" fmla="*/ 335392 h 781"/>
              <a:gd name="T72" fmla="*/ 938149 w 1285"/>
              <a:gd name="T73" fmla="*/ 348903 h 781"/>
              <a:gd name="T74" fmla="*/ 942121 w 1285"/>
              <a:gd name="T75" fmla="*/ 379899 h 781"/>
              <a:gd name="T76" fmla="*/ 915112 w 1285"/>
              <a:gd name="T77" fmla="*/ 379899 h 781"/>
              <a:gd name="T78" fmla="*/ 954036 w 1285"/>
              <a:gd name="T79" fmla="*/ 393410 h 781"/>
              <a:gd name="T80" fmla="*/ 1001698 w 1285"/>
              <a:gd name="T81" fmla="*/ 379899 h 781"/>
              <a:gd name="T82" fmla="*/ 1009642 w 1285"/>
              <a:gd name="T83" fmla="*/ 443480 h 7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85" h="781">
                <a:moveTo>
                  <a:pt x="1268" y="569"/>
                </a:moveTo>
                <a:lnTo>
                  <a:pt x="844" y="654"/>
                </a:lnTo>
                <a:lnTo>
                  <a:pt x="400" y="732"/>
                </a:lnTo>
                <a:lnTo>
                  <a:pt x="390" y="729"/>
                </a:lnTo>
                <a:lnTo>
                  <a:pt x="373" y="734"/>
                </a:lnTo>
                <a:lnTo>
                  <a:pt x="326" y="738"/>
                </a:lnTo>
                <a:lnTo>
                  <a:pt x="328" y="730"/>
                </a:lnTo>
                <a:lnTo>
                  <a:pt x="282" y="738"/>
                </a:lnTo>
                <a:lnTo>
                  <a:pt x="280" y="745"/>
                </a:lnTo>
                <a:lnTo>
                  <a:pt x="0" y="781"/>
                </a:lnTo>
                <a:lnTo>
                  <a:pt x="12" y="770"/>
                </a:lnTo>
                <a:lnTo>
                  <a:pt x="72" y="738"/>
                </a:lnTo>
                <a:lnTo>
                  <a:pt x="80" y="721"/>
                </a:lnTo>
                <a:lnTo>
                  <a:pt x="113" y="698"/>
                </a:lnTo>
                <a:lnTo>
                  <a:pt x="115" y="681"/>
                </a:lnTo>
                <a:lnTo>
                  <a:pt x="118" y="674"/>
                </a:lnTo>
                <a:lnTo>
                  <a:pt x="137" y="665"/>
                </a:lnTo>
                <a:lnTo>
                  <a:pt x="137" y="643"/>
                </a:lnTo>
                <a:lnTo>
                  <a:pt x="154" y="627"/>
                </a:lnTo>
                <a:lnTo>
                  <a:pt x="241" y="547"/>
                </a:lnTo>
                <a:lnTo>
                  <a:pt x="246" y="531"/>
                </a:lnTo>
                <a:lnTo>
                  <a:pt x="253" y="535"/>
                </a:lnTo>
                <a:lnTo>
                  <a:pt x="246" y="555"/>
                </a:lnTo>
                <a:lnTo>
                  <a:pt x="270" y="580"/>
                </a:lnTo>
                <a:lnTo>
                  <a:pt x="309" y="594"/>
                </a:lnTo>
                <a:lnTo>
                  <a:pt x="325" y="594"/>
                </a:lnTo>
                <a:lnTo>
                  <a:pt x="345" y="580"/>
                </a:lnTo>
                <a:lnTo>
                  <a:pt x="347" y="567"/>
                </a:lnTo>
                <a:lnTo>
                  <a:pt x="361" y="558"/>
                </a:lnTo>
                <a:lnTo>
                  <a:pt x="374" y="571"/>
                </a:lnTo>
                <a:lnTo>
                  <a:pt x="381" y="576"/>
                </a:lnTo>
                <a:lnTo>
                  <a:pt x="395" y="573"/>
                </a:lnTo>
                <a:lnTo>
                  <a:pt x="437" y="555"/>
                </a:lnTo>
                <a:lnTo>
                  <a:pt x="443" y="527"/>
                </a:lnTo>
                <a:lnTo>
                  <a:pt x="448" y="527"/>
                </a:lnTo>
                <a:lnTo>
                  <a:pt x="458" y="538"/>
                </a:lnTo>
                <a:lnTo>
                  <a:pt x="490" y="504"/>
                </a:lnTo>
                <a:lnTo>
                  <a:pt x="504" y="511"/>
                </a:lnTo>
                <a:lnTo>
                  <a:pt x="531" y="471"/>
                </a:lnTo>
                <a:lnTo>
                  <a:pt x="523" y="457"/>
                </a:lnTo>
                <a:lnTo>
                  <a:pt x="528" y="431"/>
                </a:lnTo>
                <a:lnTo>
                  <a:pt x="555" y="375"/>
                </a:lnTo>
                <a:lnTo>
                  <a:pt x="591" y="226"/>
                </a:lnTo>
                <a:lnTo>
                  <a:pt x="598" y="226"/>
                </a:lnTo>
                <a:lnTo>
                  <a:pt x="619" y="239"/>
                </a:lnTo>
                <a:lnTo>
                  <a:pt x="620" y="250"/>
                </a:lnTo>
                <a:lnTo>
                  <a:pt x="632" y="261"/>
                </a:lnTo>
                <a:lnTo>
                  <a:pt x="655" y="255"/>
                </a:lnTo>
                <a:lnTo>
                  <a:pt x="666" y="230"/>
                </a:lnTo>
                <a:lnTo>
                  <a:pt x="682" y="174"/>
                </a:lnTo>
                <a:lnTo>
                  <a:pt x="694" y="154"/>
                </a:lnTo>
                <a:lnTo>
                  <a:pt x="714" y="163"/>
                </a:lnTo>
                <a:lnTo>
                  <a:pt x="726" y="129"/>
                </a:lnTo>
                <a:lnTo>
                  <a:pt x="738" y="125"/>
                </a:lnTo>
                <a:lnTo>
                  <a:pt x="750" y="107"/>
                </a:lnTo>
                <a:lnTo>
                  <a:pt x="762" y="78"/>
                </a:lnTo>
                <a:lnTo>
                  <a:pt x="769" y="71"/>
                </a:lnTo>
                <a:lnTo>
                  <a:pt x="771" y="63"/>
                </a:lnTo>
                <a:lnTo>
                  <a:pt x="764" y="56"/>
                </a:lnTo>
                <a:lnTo>
                  <a:pt x="767" y="13"/>
                </a:lnTo>
                <a:lnTo>
                  <a:pt x="771" y="4"/>
                </a:lnTo>
                <a:lnTo>
                  <a:pt x="779" y="0"/>
                </a:lnTo>
                <a:lnTo>
                  <a:pt x="854" y="51"/>
                </a:lnTo>
                <a:lnTo>
                  <a:pt x="866" y="54"/>
                </a:lnTo>
                <a:lnTo>
                  <a:pt x="870" y="53"/>
                </a:lnTo>
                <a:lnTo>
                  <a:pt x="877" y="9"/>
                </a:lnTo>
                <a:lnTo>
                  <a:pt x="890" y="5"/>
                </a:lnTo>
                <a:lnTo>
                  <a:pt x="904" y="13"/>
                </a:lnTo>
                <a:lnTo>
                  <a:pt x="921" y="18"/>
                </a:lnTo>
                <a:lnTo>
                  <a:pt x="911" y="36"/>
                </a:lnTo>
                <a:lnTo>
                  <a:pt x="928" y="56"/>
                </a:lnTo>
                <a:lnTo>
                  <a:pt x="960" y="56"/>
                </a:lnTo>
                <a:lnTo>
                  <a:pt x="976" y="74"/>
                </a:lnTo>
                <a:lnTo>
                  <a:pt x="996" y="82"/>
                </a:lnTo>
                <a:lnTo>
                  <a:pt x="1010" y="101"/>
                </a:lnTo>
                <a:lnTo>
                  <a:pt x="1008" y="111"/>
                </a:lnTo>
                <a:lnTo>
                  <a:pt x="986" y="150"/>
                </a:lnTo>
                <a:lnTo>
                  <a:pt x="974" y="185"/>
                </a:lnTo>
                <a:lnTo>
                  <a:pt x="977" y="210"/>
                </a:lnTo>
                <a:lnTo>
                  <a:pt x="1001" y="210"/>
                </a:lnTo>
                <a:lnTo>
                  <a:pt x="1024" y="197"/>
                </a:lnTo>
                <a:lnTo>
                  <a:pt x="1041" y="217"/>
                </a:lnTo>
                <a:lnTo>
                  <a:pt x="1051" y="223"/>
                </a:lnTo>
                <a:lnTo>
                  <a:pt x="1059" y="226"/>
                </a:lnTo>
                <a:lnTo>
                  <a:pt x="1071" y="237"/>
                </a:lnTo>
                <a:lnTo>
                  <a:pt x="1080" y="239"/>
                </a:lnTo>
                <a:lnTo>
                  <a:pt x="1090" y="234"/>
                </a:lnTo>
                <a:lnTo>
                  <a:pt x="1095" y="236"/>
                </a:lnTo>
                <a:lnTo>
                  <a:pt x="1135" y="257"/>
                </a:lnTo>
                <a:lnTo>
                  <a:pt x="1162" y="265"/>
                </a:lnTo>
                <a:lnTo>
                  <a:pt x="1176" y="283"/>
                </a:lnTo>
                <a:lnTo>
                  <a:pt x="1174" y="290"/>
                </a:lnTo>
                <a:lnTo>
                  <a:pt x="1164" y="299"/>
                </a:lnTo>
                <a:lnTo>
                  <a:pt x="1169" y="328"/>
                </a:lnTo>
                <a:lnTo>
                  <a:pt x="1164" y="333"/>
                </a:lnTo>
                <a:lnTo>
                  <a:pt x="1157" y="341"/>
                </a:lnTo>
                <a:lnTo>
                  <a:pt x="1157" y="342"/>
                </a:lnTo>
                <a:lnTo>
                  <a:pt x="1186" y="357"/>
                </a:lnTo>
                <a:lnTo>
                  <a:pt x="1194" y="379"/>
                </a:lnTo>
                <a:lnTo>
                  <a:pt x="1194" y="388"/>
                </a:lnTo>
                <a:lnTo>
                  <a:pt x="1189" y="395"/>
                </a:lnTo>
                <a:lnTo>
                  <a:pt x="1167" y="390"/>
                </a:lnTo>
                <a:lnTo>
                  <a:pt x="1164" y="400"/>
                </a:lnTo>
                <a:lnTo>
                  <a:pt x="1172" y="410"/>
                </a:lnTo>
                <a:lnTo>
                  <a:pt x="1176" y="410"/>
                </a:lnTo>
                <a:lnTo>
                  <a:pt x="1176" y="419"/>
                </a:lnTo>
                <a:lnTo>
                  <a:pt x="1162" y="422"/>
                </a:lnTo>
                <a:lnTo>
                  <a:pt x="1157" y="422"/>
                </a:lnTo>
                <a:lnTo>
                  <a:pt x="1155" y="428"/>
                </a:lnTo>
                <a:lnTo>
                  <a:pt x="1164" y="435"/>
                </a:lnTo>
                <a:lnTo>
                  <a:pt x="1181" y="439"/>
                </a:lnTo>
                <a:lnTo>
                  <a:pt x="1200" y="446"/>
                </a:lnTo>
                <a:lnTo>
                  <a:pt x="1206" y="455"/>
                </a:lnTo>
                <a:lnTo>
                  <a:pt x="1186" y="478"/>
                </a:lnTo>
                <a:lnTo>
                  <a:pt x="1176" y="478"/>
                </a:lnTo>
                <a:lnTo>
                  <a:pt x="1152" y="468"/>
                </a:lnTo>
                <a:lnTo>
                  <a:pt x="1152" y="478"/>
                </a:lnTo>
                <a:lnTo>
                  <a:pt x="1167" y="487"/>
                </a:lnTo>
                <a:lnTo>
                  <a:pt x="1184" y="500"/>
                </a:lnTo>
                <a:lnTo>
                  <a:pt x="1201" y="495"/>
                </a:lnTo>
                <a:lnTo>
                  <a:pt x="1220" y="478"/>
                </a:lnTo>
                <a:lnTo>
                  <a:pt x="1237" y="480"/>
                </a:lnTo>
                <a:lnTo>
                  <a:pt x="1261" y="478"/>
                </a:lnTo>
                <a:lnTo>
                  <a:pt x="1265" y="482"/>
                </a:lnTo>
                <a:lnTo>
                  <a:pt x="1285" y="545"/>
                </a:lnTo>
                <a:lnTo>
                  <a:pt x="1271" y="558"/>
                </a:lnTo>
                <a:lnTo>
                  <a:pt x="1266" y="558"/>
                </a:lnTo>
                <a:lnTo>
                  <a:pt x="1268" y="569"/>
                </a:lnTo>
                <a:close/>
              </a:path>
            </a:pathLst>
          </a:custGeom>
          <a:solidFill>
            <a:srgbClr val="007AC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31" descr="Wide upward diagonal"/>
          <p:cNvSpPr>
            <a:spLocks/>
          </p:cNvSpPr>
          <p:nvPr/>
        </p:nvSpPr>
        <p:spPr bwMode="auto">
          <a:xfrm>
            <a:off x="7999622" y="4491420"/>
            <a:ext cx="1177925" cy="536575"/>
          </a:xfrm>
          <a:custGeom>
            <a:avLst/>
            <a:gdLst>
              <a:gd name="T0" fmla="*/ 15864 w 1485"/>
              <a:gd name="T1" fmla="*/ 432900 h 678"/>
              <a:gd name="T2" fmla="*/ 34108 w 1485"/>
              <a:gd name="T3" fmla="*/ 409950 h 678"/>
              <a:gd name="T4" fmla="*/ 47593 w 1485"/>
              <a:gd name="T5" fmla="*/ 378293 h 678"/>
              <a:gd name="T6" fmla="*/ 139606 w 1485"/>
              <a:gd name="T7" fmla="*/ 328435 h 678"/>
              <a:gd name="T8" fmla="*/ 174507 w 1485"/>
              <a:gd name="T9" fmla="*/ 286490 h 678"/>
              <a:gd name="T10" fmla="*/ 191165 w 1485"/>
              <a:gd name="T11" fmla="*/ 278576 h 678"/>
              <a:gd name="T12" fmla="*/ 208616 w 1485"/>
              <a:gd name="T13" fmla="*/ 263539 h 678"/>
              <a:gd name="T14" fmla="*/ 229239 w 1485"/>
              <a:gd name="T15" fmla="*/ 257999 h 678"/>
              <a:gd name="T16" fmla="*/ 279212 w 1485"/>
              <a:gd name="T17" fmla="*/ 238214 h 678"/>
              <a:gd name="T18" fmla="*/ 321252 w 1485"/>
              <a:gd name="T19" fmla="*/ 173318 h 678"/>
              <a:gd name="T20" fmla="*/ 323632 w 1485"/>
              <a:gd name="T21" fmla="*/ 139288 h 678"/>
              <a:gd name="T22" fmla="*/ 360120 w 1485"/>
              <a:gd name="T23" fmla="*/ 133748 h 678"/>
              <a:gd name="T24" fmla="*/ 418818 w 1485"/>
              <a:gd name="T25" fmla="*/ 129000 h 678"/>
              <a:gd name="T26" fmla="*/ 1112881 w 1485"/>
              <a:gd name="T27" fmla="*/ 5540 h 678"/>
              <a:gd name="T28" fmla="*/ 1130332 w 1485"/>
              <a:gd name="T29" fmla="*/ 19785 h 678"/>
              <a:gd name="T30" fmla="*/ 1149369 w 1485"/>
              <a:gd name="T31" fmla="*/ 51442 h 678"/>
              <a:gd name="T32" fmla="*/ 1142230 w 1485"/>
              <a:gd name="T33" fmla="*/ 57773 h 678"/>
              <a:gd name="T34" fmla="*/ 1123193 w 1485"/>
              <a:gd name="T35" fmla="*/ 56190 h 678"/>
              <a:gd name="T36" fmla="*/ 1115261 w 1485"/>
              <a:gd name="T37" fmla="*/ 58564 h 678"/>
              <a:gd name="T38" fmla="*/ 1076393 w 1485"/>
              <a:gd name="T39" fmla="*/ 87846 h 678"/>
              <a:gd name="T40" fmla="*/ 1039906 w 1485"/>
              <a:gd name="T41" fmla="*/ 116337 h 678"/>
              <a:gd name="T42" fmla="*/ 1051804 w 1485"/>
              <a:gd name="T43" fmla="*/ 120294 h 678"/>
              <a:gd name="T44" fmla="*/ 1104949 w 1485"/>
              <a:gd name="T45" fmla="*/ 95760 h 678"/>
              <a:gd name="T46" fmla="*/ 1124780 w 1485"/>
              <a:gd name="T47" fmla="*/ 111589 h 678"/>
              <a:gd name="T48" fmla="*/ 1139851 w 1485"/>
              <a:gd name="T49" fmla="*/ 118711 h 678"/>
              <a:gd name="T50" fmla="*/ 1165234 w 1485"/>
              <a:gd name="T51" fmla="*/ 95760 h 678"/>
              <a:gd name="T52" fmla="*/ 1177925 w 1485"/>
              <a:gd name="T53" fmla="*/ 150368 h 678"/>
              <a:gd name="T54" fmla="*/ 1155715 w 1485"/>
              <a:gd name="T55" fmla="*/ 180441 h 678"/>
              <a:gd name="T56" fmla="*/ 1130332 w 1485"/>
              <a:gd name="T57" fmla="*/ 203392 h 678"/>
              <a:gd name="T58" fmla="*/ 1090671 w 1485"/>
              <a:gd name="T59" fmla="*/ 204975 h 678"/>
              <a:gd name="T60" fmla="*/ 1081153 w 1485"/>
              <a:gd name="T61" fmla="*/ 197852 h 678"/>
              <a:gd name="T62" fmla="*/ 1072427 w 1485"/>
              <a:gd name="T63" fmla="*/ 186772 h 678"/>
              <a:gd name="T64" fmla="*/ 1067668 w 1485"/>
              <a:gd name="T65" fmla="*/ 217637 h 678"/>
              <a:gd name="T66" fmla="*/ 1081153 w 1485"/>
              <a:gd name="T67" fmla="*/ 226343 h 678"/>
              <a:gd name="T68" fmla="*/ 1088292 w 1485"/>
              <a:gd name="T69" fmla="*/ 255625 h 678"/>
              <a:gd name="T70" fmla="*/ 1040699 w 1485"/>
              <a:gd name="T71" fmla="*/ 288073 h 678"/>
              <a:gd name="T72" fmla="*/ 1038319 w 1485"/>
              <a:gd name="T73" fmla="*/ 299944 h 678"/>
              <a:gd name="T74" fmla="*/ 1107329 w 1485"/>
              <a:gd name="T75" fmla="*/ 278576 h 678"/>
              <a:gd name="T76" fmla="*/ 1126366 w 1485"/>
              <a:gd name="T77" fmla="*/ 280950 h 678"/>
              <a:gd name="T78" fmla="*/ 1073221 w 1485"/>
              <a:gd name="T79" fmla="*/ 332392 h 678"/>
              <a:gd name="T80" fmla="*/ 1013729 w 1485"/>
              <a:gd name="T81" fmla="*/ 379876 h 678"/>
              <a:gd name="T82" fmla="*/ 1005797 w 1485"/>
              <a:gd name="T83" fmla="*/ 390164 h 678"/>
              <a:gd name="T84" fmla="*/ 948686 w 1485"/>
              <a:gd name="T85" fmla="*/ 462183 h 678"/>
              <a:gd name="T86" fmla="*/ 920130 w 1485"/>
              <a:gd name="T87" fmla="*/ 520747 h 678"/>
              <a:gd name="T88" fmla="*/ 680579 w 1485"/>
              <a:gd name="T89" fmla="*/ 405993 h 678"/>
              <a:gd name="T90" fmla="*/ 495760 w 1485"/>
              <a:gd name="T91" fmla="*/ 379876 h 678"/>
              <a:gd name="T92" fmla="*/ 479895 w 1485"/>
              <a:gd name="T93" fmla="*/ 375919 h 678"/>
              <a:gd name="T94" fmla="*/ 295076 w 1485"/>
              <a:gd name="T95" fmla="*/ 391747 h 678"/>
              <a:gd name="T96" fmla="*/ 256209 w 1485"/>
              <a:gd name="T97" fmla="*/ 423404 h 678"/>
              <a:gd name="T98" fmla="*/ 0 w 1485"/>
              <a:gd name="T99" fmla="*/ 474845 h 6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85" h="678">
                <a:moveTo>
                  <a:pt x="0" y="600"/>
                </a:moveTo>
                <a:lnTo>
                  <a:pt x="5" y="547"/>
                </a:lnTo>
                <a:lnTo>
                  <a:pt x="20" y="547"/>
                </a:lnTo>
                <a:lnTo>
                  <a:pt x="27" y="546"/>
                </a:lnTo>
                <a:lnTo>
                  <a:pt x="41" y="533"/>
                </a:lnTo>
                <a:lnTo>
                  <a:pt x="43" y="518"/>
                </a:lnTo>
                <a:lnTo>
                  <a:pt x="41" y="507"/>
                </a:lnTo>
                <a:lnTo>
                  <a:pt x="46" y="495"/>
                </a:lnTo>
                <a:lnTo>
                  <a:pt x="60" y="478"/>
                </a:lnTo>
                <a:lnTo>
                  <a:pt x="96" y="462"/>
                </a:lnTo>
                <a:lnTo>
                  <a:pt x="135" y="451"/>
                </a:lnTo>
                <a:lnTo>
                  <a:pt x="176" y="415"/>
                </a:lnTo>
                <a:lnTo>
                  <a:pt x="190" y="408"/>
                </a:lnTo>
                <a:lnTo>
                  <a:pt x="215" y="384"/>
                </a:lnTo>
                <a:lnTo>
                  <a:pt x="220" y="362"/>
                </a:lnTo>
                <a:lnTo>
                  <a:pt x="224" y="361"/>
                </a:lnTo>
                <a:lnTo>
                  <a:pt x="234" y="361"/>
                </a:lnTo>
                <a:lnTo>
                  <a:pt x="241" y="352"/>
                </a:lnTo>
                <a:lnTo>
                  <a:pt x="244" y="346"/>
                </a:lnTo>
                <a:lnTo>
                  <a:pt x="258" y="332"/>
                </a:lnTo>
                <a:lnTo>
                  <a:pt x="263" y="333"/>
                </a:lnTo>
                <a:lnTo>
                  <a:pt x="273" y="343"/>
                </a:lnTo>
                <a:lnTo>
                  <a:pt x="287" y="333"/>
                </a:lnTo>
                <a:lnTo>
                  <a:pt x="289" y="326"/>
                </a:lnTo>
                <a:lnTo>
                  <a:pt x="309" y="308"/>
                </a:lnTo>
                <a:lnTo>
                  <a:pt x="325" y="303"/>
                </a:lnTo>
                <a:lnTo>
                  <a:pt x="352" y="301"/>
                </a:lnTo>
                <a:lnTo>
                  <a:pt x="381" y="250"/>
                </a:lnTo>
                <a:lnTo>
                  <a:pt x="403" y="234"/>
                </a:lnTo>
                <a:lnTo>
                  <a:pt x="405" y="219"/>
                </a:lnTo>
                <a:lnTo>
                  <a:pt x="408" y="207"/>
                </a:lnTo>
                <a:lnTo>
                  <a:pt x="405" y="190"/>
                </a:lnTo>
                <a:lnTo>
                  <a:pt x="408" y="176"/>
                </a:lnTo>
                <a:lnTo>
                  <a:pt x="410" y="169"/>
                </a:lnTo>
                <a:lnTo>
                  <a:pt x="456" y="161"/>
                </a:lnTo>
                <a:lnTo>
                  <a:pt x="454" y="169"/>
                </a:lnTo>
                <a:lnTo>
                  <a:pt x="501" y="165"/>
                </a:lnTo>
                <a:lnTo>
                  <a:pt x="518" y="160"/>
                </a:lnTo>
                <a:lnTo>
                  <a:pt x="528" y="163"/>
                </a:lnTo>
                <a:lnTo>
                  <a:pt x="972" y="85"/>
                </a:lnTo>
                <a:lnTo>
                  <a:pt x="1396" y="0"/>
                </a:lnTo>
                <a:lnTo>
                  <a:pt x="1403" y="7"/>
                </a:lnTo>
                <a:lnTo>
                  <a:pt x="1406" y="15"/>
                </a:lnTo>
                <a:lnTo>
                  <a:pt x="1418" y="22"/>
                </a:lnTo>
                <a:lnTo>
                  <a:pt x="1425" y="25"/>
                </a:lnTo>
                <a:lnTo>
                  <a:pt x="1432" y="36"/>
                </a:lnTo>
                <a:lnTo>
                  <a:pt x="1439" y="42"/>
                </a:lnTo>
                <a:lnTo>
                  <a:pt x="1449" y="65"/>
                </a:lnTo>
                <a:lnTo>
                  <a:pt x="1444" y="71"/>
                </a:lnTo>
                <a:lnTo>
                  <a:pt x="1447" y="73"/>
                </a:lnTo>
                <a:lnTo>
                  <a:pt x="1440" y="73"/>
                </a:lnTo>
                <a:lnTo>
                  <a:pt x="1437" y="67"/>
                </a:lnTo>
                <a:lnTo>
                  <a:pt x="1425" y="71"/>
                </a:lnTo>
                <a:lnTo>
                  <a:pt x="1416" y="71"/>
                </a:lnTo>
                <a:lnTo>
                  <a:pt x="1408" y="65"/>
                </a:lnTo>
                <a:lnTo>
                  <a:pt x="1401" y="67"/>
                </a:lnTo>
                <a:lnTo>
                  <a:pt x="1406" y="74"/>
                </a:lnTo>
                <a:lnTo>
                  <a:pt x="1404" y="82"/>
                </a:lnTo>
                <a:lnTo>
                  <a:pt x="1365" y="102"/>
                </a:lnTo>
                <a:lnTo>
                  <a:pt x="1357" y="111"/>
                </a:lnTo>
                <a:lnTo>
                  <a:pt x="1341" y="127"/>
                </a:lnTo>
                <a:lnTo>
                  <a:pt x="1316" y="131"/>
                </a:lnTo>
                <a:lnTo>
                  <a:pt x="1311" y="147"/>
                </a:lnTo>
                <a:lnTo>
                  <a:pt x="1311" y="152"/>
                </a:lnTo>
                <a:lnTo>
                  <a:pt x="1316" y="156"/>
                </a:lnTo>
                <a:lnTo>
                  <a:pt x="1326" y="152"/>
                </a:lnTo>
                <a:lnTo>
                  <a:pt x="1350" y="140"/>
                </a:lnTo>
                <a:lnTo>
                  <a:pt x="1377" y="131"/>
                </a:lnTo>
                <a:lnTo>
                  <a:pt x="1393" y="121"/>
                </a:lnTo>
                <a:lnTo>
                  <a:pt x="1418" y="121"/>
                </a:lnTo>
                <a:lnTo>
                  <a:pt x="1420" y="127"/>
                </a:lnTo>
                <a:lnTo>
                  <a:pt x="1418" y="141"/>
                </a:lnTo>
                <a:lnTo>
                  <a:pt x="1420" y="149"/>
                </a:lnTo>
                <a:lnTo>
                  <a:pt x="1428" y="156"/>
                </a:lnTo>
                <a:lnTo>
                  <a:pt x="1437" y="150"/>
                </a:lnTo>
                <a:lnTo>
                  <a:pt x="1440" y="141"/>
                </a:lnTo>
                <a:lnTo>
                  <a:pt x="1457" y="121"/>
                </a:lnTo>
                <a:lnTo>
                  <a:pt x="1469" y="121"/>
                </a:lnTo>
                <a:lnTo>
                  <a:pt x="1478" y="143"/>
                </a:lnTo>
                <a:lnTo>
                  <a:pt x="1481" y="179"/>
                </a:lnTo>
                <a:lnTo>
                  <a:pt x="1485" y="190"/>
                </a:lnTo>
                <a:lnTo>
                  <a:pt x="1485" y="196"/>
                </a:lnTo>
                <a:lnTo>
                  <a:pt x="1463" y="214"/>
                </a:lnTo>
                <a:lnTo>
                  <a:pt x="1457" y="228"/>
                </a:lnTo>
                <a:lnTo>
                  <a:pt x="1454" y="237"/>
                </a:lnTo>
                <a:lnTo>
                  <a:pt x="1437" y="252"/>
                </a:lnTo>
                <a:lnTo>
                  <a:pt x="1425" y="257"/>
                </a:lnTo>
                <a:lnTo>
                  <a:pt x="1413" y="266"/>
                </a:lnTo>
                <a:lnTo>
                  <a:pt x="1384" y="263"/>
                </a:lnTo>
                <a:lnTo>
                  <a:pt x="1375" y="259"/>
                </a:lnTo>
                <a:lnTo>
                  <a:pt x="1372" y="263"/>
                </a:lnTo>
                <a:lnTo>
                  <a:pt x="1369" y="263"/>
                </a:lnTo>
                <a:lnTo>
                  <a:pt x="1363" y="250"/>
                </a:lnTo>
                <a:lnTo>
                  <a:pt x="1363" y="243"/>
                </a:lnTo>
                <a:lnTo>
                  <a:pt x="1358" y="237"/>
                </a:lnTo>
                <a:lnTo>
                  <a:pt x="1352" y="236"/>
                </a:lnTo>
                <a:lnTo>
                  <a:pt x="1346" y="239"/>
                </a:lnTo>
                <a:lnTo>
                  <a:pt x="1350" y="268"/>
                </a:lnTo>
                <a:lnTo>
                  <a:pt x="1346" y="275"/>
                </a:lnTo>
                <a:lnTo>
                  <a:pt x="1343" y="272"/>
                </a:lnTo>
                <a:lnTo>
                  <a:pt x="1352" y="286"/>
                </a:lnTo>
                <a:lnTo>
                  <a:pt x="1363" y="286"/>
                </a:lnTo>
                <a:lnTo>
                  <a:pt x="1375" y="301"/>
                </a:lnTo>
                <a:lnTo>
                  <a:pt x="1365" y="315"/>
                </a:lnTo>
                <a:lnTo>
                  <a:pt x="1372" y="323"/>
                </a:lnTo>
                <a:lnTo>
                  <a:pt x="1340" y="366"/>
                </a:lnTo>
                <a:lnTo>
                  <a:pt x="1329" y="370"/>
                </a:lnTo>
                <a:lnTo>
                  <a:pt x="1312" y="364"/>
                </a:lnTo>
                <a:lnTo>
                  <a:pt x="1300" y="364"/>
                </a:lnTo>
                <a:lnTo>
                  <a:pt x="1297" y="370"/>
                </a:lnTo>
                <a:lnTo>
                  <a:pt x="1309" y="379"/>
                </a:lnTo>
                <a:lnTo>
                  <a:pt x="1343" y="375"/>
                </a:lnTo>
                <a:lnTo>
                  <a:pt x="1365" y="370"/>
                </a:lnTo>
                <a:lnTo>
                  <a:pt x="1396" y="352"/>
                </a:lnTo>
                <a:lnTo>
                  <a:pt x="1401" y="341"/>
                </a:lnTo>
                <a:lnTo>
                  <a:pt x="1408" y="343"/>
                </a:lnTo>
                <a:lnTo>
                  <a:pt x="1420" y="355"/>
                </a:lnTo>
                <a:lnTo>
                  <a:pt x="1408" y="382"/>
                </a:lnTo>
                <a:lnTo>
                  <a:pt x="1382" y="413"/>
                </a:lnTo>
                <a:lnTo>
                  <a:pt x="1353" y="420"/>
                </a:lnTo>
                <a:lnTo>
                  <a:pt x="1341" y="426"/>
                </a:lnTo>
                <a:lnTo>
                  <a:pt x="1307" y="430"/>
                </a:lnTo>
                <a:lnTo>
                  <a:pt x="1278" y="480"/>
                </a:lnTo>
                <a:lnTo>
                  <a:pt x="1266" y="484"/>
                </a:lnTo>
                <a:lnTo>
                  <a:pt x="1264" y="491"/>
                </a:lnTo>
                <a:lnTo>
                  <a:pt x="1268" y="493"/>
                </a:lnTo>
                <a:lnTo>
                  <a:pt x="1234" y="515"/>
                </a:lnTo>
                <a:lnTo>
                  <a:pt x="1215" y="540"/>
                </a:lnTo>
                <a:lnTo>
                  <a:pt x="1196" y="584"/>
                </a:lnTo>
                <a:lnTo>
                  <a:pt x="1187" y="638"/>
                </a:lnTo>
                <a:lnTo>
                  <a:pt x="1179" y="651"/>
                </a:lnTo>
                <a:lnTo>
                  <a:pt x="1160" y="658"/>
                </a:lnTo>
                <a:lnTo>
                  <a:pt x="1092" y="671"/>
                </a:lnTo>
                <a:lnTo>
                  <a:pt x="1085" y="678"/>
                </a:lnTo>
                <a:lnTo>
                  <a:pt x="858" y="513"/>
                </a:lnTo>
                <a:lnTo>
                  <a:pt x="666" y="538"/>
                </a:lnTo>
                <a:lnTo>
                  <a:pt x="661" y="509"/>
                </a:lnTo>
                <a:lnTo>
                  <a:pt x="625" y="480"/>
                </a:lnTo>
                <a:lnTo>
                  <a:pt x="610" y="491"/>
                </a:lnTo>
                <a:lnTo>
                  <a:pt x="603" y="484"/>
                </a:lnTo>
                <a:lnTo>
                  <a:pt x="605" y="475"/>
                </a:lnTo>
                <a:lnTo>
                  <a:pt x="605" y="469"/>
                </a:lnTo>
                <a:lnTo>
                  <a:pt x="381" y="497"/>
                </a:lnTo>
                <a:lnTo>
                  <a:pt x="372" y="495"/>
                </a:lnTo>
                <a:lnTo>
                  <a:pt x="369" y="502"/>
                </a:lnTo>
                <a:lnTo>
                  <a:pt x="325" y="526"/>
                </a:lnTo>
                <a:lnTo>
                  <a:pt x="323" y="535"/>
                </a:lnTo>
                <a:lnTo>
                  <a:pt x="307" y="535"/>
                </a:lnTo>
                <a:lnTo>
                  <a:pt x="256" y="562"/>
                </a:lnTo>
                <a:lnTo>
                  <a:pt x="0" y="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2"/>
          <p:cNvSpPr>
            <a:spLocks/>
          </p:cNvSpPr>
          <p:nvPr/>
        </p:nvSpPr>
        <p:spPr bwMode="auto">
          <a:xfrm>
            <a:off x="7863097" y="4935920"/>
            <a:ext cx="733425" cy="801687"/>
          </a:xfrm>
          <a:custGeom>
            <a:avLst/>
            <a:gdLst>
              <a:gd name="T0" fmla="*/ 99111 w 925"/>
              <a:gd name="T1" fmla="*/ 424282 h 1009"/>
              <a:gd name="T2" fmla="*/ 116555 w 925"/>
              <a:gd name="T3" fmla="*/ 460831 h 1009"/>
              <a:gd name="T4" fmla="*/ 133999 w 925"/>
              <a:gd name="T5" fmla="*/ 480694 h 1009"/>
              <a:gd name="T6" fmla="*/ 138756 w 925"/>
              <a:gd name="T7" fmla="*/ 506914 h 1009"/>
              <a:gd name="T8" fmla="*/ 149064 w 925"/>
              <a:gd name="T9" fmla="*/ 526777 h 1009"/>
              <a:gd name="T10" fmla="*/ 137170 w 925"/>
              <a:gd name="T11" fmla="*/ 570477 h 1009"/>
              <a:gd name="T12" fmla="*/ 130034 w 925"/>
              <a:gd name="T13" fmla="*/ 624505 h 1009"/>
              <a:gd name="T14" fmla="*/ 143513 w 925"/>
              <a:gd name="T15" fmla="*/ 709521 h 1009"/>
              <a:gd name="T16" fmla="*/ 162543 w 925"/>
              <a:gd name="T17" fmla="*/ 748453 h 1009"/>
              <a:gd name="T18" fmla="*/ 177608 w 925"/>
              <a:gd name="T19" fmla="*/ 771495 h 1009"/>
              <a:gd name="T20" fmla="*/ 185537 w 925"/>
              <a:gd name="T21" fmla="*/ 797714 h 1009"/>
              <a:gd name="T22" fmla="*/ 576432 w 925"/>
              <a:gd name="T23" fmla="*/ 792153 h 1009"/>
              <a:gd name="T24" fmla="*/ 601805 w 925"/>
              <a:gd name="T25" fmla="*/ 801687 h 1009"/>
              <a:gd name="T26" fmla="*/ 593876 w 925"/>
              <a:gd name="T27" fmla="*/ 741302 h 1009"/>
              <a:gd name="T28" fmla="*/ 599426 w 925"/>
              <a:gd name="T29" fmla="*/ 721439 h 1009"/>
              <a:gd name="T30" fmla="*/ 638278 w 925"/>
              <a:gd name="T31" fmla="*/ 725412 h 1009"/>
              <a:gd name="T32" fmla="*/ 674751 w 925"/>
              <a:gd name="T33" fmla="*/ 723822 h 1009"/>
              <a:gd name="T34" fmla="*/ 665236 w 925"/>
              <a:gd name="T35" fmla="*/ 679328 h 1009"/>
              <a:gd name="T36" fmla="*/ 668408 w 925"/>
              <a:gd name="T37" fmla="*/ 645163 h 1009"/>
              <a:gd name="T38" fmla="*/ 692195 w 925"/>
              <a:gd name="T39" fmla="*/ 556970 h 1009"/>
              <a:gd name="T40" fmla="*/ 712810 w 925"/>
              <a:gd name="T41" fmla="*/ 505325 h 1009"/>
              <a:gd name="T42" fmla="*/ 731839 w 925"/>
              <a:gd name="T43" fmla="*/ 489434 h 1009"/>
              <a:gd name="T44" fmla="*/ 724703 w 925"/>
              <a:gd name="T45" fmla="*/ 478311 h 1009"/>
              <a:gd name="T46" fmla="*/ 716774 w 925"/>
              <a:gd name="T47" fmla="*/ 476722 h 1009"/>
              <a:gd name="T48" fmla="*/ 691402 w 925"/>
              <a:gd name="T49" fmla="*/ 469571 h 1009"/>
              <a:gd name="T50" fmla="*/ 678715 w 925"/>
              <a:gd name="T51" fmla="*/ 424282 h 1009"/>
              <a:gd name="T52" fmla="*/ 641450 w 925"/>
              <a:gd name="T53" fmla="*/ 388528 h 1009"/>
              <a:gd name="T54" fmla="*/ 616870 w 925"/>
              <a:gd name="T55" fmla="*/ 336883 h 1009"/>
              <a:gd name="T56" fmla="*/ 597840 w 925"/>
              <a:gd name="T57" fmla="*/ 310664 h 1009"/>
              <a:gd name="T58" fmla="*/ 559782 w 925"/>
              <a:gd name="T59" fmla="*/ 278882 h 1009"/>
              <a:gd name="T60" fmla="*/ 543924 w 925"/>
              <a:gd name="T61" fmla="*/ 259019 h 1009"/>
              <a:gd name="T62" fmla="*/ 528859 w 925"/>
              <a:gd name="T63" fmla="*/ 235977 h 1009"/>
              <a:gd name="T64" fmla="*/ 463842 w 925"/>
              <a:gd name="T65" fmla="*/ 185921 h 1009"/>
              <a:gd name="T66" fmla="*/ 439262 w 925"/>
              <a:gd name="T67" fmla="*/ 163674 h 1009"/>
              <a:gd name="T68" fmla="*/ 408339 w 925"/>
              <a:gd name="T69" fmla="*/ 117591 h 1009"/>
              <a:gd name="T70" fmla="*/ 389310 w 925"/>
              <a:gd name="T71" fmla="*/ 93755 h 1009"/>
              <a:gd name="T72" fmla="*/ 324293 w 925"/>
              <a:gd name="T73" fmla="*/ 67536 h 1009"/>
              <a:gd name="T74" fmla="*/ 325086 w 925"/>
              <a:gd name="T75" fmla="*/ 27014 h 1009"/>
              <a:gd name="T76" fmla="*/ 341736 w 925"/>
              <a:gd name="T77" fmla="*/ 8740 h 1009"/>
              <a:gd name="T78" fmla="*/ 340151 w 925"/>
              <a:gd name="T79" fmla="*/ 0 h 1009"/>
              <a:gd name="T80" fmla="*/ 0 w 925"/>
              <a:gd name="T81" fmla="*/ 47672 h 1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5" h="1009">
                <a:moveTo>
                  <a:pt x="0" y="60"/>
                </a:moveTo>
                <a:lnTo>
                  <a:pt x="125" y="534"/>
                </a:lnTo>
                <a:lnTo>
                  <a:pt x="137" y="545"/>
                </a:lnTo>
                <a:lnTo>
                  <a:pt x="147" y="580"/>
                </a:lnTo>
                <a:lnTo>
                  <a:pt x="152" y="594"/>
                </a:lnTo>
                <a:lnTo>
                  <a:pt x="169" y="605"/>
                </a:lnTo>
                <a:lnTo>
                  <a:pt x="180" y="618"/>
                </a:lnTo>
                <a:lnTo>
                  <a:pt x="175" y="638"/>
                </a:lnTo>
                <a:lnTo>
                  <a:pt x="190" y="658"/>
                </a:lnTo>
                <a:lnTo>
                  <a:pt x="188" y="663"/>
                </a:lnTo>
                <a:lnTo>
                  <a:pt x="173" y="689"/>
                </a:lnTo>
                <a:lnTo>
                  <a:pt x="173" y="718"/>
                </a:lnTo>
                <a:lnTo>
                  <a:pt x="161" y="747"/>
                </a:lnTo>
                <a:lnTo>
                  <a:pt x="164" y="786"/>
                </a:lnTo>
                <a:lnTo>
                  <a:pt x="185" y="834"/>
                </a:lnTo>
                <a:lnTo>
                  <a:pt x="181" y="893"/>
                </a:lnTo>
                <a:lnTo>
                  <a:pt x="204" y="928"/>
                </a:lnTo>
                <a:lnTo>
                  <a:pt x="205" y="942"/>
                </a:lnTo>
                <a:lnTo>
                  <a:pt x="209" y="953"/>
                </a:lnTo>
                <a:lnTo>
                  <a:pt x="224" y="971"/>
                </a:lnTo>
                <a:lnTo>
                  <a:pt x="222" y="986"/>
                </a:lnTo>
                <a:lnTo>
                  <a:pt x="234" y="1004"/>
                </a:lnTo>
                <a:lnTo>
                  <a:pt x="720" y="969"/>
                </a:lnTo>
                <a:lnTo>
                  <a:pt x="727" y="997"/>
                </a:lnTo>
                <a:lnTo>
                  <a:pt x="735" y="1007"/>
                </a:lnTo>
                <a:lnTo>
                  <a:pt x="759" y="1009"/>
                </a:lnTo>
                <a:lnTo>
                  <a:pt x="762" y="982"/>
                </a:lnTo>
                <a:lnTo>
                  <a:pt x="749" y="933"/>
                </a:lnTo>
                <a:lnTo>
                  <a:pt x="750" y="919"/>
                </a:lnTo>
                <a:lnTo>
                  <a:pt x="756" y="908"/>
                </a:lnTo>
                <a:lnTo>
                  <a:pt x="771" y="897"/>
                </a:lnTo>
                <a:lnTo>
                  <a:pt x="805" y="913"/>
                </a:lnTo>
                <a:lnTo>
                  <a:pt x="834" y="915"/>
                </a:lnTo>
                <a:lnTo>
                  <a:pt x="851" y="911"/>
                </a:lnTo>
                <a:lnTo>
                  <a:pt x="846" y="873"/>
                </a:lnTo>
                <a:lnTo>
                  <a:pt x="839" y="855"/>
                </a:lnTo>
                <a:lnTo>
                  <a:pt x="839" y="830"/>
                </a:lnTo>
                <a:lnTo>
                  <a:pt x="843" y="812"/>
                </a:lnTo>
                <a:lnTo>
                  <a:pt x="868" y="732"/>
                </a:lnTo>
                <a:lnTo>
                  <a:pt x="873" y="701"/>
                </a:lnTo>
                <a:lnTo>
                  <a:pt x="884" y="669"/>
                </a:lnTo>
                <a:lnTo>
                  <a:pt x="899" y="636"/>
                </a:lnTo>
                <a:lnTo>
                  <a:pt x="914" y="620"/>
                </a:lnTo>
                <a:lnTo>
                  <a:pt x="923" y="616"/>
                </a:lnTo>
                <a:lnTo>
                  <a:pt x="925" y="607"/>
                </a:lnTo>
                <a:lnTo>
                  <a:pt x="914" y="602"/>
                </a:lnTo>
                <a:lnTo>
                  <a:pt x="913" y="598"/>
                </a:lnTo>
                <a:lnTo>
                  <a:pt x="904" y="600"/>
                </a:lnTo>
                <a:lnTo>
                  <a:pt x="880" y="594"/>
                </a:lnTo>
                <a:lnTo>
                  <a:pt x="872" y="591"/>
                </a:lnTo>
                <a:lnTo>
                  <a:pt x="867" y="580"/>
                </a:lnTo>
                <a:lnTo>
                  <a:pt x="856" y="534"/>
                </a:lnTo>
                <a:lnTo>
                  <a:pt x="834" y="502"/>
                </a:lnTo>
                <a:lnTo>
                  <a:pt x="809" y="489"/>
                </a:lnTo>
                <a:lnTo>
                  <a:pt x="795" y="444"/>
                </a:lnTo>
                <a:lnTo>
                  <a:pt x="778" y="424"/>
                </a:lnTo>
                <a:lnTo>
                  <a:pt x="771" y="399"/>
                </a:lnTo>
                <a:lnTo>
                  <a:pt x="754" y="391"/>
                </a:lnTo>
                <a:lnTo>
                  <a:pt x="725" y="379"/>
                </a:lnTo>
                <a:lnTo>
                  <a:pt x="706" y="351"/>
                </a:lnTo>
                <a:lnTo>
                  <a:pt x="686" y="339"/>
                </a:lnTo>
                <a:lnTo>
                  <a:pt x="686" y="326"/>
                </a:lnTo>
                <a:lnTo>
                  <a:pt x="675" y="306"/>
                </a:lnTo>
                <a:lnTo>
                  <a:pt x="667" y="297"/>
                </a:lnTo>
                <a:lnTo>
                  <a:pt x="638" y="286"/>
                </a:lnTo>
                <a:lnTo>
                  <a:pt x="585" y="234"/>
                </a:lnTo>
                <a:lnTo>
                  <a:pt x="559" y="225"/>
                </a:lnTo>
                <a:lnTo>
                  <a:pt x="554" y="206"/>
                </a:lnTo>
                <a:lnTo>
                  <a:pt x="530" y="187"/>
                </a:lnTo>
                <a:lnTo>
                  <a:pt x="515" y="148"/>
                </a:lnTo>
                <a:lnTo>
                  <a:pt x="496" y="130"/>
                </a:lnTo>
                <a:lnTo>
                  <a:pt x="491" y="118"/>
                </a:lnTo>
                <a:lnTo>
                  <a:pt x="455" y="112"/>
                </a:lnTo>
                <a:lnTo>
                  <a:pt x="409" y="85"/>
                </a:lnTo>
                <a:lnTo>
                  <a:pt x="395" y="71"/>
                </a:lnTo>
                <a:lnTo>
                  <a:pt x="410" y="34"/>
                </a:lnTo>
                <a:lnTo>
                  <a:pt x="422" y="23"/>
                </a:lnTo>
                <a:lnTo>
                  <a:pt x="431" y="11"/>
                </a:lnTo>
                <a:lnTo>
                  <a:pt x="433" y="3"/>
                </a:lnTo>
                <a:lnTo>
                  <a:pt x="429" y="0"/>
                </a:lnTo>
                <a:lnTo>
                  <a:pt x="173" y="38"/>
                </a:lnTo>
                <a:lnTo>
                  <a:pt x="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3"/>
          <p:cNvSpPr>
            <a:spLocks/>
          </p:cNvSpPr>
          <p:nvPr/>
        </p:nvSpPr>
        <p:spPr bwMode="auto">
          <a:xfrm>
            <a:off x="7650372" y="5648707"/>
            <a:ext cx="1220788" cy="979488"/>
          </a:xfrm>
          <a:custGeom>
            <a:avLst/>
            <a:gdLst>
              <a:gd name="T0" fmla="*/ 2381 w 1538"/>
              <a:gd name="T1" fmla="*/ 81756 h 1234"/>
              <a:gd name="T2" fmla="*/ 794 w 1538"/>
              <a:gd name="T3" fmla="*/ 103188 h 1234"/>
              <a:gd name="T4" fmla="*/ 23019 w 1538"/>
              <a:gd name="T5" fmla="*/ 127794 h 1234"/>
              <a:gd name="T6" fmla="*/ 29369 w 1538"/>
              <a:gd name="T7" fmla="*/ 159544 h 1234"/>
              <a:gd name="T8" fmla="*/ 40481 w 1538"/>
              <a:gd name="T9" fmla="*/ 172244 h 1234"/>
              <a:gd name="T10" fmla="*/ 32544 w 1538"/>
              <a:gd name="T11" fmla="*/ 195263 h 1234"/>
              <a:gd name="T12" fmla="*/ 65088 w 1538"/>
              <a:gd name="T13" fmla="*/ 185738 h 1234"/>
              <a:gd name="T14" fmla="*/ 84138 w 1538"/>
              <a:gd name="T15" fmla="*/ 159544 h 1234"/>
              <a:gd name="T16" fmla="*/ 103188 w 1538"/>
              <a:gd name="T17" fmla="*/ 157956 h 1234"/>
              <a:gd name="T18" fmla="*/ 89694 w 1538"/>
              <a:gd name="T19" fmla="*/ 179388 h 1234"/>
              <a:gd name="T20" fmla="*/ 185738 w 1538"/>
              <a:gd name="T21" fmla="*/ 149225 h 1234"/>
              <a:gd name="T22" fmla="*/ 182563 w 1538"/>
              <a:gd name="T23" fmla="*/ 165100 h 1234"/>
              <a:gd name="T24" fmla="*/ 245269 w 1538"/>
              <a:gd name="T25" fmla="*/ 182563 h 1234"/>
              <a:gd name="T26" fmla="*/ 283369 w 1538"/>
              <a:gd name="T27" fmla="*/ 189706 h 1234"/>
              <a:gd name="T28" fmla="*/ 311944 w 1538"/>
              <a:gd name="T29" fmla="*/ 200025 h 1234"/>
              <a:gd name="T30" fmla="*/ 310356 w 1538"/>
              <a:gd name="T31" fmla="*/ 208756 h 1234"/>
              <a:gd name="T32" fmla="*/ 354013 w 1538"/>
              <a:gd name="T33" fmla="*/ 254794 h 1234"/>
              <a:gd name="T34" fmla="*/ 344488 w 1538"/>
              <a:gd name="T35" fmla="*/ 265906 h 1234"/>
              <a:gd name="T36" fmla="*/ 341313 w 1538"/>
              <a:gd name="T37" fmla="*/ 274638 h 1234"/>
              <a:gd name="T38" fmla="*/ 402431 w 1538"/>
              <a:gd name="T39" fmla="*/ 254794 h 1234"/>
              <a:gd name="T40" fmla="*/ 490538 w 1538"/>
              <a:gd name="T41" fmla="*/ 217488 h 1234"/>
              <a:gd name="T42" fmla="*/ 494506 w 1538"/>
              <a:gd name="T43" fmla="*/ 184150 h 1234"/>
              <a:gd name="T44" fmla="*/ 608806 w 1538"/>
              <a:gd name="T45" fmla="*/ 223044 h 1234"/>
              <a:gd name="T46" fmla="*/ 681038 w 1538"/>
              <a:gd name="T47" fmla="*/ 293688 h 1234"/>
              <a:gd name="T48" fmla="*/ 731044 w 1538"/>
              <a:gd name="T49" fmla="*/ 317500 h 1234"/>
              <a:gd name="T50" fmla="*/ 759619 w 1538"/>
              <a:gd name="T51" fmla="*/ 372269 h 1234"/>
              <a:gd name="T52" fmla="*/ 755650 w 1538"/>
              <a:gd name="T53" fmla="*/ 501650 h 1234"/>
              <a:gd name="T54" fmla="*/ 788194 w 1538"/>
              <a:gd name="T55" fmla="*/ 570707 h 1234"/>
              <a:gd name="T56" fmla="*/ 781050 w 1538"/>
              <a:gd name="T57" fmla="*/ 523875 h 1234"/>
              <a:gd name="T58" fmla="*/ 806450 w 1538"/>
              <a:gd name="T59" fmla="*/ 540544 h 1234"/>
              <a:gd name="T60" fmla="*/ 820738 w 1538"/>
              <a:gd name="T61" fmla="*/ 526257 h 1234"/>
              <a:gd name="T62" fmla="*/ 819150 w 1538"/>
              <a:gd name="T63" fmla="*/ 554832 h 1234"/>
              <a:gd name="T64" fmla="*/ 796132 w 1538"/>
              <a:gd name="T65" fmla="*/ 598488 h 1234"/>
              <a:gd name="T66" fmla="*/ 819150 w 1538"/>
              <a:gd name="T67" fmla="*/ 638969 h 1234"/>
              <a:gd name="T68" fmla="*/ 880269 w 1538"/>
              <a:gd name="T69" fmla="*/ 715169 h 1234"/>
              <a:gd name="T70" fmla="*/ 901700 w 1538"/>
              <a:gd name="T71" fmla="*/ 723900 h 1234"/>
              <a:gd name="T72" fmla="*/ 928688 w 1538"/>
              <a:gd name="T73" fmla="*/ 773907 h 1234"/>
              <a:gd name="T74" fmla="*/ 978694 w 1538"/>
              <a:gd name="T75" fmla="*/ 858838 h 1234"/>
              <a:gd name="T76" fmla="*/ 1068388 w 1538"/>
              <a:gd name="T77" fmla="*/ 927894 h 1234"/>
              <a:gd name="T78" fmla="*/ 1100932 w 1538"/>
              <a:gd name="T79" fmla="*/ 946150 h 1234"/>
              <a:gd name="T80" fmla="*/ 1090613 w 1538"/>
              <a:gd name="T81" fmla="*/ 956469 h 1234"/>
              <a:gd name="T82" fmla="*/ 1079500 w 1538"/>
              <a:gd name="T83" fmla="*/ 966788 h 1234"/>
              <a:gd name="T84" fmla="*/ 1114425 w 1538"/>
              <a:gd name="T85" fmla="*/ 972344 h 1234"/>
              <a:gd name="T86" fmla="*/ 1201738 w 1538"/>
              <a:gd name="T87" fmla="*/ 922338 h 1234"/>
              <a:gd name="T88" fmla="*/ 1196182 w 1538"/>
              <a:gd name="T89" fmla="*/ 865982 h 1234"/>
              <a:gd name="T90" fmla="*/ 1205707 w 1538"/>
              <a:gd name="T91" fmla="*/ 777875 h 1234"/>
              <a:gd name="T92" fmla="*/ 1196182 w 1538"/>
              <a:gd name="T93" fmla="*/ 642938 h 1234"/>
              <a:gd name="T94" fmla="*/ 1123157 w 1538"/>
              <a:gd name="T95" fmla="*/ 506413 h 1234"/>
              <a:gd name="T96" fmla="*/ 1089025 w 1538"/>
              <a:gd name="T97" fmla="*/ 446088 h 1234"/>
              <a:gd name="T98" fmla="*/ 1087438 w 1538"/>
              <a:gd name="T99" fmla="*/ 394494 h 1234"/>
              <a:gd name="T100" fmla="*/ 1023938 w 1538"/>
              <a:gd name="T101" fmla="*/ 303213 h 1234"/>
              <a:gd name="T102" fmla="*/ 977900 w 1538"/>
              <a:gd name="T103" fmla="*/ 247650 h 1234"/>
              <a:gd name="T104" fmla="*/ 911225 w 1538"/>
              <a:gd name="T105" fmla="*/ 84931 h 1234"/>
              <a:gd name="T106" fmla="*/ 896144 w 1538"/>
              <a:gd name="T107" fmla="*/ 64294 h 1234"/>
              <a:gd name="T108" fmla="*/ 873125 w 1538"/>
              <a:gd name="T109" fmla="*/ 14288 h 1234"/>
              <a:gd name="T110" fmla="*/ 811213 w 1538"/>
              <a:gd name="T111" fmla="*/ 8731 h 1234"/>
              <a:gd name="T112" fmla="*/ 815975 w 1538"/>
              <a:gd name="T113" fmla="*/ 67469 h 1234"/>
              <a:gd name="T114" fmla="*/ 788194 w 1538"/>
              <a:gd name="T115" fmla="*/ 79375 h 1234"/>
              <a:gd name="T116" fmla="*/ 387350 w 1538"/>
              <a:gd name="T117" fmla="*/ 70644 h 1234"/>
              <a:gd name="T118" fmla="*/ 373856 w 1538"/>
              <a:gd name="T119" fmla="*/ 35719 h 12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38" h="1234">
                <a:moveTo>
                  <a:pt x="471" y="45"/>
                </a:moveTo>
                <a:lnTo>
                  <a:pt x="3" y="94"/>
                </a:lnTo>
                <a:lnTo>
                  <a:pt x="3" y="103"/>
                </a:lnTo>
                <a:lnTo>
                  <a:pt x="5" y="109"/>
                </a:lnTo>
                <a:lnTo>
                  <a:pt x="0" y="114"/>
                </a:lnTo>
                <a:lnTo>
                  <a:pt x="1" y="130"/>
                </a:lnTo>
                <a:lnTo>
                  <a:pt x="15" y="152"/>
                </a:lnTo>
                <a:lnTo>
                  <a:pt x="24" y="161"/>
                </a:lnTo>
                <a:lnTo>
                  <a:pt x="29" y="161"/>
                </a:lnTo>
                <a:lnTo>
                  <a:pt x="42" y="172"/>
                </a:lnTo>
                <a:lnTo>
                  <a:pt x="46" y="181"/>
                </a:lnTo>
                <a:lnTo>
                  <a:pt x="37" y="201"/>
                </a:lnTo>
                <a:lnTo>
                  <a:pt x="37" y="207"/>
                </a:lnTo>
                <a:lnTo>
                  <a:pt x="48" y="212"/>
                </a:lnTo>
                <a:lnTo>
                  <a:pt x="51" y="217"/>
                </a:lnTo>
                <a:lnTo>
                  <a:pt x="51" y="221"/>
                </a:lnTo>
                <a:lnTo>
                  <a:pt x="41" y="232"/>
                </a:lnTo>
                <a:lnTo>
                  <a:pt x="41" y="246"/>
                </a:lnTo>
                <a:lnTo>
                  <a:pt x="44" y="248"/>
                </a:lnTo>
                <a:lnTo>
                  <a:pt x="73" y="239"/>
                </a:lnTo>
                <a:lnTo>
                  <a:pt x="82" y="234"/>
                </a:lnTo>
                <a:lnTo>
                  <a:pt x="90" y="205"/>
                </a:lnTo>
                <a:lnTo>
                  <a:pt x="95" y="197"/>
                </a:lnTo>
                <a:lnTo>
                  <a:pt x="106" y="201"/>
                </a:lnTo>
                <a:lnTo>
                  <a:pt x="116" y="201"/>
                </a:lnTo>
                <a:lnTo>
                  <a:pt x="121" y="197"/>
                </a:lnTo>
                <a:lnTo>
                  <a:pt x="130" y="199"/>
                </a:lnTo>
                <a:lnTo>
                  <a:pt x="128" y="207"/>
                </a:lnTo>
                <a:lnTo>
                  <a:pt x="109" y="223"/>
                </a:lnTo>
                <a:lnTo>
                  <a:pt x="113" y="226"/>
                </a:lnTo>
                <a:lnTo>
                  <a:pt x="128" y="217"/>
                </a:lnTo>
                <a:lnTo>
                  <a:pt x="150" y="217"/>
                </a:lnTo>
                <a:lnTo>
                  <a:pt x="234" y="188"/>
                </a:lnTo>
                <a:lnTo>
                  <a:pt x="246" y="188"/>
                </a:lnTo>
                <a:lnTo>
                  <a:pt x="246" y="194"/>
                </a:lnTo>
                <a:lnTo>
                  <a:pt x="230" y="208"/>
                </a:lnTo>
                <a:lnTo>
                  <a:pt x="237" y="212"/>
                </a:lnTo>
                <a:lnTo>
                  <a:pt x="273" y="216"/>
                </a:lnTo>
                <a:lnTo>
                  <a:pt x="309" y="230"/>
                </a:lnTo>
                <a:lnTo>
                  <a:pt x="347" y="248"/>
                </a:lnTo>
                <a:lnTo>
                  <a:pt x="357" y="254"/>
                </a:lnTo>
                <a:lnTo>
                  <a:pt x="357" y="239"/>
                </a:lnTo>
                <a:lnTo>
                  <a:pt x="364" y="234"/>
                </a:lnTo>
                <a:lnTo>
                  <a:pt x="371" y="243"/>
                </a:lnTo>
                <a:lnTo>
                  <a:pt x="393" y="252"/>
                </a:lnTo>
                <a:lnTo>
                  <a:pt x="400" y="254"/>
                </a:lnTo>
                <a:lnTo>
                  <a:pt x="400" y="259"/>
                </a:lnTo>
                <a:lnTo>
                  <a:pt x="391" y="263"/>
                </a:lnTo>
                <a:lnTo>
                  <a:pt x="394" y="270"/>
                </a:lnTo>
                <a:lnTo>
                  <a:pt x="442" y="308"/>
                </a:lnTo>
                <a:lnTo>
                  <a:pt x="446" y="321"/>
                </a:lnTo>
                <a:lnTo>
                  <a:pt x="444" y="332"/>
                </a:lnTo>
                <a:lnTo>
                  <a:pt x="439" y="341"/>
                </a:lnTo>
                <a:lnTo>
                  <a:pt x="434" y="335"/>
                </a:lnTo>
                <a:lnTo>
                  <a:pt x="430" y="324"/>
                </a:lnTo>
                <a:lnTo>
                  <a:pt x="427" y="337"/>
                </a:lnTo>
                <a:lnTo>
                  <a:pt x="430" y="346"/>
                </a:lnTo>
                <a:lnTo>
                  <a:pt x="439" y="350"/>
                </a:lnTo>
                <a:lnTo>
                  <a:pt x="504" y="330"/>
                </a:lnTo>
                <a:lnTo>
                  <a:pt x="507" y="321"/>
                </a:lnTo>
                <a:lnTo>
                  <a:pt x="531" y="319"/>
                </a:lnTo>
                <a:lnTo>
                  <a:pt x="582" y="274"/>
                </a:lnTo>
                <a:lnTo>
                  <a:pt x="618" y="274"/>
                </a:lnTo>
                <a:lnTo>
                  <a:pt x="618" y="265"/>
                </a:lnTo>
                <a:lnTo>
                  <a:pt x="613" y="255"/>
                </a:lnTo>
                <a:lnTo>
                  <a:pt x="623" y="232"/>
                </a:lnTo>
                <a:lnTo>
                  <a:pt x="680" y="223"/>
                </a:lnTo>
                <a:lnTo>
                  <a:pt x="764" y="268"/>
                </a:lnTo>
                <a:lnTo>
                  <a:pt x="767" y="281"/>
                </a:lnTo>
                <a:lnTo>
                  <a:pt x="787" y="299"/>
                </a:lnTo>
                <a:lnTo>
                  <a:pt x="805" y="330"/>
                </a:lnTo>
                <a:lnTo>
                  <a:pt x="858" y="370"/>
                </a:lnTo>
                <a:lnTo>
                  <a:pt x="866" y="386"/>
                </a:lnTo>
                <a:lnTo>
                  <a:pt x="880" y="400"/>
                </a:lnTo>
                <a:lnTo>
                  <a:pt x="921" y="400"/>
                </a:lnTo>
                <a:lnTo>
                  <a:pt x="952" y="448"/>
                </a:lnTo>
                <a:lnTo>
                  <a:pt x="962" y="457"/>
                </a:lnTo>
                <a:lnTo>
                  <a:pt x="957" y="469"/>
                </a:lnTo>
                <a:lnTo>
                  <a:pt x="970" y="520"/>
                </a:lnTo>
                <a:lnTo>
                  <a:pt x="963" y="574"/>
                </a:lnTo>
                <a:lnTo>
                  <a:pt x="952" y="632"/>
                </a:lnTo>
                <a:lnTo>
                  <a:pt x="953" y="681"/>
                </a:lnTo>
                <a:lnTo>
                  <a:pt x="960" y="698"/>
                </a:lnTo>
                <a:lnTo>
                  <a:pt x="993" y="719"/>
                </a:lnTo>
                <a:lnTo>
                  <a:pt x="1003" y="699"/>
                </a:lnTo>
                <a:lnTo>
                  <a:pt x="993" y="690"/>
                </a:lnTo>
                <a:lnTo>
                  <a:pt x="984" y="660"/>
                </a:lnTo>
                <a:lnTo>
                  <a:pt x="986" y="654"/>
                </a:lnTo>
                <a:lnTo>
                  <a:pt x="1004" y="651"/>
                </a:lnTo>
                <a:lnTo>
                  <a:pt x="1016" y="681"/>
                </a:lnTo>
                <a:lnTo>
                  <a:pt x="1025" y="680"/>
                </a:lnTo>
                <a:lnTo>
                  <a:pt x="1028" y="665"/>
                </a:lnTo>
                <a:lnTo>
                  <a:pt x="1034" y="663"/>
                </a:lnTo>
                <a:lnTo>
                  <a:pt x="1042" y="669"/>
                </a:lnTo>
                <a:lnTo>
                  <a:pt x="1040" y="683"/>
                </a:lnTo>
                <a:lnTo>
                  <a:pt x="1032" y="699"/>
                </a:lnTo>
                <a:lnTo>
                  <a:pt x="1023" y="712"/>
                </a:lnTo>
                <a:lnTo>
                  <a:pt x="1011" y="750"/>
                </a:lnTo>
                <a:lnTo>
                  <a:pt x="1003" y="754"/>
                </a:lnTo>
                <a:lnTo>
                  <a:pt x="1001" y="774"/>
                </a:lnTo>
                <a:lnTo>
                  <a:pt x="1015" y="786"/>
                </a:lnTo>
                <a:lnTo>
                  <a:pt x="1032" y="805"/>
                </a:lnTo>
                <a:lnTo>
                  <a:pt x="1061" y="872"/>
                </a:lnTo>
                <a:lnTo>
                  <a:pt x="1105" y="901"/>
                </a:lnTo>
                <a:lnTo>
                  <a:pt x="1109" y="901"/>
                </a:lnTo>
                <a:lnTo>
                  <a:pt x="1112" y="884"/>
                </a:lnTo>
                <a:lnTo>
                  <a:pt x="1126" y="884"/>
                </a:lnTo>
                <a:lnTo>
                  <a:pt x="1136" y="912"/>
                </a:lnTo>
                <a:lnTo>
                  <a:pt x="1136" y="928"/>
                </a:lnTo>
                <a:lnTo>
                  <a:pt x="1153" y="964"/>
                </a:lnTo>
                <a:lnTo>
                  <a:pt x="1170" y="975"/>
                </a:lnTo>
                <a:lnTo>
                  <a:pt x="1189" y="980"/>
                </a:lnTo>
                <a:lnTo>
                  <a:pt x="1223" y="1078"/>
                </a:lnTo>
                <a:lnTo>
                  <a:pt x="1233" y="1082"/>
                </a:lnTo>
                <a:lnTo>
                  <a:pt x="1276" y="1093"/>
                </a:lnTo>
                <a:lnTo>
                  <a:pt x="1295" y="1104"/>
                </a:lnTo>
                <a:lnTo>
                  <a:pt x="1346" y="1169"/>
                </a:lnTo>
                <a:lnTo>
                  <a:pt x="1367" y="1185"/>
                </a:lnTo>
                <a:lnTo>
                  <a:pt x="1375" y="1187"/>
                </a:lnTo>
                <a:lnTo>
                  <a:pt x="1387" y="1192"/>
                </a:lnTo>
                <a:lnTo>
                  <a:pt x="1391" y="1207"/>
                </a:lnTo>
                <a:lnTo>
                  <a:pt x="1382" y="1211"/>
                </a:lnTo>
                <a:lnTo>
                  <a:pt x="1374" y="1205"/>
                </a:lnTo>
                <a:lnTo>
                  <a:pt x="1367" y="1205"/>
                </a:lnTo>
                <a:lnTo>
                  <a:pt x="1362" y="1211"/>
                </a:lnTo>
                <a:lnTo>
                  <a:pt x="1360" y="1218"/>
                </a:lnTo>
                <a:lnTo>
                  <a:pt x="1367" y="1227"/>
                </a:lnTo>
                <a:lnTo>
                  <a:pt x="1392" y="1234"/>
                </a:lnTo>
                <a:lnTo>
                  <a:pt x="1404" y="1225"/>
                </a:lnTo>
                <a:lnTo>
                  <a:pt x="1425" y="1223"/>
                </a:lnTo>
                <a:lnTo>
                  <a:pt x="1498" y="1192"/>
                </a:lnTo>
                <a:lnTo>
                  <a:pt x="1514" y="1162"/>
                </a:lnTo>
                <a:lnTo>
                  <a:pt x="1515" y="1154"/>
                </a:lnTo>
                <a:lnTo>
                  <a:pt x="1507" y="1113"/>
                </a:lnTo>
                <a:lnTo>
                  <a:pt x="1507" y="1091"/>
                </a:lnTo>
                <a:lnTo>
                  <a:pt x="1522" y="1053"/>
                </a:lnTo>
                <a:lnTo>
                  <a:pt x="1538" y="1057"/>
                </a:lnTo>
                <a:lnTo>
                  <a:pt x="1519" y="980"/>
                </a:lnTo>
                <a:lnTo>
                  <a:pt x="1526" y="941"/>
                </a:lnTo>
                <a:lnTo>
                  <a:pt x="1521" y="868"/>
                </a:lnTo>
                <a:lnTo>
                  <a:pt x="1507" y="810"/>
                </a:lnTo>
                <a:lnTo>
                  <a:pt x="1495" y="788"/>
                </a:lnTo>
                <a:lnTo>
                  <a:pt x="1445" y="718"/>
                </a:lnTo>
                <a:lnTo>
                  <a:pt x="1415" y="638"/>
                </a:lnTo>
                <a:lnTo>
                  <a:pt x="1374" y="582"/>
                </a:lnTo>
                <a:lnTo>
                  <a:pt x="1374" y="574"/>
                </a:lnTo>
                <a:lnTo>
                  <a:pt x="1372" y="562"/>
                </a:lnTo>
                <a:lnTo>
                  <a:pt x="1358" y="531"/>
                </a:lnTo>
                <a:lnTo>
                  <a:pt x="1358" y="516"/>
                </a:lnTo>
                <a:lnTo>
                  <a:pt x="1370" y="497"/>
                </a:lnTo>
                <a:lnTo>
                  <a:pt x="1372" y="489"/>
                </a:lnTo>
                <a:lnTo>
                  <a:pt x="1319" y="413"/>
                </a:lnTo>
                <a:lnTo>
                  <a:pt x="1290" y="382"/>
                </a:lnTo>
                <a:lnTo>
                  <a:pt x="1269" y="370"/>
                </a:lnTo>
                <a:lnTo>
                  <a:pt x="1266" y="361"/>
                </a:lnTo>
                <a:lnTo>
                  <a:pt x="1232" y="312"/>
                </a:lnTo>
                <a:lnTo>
                  <a:pt x="1187" y="228"/>
                </a:lnTo>
                <a:lnTo>
                  <a:pt x="1175" y="179"/>
                </a:lnTo>
                <a:lnTo>
                  <a:pt x="1148" y="107"/>
                </a:lnTo>
                <a:lnTo>
                  <a:pt x="1148" y="98"/>
                </a:lnTo>
                <a:lnTo>
                  <a:pt x="1136" y="87"/>
                </a:lnTo>
                <a:lnTo>
                  <a:pt x="1129" y="81"/>
                </a:lnTo>
                <a:lnTo>
                  <a:pt x="1124" y="31"/>
                </a:lnTo>
                <a:lnTo>
                  <a:pt x="1117" y="14"/>
                </a:lnTo>
                <a:lnTo>
                  <a:pt x="1100" y="18"/>
                </a:lnTo>
                <a:lnTo>
                  <a:pt x="1071" y="16"/>
                </a:lnTo>
                <a:lnTo>
                  <a:pt x="1037" y="0"/>
                </a:lnTo>
                <a:lnTo>
                  <a:pt x="1022" y="11"/>
                </a:lnTo>
                <a:lnTo>
                  <a:pt x="1016" y="22"/>
                </a:lnTo>
                <a:lnTo>
                  <a:pt x="1015" y="36"/>
                </a:lnTo>
                <a:lnTo>
                  <a:pt x="1028" y="85"/>
                </a:lnTo>
                <a:lnTo>
                  <a:pt x="1025" y="112"/>
                </a:lnTo>
                <a:lnTo>
                  <a:pt x="1001" y="110"/>
                </a:lnTo>
                <a:lnTo>
                  <a:pt x="993" y="100"/>
                </a:lnTo>
                <a:lnTo>
                  <a:pt x="986" y="72"/>
                </a:lnTo>
                <a:lnTo>
                  <a:pt x="500" y="107"/>
                </a:lnTo>
                <a:lnTo>
                  <a:pt x="488" y="89"/>
                </a:lnTo>
                <a:lnTo>
                  <a:pt x="490" y="74"/>
                </a:lnTo>
                <a:lnTo>
                  <a:pt x="475" y="56"/>
                </a:lnTo>
                <a:lnTo>
                  <a:pt x="471" y="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34"/>
          <p:cNvSpPr>
            <a:spLocks/>
          </p:cNvSpPr>
          <p:nvPr/>
        </p:nvSpPr>
        <p:spPr bwMode="auto">
          <a:xfrm>
            <a:off x="8556835" y="3919920"/>
            <a:ext cx="614362" cy="311150"/>
          </a:xfrm>
          <a:custGeom>
            <a:avLst/>
            <a:gdLst>
              <a:gd name="T0" fmla="*/ 352425 w 774"/>
              <a:gd name="T1" fmla="*/ 21377 h 393"/>
              <a:gd name="T2" fmla="*/ 19050 w 774"/>
              <a:gd name="T3" fmla="*/ 184473 h 393"/>
              <a:gd name="T4" fmla="*/ 32544 w 774"/>
              <a:gd name="T5" fmla="*/ 168639 h 393"/>
              <a:gd name="T6" fmla="*/ 72231 w 774"/>
              <a:gd name="T7" fmla="*/ 133011 h 393"/>
              <a:gd name="T8" fmla="*/ 89694 w 774"/>
              <a:gd name="T9" fmla="*/ 113217 h 393"/>
              <a:gd name="T10" fmla="*/ 104775 w 774"/>
              <a:gd name="T11" fmla="*/ 104508 h 393"/>
              <a:gd name="T12" fmla="*/ 137319 w 774"/>
              <a:gd name="T13" fmla="*/ 101341 h 393"/>
              <a:gd name="T14" fmla="*/ 184944 w 774"/>
              <a:gd name="T15" fmla="*/ 74423 h 393"/>
              <a:gd name="T16" fmla="*/ 203994 w 774"/>
              <a:gd name="T17" fmla="*/ 81548 h 393"/>
              <a:gd name="T18" fmla="*/ 219869 w 774"/>
              <a:gd name="T19" fmla="*/ 90257 h 393"/>
              <a:gd name="T20" fmla="*/ 240506 w 774"/>
              <a:gd name="T21" fmla="*/ 125885 h 393"/>
              <a:gd name="T22" fmla="*/ 261937 w 774"/>
              <a:gd name="T23" fmla="*/ 129052 h 393"/>
              <a:gd name="T24" fmla="*/ 267494 w 774"/>
              <a:gd name="T25" fmla="*/ 147262 h 393"/>
              <a:gd name="T26" fmla="*/ 306387 w 774"/>
              <a:gd name="T27" fmla="*/ 163096 h 393"/>
              <a:gd name="T28" fmla="*/ 334962 w 774"/>
              <a:gd name="T29" fmla="*/ 183681 h 393"/>
              <a:gd name="T30" fmla="*/ 344487 w 774"/>
              <a:gd name="T31" fmla="*/ 206642 h 393"/>
              <a:gd name="T32" fmla="*/ 317500 w 774"/>
              <a:gd name="T33" fmla="*/ 265230 h 393"/>
              <a:gd name="T34" fmla="*/ 338931 w 774"/>
              <a:gd name="T35" fmla="*/ 285023 h 393"/>
              <a:gd name="T36" fmla="*/ 370681 w 774"/>
              <a:gd name="T37" fmla="*/ 290565 h 393"/>
              <a:gd name="T38" fmla="*/ 378618 w 774"/>
              <a:gd name="T39" fmla="*/ 290565 h 393"/>
              <a:gd name="T40" fmla="*/ 416718 w 774"/>
              <a:gd name="T41" fmla="*/ 288190 h 393"/>
              <a:gd name="T42" fmla="*/ 455612 w 774"/>
              <a:gd name="T43" fmla="*/ 305608 h 393"/>
              <a:gd name="T44" fmla="*/ 461168 w 774"/>
              <a:gd name="T45" fmla="*/ 297691 h 393"/>
              <a:gd name="T46" fmla="*/ 443706 w 774"/>
              <a:gd name="T47" fmla="*/ 269188 h 393"/>
              <a:gd name="T48" fmla="*/ 430212 w 774"/>
              <a:gd name="T49" fmla="*/ 263646 h 393"/>
              <a:gd name="T50" fmla="*/ 436562 w 774"/>
              <a:gd name="T51" fmla="*/ 258104 h 393"/>
              <a:gd name="T52" fmla="*/ 427037 w 774"/>
              <a:gd name="T53" fmla="*/ 244645 h 393"/>
              <a:gd name="T54" fmla="*/ 407193 w 774"/>
              <a:gd name="T55" fmla="*/ 196349 h 393"/>
              <a:gd name="T56" fmla="*/ 401637 w 774"/>
              <a:gd name="T57" fmla="*/ 167847 h 393"/>
              <a:gd name="T58" fmla="*/ 405606 w 774"/>
              <a:gd name="T59" fmla="*/ 125885 h 393"/>
              <a:gd name="T60" fmla="*/ 399256 w 774"/>
              <a:gd name="T61" fmla="*/ 111634 h 393"/>
              <a:gd name="T62" fmla="*/ 405606 w 774"/>
              <a:gd name="T63" fmla="*/ 97383 h 393"/>
              <a:gd name="T64" fmla="*/ 432593 w 774"/>
              <a:gd name="T65" fmla="*/ 68881 h 393"/>
              <a:gd name="T66" fmla="*/ 443706 w 774"/>
              <a:gd name="T67" fmla="*/ 38003 h 393"/>
              <a:gd name="T68" fmla="*/ 462756 w 774"/>
              <a:gd name="T69" fmla="*/ 48296 h 393"/>
              <a:gd name="T70" fmla="*/ 443706 w 774"/>
              <a:gd name="T71" fmla="*/ 83132 h 393"/>
              <a:gd name="T72" fmla="*/ 428625 w 774"/>
              <a:gd name="T73" fmla="*/ 110051 h 393"/>
              <a:gd name="T74" fmla="*/ 446087 w 774"/>
              <a:gd name="T75" fmla="*/ 129052 h 393"/>
              <a:gd name="T76" fmla="*/ 451643 w 774"/>
              <a:gd name="T77" fmla="*/ 167847 h 393"/>
              <a:gd name="T78" fmla="*/ 436562 w 774"/>
              <a:gd name="T79" fmla="*/ 186057 h 393"/>
              <a:gd name="T80" fmla="*/ 455612 w 774"/>
              <a:gd name="T81" fmla="*/ 198724 h 393"/>
              <a:gd name="T82" fmla="*/ 455612 w 774"/>
              <a:gd name="T83" fmla="*/ 220893 h 393"/>
              <a:gd name="T84" fmla="*/ 461168 w 774"/>
              <a:gd name="T85" fmla="*/ 250978 h 393"/>
              <a:gd name="T86" fmla="*/ 491331 w 774"/>
              <a:gd name="T87" fmla="*/ 265230 h 393"/>
              <a:gd name="T88" fmla="*/ 507206 w 774"/>
              <a:gd name="T89" fmla="*/ 258104 h 393"/>
              <a:gd name="T90" fmla="*/ 510381 w 774"/>
              <a:gd name="T91" fmla="*/ 270772 h 393"/>
              <a:gd name="T92" fmla="*/ 520700 w 774"/>
              <a:gd name="T93" fmla="*/ 297691 h 393"/>
              <a:gd name="T94" fmla="*/ 542925 w 774"/>
              <a:gd name="T95" fmla="*/ 309567 h 393"/>
              <a:gd name="T96" fmla="*/ 554831 w 774"/>
              <a:gd name="T97" fmla="*/ 297691 h 393"/>
              <a:gd name="T98" fmla="*/ 599281 w 774"/>
              <a:gd name="T99" fmla="*/ 274730 h 393"/>
              <a:gd name="T100" fmla="*/ 614362 w 774"/>
              <a:gd name="T101" fmla="*/ 205058 h 393"/>
              <a:gd name="T102" fmla="*/ 526256 w 774"/>
              <a:gd name="T103" fmla="*/ 217726 h 3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4" h="393">
                <a:moveTo>
                  <a:pt x="586" y="0"/>
                </a:moveTo>
                <a:lnTo>
                  <a:pt x="444" y="27"/>
                </a:lnTo>
                <a:lnTo>
                  <a:pt x="0" y="117"/>
                </a:lnTo>
                <a:lnTo>
                  <a:pt x="24" y="233"/>
                </a:lnTo>
                <a:lnTo>
                  <a:pt x="33" y="219"/>
                </a:lnTo>
                <a:lnTo>
                  <a:pt x="41" y="213"/>
                </a:lnTo>
                <a:lnTo>
                  <a:pt x="75" y="174"/>
                </a:lnTo>
                <a:lnTo>
                  <a:pt x="91" y="168"/>
                </a:lnTo>
                <a:lnTo>
                  <a:pt x="101" y="148"/>
                </a:lnTo>
                <a:lnTo>
                  <a:pt x="113" y="143"/>
                </a:lnTo>
                <a:lnTo>
                  <a:pt x="123" y="119"/>
                </a:lnTo>
                <a:lnTo>
                  <a:pt x="132" y="132"/>
                </a:lnTo>
                <a:lnTo>
                  <a:pt x="152" y="135"/>
                </a:lnTo>
                <a:lnTo>
                  <a:pt x="173" y="128"/>
                </a:lnTo>
                <a:lnTo>
                  <a:pt x="178" y="112"/>
                </a:lnTo>
                <a:lnTo>
                  <a:pt x="233" y="94"/>
                </a:lnTo>
                <a:lnTo>
                  <a:pt x="245" y="99"/>
                </a:lnTo>
                <a:lnTo>
                  <a:pt x="257" y="103"/>
                </a:lnTo>
                <a:lnTo>
                  <a:pt x="272" y="96"/>
                </a:lnTo>
                <a:lnTo>
                  <a:pt x="277" y="114"/>
                </a:lnTo>
                <a:lnTo>
                  <a:pt x="286" y="117"/>
                </a:lnTo>
                <a:lnTo>
                  <a:pt x="303" y="159"/>
                </a:lnTo>
                <a:lnTo>
                  <a:pt x="316" y="155"/>
                </a:lnTo>
                <a:lnTo>
                  <a:pt x="330" y="163"/>
                </a:lnTo>
                <a:lnTo>
                  <a:pt x="347" y="168"/>
                </a:lnTo>
                <a:lnTo>
                  <a:pt x="337" y="186"/>
                </a:lnTo>
                <a:lnTo>
                  <a:pt x="354" y="206"/>
                </a:lnTo>
                <a:lnTo>
                  <a:pt x="386" y="206"/>
                </a:lnTo>
                <a:lnTo>
                  <a:pt x="402" y="224"/>
                </a:lnTo>
                <a:lnTo>
                  <a:pt x="422" y="232"/>
                </a:lnTo>
                <a:lnTo>
                  <a:pt x="436" y="251"/>
                </a:lnTo>
                <a:lnTo>
                  <a:pt x="434" y="261"/>
                </a:lnTo>
                <a:lnTo>
                  <a:pt x="412" y="300"/>
                </a:lnTo>
                <a:lnTo>
                  <a:pt x="400" y="335"/>
                </a:lnTo>
                <a:lnTo>
                  <a:pt x="403" y="360"/>
                </a:lnTo>
                <a:lnTo>
                  <a:pt x="427" y="360"/>
                </a:lnTo>
                <a:lnTo>
                  <a:pt x="450" y="347"/>
                </a:lnTo>
                <a:lnTo>
                  <a:pt x="467" y="367"/>
                </a:lnTo>
                <a:lnTo>
                  <a:pt x="477" y="373"/>
                </a:lnTo>
                <a:lnTo>
                  <a:pt x="477" y="367"/>
                </a:lnTo>
                <a:lnTo>
                  <a:pt x="497" y="364"/>
                </a:lnTo>
                <a:lnTo>
                  <a:pt x="525" y="364"/>
                </a:lnTo>
                <a:lnTo>
                  <a:pt x="559" y="376"/>
                </a:lnTo>
                <a:lnTo>
                  <a:pt x="574" y="386"/>
                </a:lnTo>
                <a:lnTo>
                  <a:pt x="581" y="384"/>
                </a:lnTo>
                <a:lnTo>
                  <a:pt x="581" y="376"/>
                </a:lnTo>
                <a:lnTo>
                  <a:pt x="574" y="367"/>
                </a:lnTo>
                <a:lnTo>
                  <a:pt x="559" y="340"/>
                </a:lnTo>
                <a:lnTo>
                  <a:pt x="545" y="337"/>
                </a:lnTo>
                <a:lnTo>
                  <a:pt x="542" y="333"/>
                </a:lnTo>
                <a:lnTo>
                  <a:pt x="545" y="326"/>
                </a:lnTo>
                <a:lnTo>
                  <a:pt x="550" y="326"/>
                </a:lnTo>
                <a:lnTo>
                  <a:pt x="556" y="317"/>
                </a:lnTo>
                <a:lnTo>
                  <a:pt x="538" y="309"/>
                </a:lnTo>
                <a:lnTo>
                  <a:pt x="526" y="288"/>
                </a:lnTo>
                <a:lnTo>
                  <a:pt x="513" y="248"/>
                </a:lnTo>
                <a:lnTo>
                  <a:pt x="509" y="233"/>
                </a:lnTo>
                <a:lnTo>
                  <a:pt x="506" y="212"/>
                </a:lnTo>
                <a:lnTo>
                  <a:pt x="513" y="170"/>
                </a:lnTo>
                <a:lnTo>
                  <a:pt x="511" y="159"/>
                </a:lnTo>
                <a:lnTo>
                  <a:pt x="506" y="152"/>
                </a:lnTo>
                <a:lnTo>
                  <a:pt x="503" y="141"/>
                </a:lnTo>
                <a:lnTo>
                  <a:pt x="506" y="134"/>
                </a:lnTo>
                <a:lnTo>
                  <a:pt x="511" y="123"/>
                </a:lnTo>
                <a:lnTo>
                  <a:pt x="516" y="108"/>
                </a:lnTo>
                <a:lnTo>
                  <a:pt x="545" y="87"/>
                </a:lnTo>
                <a:lnTo>
                  <a:pt x="550" y="79"/>
                </a:lnTo>
                <a:lnTo>
                  <a:pt x="559" y="48"/>
                </a:lnTo>
                <a:lnTo>
                  <a:pt x="574" y="50"/>
                </a:lnTo>
                <a:lnTo>
                  <a:pt x="583" y="61"/>
                </a:lnTo>
                <a:lnTo>
                  <a:pt x="569" y="87"/>
                </a:lnTo>
                <a:lnTo>
                  <a:pt x="559" y="105"/>
                </a:lnTo>
                <a:lnTo>
                  <a:pt x="549" y="117"/>
                </a:lnTo>
                <a:lnTo>
                  <a:pt x="540" y="139"/>
                </a:lnTo>
                <a:lnTo>
                  <a:pt x="550" y="159"/>
                </a:lnTo>
                <a:lnTo>
                  <a:pt x="562" y="163"/>
                </a:lnTo>
                <a:lnTo>
                  <a:pt x="573" y="204"/>
                </a:lnTo>
                <a:lnTo>
                  <a:pt x="569" y="212"/>
                </a:lnTo>
                <a:lnTo>
                  <a:pt x="547" y="224"/>
                </a:lnTo>
                <a:lnTo>
                  <a:pt x="550" y="235"/>
                </a:lnTo>
                <a:lnTo>
                  <a:pt x="569" y="242"/>
                </a:lnTo>
                <a:lnTo>
                  <a:pt x="574" y="251"/>
                </a:lnTo>
                <a:lnTo>
                  <a:pt x="569" y="270"/>
                </a:lnTo>
                <a:lnTo>
                  <a:pt x="574" y="279"/>
                </a:lnTo>
                <a:lnTo>
                  <a:pt x="574" y="291"/>
                </a:lnTo>
                <a:lnTo>
                  <a:pt x="581" y="317"/>
                </a:lnTo>
                <a:lnTo>
                  <a:pt x="607" y="335"/>
                </a:lnTo>
                <a:lnTo>
                  <a:pt x="619" y="335"/>
                </a:lnTo>
                <a:lnTo>
                  <a:pt x="626" y="326"/>
                </a:lnTo>
                <a:lnTo>
                  <a:pt x="639" y="326"/>
                </a:lnTo>
                <a:lnTo>
                  <a:pt x="646" y="329"/>
                </a:lnTo>
                <a:lnTo>
                  <a:pt x="643" y="342"/>
                </a:lnTo>
                <a:lnTo>
                  <a:pt x="655" y="367"/>
                </a:lnTo>
                <a:lnTo>
                  <a:pt x="656" y="376"/>
                </a:lnTo>
                <a:lnTo>
                  <a:pt x="663" y="391"/>
                </a:lnTo>
                <a:lnTo>
                  <a:pt x="684" y="391"/>
                </a:lnTo>
                <a:lnTo>
                  <a:pt x="687" y="393"/>
                </a:lnTo>
                <a:lnTo>
                  <a:pt x="699" y="376"/>
                </a:lnTo>
                <a:lnTo>
                  <a:pt x="754" y="357"/>
                </a:lnTo>
                <a:lnTo>
                  <a:pt x="755" y="347"/>
                </a:lnTo>
                <a:lnTo>
                  <a:pt x="759" y="335"/>
                </a:lnTo>
                <a:lnTo>
                  <a:pt x="774" y="259"/>
                </a:lnTo>
                <a:lnTo>
                  <a:pt x="771" y="253"/>
                </a:lnTo>
                <a:lnTo>
                  <a:pt x="663" y="275"/>
                </a:lnTo>
                <a:lnTo>
                  <a:pt x="58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35"/>
          <p:cNvSpPr>
            <a:spLocks/>
          </p:cNvSpPr>
          <p:nvPr/>
        </p:nvSpPr>
        <p:spPr bwMode="auto">
          <a:xfrm>
            <a:off x="9021972" y="3891345"/>
            <a:ext cx="146050" cy="247650"/>
          </a:xfrm>
          <a:custGeom>
            <a:avLst/>
            <a:gdLst>
              <a:gd name="T0" fmla="*/ 146050 w 185"/>
              <a:gd name="T1" fmla="*/ 230188 h 312"/>
              <a:gd name="T2" fmla="*/ 142892 w 185"/>
              <a:gd name="T3" fmla="*/ 213519 h 312"/>
              <a:gd name="T4" fmla="*/ 133419 w 185"/>
              <a:gd name="T5" fmla="*/ 187325 h 312"/>
              <a:gd name="T6" fmla="*/ 117629 w 185"/>
              <a:gd name="T7" fmla="*/ 171450 h 312"/>
              <a:gd name="T8" fmla="*/ 94735 w 185"/>
              <a:gd name="T9" fmla="*/ 153988 h 312"/>
              <a:gd name="T10" fmla="*/ 85262 w 185"/>
              <a:gd name="T11" fmla="*/ 142875 h 312"/>
              <a:gd name="T12" fmla="*/ 81314 w 185"/>
              <a:gd name="T13" fmla="*/ 130969 h 312"/>
              <a:gd name="T14" fmla="*/ 63946 w 185"/>
              <a:gd name="T15" fmla="*/ 98425 h 312"/>
              <a:gd name="T16" fmla="*/ 56841 w 185"/>
              <a:gd name="T17" fmla="*/ 83344 h 312"/>
              <a:gd name="T18" fmla="*/ 41052 w 185"/>
              <a:gd name="T19" fmla="*/ 65088 h 312"/>
              <a:gd name="T20" fmla="*/ 35526 w 185"/>
              <a:gd name="T21" fmla="*/ 54769 h 312"/>
              <a:gd name="T22" fmla="*/ 35526 w 185"/>
              <a:gd name="T23" fmla="*/ 43656 h 312"/>
              <a:gd name="T24" fmla="*/ 35526 w 185"/>
              <a:gd name="T25" fmla="*/ 40481 h 312"/>
              <a:gd name="T26" fmla="*/ 35526 w 185"/>
              <a:gd name="T27" fmla="*/ 34925 h 312"/>
              <a:gd name="T28" fmla="*/ 43420 w 185"/>
              <a:gd name="T29" fmla="*/ 3175 h 312"/>
              <a:gd name="T30" fmla="*/ 32368 w 185"/>
              <a:gd name="T31" fmla="*/ 0 h 312"/>
              <a:gd name="T32" fmla="*/ 18947 w 185"/>
              <a:gd name="T33" fmla="*/ 1588 h 312"/>
              <a:gd name="T34" fmla="*/ 7105 w 185"/>
              <a:gd name="T35" fmla="*/ 14288 h 312"/>
              <a:gd name="T36" fmla="*/ 5526 w 185"/>
              <a:gd name="T37" fmla="*/ 24606 h 312"/>
              <a:gd name="T38" fmla="*/ 1579 w 185"/>
              <a:gd name="T39" fmla="*/ 27781 h 312"/>
              <a:gd name="T40" fmla="*/ 0 w 185"/>
              <a:gd name="T41" fmla="*/ 29369 h 312"/>
              <a:gd name="T42" fmla="*/ 60788 w 185"/>
              <a:gd name="T43" fmla="*/ 247650 h 312"/>
              <a:gd name="T44" fmla="*/ 146050 w 185"/>
              <a:gd name="T45" fmla="*/ 230188 h 3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85" h="312">
                <a:moveTo>
                  <a:pt x="185" y="290"/>
                </a:moveTo>
                <a:lnTo>
                  <a:pt x="181" y="269"/>
                </a:lnTo>
                <a:lnTo>
                  <a:pt x="169" y="236"/>
                </a:lnTo>
                <a:lnTo>
                  <a:pt x="149" y="216"/>
                </a:lnTo>
                <a:lnTo>
                  <a:pt x="120" y="194"/>
                </a:lnTo>
                <a:lnTo>
                  <a:pt x="108" y="180"/>
                </a:lnTo>
                <a:lnTo>
                  <a:pt x="103" y="165"/>
                </a:lnTo>
                <a:lnTo>
                  <a:pt x="81" y="124"/>
                </a:lnTo>
                <a:lnTo>
                  <a:pt x="72" y="105"/>
                </a:lnTo>
                <a:lnTo>
                  <a:pt x="52" y="82"/>
                </a:lnTo>
                <a:lnTo>
                  <a:pt x="45" y="69"/>
                </a:lnTo>
                <a:lnTo>
                  <a:pt x="45" y="55"/>
                </a:lnTo>
                <a:lnTo>
                  <a:pt x="45" y="51"/>
                </a:lnTo>
                <a:lnTo>
                  <a:pt x="45" y="44"/>
                </a:lnTo>
                <a:lnTo>
                  <a:pt x="55" y="4"/>
                </a:lnTo>
                <a:lnTo>
                  <a:pt x="41" y="0"/>
                </a:lnTo>
                <a:lnTo>
                  <a:pt x="24" y="2"/>
                </a:lnTo>
                <a:lnTo>
                  <a:pt x="9" y="18"/>
                </a:lnTo>
                <a:lnTo>
                  <a:pt x="7" y="31"/>
                </a:lnTo>
                <a:lnTo>
                  <a:pt x="2" y="35"/>
                </a:lnTo>
                <a:lnTo>
                  <a:pt x="0" y="37"/>
                </a:lnTo>
                <a:lnTo>
                  <a:pt x="77" y="312"/>
                </a:lnTo>
                <a:lnTo>
                  <a:pt x="185" y="2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36"/>
          <p:cNvSpPr>
            <a:spLocks/>
          </p:cNvSpPr>
          <p:nvPr/>
        </p:nvSpPr>
        <p:spPr bwMode="auto">
          <a:xfrm>
            <a:off x="9056897" y="3600832"/>
            <a:ext cx="185738" cy="434975"/>
          </a:xfrm>
          <a:custGeom>
            <a:avLst/>
            <a:gdLst>
              <a:gd name="T0" fmla="*/ 0 w 232"/>
              <a:gd name="T1" fmla="*/ 324845 h 549"/>
              <a:gd name="T2" fmla="*/ 5604 w 232"/>
              <a:gd name="T3" fmla="*/ 327222 h 549"/>
              <a:gd name="T4" fmla="*/ 23217 w 232"/>
              <a:gd name="T5" fmla="*/ 356537 h 549"/>
              <a:gd name="T6" fmla="*/ 64048 w 232"/>
              <a:gd name="T7" fmla="*/ 385060 h 549"/>
              <a:gd name="T8" fmla="*/ 95271 w 232"/>
              <a:gd name="T9" fmla="*/ 392191 h 549"/>
              <a:gd name="T10" fmla="*/ 102476 w 232"/>
              <a:gd name="T11" fmla="*/ 415167 h 549"/>
              <a:gd name="T12" fmla="*/ 110482 w 232"/>
              <a:gd name="T13" fmla="*/ 434975 h 549"/>
              <a:gd name="T14" fmla="*/ 128095 w 232"/>
              <a:gd name="T15" fmla="*/ 404867 h 549"/>
              <a:gd name="T16" fmla="*/ 141705 w 232"/>
              <a:gd name="T17" fmla="*/ 358914 h 549"/>
              <a:gd name="T18" fmla="*/ 169726 w 232"/>
              <a:gd name="T19" fmla="*/ 311376 h 549"/>
              <a:gd name="T20" fmla="*/ 185738 w 232"/>
              <a:gd name="T21" fmla="*/ 270176 h 549"/>
              <a:gd name="T22" fmla="*/ 180134 w 232"/>
              <a:gd name="T23" fmla="*/ 196491 h 549"/>
              <a:gd name="T24" fmla="*/ 166524 w 232"/>
              <a:gd name="T25" fmla="*/ 136276 h 549"/>
              <a:gd name="T26" fmla="*/ 140905 w 232"/>
              <a:gd name="T27" fmla="*/ 146576 h 549"/>
              <a:gd name="T28" fmla="*/ 132098 w 232"/>
              <a:gd name="T29" fmla="*/ 141030 h 549"/>
              <a:gd name="T30" fmla="*/ 124092 w 232"/>
              <a:gd name="T31" fmla="*/ 143407 h 549"/>
              <a:gd name="T32" fmla="*/ 133699 w 232"/>
              <a:gd name="T33" fmla="*/ 112507 h 549"/>
              <a:gd name="T34" fmla="*/ 144908 w 232"/>
              <a:gd name="T35" fmla="*/ 106169 h 549"/>
              <a:gd name="T36" fmla="*/ 147309 w 232"/>
              <a:gd name="T37" fmla="*/ 76061 h 549"/>
              <a:gd name="T38" fmla="*/ 160119 w 232"/>
              <a:gd name="T39" fmla="*/ 60215 h 549"/>
              <a:gd name="T40" fmla="*/ 42432 w 232"/>
              <a:gd name="T41" fmla="*/ 0 h 549"/>
              <a:gd name="T42" fmla="*/ 27220 w 232"/>
              <a:gd name="T43" fmla="*/ 20600 h 549"/>
              <a:gd name="T44" fmla="*/ 21616 w 232"/>
              <a:gd name="T45" fmla="*/ 54669 h 549"/>
              <a:gd name="T46" fmla="*/ 2402 w 232"/>
              <a:gd name="T47" fmla="*/ 74477 h 549"/>
              <a:gd name="T48" fmla="*/ 13610 w 232"/>
              <a:gd name="T49" fmla="*/ 91907 h 549"/>
              <a:gd name="T50" fmla="*/ 6405 w 232"/>
              <a:gd name="T51" fmla="*/ 114884 h 549"/>
              <a:gd name="T52" fmla="*/ 12009 w 232"/>
              <a:gd name="T53" fmla="*/ 149745 h 549"/>
              <a:gd name="T54" fmla="*/ 33625 w 232"/>
              <a:gd name="T55" fmla="*/ 173515 h 549"/>
              <a:gd name="T56" fmla="*/ 52839 w 232"/>
              <a:gd name="T57" fmla="*/ 183815 h 549"/>
              <a:gd name="T58" fmla="*/ 69652 w 232"/>
              <a:gd name="T59" fmla="*/ 195699 h 549"/>
              <a:gd name="T60" fmla="*/ 85664 w 232"/>
              <a:gd name="T61" fmla="*/ 215507 h 549"/>
              <a:gd name="T62" fmla="*/ 44833 w 232"/>
              <a:gd name="T63" fmla="*/ 250368 h 549"/>
              <a:gd name="T64" fmla="*/ 8006 w 232"/>
              <a:gd name="T65" fmla="*/ 293153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2" h="549">
                <a:moveTo>
                  <a:pt x="10" y="370"/>
                </a:moveTo>
                <a:lnTo>
                  <a:pt x="0" y="410"/>
                </a:lnTo>
                <a:lnTo>
                  <a:pt x="0" y="417"/>
                </a:lnTo>
                <a:lnTo>
                  <a:pt x="7" y="413"/>
                </a:lnTo>
                <a:lnTo>
                  <a:pt x="15" y="435"/>
                </a:lnTo>
                <a:lnTo>
                  <a:pt x="29" y="450"/>
                </a:lnTo>
                <a:lnTo>
                  <a:pt x="42" y="464"/>
                </a:lnTo>
                <a:lnTo>
                  <a:pt x="80" y="486"/>
                </a:lnTo>
                <a:lnTo>
                  <a:pt x="90" y="490"/>
                </a:lnTo>
                <a:lnTo>
                  <a:pt x="119" y="495"/>
                </a:lnTo>
                <a:lnTo>
                  <a:pt x="128" y="497"/>
                </a:lnTo>
                <a:lnTo>
                  <a:pt x="128" y="524"/>
                </a:lnTo>
                <a:lnTo>
                  <a:pt x="128" y="542"/>
                </a:lnTo>
                <a:lnTo>
                  <a:pt x="138" y="549"/>
                </a:lnTo>
                <a:lnTo>
                  <a:pt x="148" y="537"/>
                </a:lnTo>
                <a:lnTo>
                  <a:pt x="160" y="511"/>
                </a:lnTo>
                <a:lnTo>
                  <a:pt x="160" y="486"/>
                </a:lnTo>
                <a:lnTo>
                  <a:pt x="177" y="453"/>
                </a:lnTo>
                <a:lnTo>
                  <a:pt x="188" y="430"/>
                </a:lnTo>
                <a:lnTo>
                  <a:pt x="212" y="393"/>
                </a:lnTo>
                <a:lnTo>
                  <a:pt x="222" y="366"/>
                </a:lnTo>
                <a:lnTo>
                  <a:pt x="232" y="341"/>
                </a:lnTo>
                <a:lnTo>
                  <a:pt x="230" y="325"/>
                </a:lnTo>
                <a:lnTo>
                  <a:pt x="225" y="248"/>
                </a:lnTo>
                <a:lnTo>
                  <a:pt x="220" y="190"/>
                </a:lnTo>
                <a:lnTo>
                  <a:pt x="208" y="172"/>
                </a:lnTo>
                <a:lnTo>
                  <a:pt x="184" y="180"/>
                </a:lnTo>
                <a:lnTo>
                  <a:pt x="176" y="185"/>
                </a:lnTo>
                <a:lnTo>
                  <a:pt x="167" y="183"/>
                </a:lnTo>
                <a:lnTo>
                  <a:pt x="165" y="178"/>
                </a:lnTo>
                <a:lnTo>
                  <a:pt x="159" y="183"/>
                </a:lnTo>
                <a:lnTo>
                  <a:pt x="155" y="181"/>
                </a:lnTo>
                <a:lnTo>
                  <a:pt x="155" y="171"/>
                </a:lnTo>
                <a:lnTo>
                  <a:pt x="167" y="142"/>
                </a:lnTo>
                <a:lnTo>
                  <a:pt x="174" y="136"/>
                </a:lnTo>
                <a:lnTo>
                  <a:pt x="181" y="134"/>
                </a:lnTo>
                <a:lnTo>
                  <a:pt x="179" y="111"/>
                </a:lnTo>
                <a:lnTo>
                  <a:pt x="184" y="96"/>
                </a:lnTo>
                <a:lnTo>
                  <a:pt x="191" y="85"/>
                </a:lnTo>
                <a:lnTo>
                  <a:pt x="200" y="76"/>
                </a:lnTo>
                <a:lnTo>
                  <a:pt x="191" y="51"/>
                </a:lnTo>
                <a:lnTo>
                  <a:pt x="53" y="0"/>
                </a:lnTo>
                <a:lnTo>
                  <a:pt x="46" y="6"/>
                </a:lnTo>
                <a:lnTo>
                  <a:pt x="34" y="26"/>
                </a:lnTo>
                <a:lnTo>
                  <a:pt x="34" y="35"/>
                </a:lnTo>
                <a:lnTo>
                  <a:pt x="27" y="69"/>
                </a:lnTo>
                <a:lnTo>
                  <a:pt x="8" y="89"/>
                </a:lnTo>
                <a:lnTo>
                  <a:pt x="3" y="94"/>
                </a:lnTo>
                <a:lnTo>
                  <a:pt x="3" y="103"/>
                </a:lnTo>
                <a:lnTo>
                  <a:pt x="17" y="116"/>
                </a:lnTo>
                <a:lnTo>
                  <a:pt x="19" y="140"/>
                </a:lnTo>
                <a:lnTo>
                  <a:pt x="8" y="145"/>
                </a:lnTo>
                <a:lnTo>
                  <a:pt x="12" y="187"/>
                </a:lnTo>
                <a:lnTo>
                  <a:pt x="15" y="189"/>
                </a:lnTo>
                <a:lnTo>
                  <a:pt x="36" y="192"/>
                </a:lnTo>
                <a:lnTo>
                  <a:pt x="42" y="219"/>
                </a:lnTo>
                <a:lnTo>
                  <a:pt x="60" y="225"/>
                </a:lnTo>
                <a:lnTo>
                  <a:pt x="66" y="232"/>
                </a:lnTo>
                <a:lnTo>
                  <a:pt x="77" y="238"/>
                </a:lnTo>
                <a:lnTo>
                  <a:pt x="87" y="247"/>
                </a:lnTo>
                <a:lnTo>
                  <a:pt x="109" y="265"/>
                </a:lnTo>
                <a:lnTo>
                  <a:pt x="107" y="272"/>
                </a:lnTo>
                <a:lnTo>
                  <a:pt x="83" y="288"/>
                </a:lnTo>
                <a:lnTo>
                  <a:pt x="56" y="316"/>
                </a:lnTo>
                <a:lnTo>
                  <a:pt x="51" y="339"/>
                </a:lnTo>
                <a:lnTo>
                  <a:pt x="10" y="3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37"/>
          <p:cNvSpPr>
            <a:spLocks/>
          </p:cNvSpPr>
          <p:nvPr/>
        </p:nvSpPr>
        <p:spPr bwMode="auto">
          <a:xfrm>
            <a:off x="9225172" y="3391282"/>
            <a:ext cx="230188" cy="241300"/>
          </a:xfrm>
          <a:custGeom>
            <a:avLst/>
            <a:gdLst>
              <a:gd name="T0" fmla="*/ 0 w 288"/>
              <a:gd name="T1" fmla="*/ 52560 h 303"/>
              <a:gd name="T2" fmla="*/ 77529 w 288"/>
              <a:gd name="T3" fmla="*/ 30262 h 303"/>
              <a:gd name="T4" fmla="*/ 84722 w 288"/>
              <a:gd name="T5" fmla="*/ 40615 h 303"/>
              <a:gd name="T6" fmla="*/ 87120 w 288"/>
              <a:gd name="T7" fmla="*/ 39022 h 303"/>
              <a:gd name="T8" fmla="*/ 88718 w 288"/>
              <a:gd name="T9" fmla="*/ 33448 h 303"/>
              <a:gd name="T10" fmla="*/ 203013 w 288"/>
              <a:gd name="T11" fmla="*/ 0 h 303"/>
              <a:gd name="T12" fmla="*/ 230188 w 288"/>
              <a:gd name="T13" fmla="*/ 101139 h 303"/>
              <a:gd name="T14" fmla="*/ 226192 w 288"/>
              <a:gd name="T15" fmla="*/ 109899 h 303"/>
              <a:gd name="T16" fmla="*/ 225392 w 288"/>
              <a:gd name="T17" fmla="*/ 114677 h 303"/>
              <a:gd name="T18" fmla="*/ 226192 w 288"/>
              <a:gd name="T19" fmla="*/ 120252 h 303"/>
              <a:gd name="T20" fmla="*/ 226192 w 288"/>
              <a:gd name="T21" fmla="*/ 124234 h 303"/>
              <a:gd name="T22" fmla="*/ 211006 w 288"/>
              <a:gd name="T23" fmla="*/ 127419 h 303"/>
              <a:gd name="T24" fmla="*/ 173440 w 288"/>
              <a:gd name="T25" fmla="*/ 144939 h 303"/>
              <a:gd name="T26" fmla="*/ 162251 w 288"/>
              <a:gd name="T27" fmla="*/ 141754 h 303"/>
              <a:gd name="T28" fmla="*/ 159853 w 288"/>
              <a:gd name="T29" fmla="*/ 147328 h 303"/>
              <a:gd name="T30" fmla="*/ 158254 w 288"/>
              <a:gd name="T31" fmla="*/ 153699 h 303"/>
              <a:gd name="T32" fmla="*/ 155057 w 288"/>
              <a:gd name="T33" fmla="*/ 156088 h 303"/>
              <a:gd name="T34" fmla="*/ 133477 w 288"/>
              <a:gd name="T35" fmla="*/ 160867 h 303"/>
              <a:gd name="T36" fmla="*/ 100707 w 288"/>
              <a:gd name="T37" fmla="*/ 176794 h 303"/>
              <a:gd name="T38" fmla="*/ 96711 w 288"/>
              <a:gd name="T39" fmla="*/ 168830 h 303"/>
              <a:gd name="T40" fmla="*/ 77529 w 288"/>
              <a:gd name="T41" fmla="*/ 191925 h 303"/>
              <a:gd name="T42" fmla="*/ 33569 w 288"/>
              <a:gd name="T43" fmla="*/ 230947 h 303"/>
              <a:gd name="T44" fmla="*/ 15985 w 288"/>
              <a:gd name="T45" fmla="*/ 241300 h 303"/>
              <a:gd name="T46" fmla="*/ 3996 w 288"/>
              <a:gd name="T47" fmla="*/ 226965 h 303"/>
              <a:gd name="T48" fmla="*/ 23179 w 288"/>
              <a:gd name="T49" fmla="*/ 203871 h 303"/>
              <a:gd name="T50" fmla="*/ 23978 w 288"/>
              <a:gd name="T51" fmla="*/ 196703 h 303"/>
              <a:gd name="T52" fmla="*/ 15985 w 288"/>
              <a:gd name="T53" fmla="*/ 184758 h 303"/>
              <a:gd name="T54" fmla="*/ 0 w 288"/>
              <a:gd name="T55" fmla="*/ 52560 h 3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303">
                <a:moveTo>
                  <a:pt x="0" y="66"/>
                </a:moveTo>
                <a:lnTo>
                  <a:pt x="97" y="38"/>
                </a:lnTo>
                <a:lnTo>
                  <a:pt x="106" y="51"/>
                </a:lnTo>
                <a:lnTo>
                  <a:pt x="109" y="49"/>
                </a:lnTo>
                <a:lnTo>
                  <a:pt x="111" y="42"/>
                </a:lnTo>
                <a:lnTo>
                  <a:pt x="254" y="0"/>
                </a:lnTo>
                <a:lnTo>
                  <a:pt x="288" y="127"/>
                </a:lnTo>
                <a:lnTo>
                  <a:pt x="283" y="138"/>
                </a:lnTo>
                <a:lnTo>
                  <a:pt x="282" y="144"/>
                </a:lnTo>
                <a:lnTo>
                  <a:pt x="283" y="151"/>
                </a:lnTo>
                <a:lnTo>
                  <a:pt x="283" y="156"/>
                </a:lnTo>
                <a:lnTo>
                  <a:pt x="264" y="160"/>
                </a:lnTo>
                <a:lnTo>
                  <a:pt x="217" y="182"/>
                </a:lnTo>
                <a:lnTo>
                  <a:pt x="203" y="178"/>
                </a:lnTo>
                <a:lnTo>
                  <a:pt x="200" y="185"/>
                </a:lnTo>
                <a:lnTo>
                  <a:pt x="198" y="193"/>
                </a:lnTo>
                <a:lnTo>
                  <a:pt x="194" y="196"/>
                </a:lnTo>
                <a:lnTo>
                  <a:pt x="167" y="202"/>
                </a:lnTo>
                <a:lnTo>
                  <a:pt x="126" y="222"/>
                </a:lnTo>
                <a:lnTo>
                  <a:pt x="121" y="212"/>
                </a:lnTo>
                <a:lnTo>
                  <a:pt x="97" y="241"/>
                </a:lnTo>
                <a:lnTo>
                  <a:pt x="42" y="290"/>
                </a:lnTo>
                <a:lnTo>
                  <a:pt x="20" y="303"/>
                </a:lnTo>
                <a:lnTo>
                  <a:pt x="5" y="285"/>
                </a:lnTo>
                <a:lnTo>
                  <a:pt x="29" y="256"/>
                </a:lnTo>
                <a:lnTo>
                  <a:pt x="30" y="247"/>
                </a:lnTo>
                <a:lnTo>
                  <a:pt x="20" y="232"/>
                </a:lnTo>
                <a:lnTo>
                  <a:pt x="0" y="66"/>
                </a:lnTo>
                <a:close/>
              </a:path>
            </a:pathLst>
          </a:custGeom>
          <a:solidFill>
            <a:srgbClr val="FFBB3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38"/>
          <p:cNvSpPr>
            <a:spLocks/>
          </p:cNvSpPr>
          <p:nvPr/>
        </p:nvSpPr>
        <p:spPr bwMode="auto">
          <a:xfrm>
            <a:off x="9220410" y="3213482"/>
            <a:ext cx="444500" cy="242888"/>
          </a:xfrm>
          <a:custGeom>
            <a:avLst/>
            <a:gdLst>
              <a:gd name="T0" fmla="*/ 92075 w 560"/>
              <a:gd name="T1" fmla="*/ 78581 h 306"/>
              <a:gd name="T2" fmla="*/ 237331 w 560"/>
              <a:gd name="T3" fmla="*/ 39688 h 306"/>
              <a:gd name="T4" fmla="*/ 243681 w 560"/>
              <a:gd name="T5" fmla="*/ 39688 h 306"/>
              <a:gd name="T6" fmla="*/ 243681 w 560"/>
              <a:gd name="T7" fmla="*/ 25400 h 306"/>
              <a:gd name="T8" fmla="*/ 266700 w 560"/>
              <a:gd name="T9" fmla="*/ 794 h 306"/>
              <a:gd name="T10" fmla="*/ 284956 w 560"/>
              <a:gd name="T11" fmla="*/ 5556 h 306"/>
              <a:gd name="T12" fmla="*/ 306388 w 560"/>
              <a:gd name="T13" fmla="*/ 38894 h 306"/>
              <a:gd name="T14" fmla="*/ 308769 w 560"/>
              <a:gd name="T15" fmla="*/ 53181 h 306"/>
              <a:gd name="T16" fmla="*/ 292894 w 560"/>
              <a:gd name="T17" fmla="*/ 74613 h 306"/>
              <a:gd name="T18" fmla="*/ 288925 w 560"/>
              <a:gd name="T19" fmla="*/ 104775 h 306"/>
              <a:gd name="T20" fmla="*/ 322263 w 560"/>
              <a:gd name="T21" fmla="*/ 113506 h 306"/>
              <a:gd name="T22" fmla="*/ 356394 w 560"/>
              <a:gd name="T23" fmla="*/ 157957 h 306"/>
              <a:gd name="T24" fmla="*/ 400050 w 560"/>
              <a:gd name="T25" fmla="*/ 177007 h 306"/>
              <a:gd name="T26" fmla="*/ 425450 w 560"/>
              <a:gd name="T27" fmla="*/ 146844 h 306"/>
              <a:gd name="T28" fmla="*/ 409575 w 560"/>
              <a:gd name="T29" fmla="*/ 130969 h 306"/>
              <a:gd name="T30" fmla="*/ 396081 w 560"/>
              <a:gd name="T31" fmla="*/ 113506 h 306"/>
              <a:gd name="T32" fmla="*/ 411956 w 560"/>
              <a:gd name="T33" fmla="*/ 115888 h 306"/>
              <a:gd name="T34" fmla="*/ 444500 w 560"/>
              <a:gd name="T35" fmla="*/ 177007 h 306"/>
              <a:gd name="T36" fmla="*/ 431006 w 560"/>
              <a:gd name="T37" fmla="*/ 180975 h 306"/>
              <a:gd name="T38" fmla="*/ 396875 w 560"/>
              <a:gd name="T39" fmla="*/ 202407 h 306"/>
              <a:gd name="T40" fmla="*/ 365919 w 560"/>
              <a:gd name="T41" fmla="*/ 223044 h 306"/>
              <a:gd name="T42" fmla="*/ 364331 w 560"/>
              <a:gd name="T43" fmla="*/ 211138 h 306"/>
              <a:gd name="T44" fmla="*/ 356394 w 560"/>
              <a:gd name="T45" fmla="*/ 195263 h 306"/>
              <a:gd name="T46" fmla="*/ 327819 w 560"/>
              <a:gd name="T47" fmla="*/ 238919 h 306"/>
              <a:gd name="T48" fmla="*/ 314325 w 560"/>
              <a:gd name="T49" fmla="*/ 230982 h 306"/>
              <a:gd name="T50" fmla="*/ 307975 w 560"/>
              <a:gd name="T51" fmla="*/ 225425 h 306"/>
              <a:gd name="T52" fmla="*/ 296863 w 560"/>
              <a:gd name="T53" fmla="*/ 215900 h 306"/>
              <a:gd name="T54" fmla="*/ 273844 w 560"/>
              <a:gd name="T55" fmla="*/ 203994 h 306"/>
              <a:gd name="T56" fmla="*/ 260350 w 560"/>
              <a:gd name="T57" fmla="*/ 182563 h 306"/>
              <a:gd name="T58" fmla="*/ 207169 w 560"/>
              <a:gd name="T59" fmla="*/ 177800 h 306"/>
              <a:gd name="T60" fmla="*/ 92075 w 560"/>
              <a:gd name="T61" fmla="*/ 216694 h 306"/>
              <a:gd name="T62" fmla="*/ 82550 w 560"/>
              <a:gd name="T63" fmla="*/ 207963 h 306"/>
              <a:gd name="T64" fmla="*/ 0 w 560"/>
              <a:gd name="T65" fmla="*/ 223838 h 3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0" h="306">
                <a:moveTo>
                  <a:pt x="1" y="128"/>
                </a:moveTo>
                <a:lnTo>
                  <a:pt x="116" y="99"/>
                </a:lnTo>
                <a:lnTo>
                  <a:pt x="295" y="58"/>
                </a:lnTo>
                <a:lnTo>
                  <a:pt x="299" y="50"/>
                </a:lnTo>
                <a:lnTo>
                  <a:pt x="304" y="47"/>
                </a:lnTo>
                <a:lnTo>
                  <a:pt x="307" y="50"/>
                </a:lnTo>
                <a:lnTo>
                  <a:pt x="312" y="45"/>
                </a:lnTo>
                <a:lnTo>
                  <a:pt x="307" y="32"/>
                </a:lnTo>
                <a:lnTo>
                  <a:pt x="324" y="27"/>
                </a:lnTo>
                <a:lnTo>
                  <a:pt x="336" y="1"/>
                </a:lnTo>
                <a:lnTo>
                  <a:pt x="348" y="0"/>
                </a:lnTo>
                <a:lnTo>
                  <a:pt x="359" y="7"/>
                </a:lnTo>
                <a:lnTo>
                  <a:pt x="365" y="32"/>
                </a:lnTo>
                <a:lnTo>
                  <a:pt x="386" y="49"/>
                </a:lnTo>
                <a:lnTo>
                  <a:pt x="393" y="58"/>
                </a:lnTo>
                <a:lnTo>
                  <a:pt x="389" y="67"/>
                </a:lnTo>
                <a:lnTo>
                  <a:pt x="381" y="74"/>
                </a:lnTo>
                <a:lnTo>
                  <a:pt x="369" y="94"/>
                </a:lnTo>
                <a:lnTo>
                  <a:pt x="362" y="117"/>
                </a:lnTo>
                <a:lnTo>
                  <a:pt x="364" y="132"/>
                </a:lnTo>
                <a:lnTo>
                  <a:pt x="386" y="130"/>
                </a:lnTo>
                <a:lnTo>
                  <a:pt x="406" y="143"/>
                </a:lnTo>
                <a:lnTo>
                  <a:pt x="439" y="177"/>
                </a:lnTo>
                <a:lnTo>
                  <a:pt x="449" y="199"/>
                </a:lnTo>
                <a:lnTo>
                  <a:pt x="465" y="219"/>
                </a:lnTo>
                <a:lnTo>
                  <a:pt x="504" y="223"/>
                </a:lnTo>
                <a:lnTo>
                  <a:pt x="524" y="212"/>
                </a:lnTo>
                <a:lnTo>
                  <a:pt x="536" y="185"/>
                </a:lnTo>
                <a:lnTo>
                  <a:pt x="529" y="179"/>
                </a:lnTo>
                <a:lnTo>
                  <a:pt x="516" y="165"/>
                </a:lnTo>
                <a:lnTo>
                  <a:pt x="497" y="154"/>
                </a:lnTo>
                <a:lnTo>
                  <a:pt x="499" y="143"/>
                </a:lnTo>
                <a:lnTo>
                  <a:pt x="512" y="145"/>
                </a:lnTo>
                <a:lnTo>
                  <a:pt x="519" y="146"/>
                </a:lnTo>
                <a:lnTo>
                  <a:pt x="545" y="185"/>
                </a:lnTo>
                <a:lnTo>
                  <a:pt x="560" y="223"/>
                </a:lnTo>
                <a:lnTo>
                  <a:pt x="559" y="241"/>
                </a:lnTo>
                <a:lnTo>
                  <a:pt x="543" y="228"/>
                </a:lnTo>
                <a:lnTo>
                  <a:pt x="524" y="243"/>
                </a:lnTo>
                <a:lnTo>
                  <a:pt x="500" y="255"/>
                </a:lnTo>
                <a:lnTo>
                  <a:pt x="471" y="281"/>
                </a:lnTo>
                <a:lnTo>
                  <a:pt x="461" y="281"/>
                </a:lnTo>
                <a:lnTo>
                  <a:pt x="458" y="275"/>
                </a:lnTo>
                <a:lnTo>
                  <a:pt x="459" y="266"/>
                </a:lnTo>
                <a:lnTo>
                  <a:pt x="454" y="246"/>
                </a:lnTo>
                <a:lnTo>
                  <a:pt x="449" y="246"/>
                </a:lnTo>
                <a:lnTo>
                  <a:pt x="432" y="275"/>
                </a:lnTo>
                <a:lnTo>
                  <a:pt x="413" y="301"/>
                </a:lnTo>
                <a:lnTo>
                  <a:pt x="408" y="306"/>
                </a:lnTo>
                <a:lnTo>
                  <a:pt x="396" y="291"/>
                </a:lnTo>
                <a:lnTo>
                  <a:pt x="394" y="286"/>
                </a:lnTo>
                <a:lnTo>
                  <a:pt x="388" y="284"/>
                </a:lnTo>
                <a:lnTo>
                  <a:pt x="384" y="279"/>
                </a:lnTo>
                <a:lnTo>
                  <a:pt x="374" y="272"/>
                </a:lnTo>
                <a:lnTo>
                  <a:pt x="372" y="266"/>
                </a:lnTo>
                <a:lnTo>
                  <a:pt x="345" y="257"/>
                </a:lnTo>
                <a:lnTo>
                  <a:pt x="336" y="235"/>
                </a:lnTo>
                <a:lnTo>
                  <a:pt x="328" y="230"/>
                </a:lnTo>
                <a:lnTo>
                  <a:pt x="319" y="210"/>
                </a:lnTo>
                <a:lnTo>
                  <a:pt x="261" y="224"/>
                </a:lnTo>
                <a:lnTo>
                  <a:pt x="118" y="266"/>
                </a:lnTo>
                <a:lnTo>
                  <a:pt x="116" y="273"/>
                </a:lnTo>
                <a:lnTo>
                  <a:pt x="113" y="275"/>
                </a:lnTo>
                <a:lnTo>
                  <a:pt x="104" y="262"/>
                </a:lnTo>
                <a:lnTo>
                  <a:pt x="7" y="290"/>
                </a:lnTo>
                <a:lnTo>
                  <a:pt x="0" y="282"/>
                </a:lnTo>
                <a:lnTo>
                  <a:pt x="1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39" descr="Wide upward diagonal"/>
          <p:cNvSpPr>
            <a:spLocks/>
          </p:cNvSpPr>
          <p:nvPr/>
        </p:nvSpPr>
        <p:spPr bwMode="auto">
          <a:xfrm>
            <a:off x="9428372" y="3380170"/>
            <a:ext cx="115888" cy="136525"/>
          </a:xfrm>
          <a:custGeom>
            <a:avLst/>
            <a:gdLst>
              <a:gd name="T0" fmla="*/ 0 w 147"/>
              <a:gd name="T1" fmla="*/ 11113 h 172"/>
              <a:gd name="T2" fmla="*/ 26804 w 147"/>
              <a:gd name="T3" fmla="*/ 111919 h 172"/>
              <a:gd name="T4" fmla="*/ 22862 w 147"/>
              <a:gd name="T5" fmla="*/ 120650 h 172"/>
              <a:gd name="T6" fmla="*/ 22074 w 147"/>
              <a:gd name="T7" fmla="*/ 125413 h 172"/>
              <a:gd name="T8" fmla="*/ 22862 w 147"/>
              <a:gd name="T9" fmla="*/ 130969 h 172"/>
              <a:gd name="T10" fmla="*/ 22862 w 147"/>
              <a:gd name="T11" fmla="*/ 134938 h 172"/>
              <a:gd name="T12" fmla="*/ 29957 w 147"/>
              <a:gd name="T13" fmla="*/ 136525 h 172"/>
              <a:gd name="T14" fmla="*/ 52820 w 147"/>
              <a:gd name="T15" fmla="*/ 119063 h 172"/>
              <a:gd name="T16" fmla="*/ 67798 w 147"/>
              <a:gd name="T17" fmla="*/ 106363 h 172"/>
              <a:gd name="T18" fmla="*/ 67798 w 147"/>
              <a:gd name="T19" fmla="*/ 95250 h 172"/>
              <a:gd name="T20" fmla="*/ 63857 w 147"/>
              <a:gd name="T21" fmla="*/ 87313 h 172"/>
              <a:gd name="T22" fmla="*/ 63857 w 147"/>
              <a:gd name="T23" fmla="*/ 72231 h 172"/>
              <a:gd name="T24" fmla="*/ 74105 w 147"/>
              <a:gd name="T25" fmla="*/ 60325 h 172"/>
              <a:gd name="T26" fmla="*/ 78047 w 147"/>
              <a:gd name="T27" fmla="*/ 64294 h 172"/>
              <a:gd name="T28" fmla="*/ 78047 w 147"/>
              <a:gd name="T29" fmla="*/ 74613 h 172"/>
              <a:gd name="T30" fmla="*/ 78047 w 147"/>
              <a:gd name="T31" fmla="*/ 95250 h 172"/>
              <a:gd name="T32" fmla="*/ 81989 w 147"/>
              <a:gd name="T33" fmla="*/ 102394 h 172"/>
              <a:gd name="T34" fmla="*/ 90661 w 147"/>
              <a:gd name="T35" fmla="*/ 100806 h 172"/>
              <a:gd name="T36" fmla="*/ 90661 w 147"/>
              <a:gd name="T37" fmla="*/ 87313 h 172"/>
              <a:gd name="T38" fmla="*/ 96179 w 147"/>
              <a:gd name="T39" fmla="*/ 87313 h 172"/>
              <a:gd name="T40" fmla="*/ 102486 w 147"/>
              <a:gd name="T41" fmla="*/ 80169 h 172"/>
              <a:gd name="T42" fmla="*/ 114311 w 147"/>
              <a:gd name="T43" fmla="*/ 77788 h 172"/>
              <a:gd name="T44" fmla="*/ 115888 w 147"/>
              <a:gd name="T45" fmla="*/ 76200 h 172"/>
              <a:gd name="T46" fmla="*/ 106428 w 147"/>
              <a:gd name="T47" fmla="*/ 64294 h 172"/>
              <a:gd name="T48" fmla="*/ 104851 w 147"/>
              <a:gd name="T49" fmla="*/ 60325 h 172"/>
              <a:gd name="T50" fmla="*/ 100121 w 147"/>
              <a:gd name="T51" fmla="*/ 58738 h 172"/>
              <a:gd name="T52" fmla="*/ 96968 w 147"/>
              <a:gd name="T53" fmla="*/ 54769 h 172"/>
              <a:gd name="T54" fmla="*/ 89084 w 147"/>
              <a:gd name="T55" fmla="*/ 49213 h 172"/>
              <a:gd name="T56" fmla="*/ 87507 w 147"/>
              <a:gd name="T57" fmla="*/ 44450 h 172"/>
              <a:gd name="T58" fmla="*/ 66222 w 147"/>
              <a:gd name="T59" fmla="*/ 37306 h 172"/>
              <a:gd name="T60" fmla="*/ 59127 w 147"/>
              <a:gd name="T61" fmla="*/ 19844 h 172"/>
              <a:gd name="T62" fmla="*/ 52820 w 147"/>
              <a:gd name="T63" fmla="*/ 15875 h 172"/>
              <a:gd name="T64" fmla="*/ 45725 w 147"/>
              <a:gd name="T65" fmla="*/ 0 h 172"/>
              <a:gd name="T66" fmla="*/ 0 w 147"/>
              <a:gd name="T67" fmla="*/ 11113 h 1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7" h="172">
                <a:moveTo>
                  <a:pt x="0" y="14"/>
                </a:moveTo>
                <a:lnTo>
                  <a:pt x="34" y="141"/>
                </a:lnTo>
                <a:lnTo>
                  <a:pt x="29" y="152"/>
                </a:lnTo>
                <a:lnTo>
                  <a:pt x="28" y="158"/>
                </a:lnTo>
                <a:lnTo>
                  <a:pt x="29" y="165"/>
                </a:lnTo>
                <a:lnTo>
                  <a:pt x="29" y="170"/>
                </a:lnTo>
                <a:lnTo>
                  <a:pt x="38" y="172"/>
                </a:lnTo>
                <a:lnTo>
                  <a:pt x="67" y="150"/>
                </a:lnTo>
                <a:lnTo>
                  <a:pt x="86" y="134"/>
                </a:lnTo>
                <a:lnTo>
                  <a:pt x="86" y="120"/>
                </a:lnTo>
                <a:lnTo>
                  <a:pt x="81" y="110"/>
                </a:lnTo>
                <a:lnTo>
                  <a:pt x="81" y="91"/>
                </a:lnTo>
                <a:lnTo>
                  <a:pt x="94" y="76"/>
                </a:lnTo>
                <a:lnTo>
                  <a:pt x="99" y="81"/>
                </a:lnTo>
                <a:lnTo>
                  <a:pt x="99" y="94"/>
                </a:lnTo>
                <a:lnTo>
                  <a:pt x="99" y="120"/>
                </a:lnTo>
                <a:lnTo>
                  <a:pt x="104" y="129"/>
                </a:lnTo>
                <a:lnTo>
                  <a:pt x="115" y="127"/>
                </a:lnTo>
                <a:lnTo>
                  <a:pt x="115" y="110"/>
                </a:lnTo>
                <a:lnTo>
                  <a:pt x="122" y="110"/>
                </a:lnTo>
                <a:lnTo>
                  <a:pt x="130" y="101"/>
                </a:lnTo>
                <a:lnTo>
                  <a:pt x="145" y="98"/>
                </a:lnTo>
                <a:lnTo>
                  <a:pt x="147" y="96"/>
                </a:lnTo>
                <a:lnTo>
                  <a:pt x="135" y="81"/>
                </a:lnTo>
                <a:lnTo>
                  <a:pt x="133" y="76"/>
                </a:lnTo>
                <a:lnTo>
                  <a:pt x="127" y="74"/>
                </a:lnTo>
                <a:lnTo>
                  <a:pt x="123" y="69"/>
                </a:lnTo>
                <a:lnTo>
                  <a:pt x="113" y="62"/>
                </a:lnTo>
                <a:lnTo>
                  <a:pt x="111" y="56"/>
                </a:lnTo>
                <a:lnTo>
                  <a:pt x="84" y="47"/>
                </a:lnTo>
                <a:lnTo>
                  <a:pt x="75" y="25"/>
                </a:lnTo>
                <a:lnTo>
                  <a:pt x="67" y="20"/>
                </a:lnTo>
                <a:lnTo>
                  <a:pt x="58" y="0"/>
                </a:lnTo>
                <a:lnTo>
                  <a:pt x="0" y="14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0"/>
          <p:cNvSpPr>
            <a:spLocks/>
          </p:cNvSpPr>
          <p:nvPr/>
        </p:nvSpPr>
        <p:spPr bwMode="auto">
          <a:xfrm>
            <a:off x="9114047" y="2865820"/>
            <a:ext cx="233363" cy="449262"/>
          </a:xfrm>
          <a:custGeom>
            <a:avLst/>
            <a:gdLst>
              <a:gd name="T0" fmla="*/ 0 w 294"/>
              <a:gd name="T1" fmla="*/ 57251 h 565"/>
              <a:gd name="T2" fmla="*/ 9525 w 294"/>
              <a:gd name="T3" fmla="*/ 76335 h 565"/>
              <a:gd name="T4" fmla="*/ 7144 w 294"/>
              <a:gd name="T5" fmla="*/ 85081 h 565"/>
              <a:gd name="T6" fmla="*/ 12700 w 294"/>
              <a:gd name="T7" fmla="*/ 92238 h 565"/>
              <a:gd name="T8" fmla="*/ 12700 w 294"/>
              <a:gd name="T9" fmla="*/ 97804 h 565"/>
              <a:gd name="T10" fmla="*/ 31750 w 294"/>
              <a:gd name="T11" fmla="*/ 149489 h 565"/>
              <a:gd name="T12" fmla="*/ 38100 w 294"/>
              <a:gd name="T13" fmla="*/ 186066 h 565"/>
              <a:gd name="T14" fmla="*/ 30163 w 294"/>
              <a:gd name="T15" fmla="*/ 205945 h 565"/>
              <a:gd name="T16" fmla="*/ 31750 w 294"/>
              <a:gd name="T17" fmla="*/ 225029 h 565"/>
              <a:gd name="T18" fmla="*/ 53181 w 294"/>
              <a:gd name="T19" fmla="*/ 275123 h 565"/>
              <a:gd name="T20" fmla="*/ 50800 w 294"/>
              <a:gd name="T21" fmla="*/ 298183 h 565"/>
              <a:gd name="T22" fmla="*/ 54769 w 294"/>
              <a:gd name="T23" fmla="*/ 306929 h 565"/>
              <a:gd name="T24" fmla="*/ 57150 w 294"/>
              <a:gd name="T25" fmla="*/ 305339 h 565"/>
              <a:gd name="T26" fmla="*/ 57150 w 294"/>
              <a:gd name="T27" fmla="*/ 301363 h 565"/>
              <a:gd name="T28" fmla="*/ 64294 w 294"/>
              <a:gd name="T29" fmla="*/ 298183 h 565"/>
              <a:gd name="T30" fmla="*/ 76200 w 294"/>
              <a:gd name="T31" fmla="*/ 321242 h 565"/>
              <a:gd name="T32" fmla="*/ 84138 w 294"/>
              <a:gd name="T33" fmla="*/ 365771 h 565"/>
              <a:gd name="T34" fmla="*/ 84138 w 294"/>
              <a:gd name="T35" fmla="*/ 390421 h 565"/>
              <a:gd name="T36" fmla="*/ 93663 w 294"/>
              <a:gd name="T37" fmla="*/ 420636 h 565"/>
              <a:gd name="T38" fmla="*/ 107156 w 294"/>
              <a:gd name="T39" fmla="*/ 449262 h 565"/>
              <a:gd name="T40" fmla="*/ 198438 w 294"/>
              <a:gd name="T41" fmla="*/ 426203 h 565"/>
              <a:gd name="T42" fmla="*/ 196057 w 294"/>
              <a:gd name="T43" fmla="*/ 419046 h 565"/>
              <a:gd name="T44" fmla="*/ 184944 w 294"/>
              <a:gd name="T45" fmla="*/ 407914 h 565"/>
              <a:gd name="T46" fmla="*/ 186532 w 294"/>
              <a:gd name="T47" fmla="*/ 388830 h 565"/>
              <a:gd name="T48" fmla="*/ 190500 w 294"/>
              <a:gd name="T49" fmla="*/ 383264 h 565"/>
              <a:gd name="T50" fmla="*/ 184944 w 294"/>
              <a:gd name="T51" fmla="*/ 365771 h 565"/>
              <a:gd name="T52" fmla="*/ 177800 w 294"/>
              <a:gd name="T53" fmla="*/ 294207 h 565"/>
              <a:gd name="T54" fmla="*/ 177800 w 294"/>
              <a:gd name="T55" fmla="*/ 271148 h 565"/>
              <a:gd name="T56" fmla="*/ 187325 w 294"/>
              <a:gd name="T57" fmla="*/ 229004 h 565"/>
              <a:gd name="T58" fmla="*/ 192882 w 294"/>
              <a:gd name="T59" fmla="*/ 200379 h 565"/>
              <a:gd name="T60" fmla="*/ 194469 w 294"/>
              <a:gd name="T61" fmla="*/ 179705 h 565"/>
              <a:gd name="T62" fmla="*/ 187325 w 294"/>
              <a:gd name="T63" fmla="*/ 164597 h 565"/>
              <a:gd name="T64" fmla="*/ 187325 w 294"/>
              <a:gd name="T65" fmla="*/ 148694 h 565"/>
              <a:gd name="T66" fmla="*/ 192882 w 294"/>
              <a:gd name="T67" fmla="*/ 138357 h 565"/>
              <a:gd name="T68" fmla="*/ 219869 w 294"/>
              <a:gd name="T69" fmla="*/ 115297 h 565"/>
              <a:gd name="T70" fmla="*/ 233363 w 294"/>
              <a:gd name="T71" fmla="*/ 74744 h 565"/>
              <a:gd name="T72" fmla="*/ 219869 w 294"/>
              <a:gd name="T73" fmla="*/ 51685 h 565"/>
              <a:gd name="T74" fmla="*/ 217488 w 294"/>
              <a:gd name="T75" fmla="*/ 40553 h 565"/>
              <a:gd name="T76" fmla="*/ 223044 w 294"/>
              <a:gd name="T77" fmla="*/ 34192 h 565"/>
              <a:gd name="T78" fmla="*/ 221457 w 294"/>
              <a:gd name="T79" fmla="*/ 27035 h 565"/>
              <a:gd name="T80" fmla="*/ 214313 w 294"/>
              <a:gd name="T81" fmla="*/ 0 h 565"/>
              <a:gd name="T82" fmla="*/ 0 w 294"/>
              <a:gd name="T83" fmla="*/ 57251 h 5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4" h="565">
                <a:moveTo>
                  <a:pt x="0" y="72"/>
                </a:moveTo>
                <a:lnTo>
                  <a:pt x="12" y="96"/>
                </a:lnTo>
                <a:lnTo>
                  <a:pt x="9" y="107"/>
                </a:lnTo>
                <a:lnTo>
                  <a:pt x="16" y="116"/>
                </a:lnTo>
                <a:lnTo>
                  <a:pt x="16" y="123"/>
                </a:lnTo>
                <a:lnTo>
                  <a:pt x="40" y="188"/>
                </a:lnTo>
                <a:lnTo>
                  <a:pt x="48" y="234"/>
                </a:lnTo>
                <a:lnTo>
                  <a:pt x="38" y="259"/>
                </a:lnTo>
                <a:lnTo>
                  <a:pt x="40" y="283"/>
                </a:lnTo>
                <a:lnTo>
                  <a:pt x="67" y="346"/>
                </a:lnTo>
                <a:lnTo>
                  <a:pt x="64" y="375"/>
                </a:lnTo>
                <a:lnTo>
                  <a:pt x="69" y="386"/>
                </a:lnTo>
                <a:lnTo>
                  <a:pt x="72" y="384"/>
                </a:lnTo>
                <a:lnTo>
                  <a:pt x="72" y="379"/>
                </a:lnTo>
                <a:lnTo>
                  <a:pt x="81" y="375"/>
                </a:lnTo>
                <a:lnTo>
                  <a:pt x="96" y="404"/>
                </a:lnTo>
                <a:lnTo>
                  <a:pt x="106" y="460"/>
                </a:lnTo>
                <a:lnTo>
                  <a:pt x="106" y="491"/>
                </a:lnTo>
                <a:lnTo>
                  <a:pt x="118" y="529"/>
                </a:lnTo>
                <a:lnTo>
                  <a:pt x="135" y="565"/>
                </a:lnTo>
                <a:lnTo>
                  <a:pt x="250" y="536"/>
                </a:lnTo>
                <a:lnTo>
                  <a:pt x="247" y="527"/>
                </a:lnTo>
                <a:lnTo>
                  <a:pt x="233" y="513"/>
                </a:lnTo>
                <a:lnTo>
                  <a:pt x="235" y="489"/>
                </a:lnTo>
                <a:lnTo>
                  <a:pt x="240" y="482"/>
                </a:lnTo>
                <a:lnTo>
                  <a:pt x="233" y="460"/>
                </a:lnTo>
                <a:lnTo>
                  <a:pt x="224" y="370"/>
                </a:lnTo>
                <a:lnTo>
                  <a:pt x="224" y="341"/>
                </a:lnTo>
                <a:lnTo>
                  <a:pt x="236" y="288"/>
                </a:lnTo>
                <a:lnTo>
                  <a:pt x="243" y="252"/>
                </a:lnTo>
                <a:lnTo>
                  <a:pt x="245" y="226"/>
                </a:lnTo>
                <a:lnTo>
                  <a:pt x="236" y="207"/>
                </a:lnTo>
                <a:lnTo>
                  <a:pt x="236" y="187"/>
                </a:lnTo>
                <a:lnTo>
                  <a:pt x="243" y="174"/>
                </a:lnTo>
                <a:lnTo>
                  <a:pt x="277" y="145"/>
                </a:lnTo>
                <a:lnTo>
                  <a:pt x="294" y="94"/>
                </a:lnTo>
                <a:lnTo>
                  <a:pt x="277" y="65"/>
                </a:lnTo>
                <a:lnTo>
                  <a:pt x="274" y="51"/>
                </a:lnTo>
                <a:lnTo>
                  <a:pt x="281" y="43"/>
                </a:lnTo>
                <a:lnTo>
                  <a:pt x="279" y="34"/>
                </a:lnTo>
                <a:lnTo>
                  <a:pt x="270" y="0"/>
                </a:lnTo>
                <a:lnTo>
                  <a:pt x="0" y="72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1"/>
          <p:cNvSpPr>
            <a:spLocks/>
          </p:cNvSpPr>
          <p:nvPr/>
        </p:nvSpPr>
        <p:spPr bwMode="auto">
          <a:xfrm>
            <a:off x="9291847" y="2800732"/>
            <a:ext cx="215900" cy="492125"/>
          </a:xfrm>
          <a:custGeom>
            <a:avLst/>
            <a:gdLst>
              <a:gd name="T0" fmla="*/ 213519 w 272"/>
              <a:gd name="T1" fmla="*/ 418982 h 619"/>
              <a:gd name="T2" fmla="*/ 204788 w 272"/>
              <a:gd name="T3" fmla="*/ 413417 h 619"/>
              <a:gd name="T4" fmla="*/ 195263 w 272"/>
              <a:gd name="T5" fmla="*/ 414212 h 619"/>
              <a:gd name="T6" fmla="*/ 185738 w 272"/>
              <a:gd name="T7" fmla="*/ 434883 h 619"/>
              <a:gd name="T8" fmla="*/ 172244 w 272"/>
              <a:gd name="T9" fmla="*/ 438858 h 619"/>
              <a:gd name="T10" fmla="*/ 176213 w 272"/>
              <a:gd name="T11" fmla="*/ 449193 h 619"/>
              <a:gd name="T12" fmla="*/ 172244 w 272"/>
              <a:gd name="T13" fmla="*/ 453168 h 619"/>
              <a:gd name="T14" fmla="*/ 169863 w 272"/>
              <a:gd name="T15" fmla="*/ 450783 h 619"/>
              <a:gd name="T16" fmla="*/ 165894 w 272"/>
              <a:gd name="T17" fmla="*/ 453168 h 619"/>
              <a:gd name="T18" fmla="*/ 162719 w 272"/>
              <a:gd name="T19" fmla="*/ 459529 h 619"/>
              <a:gd name="T20" fmla="*/ 20638 w 272"/>
              <a:gd name="T21" fmla="*/ 492125 h 619"/>
              <a:gd name="T22" fmla="*/ 18256 w 272"/>
              <a:gd name="T23" fmla="*/ 484970 h 619"/>
              <a:gd name="T24" fmla="*/ 7144 w 272"/>
              <a:gd name="T25" fmla="*/ 473839 h 619"/>
              <a:gd name="T26" fmla="*/ 8731 w 272"/>
              <a:gd name="T27" fmla="*/ 454758 h 619"/>
              <a:gd name="T28" fmla="*/ 12700 w 272"/>
              <a:gd name="T29" fmla="*/ 449193 h 619"/>
              <a:gd name="T30" fmla="*/ 7144 w 272"/>
              <a:gd name="T31" fmla="*/ 431703 h 619"/>
              <a:gd name="T32" fmla="*/ 0 w 272"/>
              <a:gd name="T33" fmla="*/ 360150 h 619"/>
              <a:gd name="T34" fmla="*/ 0 w 272"/>
              <a:gd name="T35" fmla="*/ 337094 h 619"/>
              <a:gd name="T36" fmla="*/ 9525 w 272"/>
              <a:gd name="T37" fmla="*/ 294957 h 619"/>
              <a:gd name="T38" fmla="*/ 15081 w 272"/>
              <a:gd name="T39" fmla="*/ 266336 h 619"/>
              <a:gd name="T40" fmla="*/ 16669 w 272"/>
              <a:gd name="T41" fmla="*/ 245665 h 619"/>
              <a:gd name="T42" fmla="*/ 9525 w 272"/>
              <a:gd name="T43" fmla="*/ 230559 h 619"/>
              <a:gd name="T44" fmla="*/ 9525 w 272"/>
              <a:gd name="T45" fmla="*/ 214659 h 619"/>
              <a:gd name="T46" fmla="*/ 15081 w 272"/>
              <a:gd name="T47" fmla="*/ 204323 h 619"/>
              <a:gd name="T48" fmla="*/ 42069 w 272"/>
              <a:gd name="T49" fmla="*/ 181267 h 619"/>
              <a:gd name="T50" fmla="*/ 55563 w 272"/>
              <a:gd name="T51" fmla="*/ 140721 h 619"/>
              <a:gd name="T52" fmla="*/ 42069 w 272"/>
              <a:gd name="T53" fmla="*/ 117665 h 619"/>
              <a:gd name="T54" fmla="*/ 39688 w 272"/>
              <a:gd name="T55" fmla="*/ 106534 h 619"/>
              <a:gd name="T56" fmla="*/ 45244 w 272"/>
              <a:gd name="T57" fmla="*/ 100174 h 619"/>
              <a:gd name="T58" fmla="*/ 43656 w 272"/>
              <a:gd name="T59" fmla="*/ 93019 h 619"/>
              <a:gd name="T60" fmla="*/ 36513 w 272"/>
              <a:gd name="T61" fmla="*/ 65988 h 619"/>
              <a:gd name="T62" fmla="*/ 42069 w 272"/>
              <a:gd name="T63" fmla="*/ 34186 h 619"/>
              <a:gd name="T64" fmla="*/ 34131 w 272"/>
              <a:gd name="T65" fmla="*/ 23056 h 619"/>
              <a:gd name="T66" fmla="*/ 38100 w 272"/>
              <a:gd name="T67" fmla="*/ 18286 h 619"/>
              <a:gd name="T68" fmla="*/ 46038 w 272"/>
              <a:gd name="T69" fmla="*/ 18286 h 619"/>
              <a:gd name="T70" fmla="*/ 51594 w 272"/>
              <a:gd name="T71" fmla="*/ 5565 h 619"/>
              <a:gd name="T72" fmla="*/ 58738 w 272"/>
              <a:gd name="T73" fmla="*/ 9540 h 619"/>
              <a:gd name="T74" fmla="*/ 68263 w 272"/>
              <a:gd name="T75" fmla="*/ 7950 h 619"/>
              <a:gd name="T76" fmla="*/ 74613 w 272"/>
              <a:gd name="T77" fmla="*/ 0 h 619"/>
              <a:gd name="T78" fmla="*/ 169863 w 272"/>
              <a:gd name="T79" fmla="*/ 303702 h 619"/>
              <a:gd name="T80" fmla="*/ 169863 w 272"/>
              <a:gd name="T81" fmla="*/ 309268 h 619"/>
              <a:gd name="T82" fmla="*/ 169863 w 272"/>
              <a:gd name="T83" fmla="*/ 322783 h 619"/>
              <a:gd name="T84" fmla="*/ 171450 w 272"/>
              <a:gd name="T85" fmla="*/ 326758 h 619"/>
              <a:gd name="T86" fmla="*/ 195263 w 272"/>
              <a:gd name="T87" fmla="*/ 346634 h 619"/>
              <a:gd name="T88" fmla="*/ 200025 w 272"/>
              <a:gd name="T89" fmla="*/ 348224 h 619"/>
              <a:gd name="T90" fmla="*/ 202406 w 272"/>
              <a:gd name="T91" fmla="*/ 358560 h 619"/>
              <a:gd name="T92" fmla="*/ 202406 w 272"/>
              <a:gd name="T93" fmla="*/ 364125 h 619"/>
              <a:gd name="T94" fmla="*/ 215900 w 272"/>
              <a:gd name="T95" fmla="*/ 390361 h 619"/>
              <a:gd name="T96" fmla="*/ 214313 w 272"/>
              <a:gd name="T97" fmla="*/ 394336 h 619"/>
              <a:gd name="T98" fmla="*/ 211931 w 272"/>
              <a:gd name="T99" fmla="*/ 407057 h 619"/>
              <a:gd name="T100" fmla="*/ 213519 w 272"/>
              <a:gd name="T101" fmla="*/ 418982 h 6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2" h="619">
                <a:moveTo>
                  <a:pt x="269" y="527"/>
                </a:moveTo>
                <a:lnTo>
                  <a:pt x="258" y="520"/>
                </a:lnTo>
                <a:lnTo>
                  <a:pt x="246" y="521"/>
                </a:lnTo>
                <a:lnTo>
                  <a:pt x="234" y="547"/>
                </a:lnTo>
                <a:lnTo>
                  <a:pt x="217" y="552"/>
                </a:lnTo>
                <a:lnTo>
                  <a:pt x="222" y="565"/>
                </a:lnTo>
                <a:lnTo>
                  <a:pt x="217" y="570"/>
                </a:lnTo>
                <a:lnTo>
                  <a:pt x="214" y="567"/>
                </a:lnTo>
                <a:lnTo>
                  <a:pt x="209" y="570"/>
                </a:lnTo>
                <a:lnTo>
                  <a:pt x="205" y="578"/>
                </a:lnTo>
                <a:lnTo>
                  <a:pt x="26" y="619"/>
                </a:lnTo>
                <a:lnTo>
                  <a:pt x="23" y="610"/>
                </a:lnTo>
                <a:lnTo>
                  <a:pt x="9" y="596"/>
                </a:lnTo>
                <a:lnTo>
                  <a:pt x="11" y="572"/>
                </a:lnTo>
                <a:lnTo>
                  <a:pt x="16" y="565"/>
                </a:lnTo>
                <a:lnTo>
                  <a:pt x="9" y="543"/>
                </a:lnTo>
                <a:lnTo>
                  <a:pt x="0" y="453"/>
                </a:lnTo>
                <a:lnTo>
                  <a:pt x="0" y="424"/>
                </a:lnTo>
                <a:lnTo>
                  <a:pt x="12" y="371"/>
                </a:lnTo>
                <a:lnTo>
                  <a:pt x="19" y="335"/>
                </a:lnTo>
                <a:lnTo>
                  <a:pt x="21" y="309"/>
                </a:lnTo>
                <a:lnTo>
                  <a:pt x="12" y="290"/>
                </a:lnTo>
                <a:lnTo>
                  <a:pt x="12" y="270"/>
                </a:lnTo>
                <a:lnTo>
                  <a:pt x="19" y="257"/>
                </a:lnTo>
                <a:lnTo>
                  <a:pt x="53" y="228"/>
                </a:lnTo>
                <a:lnTo>
                  <a:pt x="70" y="177"/>
                </a:lnTo>
                <a:lnTo>
                  <a:pt x="53" y="148"/>
                </a:lnTo>
                <a:lnTo>
                  <a:pt x="50" y="134"/>
                </a:lnTo>
                <a:lnTo>
                  <a:pt x="57" y="126"/>
                </a:lnTo>
                <a:lnTo>
                  <a:pt x="55" y="117"/>
                </a:lnTo>
                <a:lnTo>
                  <a:pt x="46" y="83"/>
                </a:lnTo>
                <a:lnTo>
                  <a:pt x="53" y="43"/>
                </a:lnTo>
                <a:lnTo>
                  <a:pt x="43" y="29"/>
                </a:lnTo>
                <a:lnTo>
                  <a:pt x="48" y="23"/>
                </a:lnTo>
                <a:lnTo>
                  <a:pt x="58" y="23"/>
                </a:lnTo>
                <a:lnTo>
                  <a:pt x="65" y="7"/>
                </a:lnTo>
                <a:lnTo>
                  <a:pt x="74" y="12"/>
                </a:lnTo>
                <a:lnTo>
                  <a:pt x="86" y="10"/>
                </a:lnTo>
                <a:lnTo>
                  <a:pt x="94" y="0"/>
                </a:lnTo>
                <a:lnTo>
                  <a:pt x="214" y="382"/>
                </a:lnTo>
                <a:lnTo>
                  <a:pt x="214" y="389"/>
                </a:lnTo>
                <a:lnTo>
                  <a:pt x="214" y="406"/>
                </a:lnTo>
                <a:lnTo>
                  <a:pt x="216" y="411"/>
                </a:lnTo>
                <a:lnTo>
                  <a:pt x="246" y="436"/>
                </a:lnTo>
                <a:lnTo>
                  <a:pt x="252" y="438"/>
                </a:lnTo>
                <a:lnTo>
                  <a:pt x="255" y="451"/>
                </a:lnTo>
                <a:lnTo>
                  <a:pt x="255" y="458"/>
                </a:lnTo>
                <a:lnTo>
                  <a:pt x="272" y="491"/>
                </a:lnTo>
                <a:lnTo>
                  <a:pt x="270" y="496"/>
                </a:lnTo>
                <a:lnTo>
                  <a:pt x="267" y="512"/>
                </a:lnTo>
                <a:lnTo>
                  <a:pt x="269" y="5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42"/>
          <p:cNvSpPr>
            <a:spLocks/>
          </p:cNvSpPr>
          <p:nvPr/>
        </p:nvSpPr>
        <p:spPr bwMode="auto">
          <a:xfrm>
            <a:off x="8196472" y="3880232"/>
            <a:ext cx="600075" cy="630238"/>
          </a:xfrm>
          <a:custGeom>
            <a:avLst/>
            <a:gdLst>
              <a:gd name="T0" fmla="*/ 200553 w 757"/>
              <a:gd name="T1" fmla="*/ 0 h 793"/>
              <a:gd name="T2" fmla="*/ 197383 w 757"/>
              <a:gd name="T3" fmla="*/ 27022 h 793"/>
              <a:gd name="T4" fmla="*/ 202932 w 757"/>
              <a:gd name="T5" fmla="*/ 55633 h 793"/>
              <a:gd name="T6" fmla="*/ 187870 w 757"/>
              <a:gd name="T7" fmla="*/ 136697 h 793"/>
              <a:gd name="T8" fmla="*/ 191041 w 757"/>
              <a:gd name="T9" fmla="*/ 159745 h 793"/>
              <a:gd name="T10" fmla="*/ 178358 w 757"/>
              <a:gd name="T11" fmla="*/ 195509 h 793"/>
              <a:gd name="T12" fmla="*/ 147442 w 757"/>
              <a:gd name="T13" fmla="*/ 228888 h 793"/>
              <a:gd name="T14" fmla="*/ 130796 w 757"/>
              <a:gd name="T15" fmla="*/ 240015 h 793"/>
              <a:gd name="T16" fmla="*/ 109393 w 757"/>
              <a:gd name="T17" fmla="*/ 248757 h 793"/>
              <a:gd name="T18" fmla="*/ 97502 w 757"/>
              <a:gd name="T19" fmla="*/ 267831 h 793"/>
              <a:gd name="T20" fmla="*/ 88783 w 757"/>
              <a:gd name="T21" fmla="*/ 319490 h 793"/>
              <a:gd name="T22" fmla="*/ 61831 w 757"/>
              <a:gd name="T23" fmla="*/ 317901 h 793"/>
              <a:gd name="T24" fmla="*/ 38842 w 757"/>
              <a:gd name="T25" fmla="*/ 360022 h 793"/>
              <a:gd name="T26" fmla="*/ 38842 w 757"/>
              <a:gd name="T27" fmla="*/ 399760 h 793"/>
              <a:gd name="T28" fmla="*/ 17439 w 757"/>
              <a:gd name="T29" fmla="*/ 431550 h 793"/>
              <a:gd name="T30" fmla="*/ 3964 w 757"/>
              <a:gd name="T31" fmla="*/ 456187 h 793"/>
              <a:gd name="T32" fmla="*/ 2378 w 757"/>
              <a:gd name="T33" fmla="*/ 482414 h 793"/>
              <a:gd name="T34" fmla="*/ 32501 w 757"/>
              <a:gd name="T35" fmla="*/ 530894 h 793"/>
              <a:gd name="T36" fmla="*/ 53904 w 757"/>
              <a:gd name="T37" fmla="*/ 561095 h 793"/>
              <a:gd name="T38" fmla="*/ 74514 w 757"/>
              <a:gd name="T39" fmla="*/ 567453 h 793"/>
              <a:gd name="T40" fmla="*/ 82441 w 757"/>
              <a:gd name="T41" fmla="*/ 574605 h 793"/>
              <a:gd name="T42" fmla="*/ 99880 w 757"/>
              <a:gd name="T43" fmla="*/ 580169 h 793"/>
              <a:gd name="T44" fmla="*/ 99880 w 757"/>
              <a:gd name="T45" fmla="*/ 599243 h 793"/>
              <a:gd name="T46" fmla="*/ 149821 w 757"/>
              <a:gd name="T47" fmla="*/ 630238 h 793"/>
              <a:gd name="T48" fmla="*/ 178358 w 757"/>
              <a:gd name="T49" fmla="*/ 619111 h 793"/>
              <a:gd name="T50" fmla="*/ 191041 w 757"/>
              <a:gd name="T51" fmla="*/ 601627 h 793"/>
              <a:gd name="T52" fmla="*/ 206895 w 757"/>
              <a:gd name="T53" fmla="*/ 615932 h 793"/>
              <a:gd name="T54" fmla="*/ 251286 w 757"/>
              <a:gd name="T55" fmla="*/ 599243 h 793"/>
              <a:gd name="T56" fmla="*/ 260006 w 757"/>
              <a:gd name="T57" fmla="*/ 576990 h 793"/>
              <a:gd name="T58" fmla="*/ 293300 w 757"/>
              <a:gd name="T59" fmla="*/ 558710 h 793"/>
              <a:gd name="T60" fmla="*/ 325800 w 757"/>
              <a:gd name="T61" fmla="*/ 532484 h 793"/>
              <a:gd name="T62" fmla="*/ 323422 w 757"/>
              <a:gd name="T63" fmla="*/ 500693 h 793"/>
              <a:gd name="T64" fmla="*/ 373362 w 757"/>
              <a:gd name="T65" fmla="*/ 337769 h 793"/>
              <a:gd name="T66" fmla="*/ 395558 w 757"/>
              <a:gd name="T67" fmla="*/ 348101 h 793"/>
              <a:gd name="T68" fmla="*/ 405863 w 757"/>
              <a:gd name="T69" fmla="*/ 365586 h 793"/>
              <a:gd name="T70" fmla="*/ 432815 w 757"/>
              <a:gd name="T71" fmla="*/ 340948 h 793"/>
              <a:gd name="T72" fmla="*/ 455011 w 757"/>
              <a:gd name="T73" fmla="*/ 280547 h 793"/>
              <a:gd name="T74" fmla="*/ 480377 w 757"/>
              <a:gd name="T75" fmla="*/ 260679 h 793"/>
              <a:gd name="T76" fmla="*/ 499402 w 757"/>
              <a:gd name="T77" fmla="*/ 243194 h 793"/>
              <a:gd name="T78" fmla="*/ 514463 w 757"/>
              <a:gd name="T79" fmla="*/ 214583 h 793"/>
              <a:gd name="T80" fmla="*/ 510500 w 757"/>
              <a:gd name="T81" fmla="*/ 202662 h 793"/>
              <a:gd name="T82" fmla="*/ 516049 w 757"/>
              <a:gd name="T83" fmla="*/ 161335 h 793"/>
              <a:gd name="T84" fmla="*/ 581843 w 757"/>
              <a:gd name="T85" fmla="*/ 198688 h 793"/>
              <a:gd name="T86" fmla="*/ 594526 w 757"/>
              <a:gd name="T87" fmla="*/ 200277 h 793"/>
              <a:gd name="T88" fmla="*/ 586599 w 757"/>
              <a:gd name="T89" fmla="*/ 131929 h 793"/>
              <a:gd name="T90" fmla="*/ 575501 w 757"/>
              <a:gd name="T91" fmla="*/ 115239 h 793"/>
              <a:gd name="T92" fmla="*/ 554098 w 757"/>
              <a:gd name="T93" fmla="*/ 117623 h 793"/>
              <a:gd name="T94" fmla="*/ 500987 w 757"/>
              <a:gd name="T95" fmla="*/ 127955 h 793"/>
              <a:gd name="T96" fmla="*/ 480377 w 757"/>
              <a:gd name="T97" fmla="*/ 146234 h 793"/>
              <a:gd name="T98" fmla="*/ 457389 w 757"/>
              <a:gd name="T99" fmla="*/ 133518 h 793"/>
              <a:gd name="T100" fmla="*/ 439949 w 757"/>
              <a:gd name="T101" fmla="*/ 156566 h 793"/>
              <a:gd name="T102" fmla="*/ 419339 w 757"/>
              <a:gd name="T103" fmla="*/ 177230 h 793"/>
              <a:gd name="T104" fmla="*/ 386046 w 757"/>
              <a:gd name="T105" fmla="*/ 212993 h 793"/>
              <a:gd name="T106" fmla="*/ 359886 w 757"/>
              <a:gd name="T107" fmla="*/ 131929 h 793"/>
              <a:gd name="T108" fmla="*/ 202932 w 757"/>
              <a:gd name="T109" fmla="*/ 2384 h 7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57" h="793">
                <a:moveTo>
                  <a:pt x="256" y="3"/>
                </a:moveTo>
                <a:lnTo>
                  <a:pt x="253" y="0"/>
                </a:lnTo>
                <a:lnTo>
                  <a:pt x="241" y="10"/>
                </a:lnTo>
                <a:lnTo>
                  <a:pt x="249" y="34"/>
                </a:lnTo>
                <a:lnTo>
                  <a:pt x="225" y="56"/>
                </a:lnTo>
                <a:lnTo>
                  <a:pt x="256" y="70"/>
                </a:lnTo>
                <a:lnTo>
                  <a:pt x="246" y="152"/>
                </a:lnTo>
                <a:lnTo>
                  <a:pt x="237" y="172"/>
                </a:lnTo>
                <a:lnTo>
                  <a:pt x="237" y="188"/>
                </a:lnTo>
                <a:lnTo>
                  <a:pt x="241" y="201"/>
                </a:lnTo>
                <a:lnTo>
                  <a:pt x="242" y="228"/>
                </a:lnTo>
                <a:lnTo>
                  <a:pt x="225" y="246"/>
                </a:lnTo>
                <a:lnTo>
                  <a:pt x="217" y="250"/>
                </a:lnTo>
                <a:lnTo>
                  <a:pt x="186" y="288"/>
                </a:lnTo>
                <a:lnTo>
                  <a:pt x="184" y="295"/>
                </a:lnTo>
                <a:lnTo>
                  <a:pt x="165" y="302"/>
                </a:lnTo>
                <a:lnTo>
                  <a:pt x="152" y="299"/>
                </a:lnTo>
                <a:lnTo>
                  <a:pt x="138" y="313"/>
                </a:lnTo>
                <a:lnTo>
                  <a:pt x="136" y="324"/>
                </a:lnTo>
                <a:lnTo>
                  <a:pt x="123" y="337"/>
                </a:lnTo>
                <a:lnTo>
                  <a:pt x="106" y="377"/>
                </a:lnTo>
                <a:lnTo>
                  <a:pt x="112" y="402"/>
                </a:lnTo>
                <a:lnTo>
                  <a:pt x="94" y="425"/>
                </a:lnTo>
                <a:lnTo>
                  <a:pt x="78" y="400"/>
                </a:lnTo>
                <a:lnTo>
                  <a:pt x="65" y="400"/>
                </a:lnTo>
                <a:lnTo>
                  <a:pt x="49" y="453"/>
                </a:lnTo>
                <a:lnTo>
                  <a:pt x="51" y="480"/>
                </a:lnTo>
                <a:lnTo>
                  <a:pt x="49" y="503"/>
                </a:lnTo>
                <a:lnTo>
                  <a:pt x="37" y="512"/>
                </a:lnTo>
                <a:lnTo>
                  <a:pt x="22" y="543"/>
                </a:lnTo>
                <a:lnTo>
                  <a:pt x="0" y="545"/>
                </a:lnTo>
                <a:lnTo>
                  <a:pt x="5" y="574"/>
                </a:lnTo>
                <a:lnTo>
                  <a:pt x="5" y="592"/>
                </a:lnTo>
                <a:lnTo>
                  <a:pt x="3" y="607"/>
                </a:lnTo>
                <a:lnTo>
                  <a:pt x="7" y="621"/>
                </a:lnTo>
                <a:lnTo>
                  <a:pt x="41" y="668"/>
                </a:lnTo>
                <a:lnTo>
                  <a:pt x="63" y="703"/>
                </a:lnTo>
                <a:lnTo>
                  <a:pt x="68" y="706"/>
                </a:lnTo>
                <a:lnTo>
                  <a:pt x="75" y="706"/>
                </a:lnTo>
                <a:lnTo>
                  <a:pt x="94" y="714"/>
                </a:lnTo>
                <a:lnTo>
                  <a:pt x="97" y="719"/>
                </a:lnTo>
                <a:lnTo>
                  <a:pt x="104" y="723"/>
                </a:lnTo>
                <a:lnTo>
                  <a:pt x="114" y="730"/>
                </a:lnTo>
                <a:lnTo>
                  <a:pt x="126" y="730"/>
                </a:lnTo>
                <a:lnTo>
                  <a:pt x="133" y="734"/>
                </a:lnTo>
                <a:lnTo>
                  <a:pt x="126" y="754"/>
                </a:lnTo>
                <a:lnTo>
                  <a:pt x="150" y="779"/>
                </a:lnTo>
                <a:lnTo>
                  <a:pt x="189" y="793"/>
                </a:lnTo>
                <a:lnTo>
                  <a:pt x="205" y="793"/>
                </a:lnTo>
                <a:lnTo>
                  <a:pt x="225" y="779"/>
                </a:lnTo>
                <a:lnTo>
                  <a:pt x="227" y="766"/>
                </a:lnTo>
                <a:lnTo>
                  <a:pt x="241" y="757"/>
                </a:lnTo>
                <a:lnTo>
                  <a:pt x="254" y="770"/>
                </a:lnTo>
                <a:lnTo>
                  <a:pt x="261" y="775"/>
                </a:lnTo>
                <a:lnTo>
                  <a:pt x="275" y="772"/>
                </a:lnTo>
                <a:lnTo>
                  <a:pt x="317" y="754"/>
                </a:lnTo>
                <a:lnTo>
                  <a:pt x="323" y="726"/>
                </a:lnTo>
                <a:lnTo>
                  <a:pt x="328" y="726"/>
                </a:lnTo>
                <a:lnTo>
                  <a:pt x="338" y="737"/>
                </a:lnTo>
                <a:lnTo>
                  <a:pt x="370" y="703"/>
                </a:lnTo>
                <a:lnTo>
                  <a:pt x="384" y="710"/>
                </a:lnTo>
                <a:lnTo>
                  <a:pt x="411" y="670"/>
                </a:lnTo>
                <a:lnTo>
                  <a:pt x="403" y="656"/>
                </a:lnTo>
                <a:lnTo>
                  <a:pt x="408" y="630"/>
                </a:lnTo>
                <a:lnTo>
                  <a:pt x="435" y="574"/>
                </a:lnTo>
                <a:lnTo>
                  <a:pt x="471" y="425"/>
                </a:lnTo>
                <a:lnTo>
                  <a:pt x="478" y="425"/>
                </a:lnTo>
                <a:lnTo>
                  <a:pt x="499" y="438"/>
                </a:lnTo>
                <a:lnTo>
                  <a:pt x="500" y="449"/>
                </a:lnTo>
                <a:lnTo>
                  <a:pt x="512" y="460"/>
                </a:lnTo>
                <a:lnTo>
                  <a:pt x="535" y="454"/>
                </a:lnTo>
                <a:lnTo>
                  <a:pt x="546" y="429"/>
                </a:lnTo>
                <a:lnTo>
                  <a:pt x="562" y="373"/>
                </a:lnTo>
                <a:lnTo>
                  <a:pt x="574" y="353"/>
                </a:lnTo>
                <a:lnTo>
                  <a:pt x="594" y="362"/>
                </a:lnTo>
                <a:lnTo>
                  <a:pt x="606" y="328"/>
                </a:lnTo>
                <a:lnTo>
                  <a:pt x="618" y="324"/>
                </a:lnTo>
                <a:lnTo>
                  <a:pt x="630" y="306"/>
                </a:lnTo>
                <a:lnTo>
                  <a:pt x="642" y="277"/>
                </a:lnTo>
                <a:lnTo>
                  <a:pt x="649" y="270"/>
                </a:lnTo>
                <a:lnTo>
                  <a:pt x="651" y="262"/>
                </a:lnTo>
                <a:lnTo>
                  <a:pt x="644" y="255"/>
                </a:lnTo>
                <a:lnTo>
                  <a:pt x="647" y="212"/>
                </a:lnTo>
                <a:lnTo>
                  <a:pt x="651" y="203"/>
                </a:lnTo>
                <a:lnTo>
                  <a:pt x="659" y="199"/>
                </a:lnTo>
                <a:lnTo>
                  <a:pt x="734" y="250"/>
                </a:lnTo>
                <a:lnTo>
                  <a:pt x="746" y="253"/>
                </a:lnTo>
                <a:lnTo>
                  <a:pt x="750" y="252"/>
                </a:lnTo>
                <a:lnTo>
                  <a:pt x="757" y="208"/>
                </a:lnTo>
                <a:lnTo>
                  <a:pt x="740" y="166"/>
                </a:lnTo>
                <a:lnTo>
                  <a:pt x="731" y="163"/>
                </a:lnTo>
                <a:lnTo>
                  <a:pt x="726" y="145"/>
                </a:lnTo>
                <a:lnTo>
                  <a:pt x="711" y="152"/>
                </a:lnTo>
                <a:lnTo>
                  <a:pt x="699" y="148"/>
                </a:lnTo>
                <a:lnTo>
                  <a:pt x="687" y="143"/>
                </a:lnTo>
                <a:lnTo>
                  <a:pt x="632" y="161"/>
                </a:lnTo>
                <a:lnTo>
                  <a:pt x="627" y="177"/>
                </a:lnTo>
                <a:lnTo>
                  <a:pt x="606" y="184"/>
                </a:lnTo>
                <a:lnTo>
                  <a:pt x="586" y="181"/>
                </a:lnTo>
                <a:lnTo>
                  <a:pt x="577" y="168"/>
                </a:lnTo>
                <a:lnTo>
                  <a:pt x="567" y="192"/>
                </a:lnTo>
                <a:lnTo>
                  <a:pt x="555" y="197"/>
                </a:lnTo>
                <a:lnTo>
                  <a:pt x="545" y="217"/>
                </a:lnTo>
                <a:lnTo>
                  <a:pt x="529" y="223"/>
                </a:lnTo>
                <a:lnTo>
                  <a:pt x="495" y="262"/>
                </a:lnTo>
                <a:lnTo>
                  <a:pt x="487" y="268"/>
                </a:lnTo>
                <a:lnTo>
                  <a:pt x="478" y="282"/>
                </a:lnTo>
                <a:lnTo>
                  <a:pt x="454" y="166"/>
                </a:lnTo>
                <a:lnTo>
                  <a:pt x="290" y="201"/>
                </a:lnTo>
                <a:lnTo>
                  <a:pt x="256" y="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43"/>
          <p:cNvSpPr>
            <a:spLocks/>
          </p:cNvSpPr>
          <p:nvPr/>
        </p:nvSpPr>
        <p:spPr bwMode="auto">
          <a:xfrm>
            <a:off x="6624847" y="4766057"/>
            <a:ext cx="666750" cy="649288"/>
          </a:xfrm>
          <a:custGeom>
            <a:avLst/>
            <a:gdLst>
              <a:gd name="T0" fmla="*/ 0 w 839"/>
              <a:gd name="T1" fmla="*/ 27021 h 817"/>
              <a:gd name="T2" fmla="*/ 599996 w 839"/>
              <a:gd name="T3" fmla="*/ 0 h 817"/>
              <a:gd name="T4" fmla="*/ 597611 w 839"/>
              <a:gd name="T5" fmla="*/ 7152 h 817"/>
              <a:gd name="T6" fmla="*/ 609532 w 839"/>
              <a:gd name="T7" fmla="*/ 17484 h 817"/>
              <a:gd name="T8" fmla="*/ 616684 w 839"/>
              <a:gd name="T9" fmla="*/ 33378 h 817"/>
              <a:gd name="T10" fmla="*/ 612711 w 839"/>
              <a:gd name="T11" fmla="*/ 46094 h 817"/>
              <a:gd name="T12" fmla="*/ 594433 w 839"/>
              <a:gd name="T13" fmla="*/ 60399 h 817"/>
              <a:gd name="T14" fmla="*/ 578539 w 839"/>
              <a:gd name="T15" fmla="*/ 80267 h 817"/>
              <a:gd name="T16" fmla="*/ 576949 w 839"/>
              <a:gd name="T17" fmla="*/ 93777 h 817"/>
              <a:gd name="T18" fmla="*/ 666750 w 839"/>
              <a:gd name="T19" fmla="*/ 88214 h 817"/>
              <a:gd name="T20" fmla="*/ 664366 w 839"/>
              <a:gd name="T21" fmla="*/ 95367 h 817"/>
              <a:gd name="T22" fmla="*/ 666750 w 839"/>
              <a:gd name="T23" fmla="*/ 104903 h 817"/>
              <a:gd name="T24" fmla="*/ 659598 w 839"/>
              <a:gd name="T25" fmla="*/ 119208 h 817"/>
              <a:gd name="T26" fmla="*/ 643704 w 839"/>
              <a:gd name="T27" fmla="*/ 138282 h 817"/>
              <a:gd name="T28" fmla="*/ 636552 w 839"/>
              <a:gd name="T29" fmla="*/ 175634 h 817"/>
              <a:gd name="T30" fmla="*/ 619068 w 839"/>
              <a:gd name="T31" fmla="*/ 198681 h 817"/>
              <a:gd name="T32" fmla="*/ 622247 w 839"/>
              <a:gd name="T33" fmla="*/ 223317 h 817"/>
              <a:gd name="T34" fmla="*/ 622247 w 839"/>
              <a:gd name="T35" fmla="*/ 256695 h 817"/>
              <a:gd name="T36" fmla="*/ 616684 w 839"/>
              <a:gd name="T37" fmla="*/ 256695 h 817"/>
              <a:gd name="T38" fmla="*/ 601585 w 839"/>
              <a:gd name="T39" fmla="*/ 272590 h 817"/>
              <a:gd name="T40" fmla="*/ 599996 w 839"/>
              <a:gd name="T41" fmla="*/ 282126 h 817"/>
              <a:gd name="T42" fmla="*/ 574565 w 839"/>
              <a:gd name="T43" fmla="*/ 306763 h 817"/>
              <a:gd name="T44" fmla="*/ 565029 w 839"/>
              <a:gd name="T45" fmla="*/ 333783 h 817"/>
              <a:gd name="T46" fmla="*/ 565824 w 839"/>
              <a:gd name="T47" fmla="*/ 361599 h 817"/>
              <a:gd name="T48" fmla="*/ 561850 w 839"/>
              <a:gd name="T49" fmla="*/ 379082 h 817"/>
              <a:gd name="T50" fmla="*/ 538009 w 839"/>
              <a:gd name="T51" fmla="*/ 394977 h 817"/>
              <a:gd name="T52" fmla="*/ 521321 w 839"/>
              <a:gd name="T53" fmla="*/ 421997 h 817"/>
              <a:gd name="T54" fmla="*/ 513374 w 839"/>
              <a:gd name="T55" fmla="*/ 429150 h 817"/>
              <a:gd name="T56" fmla="*/ 513374 w 839"/>
              <a:gd name="T57" fmla="*/ 452197 h 817"/>
              <a:gd name="T58" fmla="*/ 500659 w 839"/>
              <a:gd name="T59" fmla="*/ 468091 h 817"/>
              <a:gd name="T60" fmla="*/ 500659 w 839"/>
              <a:gd name="T61" fmla="*/ 487165 h 817"/>
              <a:gd name="T62" fmla="*/ 492712 w 839"/>
              <a:gd name="T63" fmla="*/ 510212 h 817"/>
              <a:gd name="T64" fmla="*/ 479202 w 839"/>
              <a:gd name="T65" fmla="*/ 534053 h 817"/>
              <a:gd name="T66" fmla="*/ 484765 w 839"/>
              <a:gd name="T67" fmla="*/ 561869 h 817"/>
              <a:gd name="T68" fmla="*/ 498274 w 839"/>
              <a:gd name="T69" fmla="*/ 574584 h 817"/>
              <a:gd name="T70" fmla="*/ 499864 w 839"/>
              <a:gd name="T71" fmla="*/ 593657 h 817"/>
              <a:gd name="T72" fmla="*/ 503837 w 839"/>
              <a:gd name="T73" fmla="*/ 599221 h 817"/>
              <a:gd name="T74" fmla="*/ 503837 w 839"/>
              <a:gd name="T75" fmla="*/ 606373 h 817"/>
              <a:gd name="T76" fmla="*/ 496685 w 839"/>
              <a:gd name="T77" fmla="*/ 611936 h 817"/>
              <a:gd name="T78" fmla="*/ 492712 w 839"/>
              <a:gd name="T79" fmla="*/ 629420 h 817"/>
              <a:gd name="T80" fmla="*/ 494301 w 839"/>
              <a:gd name="T81" fmla="*/ 638162 h 817"/>
              <a:gd name="T82" fmla="*/ 86622 w 839"/>
              <a:gd name="T83" fmla="*/ 649288 h 817"/>
              <a:gd name="T84" fmla="*/ 86622 w 839"/>
              <a:gd name="T85" fmla="*/ 554716 h 817"/>
              <a:gd name="T86" fmla="*/ 65165 w 839"/>
              <a:gd name="T87" fmla="*/ 549948 h 817"/>
              <a:gd name="T88" fmla="*/ 47682 w 839"/>
              <a:gd name="T89" fmla="*/ 558690 h 817"/>
              <a:gd name="T90" fmla="*/ 42119 w 839"/>
              <a:gd name="T91" fmla="*/ 556306 h 817"/>
              <a:gd name="T92" fmla="*/ 20662 w 839"/>
              <a:gd name="T93" fmla="*/ 540411 h 817"/>
              <a:gd name="T94" fmla="*/ 24636 w 839"/>
              <a:gd name="T95" fmla="*/ 223317 h 817"/>
              <a:gd name="T96" fmla="*/ 0 w 839"/>
              <a:gd name="T97" fmla="*/ 27021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39" h="817">
                <a:moveTo>
                  <a:pt x="0" y="34"/>
                </a:moveTo>
                <a:lnTo>
                  <a:pt x="755" y="0"/>
                </a:lnTo>
                <a:lnTo>
                  <a:pt x="752" y="9"/>
                </a:lnTo>
                <a:lnTo>
                  <a:pt x="767" y="22"/>
                </a:lnTo>
                <a:lnTo>
                  <a:pt x="776" y="42"/>
                </a:lnTo>
                <a:lnTo>
                  <a:pt x="771" y="58"/>
                </a:lnTo>
                <a:lnTo>
                  <a:pt x="748" y="76"/>
                </a:lnTo>
                <a:lnTo>
                  <a:pt x="728" y="101"/>
                </a:lnTo>
                <a:lnTo>
                  <a:pt x="726" y="118"/>
                </a:lnTo>
                <a:lnTo>
                  <a:pt x="839" y="111"/>
                </a:lnTo>
                <a:lnTo>
                  <a:pt x="836" y="120"/>
                </a:lnTo>
                <a:lnTo>
                  <a:pt x="839" y="132"/>
                </a:lnTo>
                <a:lnTo>
                  <a:pt x="830" y="150"/>
                </a:lnTo>
                <a:lnTo>
                  <a:pt x="810" y="174"/>
                </a:lnTo>
                <a:lnTo>
                  <a:pt x="801" y="221"/>
                </a:lnTo>
                <a:lnTo>
                  <a:pt x="779" y="250"/>
                </a:lnTo>
                <a:lnTo>
                  <a:pt x="783" y="281"/>
                </a:lnTo>
                <a:lnTo>
                  <a:pt x="783" y="323"/>
                </a:lnTo>
                <a:lnTo>
                  <a:pt x="776" y="323"/>
                </a:lnTo>
                <a:lnTo>
                  <a:pt x="757" y="343"/>
                </a:lnTo>
                <a:lnTo>
                  <a:pt x="755" y="355"/>
                </a:lnTo>
                <a:lnTo>
                  <a:pt x="723" y="386"/>
                </a:lnTo>
                <a:lnTo>
                  <a:pt x="711" y="420"/>
                </a:lnTo>
                <a:lnTo>
                  <a:pt x="712" y="455"/>
                </a:lnTo>
                <a:lnTo>
                  <a:pt x="707" y="477"/>
                </a:lnTo>
                <a:lnTo>
                  <a:pt x="677" y="497"/>
                </a:lnTo>
                <a:lnTo>
                  <a:pt x="656" y="531"/>
                </a:lnTo>
                <a:lnTo>
                  <a:pt x="646" y="540"/>
                </a:lnTo>
                <a:lnTo>
                  <a:pt x="646" y="569"/>
                </a:lnTo>
                <a:lnTo>
                  <a:pt x="630" y="589"/>
                </a:lnTo>
                <a:lnTo>
                  <a:pt x="630" y="613"/>
                </a:lnTo>
                <a:lnTo>
                  <a:pt x="620" y="642"/>
                </a:lnTo>
                <a:lnTo>
                  <a:pt x="603" y="672"/>
                </a:lnTo>
                <a:lnTo>
                  <a:pt x="610" y="707"/>
                </a:lnTo>
                <a:lnTo>
                  <a:pt x="627" y="723"/>
                </a:lnTo>
                <a:lnTo>
                  <a:pt x="629" y="747"/>
                </a:lnTo>
                <a:lnTo>
                  <a:pt x="634" y="754"/>
                </a:lnTo>
                <a:lnTo>
                  <a:pt x="634" y="763"/>
                </a:lnTo>
                <a:lnTo>
                  <a:pt x="625" y="770"/>
                </a:lnTo>
                <a:lnTo>
                  <a:pt x="620" y="792"/>
                </a:lnTo>
                <a:lnTo>
                  <a:pt x="622" y="803"/>
                </a:lnTo>
                <a:lnTo>
                  <a:pt x="109" y="817"/>
                </a:lnTo>
                <a:lnTo>
                  <a:pt x="109" y="698"/>
                </a:lnTo>
                <a:lnTo>
                  <a:pt x="82" y="692"/>
                </a:lnTo>
                <a:lnTo>
                  <a:pt x="60" y="703"/>
                </a:lnTo>
                <a:lnTo>
                  <a:pt x="53" y="700"/>
                </a:lnTo>
                <a:lnTo>
                  <a:pt x="26" y="680"/>
                </a:lnTo>
                <a:lnTo>
                  <a:pt x="31" y="281"/>
                </a:lnTo>
                <a:lnTo>
                  <a:pt x="0" y="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44"/>
          <p:cNvSpPr>
            <a:spLocks/>
          </p:cNvSpPr>
          <p:nvPr/>
        </p:nvSpPr>
        <p:spPr bwMode="auto">
          <a:xfrm>
            <a:off x="4035635" y="3583370"/>
            <a:ext cx="755650" cy="995362"/>
          </a:xfrm>
          <a:custGeom>
            <a:avLst/>
            <a:gdLst>
              <a:gd name="T0" fmla="*/ 663575 w 952"/>
              <a:gd name="T1" fmla="*/ 995362 h 1255"/>
              <a:gd name="T2" fmla="*/ 755650 w 952"/>
              <a:gd name="T3" fmla="*/ 284729 h 1255"/>
              <a:gd name="T4" fmla="*/ 507206 w 952"/>
              <a:gd name="T5" fmla="*/ 243487 h 1255"/>
              <a:gd name="T6" fmla="*/ 533400 w 952"/>
              <a:gd name="T7" fmla="*/ 69001 h 1255"/>
              <a:gd name="T8" fmla="*/ 161131 w 952"/>
              <a:gd name="T9" fmla="*/ 0 h 1255"/>
              <a:gd name="T10" fmla="*/ 0 w 952"/>
              <a:gd name="T11" fmla="*/ 884326 h 1255"/>
              <a:gd name="T12" fmla="*/ 0 w 952"/>
              <a:gd name="T13" fmla="*/ 885912 h 1255"/>
              <a:gd name="T14" fmla="*/ 663575 w 952"/>
              <a:gd name="T15" fmla="*/ 995362 h 1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2" h="1255">
                <a:moveTo>
                  <a:pt x="836" y="1255"/>
                </a:moveTo>
                <a:lnTo>
                  <a:pt x="952" y="359"/>
                </a:lnTo>
                <a:lnTo>
                  <a:pt x="639" y="307"/>
                </a:lnTo>
                <a:lnTo>
                  <a:pt x="672" y="87"/>
                </a:lnTo>
                <a:lnTo>
                  <a:pt x="203" y="0"/>
                </a:lnTo>
                <a:lnTo>
                  <a:pt x="0" y="1115"/>
                </a:lnTo>
                <a:lnTo>
                  <a:pt x="0" y="1117"/>
                </a:lnTo>
                <a:lnTo>
                  <a:pt x="836" y="12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45"/>
          <p:cNvSpPr>
            <a:spLocks/>
          </p:cNvSpPr>
          <p:nvPr/>
        </p:nvSpPr>
        <p:spPr bwMode="auto">
          <a:xfrm>
            <a:off x="2865647" y="3265870"/>
            <a:ext cx="1069975" cy="1938337"/>
          </a:xfrm>
          <a:custGeom>
            <a:avLst/>
            <a:gdLst>
              <a:gd name="T0" fmla="*/ 604389 w 1349"/>
              <a:gd name="T1" fmla="*/ 1892281 h 2441"/>
              <a:gd name="T2" fmla="*/ 607562 w 1349"/>
              <a:gd name="T3" fmla="*/ 1863694 h 2441"/>
              <a:gd name="T4" fmla="*/ 594871 w 1349"/>
              <a:gd name="T5" fmla="*/ 1844636 h 2441"/>
              <a:gd name="T6" fmla="*/ 567111 w 1349"/>
              <a:gd name="T7" fmla="*/ 1716790 h 2441"/>
              <a:gd name="T8" fmla="*/ 504451 w 1349"/>
              <a:gd name="T9" fmla="*/ 1642941 h 2441"/>
              <a:gd name="T10" fmla="*/ 481449 w 1349"/>
              <a:gd name="T11" fmla="*/ 1615943 h 2441"/>
              <a:gd name="T12" fmla="*/ 464793 w 1349"/>
              <a:gd name="T13" fmla="*/ 1581003 h 2441"/>
              <a:gd name="T14" fmla="*/ 387856 w 1349"/>
              <a:gd name="T15" fmla="*/ 1545270 h 2441"/>
              <a:gd name="T16" fmla="*/ 330748 w 1349"/>
              <a:gd name="T17" fmla="*/ 1483332 h 2441"/>
              <a:gd name="T18" fmla="*/ 225258 w 1349"/>
              <a:gd name="T19" fmla="*/ 1437276 h 2441"/>
              <a:gd name="T20" fmla="*/ 219706 w 1349"/>
              <a:gd name="T21" fmla="*/ 1395984 h 2441"/>
              <a:gd name="T22" fmla="*/ 233190 w 1349"/>
              <a:gd name="T23" fmla="*/ 1335634 h 2441"/>
              <a:gd name="T24" fmla="*/ 210188 w 1349"/>
              <a:gd name="T25" fmla="*/ 1284813 h 2441"/>
              <a:gd name="T26" fmla="*/ 219706 w 1349"/>
              <a:gd name="T27" fmla="*/ 1261785 h 2441"/>
              <a:gd name="T28" fmla="*/ 160219 w 1349"/>
              <a:gd name="T29" fmla="*/ 1149821 h 2441"/>
              <a:gd name="T30" fmla="*/ 120561 w 1349"/>
              <a:gd name="T31" fmla="*/ 1072001 h 2441"/>
              <a:gd name="T32" fmla="*/ 138803 w 1349"/>
              <a:gd name="T33" fmla="*/ 1015622 h 2441"/>
              <a:gd name="T34" fmla="*/ 146735 w 1349"/>
              <a:gd name="T35" fmla="*/ 958448 h 2441"/>
              <a:gd name="T36" fmla="*/ 96766 w 1349"/>
              <a:gd name="T37" fmla="*/ 906040 h 2441"/>
              <a:gd name="T38" fmla="*/ 99145 w 1349"/>
              <a:gd name="T39" fmla="*/ 824250 h 2441"/>
              <a:gd name="T40" fmla="*/ 115802 w 1349"/>
              <a:gd name="T41" fmla="*/ 790105 h 2441"/>
              <a:gd name="T42" fmla="*/ 123733 w 1349"/>
              <a:gd name="T43" fmla="*/ 831396 h 2441"/>
              <a:gd name="T44" fmla="*/ 149114 w 1349"/>
              <a:gd name="T45" fmla="*/ 824250 h 2441"/>
              <a:gd name="T46" fmla="*/ 138803 w 1349"/>
              <a:gd name="T47" fmla="*/ 746430 h 2441"/>
              <a:gd name="T48" fmla="*/ 119767 w 1349"/>
              <a:gd name="T49" fmla="*/ 769459 h 2441"/>
              <a:gd name="T50" fmla="*/ 77730 w 1349"/>
              <a:gd name="T51" fmla="*/ 742460 h 2441"/>
              <a:gd name="T52" fmla="*/ 66626 w 1349"/>
              <a:gd name="T53" fmla="*/ 648759 h 2441"/>
              <a:gd name="T54" fmla="*/ 11104 w 1349"/>
              <a:gd name="T55" fmla="*/ 539177 h 2441"/>
              <a:gd name="T56" fmla="*/ 15070 w 1349"/>
              <a:gd name="T57" fmla="*/ 490738 h 2441"/>
              <a:gd name="T58" fmla="*/ 39658 w 1349"/>
              <a:gd name="T59" fmla="*/ 423242 h 2441"/>
              <a:gd name="T60" fmla="*/ 20622 w 1349"/>
              <a:gd name="T61" fmla="*/ 338276 h 2441"/>
              <a:gd name="T62" fmla="*/ 3173 w 1349"/>
              <a:gd name="T63" fmla="*/ 301748 h 2441"/>
              <a:gd name="T64" fmla="*/ 3173 w 1349"/>
              <a:gd name="T65" fmla="*/ 254898 h 2441"/>
              <a:gd name="T66" fmla="*/ 68212 w 1349"/>
              <a:gd name="T67" fmla="*/ 158021 h 2441"/>
              <a:gd name="T68" fmla="*/ 92800 w 1349"/>
              <a:gd name="T69" fmla="*/ 103230 h 2441"/>
              <a:gd name="T70" fmla="*/ 97559 w 1349"/>
              <a:gd name="T71" fmla="*/ 9529 h 2441"/>
              <a:gd name="T72" fmla="*/ 477483 w 1349"/>
              <a:gd name="T73" fmla="*/ 674964 h 2441"/>
              <a:gd name="T74" fmla="*/ 1031903 w 1349"/>
              <a:gd name="T75" fmla="*/ 1571474 h 2441"/>
              <a:gd name="T76" fmla="*/ 1041421 w 1349"/>
              <a:gd name="T77" fmla="*/ 1619119 h 2441"/>
              <a:gd name="T78" fmla="*/ 1058871 w 1349"/>
              <a:gd name="T79" fmla="*/ 1658029 h 2441"/>
              <a:gd name="T80" fmla="*/ 1066802 w 1349"/>
              <a:gd name="T81" fmla="*/ 1690586 h 2441"/>
              <a:gd name="T82" fmla="*/ 1026351 w 1349"/>
              <a:gd name="T83" fmla="*/ 1711232 h 2441"/>
              <a:gd name="T84" fmla="*/ 973209 w 1349"/>
              <a:gd name="T85" fmla="*/ 1814461 h 2441"/>
              <a:gd name="T86" fmla="*/ 962898 w 1349"/>
              <a:gd name="T87" fmla="*/ 1839078 h 2441"/>
              <a:gd name="T88" fmla="*/ 958139 w 1349"/>
              <a:gd name="T89" fmla="*/ 1880370 h 2441"/>
              <a:gd name="T90" fmla="*/ 974796 w 1349"/>
              <a:gd name="T91" fmla="*/ 1913721 h 2441"/>
              <a:gd name="T92" fmla="*/ 954173 w 1349"/>
              <a:gd name="T93" fmla="*/ 1935161 h 24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9" h="2441">
                <a:moveTo>
                  <a:pt x="1176" y="2434"/>
                </a:moveTo>
                <a:lnTo>
                  <a:pt x="766" y="2390"/>
                </a:lnTo>
                <a:lnTo>
                  <a:pt x="762" y="2383"/>
                </a:lnTo>
                <a:lnTo>
                  <a:pt x="759" y="2361"/>
                </a:lnTo>
                <a:lnTo>
                  <a:pt x="761" y="2350"/>
                </a:lnTo>
                <a:lnTo>
                  <a:pt x="766" y="2347"/>
                </a:lnTo>
                <a:lnTo>
                  <a:pt x="761" y="2341"/>
                </a:lnTo>
                <a:lnTo>
                  <a:pt x="756" y="2341"/>
                </a:lnTo>
                <a:lnTo>
                  <a:pt x="750" y="2323"/>
                </a:lnTo>
                <a:lnTo>
                  <a:pt x="752" y="2316"/>
                </a:lnTo>
                <a:lnTo>
                  <a:pt x="750" y="2242"/>
                </a:lnTo>
                <a:lnTo>
                  <a:pt x="715" y="2162"/>
                </a:lnTo>
                <a:lnTo>
                  <a:pt x="694" y="2140"/>
                </a:lnTo>
                <a:lnTo>
                  <a:pt x="679" y="2109"/>
                </a:lnTo>
                <a:lnTo>
                  <a:pt x="636" y="2069"/>
                </a:lnTo>
                <a:lnTo>
                  <a:pt x="610" y="2073"/>
                </a:lnTo>
                <a:lnTo>
                  <a:pt x="597" y="2055"/>
                </a:lnTo>
                <a:lnTo>
                  <a:pt x="607" y="2035"/>
                </a:lnTo>
                <a:lnTo>
                  <a:pt x="598" y="2022"/>
                </a:lnTo>
                <a:lnTo>
                  <a:pt x="600" y="2008"/>
                </a:lnTo>
                <a:lnTo>
                  <a:pt x="586" y="1991"/>
                </a:lnTo>
                <a:lnTo>
                  <a:pt x="542" y="1984"/>
                </a:lnTo>
                <a:lnTo>
                  <a:pt x="520" y="1975"/>
                </a:lnTo>
                <a:lnTo>
                  <a:pt x="489" y="1946"/>
                </a:lnTo>
                <a:lnTo>
                  <a:pt x="470" y="1899"/>
                </a:lnTo>
                <a:lnTo>
                  <a:pt x="446" y="1875"/>
                </a:lnTo>
                <a:lnTo>
                  <a:pt x="417" y="1868"/>
                </a:lnTo>
                <a:lnTo>
                  <a:pt x="342" y="1830"/>
                </a:lnTo>
                <a:lnTo>
                  <a:pt x="316" y="1830"/>
                </a:lnTo>
                <a:lnTo>
                  <a:pt x="284" y="1810"/>
                </a:lnTo>
                <a:lnTo>
                  <a:pt x="265" y="1790"/>
                </a:lnTo>
                <a:lnTo>
                  <a:pt x="265" y="1770"/>
                </a:lnTo>
                <a:lnTo>
                  <a:pt x="277" y="1758"/>
                </a:lnTo>
                <a:lnTo>
                  <a:pt x="282" y="1718"/>
                </a:lnTo>
                <a:lnTo>
                  <a:pt x="289" y="1694"/>
                </a:lnTo>
                <a:lnTo>
                  <a:pt x="294" y="1682"/>
                </a:lnTo>
                <a:lnTo>
                  <a:pt x="286" y="1653"/>
                </a:lnTo>
                <a:lnTo>
                  <a:pt x="267" y="1644"/>
                </a:lnTo>
                <a:lnTo>
                  <a:pt x="265" y="1618"/>
                </a:lnTo>
                <a:lnTo>
                  <a:pt x="269" y="1613"/>
                </a:lnTo>
                <a:lnTo>
                  <a:pt x="274" y="1611"/>
                </a:lnTo>
                <a:lnTo>
                  <a:pt x="277" y="1589"/>
                </a:lnTo>
                <a:lnTo>
                  <a:pt x="255" y="1571"/>
                </a:lnTo>
                <a:lnTo>
                  <a:pt x="205" y="1475"/>
                </a:lnTo>
                <a:lnTo>
                  <a:pt x="202" y="1448"/>
                </a:lnTo>
                <a:lnTo>
                  <a:pt x="193" y="1426"/>
                </a:lnTo>
                <a:lnTo>
                  <a:pt x="188" y="1406"/>
                </a:lnTo>
                <a:lnTo>
                  <a:pt x="152" y="1350"/>
                </a:lnTo>
                <a:lnTo>
                  <a:pt x="156" y="1294"/>
                </a:lnTo>
                <a:lnTo>
                  <a:pt x="164" y="1281"/>
                </a:lnTo>
                <a:lnTo>
                  <a:pt x="175" y="1279"/>
                </a:lnTo>
                <a:lnTo>
                  <a:pt x="193" y="1257"/>
                </a:lnTo>
                <a:lnTo>
                  <a:pt x="197" y="1219"/>
                </a:lnTo>
                <a:lnTo>
                  <a:pt x="185" y="1207"/>
                </a:lnTo>
                <a:lnTo>
                  <a:pt x="158" y="1194"/>
                </a:lnTo>
                <a:lnTo>
                  <a:pt x="132" y="1169"/>
                </a:lnTo>
                <a:lnTo>
                  <a:pt x="122" y="1141"/>
                </a:lnTo>
                <a:lnTo>
                  <a:pt x="122" y="1067"/>
                </a:lnTo>
                <a:lnTo>
                  <a:pt x="128" y="1056"/>
                </a:lnTo>
                <a:lnTo>
                  <a:pt x="125" y="1038"/>
                </a:lnTo>
                <a:lnTo>
                  <a:pt x="134" y="1035"/>
                </a:lnTo>
                <a:lnTo>
                  <a:pt x="137" y="997"/>
                </a:lnTo>
                <a:lnTo>
                  <a:pt x="146" y="995"/>
                </a:lnTo>
                <a:lnTo>
                  <a:pt x="152" y="1007"/>
                </a:lnTo>
                <a:lnTo>
                  <a:pt x="151" y="1036"/>
                </a:lnTo>
                <a:lnTo>
                  <a:pt x="156" y="1047"/>
                </a:lnTo>
                <a:lnTo>
                  <a:pt x="180" y="1064"/>
                </a:lnTo>
                <a:lnTo>
                  <a:pt x="185" y="1056"/>
                </a:lnTo>
                <a:lnTo>
                  <a:pt x="188" y="1038"/>
                </a:lnTo>
                <a:lnTo>
                  <a:pt x="175" y="997"/>
                </a:lnTo>
                <a:lnTo>
                  <a:pt x="171" y="971"/>
                </a:lnTo>
                <a:lnTo>
                  <a:pt x="175" y="940"/>
                </a:lnTo>
                <a:lnTo>
                  <a:pt x="169" y="937"/>
                </a:lnTo>
                <a:lnTo>
                  <a:pt x="152" y="957"/>
                </a:lnTo>
                <a:lnTo>
                  <a:pt x="151" y="969"/>
                </a:lnTo>
                <a:lnTo>
                  <a:pt x="146" y="982"/>
                </a:lnTo>
                <a:lnTo>
                  <a:pt x="122" y="971"/>
                </a:lnTo>
                <a:lnTo>
                  <a:pt x="98" y="935"/>
                </a:lnTo>
                <a:lnTo>
                  <a:pt x="74" y="922"/>
                </a:lnTo>
                <a:lnTo>
                  <a:pt x="84" y="899"/>
                </a:lnTo>
                <a:lnTo>
                  <a:pt x="84" y="817"/>
                </a:lnTo>
                <a:lnTo>
                  <a:pt x="53" y="779"/>
                </a:lnTo>
                <a:lnTo>
                  <a:pt x="38" y="748"/>
                </a:lnTo>
                <a:lnTo>
                  <a:pt x="14" y="679"/>
                </a:lnTo>
                <a:lnTo>
                  <a:pt x="28" y="658"/>
                </a:lnTo>
                <a:lnTo>
                  <a:pt x="21" y="636"/>
                </a:lnTo>
                <a:lnTo>
                  <a:pt x="19" y="618"/>
                </a:lnTo>
                <a:lnTo>
                  <a:pt x="33" y="569"/>
                </a:lnTo>
                <a:lnTo>
                  <a:pt x="48" y="545"/>
                </a:lnTo>
                <a:lnTo>
                  <a:pt x="50" y="533"/>
                </a:lnTo>
                <a:lnTo>
                  <a:pt x="46" y="484"/>
                </a:lnTo>
                <a:lnTo>
                  <a:pt x="28" y="438"/>
                </a:lnTo>
                <a:lnTo>
                  <a:pt x="26" y="426"/>
                </a:lnTo>
                <a:lnTo>
                  <a:pt x="21" y="411"/>
                </a:lnTo>
                <a:lnTo>
                  <a:pt x="11" y="400"/>
                </a:lnTo>
                <a:lnTo>
                  <a:pt x="4" y="380"/>
                </a:lnTo>
                <a:lnTo>
                  <a:pt x="0" y="351"/>
                </a:lnTo>
                <a:lnTo>
                  <a:pt x="4" y="344"/>
                </a:lnTo>
                <a:lnTo>
                  <a:pt x="4" y="321"/>
                </a:lnTo>
                <a:lnTo>
                  <a:pt x="24" y="284"/>
                </a:lnTo>
                <a:lnTo>
                  <a:pt x="84" y="214"/>
                </a:lnTo>
                <a:lnTo>
                  <a:pt x="86" y="199"/>
                </a:lnTo>
                <a:lnTo>
                  <a:pt x="89" y="172"/>
                </a:lnTo>
                <a:lnTo>
                  <a:pt x="103" y="159"/>
                </a:lnTo>
                <a:lnTo>
                  <a:pt x="117" y="130"/>
                </a:lnTo>
                <a:lnTo>
                  <a:pt x="123" y="70"/>
                </a:lnTo>
                <a:lnTo>
                  <a:pt x="110" y="41"/>
                </a:lnTo>
                <a:lnTo>
                  <a:pt x="123" y="12"/>
                </a:lnTo>
                <a:lnTo>
                  <a:pt x="132" y="0"/>
                </a:lnTo>
                <a:lnTo>
                  <a:pt x="762" y="183"/>
                </a:lnTo>
                <a:lnTo>
                  <a:pt x="602" y="850"/>
                </a:lnTo>
                <a:lnTo>
                  <a:pt x="1299" y="1937"/>
                </a:lnTo>
                <a:lnTo>
                  <a:pt x="1299" y="1968"/>
                </a:lnTo>
                <a:lnTo>
                  <a:pt x="1301" y="1979"/>
                </a:lnTo>
                <a:lnTo>
                  <a:pt x="1299" y="1988"/>
                </a:lnTo>
                <a:lnTo>
                  <a:pt x="1313" y="2017"/>
                </a:lnTo>
                <a:lnTo>
                  <a:pt x="1313" y="2039"/>
                </a:lnTo>
                <a:lnTo>
                  <a:pt x="1319" y="2055"/>
                </a:lnTo>
                <a:lnTo>
                  <a:pt x="1325" y="2082"/>
                </a:lnTo>
                <a:lnTo>
                  <a:pt x="1335" y="2088"/>
                </a:lnTo>
                <a:lnTo>
                  <a:pt x="1345" y="2102"/>
                </a:lnTo>
                <a:lnTo>
                  <a:pt x="1349" y="2124"/>
                </a:lnTo>
                <a:lnTo>
                  <a:pt x="1345" y="2129"/>
                </a:lnTo>
                <a:lnTo>
                  <a:pt x="1338" y="2124"/>
                </a:lnTo>
                <a:lnTo>
                  <a:pt x="1318" y="2144"/>
                </a:lnTo>
                <a:lnTo>
                  <a:pt x="1294" y="2155"/>
                </a:lnTo>
                <a:lnTo>
                  <a:pt x="1273" y="2180"/>
                </a:lnTo>
                <a:lnTo>
                  <a:pt x="1261" y="2240"/>
                </a:lnTo>
                <a:lnTo>
                  <a:pt x="1227" y="2285"/>
                </a:lnTo>
                <a:lnTo>
                  <a:pt x="1208" y="2285"/>
                </a:lnTo>
                <a:lnTo>
                  <a:pt x="1208" y="2298"/>
                </a:lnTo>
                <a:lnTo>
                  <a:pt x="1214" y="2316"/>
                </a:lnTo>
                <a:lnTo>
                  <a:pt x="1210" y="2329"/>
                </a:lnTo>
                <a:lnTo>
                  <a:pt x="1203" y="2356"/>
                </a:lnTo>
                <a:lnTo>
                  <a:pt x="1208" y="2368"/>
                </a:lnTo>
                <a:lnTo>
                  <a:pt x="1232" y="2390"/>
                </a:lnTo>
                <a:lnTo>
                  <a:pt x="1237" y="2401"/>
                </a:lnTo>
                <a:lnTo>
                  <a:pt x="1229" y="2410"/>
                </a:lnTo>
                <a:lnTo>
                  <a:pt x="1225" y="2425"/>
                </a:lnTo>
                <a:lnTo>
                  <a:pt x="1212" y="2441"/>
                </a:lnTo>
                <a:lnTo>
                  <a:pt x="1203" y="2437"/>
                </a:lnTo>
                <a:lnTo>
                  <a:pt x="1176" y="2434"/>
                </a:lnTo>
              </a:path>
            </a:pathLst>
          </a:custGeom>
          <a:solidFill>
            <a:schemeClr val="bg2"/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3162510" y="4288220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</a:t>
            </a:r>
            <a:endParaRPr lang="en-US" altLang="en-US"/>
          </a:p>
        </p:txBody>
      </p:sp>
      <p:sp>
        <p:nvSpPr>
          <p:cNvPr id="57" name="Freeform 47"/>
          <p:cNvSpPr>
            <a:spLocks/>
          </p:cNvSpPr>
          <p:nvPr/>
        </p:nvSpPr>
        <p:spPr bwMode="auto">
          <a:xfrm>
            <a:off x="2956135" y="2549907"/>
            <a:ext cx="1074737" cy="952500"/>
          </a:xfrm>
          <a:custGeom>
            <a:avLst/>
            <a:gdLst>
              <a:gd name="T0" fmla="*/ 7932 w 1355"/>
              <a:gd name="T1" fmla="*/ 708025 h 1200"/>
              <a:gd name="T2" fmla="*/ 7138 w 1355"/>
              <a:gd name="T3" fmla="*/ 653256 h 1200"/>
              <a:gd name="T4" fmla="*/ 17450 w 1355"/>
              <a:gd name="T5" fmla="*/ 610394 h 1200"/>
              <a:gd name="T6" fmla="*/ 20622 w 1355"/>
              <a:gd name="T7" fmla="*/ 541338 h 1200"/>
              <a:gd name="T8" fmla="*/ 38072 w 1355"/>
              <a:gd name="T9" fmla="*/ 525463 h 1200"/>
              <a:gd name="T10" fmla="*/ 49969 w 1355"/>
              <a:gd name="T11" fmla="*/ 500856 h 1200"/>
              <a:gd name="T12" fmla="*/ 58694 w 1355"/>
              <a:gd name="T13" fmla="*/ 473075 h 1200"/>
              <a:gd name="T14" fmla="*/ 105491 w 1355"/>
              <a:gd name="T15" fmla="*/ 396081 h 1200"/>
              <a:gd name="T16" fmla="*/ 165771 w 1355"/>
              <a:gd name="T17" fmla="*/ 242094 h 1200"/>
              <a:gd name="T18" fmla="*/ 206223 w 1355"/>
              <a:gd name="T19" fmla="*/ 138113 h 1200"/>
              <a:gd name="T20" fmla="*/ 238742 w 1355"/>
              <a:gd name="T21" fmla="*/ 36513 h 1200"/>
              <a:gd name="T22" fmla="*/ 242708 w 1355"/>
              <a:gd name="T23" fmla="*/ 3175 h 1200"/>
              <a:gd name="T24" fmla="*/ 268089 w 1355"/>
              <a:gd name="T25" fmla="*/ 3175 h 1200"/>
              <a:gd name="T26" fmla="*/ 296643 w 1355"/>
              <a:gd name="T27" fmla="*/ 10319 h 1200"/>
              <a:gd name="T28" fmla="*/ 309334 w 1355"/>
              <a:gd name="T29" fmla="*/ 28575 h 1200"/>
              <a:gd name="T30" fmla="*/ 353751 w 1355"/>
              <a:gd name="T31" fmla="*/ 51594 h 1200"/>
              <a:gd name="T32" fmla="*/ 355337 w 1355"/>
              <a:gd name="T33" fmla="*/ 86519 h 1200"/>
              <a:gd name="T34" fmla="*/ 359303 w 1355"/>
              <a:gd name="T35" fmla="*/ 146844 h 1200"/>
              <a:gd name="T36" fmla="*/ 433861 w 1355"/>
              <a:gd name="T37" fmla="*/ 168275 h 1200"/>
              <a:gd name="T38" fmla="*/ 483830 w 1355"/>
              <a:gd name="T39" fmla="*/ 168275 h 1200"/>
              <a:gd name="T40" fmla="*/ 537765 w 1355"/>
              <a:gd name="T41" fmla="*/ 196850 h 1200"/>
              <a:gd name="T42" fmla="*/ 609943 w 1355"/>
              <a:gd name="T43" fmla="*/ 198438 h 1200"/>
              <a:gd name="T44" fmla="*/ 646429 w 1355"/>
              <a:gd name="T45" fmla="*/ 207169 h 1200"/>
              <a:gd name="T46" fmla="*/ 676569 w 1355"/>
              <a:gd name="T47" fmla="*/ 196056 h 1200"/>
              <a:gd name="T48" fmla="*/ 707502 w 1355"/>
              <a:gd name="T49" fmla="*/ 200025 h 1200"/>
              <a:gd name="T50" fmla="*/ 734470 w 1355"/>
              <a:gd name="T51" fmla="*/ 196056 h 1200"/>
              <a:gd name="T52" fmla="*/ 757471 w 1355"/>
              <a:gd name="T53" fmla="*/ 200025 h 1200"/>
              <a:gd name="T54" fmla="*/ 782060 w 1355"/>
              <a:gd name="T55" fmla="*/ 204788 h 1200"/>
              <a:gd name="T56" fmla="*/ 1034286 w 1355"/>
              <a:gd name="T57" fmla="*/ 256381 h 1200"/>
              <a:gd name="T58" fmla="*/ 1047769 w 1355"/>
              <a:gd name="T59" fmla="*/ 288925 h 1200"/>
              <a:gd name="T60" fmla="*/ 1072358 w 1355"/>
              <a:gd name="T61" fmla="*/ 304006 h 1200"/>
              <a:gd name="T62" fmla="*/ 1017629 w 1355"/>
              <a:gd name="T63" fmla="*/ 421481 h 1200"/>
              <a:gd name="T64" fmla="*/ 1005732 w 1355"/>
              <a:gd name="T65" fmla="*/ 444500 h 1200"/>
              <a:gd name="T66" fmla="*/ 974798 w 1355"/>
              <a:gd name="T67" fmla="*/ 469106 h 1200"/>
              <a:gd name="T68" fmla="*/ 939106 w 1355"/>
              <a:gd name="T69" fmla="*/ 539750 h 1200"/>
              <a:gd name="T70" fmla="*/ 962108 w 1355"/>
              <a:gd name="T71" fmla="*/ 559594 h 1200"/>
              <a:gd name="T72" fmla="*/ 966074 w 1355"/>
              <a:gd name="T73" fmla="*/ 584200 h 1200"/>
              <a:gd name="T74" fmla="*/ 959728 w 1355"/>
              <a:gd name="T75" fmla="*/ 591344 h 1200"/>
              <a:gd name="T76" fmla="*/ 942279 w 1355"/>
              <a:gd name="T77" fmla="*/ 634206 h 1200"/>
              <a:gd name="T78" fmla="*/ 514763 w 1355"/>
              <a:gd name="T79" fmla="*/ 862013 h 12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5" h="1200">
                <a:moveTo>
                  <a:pt x="19" y="903"/>
                </a:moveTo>
                <a:lnTo>
                  <a:pt x="10" y="892"/>
                </a:lnTo>
                <a:lnTo>
                  <a:pt x="0" y="847"/>
                </a:lnTo>
                <a:lnTo>
                  <a:pt x="9" y="823"/>
                </a:lnTo>
                <a:lnTo>
                  <a:pt x="9" y="803"/>
                </a:lnTo>
                <a:lnTo>
                  <a:pt x="22" y="769"/>
                </a:lnTo>
                <a:lnTo>
                  <a:pt x="15" y="698"/>
                </a:lnTo>
                <a:lnTo>
                  <a:pt x="26" y="682"/>
                </a:lnTo>
                <a:lnTo>
                  <a:pt x="39" y="674"/>
                </a:lnTo>
                <a:lnTo>
                  <a:pt x="48" y="662"/>
                </a:lnTo>
                <a:lnTo>
                  <a:pt x="56" y="640"/>
                </a:lnTo>
                <a:lnTo>
                  <a:pt x="63" y="631"/>
                </a:lnTo>
                <a:lnTo>
                  <a:pt x="68" y="600"/>
                </a:lnTo>
                <a:lnTo>
                  <a:pt x="74" y="596"/>
                </a:lnTo>
                <a:lnTo>
                  <a:pt x="113" y="548"/>
                </a:lnTo>
                <a:lnTo>
                  <a:pt x="133" y="499"/>
                </a:lnTo>
                <a:lnTo>
                  <a:pt x="168" y="430"/>
                </a:lnTo>
                <a:lnTo>
                  <a:pt x="209" y="305"/>
                </a:lnTo>
                <a:lnTo>
                  <a:pt x="234" y="252"/>
                </a:lnTo>
                <a:lnTo>
                  <a:pt x="260" y="174"/>
                </a:lnTo>
                <a:lnTo>
                  <a:pt x="289" y="76"/>
                </a:lnTo>
                <a:lnTo>
                  <a:pt x="301" y="46"/>
                </a:lnTo>
                <a:lnTo>
                  <a:pt x="308" y="15"/>
                </a:lnTo>
                <a:lnTo>
                  <a:pt x="306" y="4"/>
                </a:lnTo>
                <a:lnTo>
                  <a:pt x="321" y="0"/>
                </a:lnTo>
                <a:lnTo>
                  <a:pt x="338" y="4"/>
                </a:lnTo>
                <a:lnTo>
                  <a:pt x="347" y="2"/>
                </a:lnTo>
                <a:lnTo>
                  <a:pt x="374" y="13"/>
                </a:lnTo>
                <a:lnTo>
                  <a:pt x="388" y="27"/>
                </a:lnTo>
                <a:lnTo>
                  <a:pt x="390" y="36"/>
                </a:lnTo>
                <a:lnTo>
                  <a:pt x="414" y="38"/>
                </a:lnTo>
                <a:lnTo>
                  <a:pt x="446" y="65"/>
                </a:lnTo>
                <a:lnTo>
                  <a:pt x="453" y="96"/>
                </a:lnTo>
                <a:lnTo>
                  <a:pt x="448" y="109"/>
                </a:lnTo>
                <a:lnTo>
                  <a:pt x="446" y="165"/>
                </a:lnTo>
                <a:lnTo>
                  <a:pt x="453" y="185"/>
                </a:lnTo>
                <a:lnTo>
                  <a:pt x="496" y="207"/>
                </a:lnTo>
                <a:lnTo>
                  <a:pt x="547" y="212"/>
                </a:lnTo>
                <a:lnTo>
                  <a:pt x="581" y="207"/>
                </a:lnTo>
                <a:lnTo>
                  <a:pt x="610" y="212"/>
                </a:lnTo>
                <a:lnTo>
                  <a:pt x="667" y="229"/>
                </a:lnTo>
                <a:lnTo>
                  <a:pt x="678" y="248"/>
                </a:lnTo>
                <a:lnTo>
                  <a:pt x="747" y="238"/>
                </a:lnTo>
                <a:lnTo>
                  <a:pt x="769" y="250"/>
                </a:lnTo>
                <a:lnTo>
                  <a:pt x="779" y="256"/>
                </a:lnTo>
                <a:lnTo>
                  <a:pt x="815" y="261"/>
                </a:lnTo>
                <a:lnTo>
                  <a:pt x="831" y="258"/>
                </a:lnTo>
                <a:lnTo>
                  <a:pt x="853" y="247"/>
                </a:lnTo>
                <a:lnTo>
                  <a:pt x="872" y="247"/>
                </a:lnTo>
                <a:lnTo>
                  <a:pt x="892" y="252"/>
                </a:lnTo>
                <a:lnTo>
                  <a:pt x="909" y="247"/>
                </a:lnTo>
                <a:lnTo>
                  <a:pt x="926" y="247"/>
                </a:lnTo>
                <a:lnTo>
                  <a:pt x="936" y="252"/>
                </a:lnTo>
                <a:lnTo>
                  <a:pt x="955" y="252"/>
                </a:lnTo>
                <a:lnTo>
                  <a:pt x="971" y="258"/>
                </a:lnTo>
                <a:lnTo>
                  <a:pt x="986" y="258"/>
                </a:lnTo>
                <a:lnTo>
                  <a:pt x="1008" y="250"/>
                </a:lnTo>
                <a:lnTo>
                  <a:pt x="1304" y="323"/>
                </a:lnTo>
                <a:lnTo>
                  <a:pt x="1307" y="343"/>
                </a:lnTo>
                <a:lnTo>
                  <a:pt x="1321" y="364"/>
                </a:lnTo>
                <a:lnTo>
                  <a:pt x="1336" y="368"/>
                </a:lnTo>
                <a:lnTo>
                  <a:pt x="1352" y="383"/>
                </a:lnTo>
                <a:lnTo>
                  <a:pt x="1355" y="412"/>
                </a:lnTo>
                <a:lnTo>
                  <a:pt x="1283" y="531"/>
                </a:lnTo>
                <a:lnTo>
                  <a:pt x="1270" y="546"/>
                </a:lnTo>
                <a:lnTo>
                  <a:pt x="1268" y="560"/>
                </a:lnTo>
                <a:lnTo>
                  <a:pt x="1253" y="578"/>
                </a:lnTo>
                <a:lnTo>
                  <a:pt x="1229" y="591"/>
                </a:lnTo>
                <a:lnTo>
                  <a:pt x="1193" y="651"/>
                </a:lnTo>
                <a:lnTo>
                  <a:pt x="1184" y="680"/>
                </a:lnTo>
                <a:lnTo>
                  <a:pt x="1191" y="693"/>
                </a:lnTo>
                <a:lnTo>
                  <a:pt x="1213" y="705"/>
                </a:lnTo>
                <a:lnTo>
                  <a:pt x="1224" y="723"/>
                </a:lnTo>
                <a:lnTo>
                  <a:pt x="1218" y="736"/>
                </a:lnTo>
                <a:lnTo>
                  <a:pt x="1217" y="743"/>
                </a:lnTo>
                <a:lnTo>
                  <a:pt x="1210" y="745"/>
                </a:lnTo>
                <a:lnTo>
                  <a:pt x="1210" y="772"/>
                </a:lnTo>
                <a:lnTo>
                  <a:pt x="1188" y="799"/>
                </a:lnTo>
                <a:lnTo>
                  <a:pt x="1104" y="1200"/>
                </a:lnTo>
                <a:lnTo>
                  <a:pt x="649" y="1086"/>
                </a:lnTo>
                <a:lnTo>
                  <a:pt x="19" y="903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3406985" y="2965832"/>
            <a:ext cx="209550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endParaRPr lang="en-US" altLang="en-US"/>
          </a:p>
        </p:txBody>
      </p:sp>
      <p:sp>
        <p:nvSpPr>
          <p:cNvPr id="59" name="Freeform 49"/>
          <p:cNvSpPr>
            <a:spLocks/>
          </p:cNvSpPr>
          <p:nvPr/>
        </p:nvSpPr>
        <p:spPr bwMode="auto">
          <a:xfrm>
            <a:off x="3197435" y="2114932"/>
            <a:ext cx="892175" cy="690563"/>
          </a:xfrm>
          <a:custGeom>
            <a:avLst/>
            <a:gdLst>
              <a:gd name="T0" fmla="*/ 11103 w 1125"/>
              <a:gd name="T1" fmla="*/ 418931 h 872"/>
              <a:gd name="T2" fmla="*/ 0 w 1125"/>
              <a:gd name="T3" fmla="*/ 416555 h 872"/>
              <a:gd name="T4" fmla="*/ 7137 w 1125"/>
              <a:gd name="T5" fmla="*/ 388838 h 872"/>
              <a:gd name="T6" fmla="*/ 9517 w 1125"/>
              <a:gd name="T7" fmla="*/ 370623 h 872"/>
              <a:gd name="T8" fmla="*/ 13482 w 1125"/>
              <a:gd name="T9" fmla="*/ 363496 h 872"/>
              <a:gd name="T10" fmla="*/ 19033 w 1125"/>
              <a:gd name="T11" fmla="*/ 376167 h 872"/>
              <a:gd name="T12" fmla="*/ 15068 w 1125"/>
              <a:gd name="T13" fmla="*/ 388838 h 872"/>
              <a:gd name="T14" fmla="*/ 32515 w 1125"/>
              <a:gd name="T15" fmla="*/ 379334 h 872"/>
              <a:gd name="T16" fmla="*/ 30136 w 1125"/>
              <a:gd name="T17" fmla="*/ 364288 h 872"/>
              <a:gd name="T18" fmla="*/ 32515 w 1125"/>
              <a:gd name="T19" fmla="*/ 346073 h 872"/>
              <a:gd name="T20" fmla="*/ 22205 w 1125"/>
              <a:gd name="T21" fmla="*/ 315980 h 872"/>
              <a:gd name="T22" fmla="*/ 35687 w 1125"/>
              <a:gd name="T23" fmla="*/ 315980 h 872"/>
              <a:gd name="T24" fmla="*/ 54720 w 1125"/>
              <a:gd name="T25" fmla="*/ 307269 h 872"/>
              <a:gd name="T26" fmla="*/ 42031 w 1125"/>
              <a:gd name="T27" fmla="*/ 293014 h 872"/>
              <a:gd name="T28" fmla="*/ 26170 w 1125"/>
              <a:gd name="T29" fmla="*/ 298558 h 872"/>
              <a:gd name="T30" fmla="*/ 26170 w 1125"/>
              <a:gd name="T31" fmla="*/ 265297 h 872"/>
              <a:gd name="T32" fmla="*/ 28550 w 1125"/>
              <a:gd name="T33" fmla="*/ 228076 h 872"/>
              <a:gd name="T34" fmla="*/ 30136 w 1125"/>
              <a:gd name="T35" fmla="*/ 175017 h 872"/>
              <a:gd name="T36" fmla="*/ 19033 w 1125"/>
              <a:gd name="T37" fmla="*/ 111662 h 872"/>
              <a:gd name="T38" fmla="*/ 24584 w 1125"/>
              <a:gd name="T39" fmla="*/ 60187 h 872"/>
              <a:gd name="T40" fmla="*/ 114198 w 1125"/>
              <a:gd name="T41" fmla="*/ 95824 h 872"/>
              <a:gd name="T42" fmla="*/ 189538 w 1125"/>
              <a:gd name="T43" fmla="*/ 132252 h 872"/>
              <a:gd name="T44" fmla="*/ 226811 w 1125"/>
              <a:gd name="T45" fmla="*/ 146507 h 872"/>
              <a:gd name="T46" fmla="*/ 240292 w 1125"/>
              <a:gd name="T47" fmla="*/ 160762 h 872"/>
              <a:gd name="T48" fmla="*/ 241086 w 1125"/>
              <a:gd name="T49" fmla="*/ 213821 h 872"/>
              <a:gd name="T50" fmla="*/ 221259 w 1125"/>
              <a:gd name="T51" fmla="*/ 242331 h 872"/>
              <a:gd name="T52" fmla="*/ 223639 w 1125"/>
              <a:gd name="T53" fmla="*/ 265297 h 872"/>
              <a:gd name="T54" fmla="*/ 218087 w 1125"/>
              <a:gd name="T55" fmla="*/ 282719 h 872"/>
              <a:gd name="T56" fmla="*/ 226811 w 1125"/>
              <a:gd name="T57" fmla="*/ 296974 h 872"/>
              <a:gd name="T58" fmla="*/ 252188 w 1125"/>
              <a:gd name="T59" fmla="*/ 248666 h 872"/>
              <a:gd name="T60" fmla="*/ 265670 w 1125"/>
              <a:gd name="T61" fmla="*/ 220948 h 872"/>
              <a:gd name="T62" fmla="*/ 288668 w 1125"/>
              <a:gd name="T63" fmla="*/ 190855 h 872"/>
              <a:gd name="T64" fmla="*/ 261705 w 1125"/>
              <a:gd name="T65" fmla="*/ 104535 h 872"/>
              <a:gd name="T66" fmla="*/ 267256 w 1125"/>
              <a:gd name="T67" fmla="*/ 95032 h 872"/>
              <a:gd name="T68" fmla="*/ 287875 w 1125"/>
              <a:gd name="T69" fmla="*/ 74441 h 872"/>
              <a:gd name="T70" fmla="*/ 271221 w 1125"/>
              <a:gd name="T71" fmla="*/ 49100 h 872"/>
              <a:gd name="T72" fmla="*/ 268842 w 1125"/>
              <a:gd name="T73" fmla="*/ 0 h 872"/>
              <a:gd name="T74" fmla="*/ 613816 w 1125"/>
              <a:gd name="T75" fmla="*/ 95824 h 872"/>
              <a:gd name="T76" fmla="*/ 892175 w 1125"/>
              <a:gd name="T77" fmla="*/ 164721 h 872"/>
              <a:gd name="T78" fmla="*/ 797010 w 1125"/>
              <a:gd name="T79" fmla="*/ 616122 h 872"/>
              <a:gd name="T80" fmla="*/ 789872 w 1125"/>
              <a:gd name="T81" fmla="*/ 628792 h 872"/>
              <a:gd name="T82" fmla="*/ 795424 w 1125"/>
              <a:gd name="T83" fmla="*/ 643047 h 872"/>
              <a:gd name="T84" fmla="*/ 799389 w 1125"/>
              <a:gd name="T85" fmla="*/ 655718 h 872"/>
              <a:gd name="T86" fmla="*/ 791458 w 1125"/>
              <a:gd name="T87" fmla="*/ 667597 h 872"/>
              <a:gd name="T88" fmla="*/ 793044 w 1125"/>
              <a:gd name="T89" fmla="*/ 690563 h 872"/>
              <a:gd name="T90" fmla="*/ 540856 w 1125"/>
              <a:gd name="T91" fmla="*/ 639088 h 872"/>
              <a:gd name="T92" fmla="*/ 516272 w 1125"/>
              <a:gd name="T93" fmla="*/ 634336 h 872"/>
              <a:gd name="T94" fmla="*/ 493274 w 1125"/>
              <a:gd name="T95" fmla="*/ 630376 h 872"/>
              <a:gd name="T96" fmla="*/ 466310 w 1125"/>
              <a:gd name="T97" fmla="*/ 634336 h 872"/>
              <a:gd name="T98" fmla="*/ 435381 w 1125"/>
              <a:gd name="T99" fmla="*/ 630376 h 872"/>
              <a:gd name="T100" fmla="*/ 405246 w 1125"/>
              <a:gd name="T101" fmla="*/ 641463 h 872"/>
              <a:gd name="T102" fmla="*/ 368766 w 1125"/>
              <a:gd name="T103" fmla="*/ 632752 h 872"/>
              <a:gd name="T104" fmla="*/ 296599 w 1125"/>
              <a:gd name="T105" fmla="*/ 631168 h 872"/>
              <a:gd name="T106" fmla="*/ 242672 w 1125"/>
              <a:gd name="T107" fmla="*/ 602659 h 872"/>
              <a:gd name="T108" fmla="*/ 192710 w 1125"/>
              <a:gd name="T109" fmla="*/ 602659 h 872"/>
              <a:gd name="T110" fmla="*/ 118164 w 1125"/>
              <a:gd name="T111" fmla="*/ 581277 h 872"/>
              <a:gd name="T112" fmla="*/ 114198 w 1125"/>
              <a:gd name="T113" fmla="*/ 521090 h 872"/>
              <a:gd name="T114" fmla="*/ 112612 w 1125"/>
              <a:gd name="T115" fmla="*/ 486245 h 872"/>
              <a:gd name="T116" fmla="*/ 68202 w 1125"/>
              <a:gd name="T117" fmla="*/ 463279 h 872"/>
              <a:gd name="T118" fmla="*/ 55513 w 1125"/>
              <a:gd name="T119" fmla="*/ 445065 h 8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5" h="872">
                <a:moveTo>
                  <a:pt x="43" y="551"/>
                </a:moveTo>
                <a:lnTo>
                  <a:pt x="14" y="529"/>
                </a:lnTo>
                <a:lnTo>
                  <a:pt x="5" y="527"/>
                </a:lnTo>
                <a:lnTo>
                  <a:pt x="0" y="526"/>
                </a:lnTo>
                <a:lnTo>
                  <a:pt x="0" y="518"/>
                </a:lnTo>
                <a:lnTo>
                  <a:pt x="9" y="491"/>
                </a:lnTo>
                <a:lnTo>
                  <a:pt x="12" y="479"/>
                </a:lnTo>
                <a:lnTo>
                  <a:pt x="12" y="468"/>
                </a:lnTo>
                <a:lnTo>
                  <a:pt x="12" y="460"/>
                </a:lnTo>
                <a:lnTo>
                  <a:pt x="17" y="459"/>
                </a:lnTo>
                <a:lnTo>
                  <a:pt x="21" y="460"/>
                </a:lnTo>
                <a:lnTo>
                  <a:pt x="24" y="475"/>
                </a:lnTo>
                <a:lnTo>
                  <a:pt x="21" y="484"/>
                </a:lnTo>
                <a:lnTo>
                  <a:pt x="19" y="491"/>
                </a:lnTo>
                <a:lnTo>
                  <a:pt x="21" y="497"/>
                </a:lnTo>
                <a:lnTo>
                  <a:pt x="41" y="479"/>
                </a:lnTo>
                <a:lnTo>
                  <a:pt x="38" y="471"/>
                </a:lnTo>
                <a:lnTo>
                  <a:pt x="38" y="460"/>
                </a:lnTo>
                <a:lnTo>
                  <a:pt x="46" y="450"/>
                </a:lnTo>
                <a:lnTo>
                  <a:pt x="41" y="437"/>
                </a:lnTo>
                <a:lnTo>
                  <a:pt x="29" y="433"/>
                </a:lnTo>
                <a:lnTo>
                  <a:pt x="28" y="399"/>
                </a:lnTo>
                <a:lnTo>
                  <a:pt x="33" y="395"/>
                </a:lnTo>
                <a:lnTo>
                  <a:pt x="45" y="399"/>
                </a:lnTo>
                <a:lnTo>
                  <a:pt x="48" y="395"/>
                </a:lnTo>
                <a:lnTo>
                  <a:pt x="69" y="388"/>
                </a:lnTo>
                <a:lnTo>
                  <a:pt x="53" y="373"/>
                </a:lnTo>
                <a:lnTo>
                  <a:pt x="53" y="370"/>
                </a:lnTo>
                <a:lnTo>
                  <a:pt x="50" y="366"/>
                </a:lnTo>
                <a:lnTo>
                  <a:pt x="33" y="377"/>
                </a:lnTo>
                <a:lnTo>
                  <a:pt x="33" y="352"/>
                </a:lnTo>
                <a:lnTo>
                  <a:pt x="33" y="335"/>
                </a:lnTo>
                <a:lnTo>
                  <a:pt x="38" y="310"/>
                </a:lnTo>
                <a:lnTo>
                  <a:pt x="36" y="288"/>
                </a:lnTo>
                <a:lnTo>
                  <a:pt x="34" y="270"/>
                </a:lnTo>
                <a:lnTo>
                  <a:pt x="38" y="221"/>
                </a:lnTo>
                <a:lnTo>
                  <a:pt x="43" y="203"/>
                </a:lnTo>
                <a:lnTo>
                  <a:pt x="24" y="141"/>
                </a:lnTo>
                <a:lnTo>
                  <a:pt x="24" y="100"/>
                </a:lnTo>
                <a:lnTo>
                  <a:pt x="31" y="76"/>
                </a:lnTo>
                <a:lnTo>
                  <a:pt x="38" y="44"/>
                </a:lnTo>
                <a:lnTo>
                  <a:pt x="144" y="121"/>
                </a:lnTo>
                <a:lnTo>
                  <a:pt x="197" y="154"/>
                </a:lnTo>
                <a:lnTo>
                  <a:pt x="239" y="167"/>
                </a:lnTo>
                <a:lnTo>
                  <a:pt x="263" y="185"/>
                </a:lnTo>
                <a:lnTo>
                  <a:pt x="286" y="185"/>
                </a:lnTo>
                <a:lnTo>
                  <a:pt x="296" y="190"/>
                </a:lnTo>
                <a:lnTo>
                  <a:pt x="303" y="203"/>
                </a:lnTo>
                <a:lnTo>
                  <a:pt x="308" y="257"/>
                </a:lnTo>
                <a:lnTo>
                  <a:pt x="304" y="270"/>
                </a:lnTo>
                <a:lnTo>
                  <a:pt x="286" y="283"/>
                </a:lnTo>
                <a:lnTo>
                  <a:pt x="279" y="306"/>
                </a:lnTo>
                <a:lnTo>
                  <a:pt x="279" y="326"/>
                </a:lnTo>
                <a:lnTo>
                  <a:pt x="282" y="335"/>
                </a:lnTo>
                <a:lnTo>
                  <a:pt x="280" y="348"/>
                </a:lnTo>
                <a:lnTo>
                  <a:pt x="275" y="357"/>
                </a:lnTo>
                <a:lnTo>
                  <a:pt x="275" y="366"/>
                </a:lnTo>
                <a:lnTo>
                  <a:pt x="286" y="375"/>
                </a:lnTo>
                <a:lnTo>
                  <a:pt x="306" y="363"/>
                </a:lnTo>
                <a:lnTo>
                  <a:pt x="318" y="314"/>
                </a:lnTo>
                <a:lnTo>
                  <a:pt x="328" y="305"/>
                </a:lnTo>
                <a:lnTo>
                  <a:pt x="335" y="279"/>
                </a:lnTo>
                <a:lnTo>
                  <a:pt x="363" y="250"/>
                </a:lnTo>
                <a:lnTo>
                  <a:pt x="364" y="241"/>
                </a:lnTo>
                <a:lnTo>
                  <a:pt x="352" y="194"/>
                </a:lnTo>
                <a:lnTo>
                  <a:pt x="330" y="132"/>
                </a:lnTo>
                <a:lnTo>
                  <a:pt x="330" y="121"/>
                </a:lnTo>
                <a:lnTo>
                  <a:pt x="337" y="120"/>
                </a:lnTo>
                <a:lnTo>
                  <a:pt x="349" y="121"/>
                </a:lnTo>
                <a:lnTo>
                  <a:pt x="363" y="94"/>
                </a:lnTo>
                <a:lnTo>
                  <a:pt x="357" y="63"/>
                </a:lnTo>
                <a:lnTo>
                  <a:pt x="342" y="62"/>
                </a:lnTo>
                <a:lnTo>
                  <a:pt x="339" y="42"/>
                </a:lnTo>
                <a:lnTo>
                  <a:pt x="339" y="0"/>
                </a:lnTo>
                <a:lnTo>
                  <a:pt x="562" y="65"/>
                </a:lnTo>
                <a:lnTo>
                  <a:pt x="774" y="121"/>
                </a:lnTo>
                <a:lnTo>
                  <a:pt x="1121" y="208"/>
                </a:lnTo>
                <a:lnTo>
                  <a:pt x="1125" y="208"/>
                </a:lnTo>
                <a:lnTo>
                  <a:pt x="1005" y="776"/>
                </a:lnTo>
                <a:lnTo>
                  <a:pt x="1005" y="778"/>
                </a:lnTo>
                <a:lnTo>
                  <a:pt x="1000" y="783"/>
                </a:lnTo>
                <a:lnTo>
                  <a:pt x="996" y="794"/>
                </a:lnTo>
                <a:lnTo>
                  <a:pt x="1000" y="803"/>
                </a:lnTo>
                <a:lnTo>
                  <a:pt x="1003" y="812"/>
                </a:lnTo>
                <a:lnTo>
                  <a:pt x="1008" y="821"/>
                </a:lnTo>
                <a:lnTo>
                  <a:pt x="1008" y="828"/>
                </a:lnTo>
                <a:lnTo>
                  <a:pt x="1005" y="834"/>
                </a:lnTo>
                <a:lnTo>
                  <a:pt x="998" y="843"/>
                </a:lnTo>
                <a:lnTo>
                  <a:pt x="998" y="859"/>
                </a:lnTo>
                <a:lnTo>
                  <a:pt x="1000" y="872"/>
                </a:lnTo>
                <a:lnTo>
                  <a:pt x="704" y="799"/>
                </a:lnTo>
                <a:lnTo>
                  <a:pt x="682" y="807"/>
                </a:lnTo>
                <a:lnTo>
                  <a:pt x="667" y="807"/>
                </a:lnTo>
                <a:lnTo>
                  <a:pt x="651" y="801"/>
                </a:lnTo>
                <a:lnTo>
                  <a:pt x="632" y="801"/>
                </a:lnTo>
                <a:lnTo>
                  <a:pt x="622" y="796"/>
                </a:lnTo>
                <a:lnTo>
                  <a:pt x="605" y="796"/>
                </a:lnTo>
                <a:lnTo>
                  <a:pt x="588" y="801"/>
                </a:lnTo>
                <a:lnTo>
                  <a:pt x="568" y="796"/>
                </a:lnTo>
                <a:lnTo>
                  <a:pt x="549" y="796"/>
                </a:lnTo>
                <a:lnTo>
                  <a:pt x="527" y="807"/>
                </a:lnTo>
                <a:lnTo>
                  <a:pt x="511" y="810"/>
                </a:lnTo>
                <a:lnTo>
                  <a:pt x="475" y="805"/>
                </a:lnTo>
                <a:lnTo>
                  <a:pt x="465" y="799"/>
                </a:lnTo>
                <a:lnTo>
                  <a:pt x="443" y="787"/>
                </a:lnTo>
                <a:lnTo>
                  <a:pt x="374" y="797"/>
                </a:lnTo>
                <a:lnTo>
                  <a:pt x="363" y="778"/>
                </a:lnTo>
                <a:lnTo>
                  <a:pt x="306" y="761"/>
                </a:lnTo>
                <a:lnTo>
                  <a:pt x="277" y="756"/>
                </a:lnTo>
                <a:lnTo>
                  <a:pt x="243" y="761"/>
                </a:lnTo>
                <a:lnTo>
                  <a:pt x="192" y="756"/>
                </a:lnTo>
                <a:lnTo>
                  <a:pt x="149" y="734"/>
                </a:lnTo>
                <a:lnTo>
                  <a:pt x="142" y="714"/>
                </a:lnTo>
                <a:lnTo>
                  <a:pt x="144" y="658"/>
                </a:lnTo>
                <a:lnTo>
                  <a:pt x="149" y="645"/>
                </a:lnTo>
                <a:lnTo>
                  <a:pt x="142" y="614"/>
                </a:lnTo>
                <a:lnTo>
                  <a:pt x="110" y="587"/>
                </a:lnTo>
                <a:lnTo>
                  <a:pt x="86" y="585"/>
                </a:lnTo>
                <a:lnTo>
                  <a:pt x="84" y="576"/>
                </a:lnTo>
                <a:lnTo>
                  <a:pt x="70" y="562"/>
                </a:lnTo>
                <a:lnTo>
                  <a:pt x="43" y="551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auto">
          <a:xfrm>
            <a:off x="3618122" y="2387982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WA</a:t>
            </a:r>
            <a:endParaRPr lang="en-US" altLang="en-US"/>
          </a:p>
        </p:txBody>
      </p:sp>
      <p:sp>
        <p:nvSpPr>
          <p:cNvPr id="61" name="Rectangle 51"/>
          <p:cNvSpPr>
            <a:spLocks noChangeArrowheads="1"/>
          </p:cNvSpPr>
          <p:nvPr/>
        </p:nvSpPr>
        <p:spPr bwMode="auto">
          <a:xfrm>
            <a:off x="4122947" y="3122995"/>
            <a:ext cx="139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ID</a:t>
            </a:r>
            <a:endParaRPr lang="en-US" altLang="en-US"/>
          </a:p>
        </p:txBody>
      </p:sp>
      <p:sp>
        <p:nvSpPr>
          <p:cNvPr id="62" name="Freeform 52"/>
          <p:cNvSpPr>
            <a:spLocks/>
          </p:cNvSpPr>
          <p:nvPr/>
        </p:nvSpPr>
        <p:spPr bwMode="auto">
          <a:xfrm>
            <a:off x="4165810" y="2308607"/>
            <a:ext cx="1366837" cy="920750"/>
          </a:xfrm>
          <a:custGeom>
            <a:avLst/>
            <a:gdLst>
              <a:gd name="T0" fmla="*/ 477560 w 1723"/>
              <a:gd name="T1" fmla="*/ 811213 h 1160"/>
              <a:gd name="T2" fmla="*/ 454555 w 1723"/>
              <a:gd name="T3" fmla="*/ 889000 h 1160"/>
              <a:gd name="T4" fmla="*/ 432343 w 1723"/>
              <a:gd name="T5" fmla="*/ 848519 h 1160"/>
              <a:gd name="T6" fmla="*/ 418857 w 1723"/>
              <a:gd name="T7" fmla="*/ 875506 h 1160"/>
              <a:gd name="T8" fmla="*/ 379985 w 1723"/>
              <a:gd name="T9" fmla="*/ 878681 h 1160"/>
              <a:gd name="T10" fmla="*/ 332388 w 1723"/>
              <a:gd name="T11" fmla="*/ 868363 h 1160"/>
              <a:gd name="T12" fmla="*/ 317316 w 1723"/>
              <a:gd name="T13" fmla="*/ 862806 h 1160"/>
              <a:gd name="T14" fmla="*/ 294310 w 1723"/>
              <a:gd name="T15" fmla="*/ 871538 h 1160"/>
              <a:gd name="T16" fmla="*/ 260199 w 1723"/>
              <a:gd name="T17" fmla="*/ 865981 h 1160"/>
              <a:gd name="T18" fmla="*/ 237193 w 1723"/>
              <a:gd name="T19" fmla="*/ 873125 h 1160"/>
              <a:gd name="T20" fmla="*/ 227674 w 1723"/>
              <a:gd name="T21" fmla="*/ 848519 h 1160"/>
              <a:gd name="T22" fmla="*/ 230847 w 1723"/>
              <a:gd name="T23" fmla="*/ 812800 h 1160"/>
              <a:gd name="T24" fmla="*/ 203875 w 1723"/>
              <a:gd name="T25" fmla="*/ 796925 h 1160"/>
              <a:gd name="T26" fmla="*/ 198322 w 1723"/>
              <a:gd name="T27" fmla="*/ 758031 h 1160"/>
              <a:gd name="T28" fmla="*/ 185630 w 1723"/>
              <a:gd name="T29" fmla="*/ 726281 h 1160"/>
              <a:gd name="T30" fmla="*/ 177697 w 1723"/>
              <a:gd name="T31" fmla="*/ 665956 h 1160"/>
              <a:gd name="T32" fmla="*/ 175317 w 1723"/>
              <a:gd name="T33" fmla="*/ 638175 h 1160"/>
              <a:gd name="T34" fmla="*/ 165797 w 1723"/>
              <a:gd name="T35" fmla="*/ 622300 h 1160"/>
              <a:gd name="T36" fmla="*/ 156278 w 1723"/>
              <a:gd name="T37" fmla="*/ 622300 h 1160"/>
              <a:gd name="T38" fmla="*/ 112647 w 1723"/>
              <a:gd name="T39" fmla="*/ 654050 h 1160"/>
              <a:gd name="T40" fmla="*/ 96781 w 1723"/>
              <a:gd name="T41" fmla="*/ 615156 h 1160"/>
              <a:gd name="T42" fmla="*/ 95195 w 1723"/>
              <a:gd name="T43" fmla="*/ 589756 h 1160"/>
              <a:gd name="T44" fmla="*/ 115820 w 1723"/>
              <a:gd name="T45" fmla="*/ 561181 h 1160"/>
              <a:gd name="T46" fmla="*/ 114234 w 1723"/>
              <a:gd name="T47" fmla="*/ 529431 h 1160"/>
              <a:gd name="T48" fmla="*/ 122167 w 1723"/>
              <a:gd name="T49" fmla="*/ 510381 h 1160"/>
              <a:gd name="T50" fmla="*/ 141205 w 1723"/>
              <a:gd name="T51" fmla="*/ 444500 h 1160"/>
              <a:gd name="T52" fmla="*/ 112647 w 1723"/>
              <a:gd name="T53" fmla="*/ 425450 h 1160"/>
              <a:gd name="T54" fmla="*/ 87262 w 1723"/>
              <a:gd name="T55" fmla="*/ 402431 h 1160"/>
              <a:gd name="T56" fmla="*/ 62670 w 1723"/>
              <a:gd name="T57" fmla="*/ 331788 h 1160"/>
              <a:gd name="T58" fmla="*/ 20626 w 1723"/>
              <a:gd name="T59" fmla="*/ 283369 h 1160"/>
              <a:gd name="T60" fmla="*/ 19039 w 1723"/>
              <a:gd name="T61" fmla="*/ 264319 h 1160"/>
              <a:gd name="T62" fmla="*/ 19039 w 1723"/>
              <a:gd name="T63" fmla="*/ 216694 h 1160"/>
              <a:gd name="T64" fmla="*/ 28558 w 1723"/>
              <a:gd name="T65" fmla="*/ 0 h 1160"/>
              <a:gd name="T66" fmla="*/ 487873 w 1723"/>
              <a:gd name="T67" fmla="*/ 83344 h 1160"/>
              <a:gd name="T68" fmla="*/ 1366837 w 1723"/>
              <a:gd name="T69" fmla="*/ 202406 h 1160"/>
              <a:gd name="T70" fmla="*/ 1311307 w 1723"/>
              <a:gd name="T71" fmla="*/ 920750 h 1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23" h="1160">
                <a:moveTo>
                  <a:pt x="1653" y="1160"/>
                </a:moveTo>
                <a:lnTo>
                  <a:pt x="602" y="1022"/>
                </a:lnTo>
                <a:lnTo>
                  <a:pt x="588" y="1134"/>
                </a:lnTo>
                <a:lnTo>
                  <a:pt x="573" y="1120"/>
                </a:lnTo>
                <a:lnTo>
                  <a:pt x="568" y="1091"/>
                </a:lnTo>
                <a:lnTo>
                  <a:pt x="545" y="1069"/>
                </a:lnTo>
                <a:lnTo>
                  <a:pt x="527" y="1085"/>
                </a:lnTo>
                <a:lnTo>
                  <a:pt x="528" y="1103"/>
                </a:lnTo>
                <a:lnTo>
                  <a:pt x="486" y="1102"/>
                </a:lnTo>
                <a:lnTo>
                  <a:pt x="479" y="1107"/>
                </a:lnTo>
                <a:lnTo>
                  <a:pt x="460" y="1096"/>
                </a:lnTo>
                <a:lnTo>
                  <a:pt x="419" y="1094"/>
                </a:lnTo>
                <a:lnTo>
                  <a:pt x="410" y="1085"/>
                </a:lnTo>
                <a:lnTo>
                  <a:pt x="400" y="1087"/>
                </a:lnTo>
                <a:lnTo>
                  <a:pt x="386" y="1102"/>
                </a:lnTo>
                <a:lnTo>
                  <a:pt x="371" y="1098"/>
                </a:lnTo>
                <a:lnTo>
                  <a:pt x="339" y="1085"/>
                </a:lnTo>
                <a:lnTo>
                  <a:pt x="328" y="1091"/>
                </a:lnTo>
                <a:lnTo>
                  <a:pt x="318" y="1112"/>
                </a:lnTo>
                <a:lnTo>
                  <a:pt x="299" y="1100"/>
                </a:lnTo>
                <a:lnTo>
                  <a:pt x="287" y="1076"/>
                </a:lnTo>
                <a:lnTo>
                  <a:pt x="287" y="1069"/>
                </a:lnTo>
                <a:lnTo>
                  <a:pt x="294" y="1038"/>
                </a:lnTo>
                <a:lnTo>
                  <a:pt x="291" y="1024"/>
                </a:lnTo>
                <a:lnTo>
                  <a:pt x="274" y="1004"/>
                </a:lnTo>
                <a:lnTo>
                  <a:pt x="257" y="1004"/>
                </a:lnTo>
                <a:lnTo>
                  <a:pt x="240" y="975"/>
                </a:lnTo>
                <a:lnTo>
                  <a:pt x="250" y="955"/>
                </a:lnTo>
                <a:lnTo>
                  <a:pt x="251" y="940"/>
                </a:lnTo>
                <a:lnTo>
                  <a:pt x="234" y="915"/>
                </a:lnTo>
                <a:lnTo>
                  <a:pt x="224" y="886"/>
                </a:lnTo>
                <a:lnTo>
                  <a:pt x="224" y="839"/>
                </a:lnTo>
                <a:lnTo>
                  <a:pt x="229" y="813"/>
                </a:lnTo>
                <a:lnTo>
                  <a:pt x="221" y="804"/>
                </a:lnTo>
                <a:lnTo>
                  <a:pt x="214" y="801"/>
                </a:lnTo>
                <a:lnTo>
                  <a:pt x="209" y="784"/>
                </a:lnTo>
                <a:lnTo>
                  <a:pt x="202" y="779"/>
                </a:lnTo>
                <a:lnTo>
                  <a:pt x="197" y="784"/>
                </a:lnTo>
                <a:lnTo>
                  <a:pt x="152" y="823"/>
                </a:lnTo>
                <a:lnTo>
                  <a:pt x="142" y="824"/>
                </a:lnTo>
                <a:lnTo>
                  <a:pt x="113" y="794"/>
                </a:lnTo>
                <a:lnTo>
                  <a:pt x="122" y="775"/>
                </a:lnTo>
                <a:lnTo>
                  <a:pt x="120" y="763"/>
                </a:lnTo>
                <a:lnTo>
                  <a:pt x="120" y="743"/>
                </a:lnTo>
                <a:lnTo>
                  <a:pt x="142" y="725"/>
                </a:lnTo>
                <a:lnTo>
                  <a:pt x="146" y="707"/>
                </a:lnTo>
                <a:lnTo>
                  <a:pt x="142" y="703"/>
                </a:lnTo>
                <a:lnTo>
                  <a:pt x="144" y="667"/>
                </a:lnTo>
                <a:lnTo>
                  <a:pt x="156" y="656"/>
                </a:lnTo>
                <a:lnTo>
                  <a:pt x="154" y="643"/>
                </a:lnTo>
                <a:lnTo>
                  <a:pt x="187" y="572"/>
                </a:lnTo>
                <a:lnTo>
                  <a:pt x="178" y="560"/>
                </a:lnTo>
                <a:lnTo>
                  <a:pt x="146" y="554"/>
                </a:lnTo>
                <a:lnTo>
                  <a:pt x="142" y="536"/>
                </a:lnTo>
                <a:lnTo>
                  <a:pt x="122" y="534"/>
                </a:lnTo>
                <a:lnTo>
                  <a:pt x="110" y="507"/>
                </a:lnTo>
                <a:lnTo>
                  <a:pt x="105" y="478"/>
                </a:lnTo>
                <a:lnTo>
                  <a:pt x="79" y="418"/>
                </a:lnTo>
                <a:lnTo>
                  <a:pt x="41" y="382"/>
                </a:lnTo>
                <a:lnTo>
                  <a:pt x="26" y="357"/>
                </a:lnTo>
                <a:lnTo>
                  <a:pt x="14" y="344"/>
                </a:lnTo>
                <a:lnTo>
                  <a:pt x="24" y="333"/>
                </a:lnTo>
                <a:lnTo>
                  <a:pt x="31" y="311"/>
                </a:lnTo>
                <a:lnTo>
                  <a:pt x="24" y="273"/>
                </a:lnTo>
                <a:lnTo>
                  <a:pt x="0" y="215"/>
                </a:lnTo>
                <a:lnTo>
                  <a:pt x="36" y="0"/>
                </a:lnTo>
                <a:lnTo>
                  <a:pt x="193" y="29"/>
                </a:lnTo>
                <a:lnTo>
                  <a:pt x="615" y="105"/>
                </a:lnTo>
                <a:lnTo>
                  <a:pt x="1049" y="183"/>
                </a:lnTo>
                <a:lnTo>
                  <a:pt x="1723" y="255"/>
                </a:lnTo>
                <a:lnTo>
                  <a:pt x="1671" y="939"/>
                </a:lnTo>
                <a:lnTo>
                  <a:pt x="1653" y="116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195"/>
                  </a:schemeClr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53"/>
          <p:cNvSpPr>
            <a:spLocks noChangeArrowheads="1"/>
          </p:cNvSpPr>
          <p:nvPr/>
        </p:nvSpPr>
        <p:spPr bwMode="auto">
          <a:xfrm>
            <a:off x="4808747" y="2640395"/>
            <a:ext cx="2016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MT</a:t>
            </a:r>
            <a:endParaRPr lang="en-US" altLang="en-US"/>
          </a:p>
        </p:txBody>
      </p:sp>
      <p:sp>
        <p:nvSpPr>
          <p:cNvPr id="64" name="Freeform 54" descr="20%"/>
          <p:cNvSpPr>
            <a:spLocks/>
          </p:cNvSpPr>
          <p:nvPr/>
        </p:nvSpPr>
        <p:spPr bwMode="auto">
          <a:xfrm>
            <a:off x="4543635" y="3119820"/>
            <a:ext cx="933450" cy="819150"/>
          </a:xfrm>
          <a:custGeom>
            <a:avLst/>
            <a:gdLst>
              <a:gd name="T0" fmla="*/ 876300 w 1176"/>
              <a:gd name="T1" fmla="*/ 819150 h 1033"/>
              <a:gd name="T2" fmla="*/ 904875 w 1176"/>
              <a:gd name="T3" fmla="*/ 461515 h 1033"/>
              <a:gd name="T4" fmla="*/ 933450 w 1176"/>
              <a:gd name="T5" fmla="*/ 109431 h 1033"/>
              <a:gd name="T6" fmla="*/ 99219 w 1176"/>
              <a:gd name="T7" fmla="*/ 0 h 1033"/>
              <a:gd name="T8" fmla="*/ 88106 w 1176"/>
              <a:gd name="T9" fmla="*/ 88814 h 1033"/>
              <a:gd name="T10" fmla="*/ 26988 w 1176"/>
              <a:gd name="T11" fmla="*/ 531298 h 1033"/>
              <a:gd name="T12" fmla="*/ 26194 w 1176"/>
              <a:gd name="T13" fmla="*/ 531298 h 1033"/>
              <a:gd name="T14" fmla="*/ 0 w 1176"/>
              <a:gd name="T15" fmla="*/ 705754 h 1033"/>
              <a:gd name="T16" fmla="*/ 248444 w 1176"/>
              <a:gd name="T17" fmla="*/ 746989 h 1033"/>
              <a:gd name="T18" fmla="*/ 876300 w 1176"/>
              <a:gd name="T19" fmla="*/ 819150 h 10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6" h="1033">
                <a:moveTo>
                  <a:pt x="1104" y="1033"/>
                </a:moveTo>
                <a:lnTo>
                  <a:pt x="1140" y="582"/>
                </a:lnTo>
                <a:lnTo>
                  <a:pt x="1176" y="138"/>
                </a:lnTo>
                <a:lnTo>
                  <a:pt x="125" y="0"/>
                </a:lnTo>
                <a:lnTo>
                  <a:pt x="111" y="112"/>
                </a:lnTo>
                <a:lnTo>
                  <a:pt x="34" y="670"/>
                </a:lnTo>
                <a:lnTo>
                  <a:pt x="33" y="670"/>
                </a:lnTo>
                <a:lnTo>
                  <a:pt x="0" y="890"/>
                </a:lnTo>
                <a:lnTo>
                  <a:pt x="313" y="942"/>
                </a:lnTo>
                <a:lnTo>
                  <a:pt x="1104" y="103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55"/>
          <p:cNvSpPr>
            <a:spLocks noChangeArrowheads="1"/>
          </p:cNvSpPr>
          <p:nvPr/>
        </p:nvSpPr>
        <p:spPr bwMode="auto">
          <a:xfrm>
            <a:off x="4935747" y="3416682"/>
            <a:ext cx="225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WY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6" name="Rectangle 56"/>
          <p:cNvSpPr>
            <a:spLocks noChangeArrowheads="1"/>
          </p:cNvSpPr>
          <p:nvPr/>
        </p:nvSpPr>
        <p:spPr bwMode="auto">
          <a:xfrm>
            <a:off x="5100847" y="4194557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endParaRPr lang="en-US" altLang="en-US"/>
          </a:p>
        </p:txBody>
      </p:sp>
      <p:sp>
        <p:nvSpPr>
          <p:cNvPr id="67" name="Rectangle 57"/>
          <p:cNvSpPr>
            <a:spLocks noChangeArrowheads="1"/>
          </p:cNvSpPr>
          <p:nvPr/>
        </p:nvSpPr>
        <p:spPr bwMode="auto">
          <a:xfrm>
            <a:off x="4948447" y="5004182"/>
            <a:ext cx="217488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NM</a:t>
            </a:r>
            <a:endParaRPr lang="en-US" altLang="en-US"/>
          </a:p>
        </p:txBody>
      </p:sp>
      <p:sp>
        <p:nvSpPr>
          <p:cNvPr id="68" name="Freeform 58"/>
          <p:cNvSpPr>
            <a:spLocks/>
          </p:cNvSpPr>
          <p:nvPr/>
        </p:nvSpPr>
        <p:spPr bwMode="auto">
          <a:xfrm>
            <a:off x="4921460" y="4761295"/>
            <a:ext cx="1871662" cy="1936750"/>
          </a:xfrm>
          <a:custGeom>
            <a:avLst/>
            <a:gdLst>
              <a:gd name="T0" fmla="*/ 1699564 w 2360"/>
              <a:gd name="T1" fmla="*/ 531595 h 2441"/>
              <a:gd name="T2" fmla="*/ 1579017 w 2360"/>
              <a:gd name="T3" fmla="*/ 499858 h 2441"/>
              <a:gd name="T4" fmla="*/ 1502881 w 2360"/>
              <a:gd name="T5" fmla="*/ 514933 h 2441"/>
              <a:gd name="T6" fmla="*/ 1436263 w 2360"/>
              <a:gd name="T7" fmla="*/ 514933 h 2441"/>
              <a:gd name="T8" fmla="*/ 1418815 w 2360"/>
              <a:gd name="T9" fmla="*/ 514933 h 2441"/>
              <a:gd name="T10" fmla="*/ 1390264 w 2360"/>
              <a:gd name="T11" fmla="*/ 497477 h 2441"/>
              <a:gd name="T12" fmla="*/ 1357748 w 2360"/>
              <a:gd name="T13" fmla="*/ 536355 h 2441"/>
              <a:gd name="T14" fmla="*/ 1342680 w 2360"/>
              <a:gd name="T15" fmla="*/ 504618 h 2441"/>
              <a:gd name="T16" fmla="*/ 1277647 w 2360"/>
              <a:gd name="T17" fmla="*/ 491923 h 2441"/>
              <a:gd name="T18" fmla="*/ 1241166 w 2360"/>
              <a:gd name="T19" fmla="*/ 483989 h 2441"/>
              <a:gd name="T20" fmla="*/ 1181685 w 2360"/>
              <a:gd name="T21" fmla="*/ 471294 h 2441"/>
              <a:gd name="T22" fmla="*/ 1145203 w 2360"/>
              <a:gd name="T23" fmla="*/ 453839 h 2441"/>
              <a:gd name="T24" fmla="*/ 1082550 w 2360"/>
              <a:gd name="T25" fmla="*/ 437971 h 2441"/>
              <a:gd name="T26" fmla="*/ 1055586 w 2360"/>
              <a:gd name="T27" fmla="*/ 399886 h 2441"/>
              <a:gd name="T28" fmla="*/ 990553 w 2360"/>
              <a:gd name="T29" fmla="*/ 379257 h 2441"/>
              <a:gd name="T30" fmla="*/ 577360 w 2360"/>
              <a:gd name="T31" fmla="*/ 0 h 2441"/>
              <a:gd name="T32" fmla="*/ 0 w 2360"/>
              <a:gd name="T33" fmla="*/ 759308 h 2441"/>
              <a:gd name="T34" fmla="*/ 7138 w 2360"/>
              <a:gd name="T35" fmla="*/ 791838 h 2441"/>
              <a:gd name="T36" fmla="*/ 53136 w 2360"/>
              <a:gd name="T37" fmla="*/ 856899 h 2441"/>
              <a:gd name="T38" fmla="*/ 226027 w 2360"/>
              <a:gd name="T39" fmla="*/ 1039387 h 2441"/>
              <a:gd name="T40" fmla="*/ 250612 w 2360"/>
              <a:gd name="T41" fmla="*/ 1101274 h 2441"/>
              <a:gd name="T42" fmla="*/ 374332 w 2360"/>
              <a:gd name="T43" fmla="*/ 1292489 h 2441"/>
              <a:gd name="T44" fmla="*/ 489329 w 2360"/>
              <a:gd name="T45" fmla="*/ 1312325 h 2441"/>
              <a:gd name="T46" fmla="*/ 554361 w 2360"/>
              <a:gd name="T47" fmla="*/ 1204419 h 2441"/>
              <a:gd name="T48" fmla="*/ 593222 w 2360"/>
              <a:gd name="T49" fmla="*/ 1191724 h 2441"/>
              <a:gd name="T50" fmla="*/ 665392 w 2360"/>
              <a:gd name="T51" fmla="*/ 1216320 h 2441"/>
              <a:gd name="T52" fmla="*/ 739941 w 2360"/>
              <a:gd name="T53" fmla="*/ 1255198 h 2441"/>
              <a:gd name="T54" fmla="*/ 766906 w 2360"/>
              <a:gd name="T55" fmla="*/ 1275034 h 2441"/>
              <a:gd name="T56" fmla="*/ 827973 w 2360"/>
              <a:gd name="T57" fmla="*/ 1359930 h 2441"/>
              <a:gd name="T58" fmla="*/ 931073 w 2360"/>
              <a:gd name="T59" fmla="*/ 1565427 h 2441"/>
              <a:gd name="T60" fmla="*/ 990553 w 2360"/>
              <a:gd name="T61" fmla="*/ 1636042 h 2441"/>
              <a:gd name="T62" fmla="*/ 1011966 w 2360"/>
              <a:gd name="T63" fmla="*/ 1742361 h 2441"/>
              <a:gd name="T64" fmla="*/ 1099205 w 2360"/>
              <a:gd name="T65" fmla="*/ 1853440 h 2441"/>
              <a:gd name="T66" fmla="*/ 1254648 w 2360"/>
              <a:gd name="T67" fmla="*/ 1905013 h 2441"/>
              <a:gd name="T68" fmla="*/ 1337921 w 2360"/>
              <a:gd name="T69" fmla="*/ 1917708 h 2441"/>
              <a:gd name="T70" fmla="*/ 1329197 w 2360"/>
              <a:gd name="T71" fmla="*/ 1893905 h 2441"/>
              <a:gd name="T72" fmla="*/ 1299853 w 2360"/>
              <a:gd name="T73" fmla="*/ 1706657 h 2441"/>
              <a:gd name="T74" fmla="*/ 1286371 w 2360"/>
              <a:gd name="T75" fmla="*/ 1682061 h 2441"/>
              <a:gd name="T76" fmla="*/ 1324439 w 2360"/>
              <a:gd name="T77" fmla="*/ 1614620 h 2441"/>
              <a:gd name="T78" fmla="*/ 1334749 w 2360"/>
              <a:gd name="T79" fmla="*/ 1587643 h 2441"/>
              <a:gd name="T80" fmla="*/ 1357748 w 2360"/>
              <a:gd name="T81" fmla="*/ 1524169 h 2441"/>
              <a:gd name="T82" fmla="*/ 1382333 w 2360"/>
              <a:gd name="T83" fmla="*/ 1525756 h 2441"/>
              <a:gd name="T84" fmla="*/ 1398195 w 2360"/>
              <a:gd name="T85" fmla="*/ 1497986 h 2441"/>
              <a:gd name="T86" fmla="*/ 1417229 w 2360"/>
              <a:gd name="T87" fmla="*/ 1494019 h 2441"/>
              <a:gd name="T88" fmla="*/ 1455297 w 2360"/>
              <a:gd name="T89" fmla="*/ 1473390 h 2441"/>
              <a:gd name="T90" fmla="*/ 1474330 w 2360"/>
              <a:gd name="T91" fmla="*/ 1436099 h 2441"/>
              <a:gd name="T92" fmla="*/ 1487813 w 2360"/>
              <a:gd name="T93" fmla="*/ 1449587 h 2441"/>
              <a:gd name="T94" fmla="*/ 1636911 w 2360"/>
              <a:gd name="T95" fmla="*/ 1367071 h 2441"/>
              <a:gd name="T96" fmla="*/ 1665462 w 2360"/>
              <a:gd name="T97" fmla="*/ 1279794 h 2441"/>
              <a:gd name="T98" fmla="*/ 1696392 w 2360"/>
              <a:gd name="T99" fmla="*/ 1269480 h 2441"/>
              <a:gd name="T100" fmla="*/ 1795527 w 2360"/>
              <a:gd name="T101" fmla="*/ 1252024 h 2441"/>
              <a:gd name="T102" fmla="*/ 1824077 w 2360"/>
              <a:gd name="T103" fmla="*/ 1237743 h 2441"/>
              <a:gd name="T104" fmla="*/ 1840732 w 2360"/>
              <a:gd name="T105" fmla="*/ 1196485 h 2441"/>
              <a:gd name="T106" fmla="*/ 1845490 w 2360"/>
              <a:gd name="T107" fmla="*/ 1120316 h 2441"/>
              <a:gd name="T108" fmla="*/ 1866110 w 2360"/>
              <a:gd name="T109" fmla="*/ 1060809 h 2441"/>
              <a:gd name="T110" fmla="*/ 1855007 w 2360"/>
              <a:gd name="T111" fmla="*/ 963218 h 2441"/>
              <a:gd name="T112" fmla="*/ 1840732 w 2360"/>
              <a:gd name="T113" fmla="*/ 924340 h 2441"/>
              <a:gd name="T114" fmla="*/ 1821698 w 2360"/>
              <a:gd name="T115" fmla="*/ 864040 h 2441"/>
              <a:gd name="T116" fmla="*/ 1789975 w 2360"/>
              <a:gd name="T117" fmla="*/ 559365 h 2441"/>
              <a:gd name="T118" fmla="*/ 1724150 w 2360"/>
              <a:gd name="T119" fmla="*/ 545083 h 24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360" h="2441">
                <a:moveTo>
                  <a:pt x="2174" y="687"/>
                </a:moveTo>
                <a:lnTo>
                  <a:pt x="2165" y="683"/>
                </a:lnTo>
                <a:lnTo>
                  <a:pt x="2158" y="676"/>
                </a:lnTo>
                <a:lnTo>
                  <a:pt x="2143" y="670"/>
                </a:lnTo>
                <a:lnTo>
                  <a:pt x="2059" y="625"/>
                </a:lnTo>
                <a:lnTo>
                  <a:pt x="2054" y="629"/>
                </a:lnTo>
                <a:lnTo>
                  <a:pt x="2028" y="638"/>
                </a:lnTo>
                <a:lnTo>
                  <a:pt x="1991" y="630"/>
                </a:lnTo>
                <a:lnTo>
                  <a:pt x="1975" y="630"/>
                </a:lnTo>
                <a:lnTo>
                  <a:pt x="1963" y="632"/>
                </a:lnTo>
                <a:lnTo>
                  <a:pt x="1933" y="645"/>
                </a:lnTo>
                <a:lnTo>
                  <a:pt x="1895" y="649"/>
                </a:lnTo>
                <a:lnTo>
                  <a:pt x="1883" y="654"/>
                </a:lnTo>
                <a:lnTo>
                  <a:pt x="1856" y="679"/>
                </a:lnTo>
                <a:lnTo>
                  <a:pt x="1830" y="658"/>
                </a:lnTo>
                <a:lnTo>
                  <a:pt x="1811" y="649"/>
                </a:lnTo>
                <a:lnTo>
                  <a:pt x="1811" y="645"/>
                </a:lnTo>
                <a:lnTo>
                  <a:pt x="1810" y="641"/>
                </a:lnTo>
                <a:lnTo>
                  <a:pt x="1796" y="639"/>
                </a:lnTo>
                <a:lnTo>
                  <a:pt x="1789" y="649"/>
                </a:lnTo>
                <a:lnTo>
                  <a:pt x="1781" y="650"/>
                </a:lnTo>
                <a:lnTo>
                  <a:pt x="1762" y="641"/>
                </a:lnTo>
                <a:lnTo>
                  <a:pt x="1758" y="627"/>
                </a:lnTo>
                <a:lnTo>
                  <a:pt x="1753" y="627"/>
                </a:lnTo>
                <a:lnTo>
                  <a:pt x="1734" y="638"/>
                </a:lnTo>
                <a:lnTo>
                  <a:pt x="1722" y="656"/>
                </a:lnTo>
                <a:lnTo>
                  <a:pt x="1724" y="667"/>
                </a:lnTo>
                <a:lnTo>
                  <a:pt x="1712" y="676"/>
                </a:lnTo>
                <a:lnTo>
                  <a:pt x="1705" y="663"/>
                </a:lnTo>
                <a:lnTo>
                  <a:pt x="1711" y="645"/>
                </a:lnTo>
                <a:lnTo>
                  <a:pt x="1707" y="636"/>
                </a:lnTo>
                <a:lnTo>
                  <a:pt x="1693" y="636"/>
                </a:lnTo>
                <a:lnTo>
                  <a:pt x="1675" y="649"/>
                </a:lnTo>
                <a:lnTo>
                  <a:pt x="1668" y="649"/>
                </a:lnTo>
                <a:lnTo>
                  <a:pt x="1625" y="616"/>
                </a:lnTo>
                <a:lnTo>
                  <a:pt x="1611" y="620"/>
                </a:lnTo>
                <a:lnTo>
                  <a:pt x="1606" y="645"/>
                </a:lnTo>
                <a:lnTo>
                  <a:pt x="1572" y="638"/>
                </a:lnTo>
                <a:lnTo>
                  <a:pt x="1572" y="614"/>
                </a:lnTo>
                <a:lnTo>
                  <a:pt x="1565" y="610"/>
                </a:lnTo>
                <a:lnTo>
                  <a:pt x="1546" y="592"/>
                </a:lnTo>
                <a:lnTo>
                  <a:pt x="1545" y="583"/>
                </a:lnTo>
                <a:lnTo>
                  <a:pt x="1502" y="578"/>
                </a:lnTo>
                <a:lnTo>
                  <a:pt x="1490" y="594"/>
                </a:lnTo>
                <a:lnTo>
                  <a:pt x="1470" y="583"/>
                </a:lnTo>
                <a:lnTo>
                  <a:pt x="1461" y="567"/>
                </a:lnTo>
                <a:lnTo>
                  <a:pt x="1447" y="569"/>
                </a:lnTo>
                <a:lnTo>
                  <a:pt x="1444" y="572"/>
                </a:lnTo>
                <a:lnTo>
                  <a:pt x="1434" y="572"/>
                </a:lnTo>
                <a:lnTo>
                  <a:pt x="1417" y="565"/>
                </a:lnTo>
                <a:lnTo>
                  <a:pt x="1369" y="556"/>
                </a:lnTo>
                <a:lnTo>
                  <a:pt x="1365" y="552"/>
                </a:lnTo>
                <a:lnTo>
                  <a:pt x="1357" y="534"/>
                </a:lnTo>
                <a:lnTo>
                  <a:pt x="1357" y="527"/>
                </a:lnTo>
                <a:lnTo>
                  <a:pt x="1350" y="514"/>
                </a:lnTo>
                <a:lnTo>
                  <a:pt x="1331" y="504"/>
                </a:lnTo>
                <a:lnTo>
                  <a:pt x="1321" y="514"/>
                </a:lnTo>
                <a:lnTo>
                  <a:pt x="1285" y="518"/>
                </a:lnTo>
                <a:lnTo>
                  <a:pt x="1273" y="513"/>
                </a:lnTo>
                <a:lnTo>
                  <a:pt x="1249" y="478"/>
                </a:lnTo>
                <a:lnTo>
                  <a:pt x="1239" y="471"/>
                </a:lnTo>
                <a:lnTo>
                  <a:pt x="1220" y="467"/>
                </a:lnTo>
                <a:lnTo>
                  <a:pt x="1234" y="32"/>
                </a:lnTo>
                <a:lnTo>
                  <a:pt x="728" y="0"/>
                </a:lnTo>
                <a:lnTo>
                  <a:pt x="718" y="0"/>
                </a:lnTo>
                <a:lnTo>
                  <a:pt x="641" y="1016"/>
                </a:lnTo>
                <a:lnTo>
                  <a:pt x="5" y="953"/>
                </a:lnTo>
                <a:lnTo>
                  <a:pt x="0" y="957"/>
                </a:lnTo>
                <a:lnTo>
                  <a:pt x="7" y="962"/>
                </a:lnTo>
                <a:lnTo>
                  <a:pt x="9" y="968"/>
                </a:lnTo>
                <a:lnTo>
                  <a:pt x="0" y="980"/>
                </a:lnTo>
                <a:lnTo>
                  <a:pt x="9" y="998"/>
                </a:lnTo>
                <a:lnTo>
                  <a:pt x="12" y="1002"/>
                </a:lnTo>
                <a:lnTo>
                  <a:pt x="44" y="1024"/>
                </a:lnTo>
                <a:lnTo>
                  <a:pt x="53" y="1049"/>
                </a:lnTo>
                <a:lnTo>
                  <a:pt x="67" y="1080"/>
                </a:lnTo>
                <a:lnTo>
                  <a:pt x="101" y="1102"/>
                </a:lnTo>
                <a:lnTo>
                  <a:pt x="197" y="1227"/>
                </a:lnTo>
                <a:lnTo>
                  <a:pt x="282" y="1297"/>
                </a:lnTo>
                <a:lnTo>
                  <a:pt x="285" y="1310"/>
                </a:lnTo>
                <a:lnTo>
                  <a:pt x="292" y="1326"/>
                </a:lnTo>
                <a:lnTo>
                  <a:pt x="291" y="1346"/>
                </a:lnTo>
                <a:lnTo>
                  <a:pt x="297" y="1357"/>
                </a:lnTo>
                <a:lnTo>
                  <a:pt x="316" y="1388"/>
                </a:lnTo>
                <a:lnTo>
                  <a:pt x="314" y="1459"/>
                </a:lnTo>
                <a:lnTo>
                  <a:pt x="320" y="1484"/>
                </a:lnTo>
                <a:lnTo>
                  <a:pt x="350" y="1533"/>
                </a:lnTo>
                <a:lnTo>
                  <a:pt x="472" y="1629"/>
                </a:lnTo>
                <a:lnTo>
                  <a:pt x="559" y="1685"/>
                </a:lnTo>
                <a:lnTo>
                  <a:pt x="583" y="1689"/>
                </a:lnTo>
                <a:lnTo>
                  <a:pt x="598" y="1680"/>
                </a:lnTo>
                <a:lnTo>
                  <a:pt x="617" y="1654"/>
                </a:lnTo>
                <a:lnTo>
                  <a:pt x="631" y="1644"/>
                </a:lnTo>
                <a:lnTo>
                  <a:pt x="666" y="1555"/>
                </a:lnTo>
                <a:lnTo>
                  <a:pt x="685" y="1528"/>
                </a:lnTo>
                <a:lnTo>
                  <a:pt x="699" y="1518"/>
                </a:lnTo>
                <a:lnTo>
                  <a:pt x="728" y="1528"/>
                </a:lnTo>
                <a:lnTo>
                  <a:pt x="735" y="1528"/>
                </a:lnTo>
                <a:lnTo>
                  <a:pt x="740" y="1513"/>
                </a:lnTo>
                <a:lnTo>
                  <a:pt x="748" y="1502"/>
                </a:lnTo>
                <a:lnTo>
                  <a:pt x="764" y="1509"/>
                </a:lnTo>
                <a:lnTo>
                  <a:pt x="779" y="1518"/>
                </a:lnTo>
                <a:lnTo>
                  <a:pt x="827" y="1528"/>
                </a:lnTo>
                <a:lnTo>
                  <a:pt x="839" y="1533"/>
                </a:lnTo>
                <a:lnTo>
                  <a:pt x="872" y="1544"/>
                </a:lnTo>
                <a:lnTo>
                  <a:pt x="889" y="1535"/>
                </a:lnTo>
                <a:lnTo>
                  <a:pt x="924" y="1560"/>
                </a:lnTo>
                <a:lnTo>
                  <a:pt x="933" y="1582"/>
                </a:lnTo>
                <a:lnTo>
                  <a:pt x="940" y="1584"/>
                </a:lnTo>
                <a:lnTo>
                  <a:pt x="943" y="1595"/>
                </a:lnTo>
                <a:lnTo>
                  <a:pt x="950" y="1596"/>
                </a:lnTo>
                <a:lnTo>
                  <a:pt x="967" y="1607"/>
                </a:lnTo>
                <a:lnTo>
                  <a:pt x="989" y="1640"/>
                </a:lnTo>
                <a:lnTo>
                  <a:pt x="1024" y="1673"/>
                </a:lnTo>
                <a:lnTo>
                  <a:pt x="1044" y="1702"/>
                </a:lnTo>
                <a:lnTo>
                  <a:pt x="1044" y="1714"/>
                </a:lnTo>
                <a:lnTo>
                  <a:pt x="1100" y="1857"/>
                </a:lnTo>
                <a:lnTo>
                  <a:pt x="1109" y="1883"/>
                </a:lnTo>
                <a:lnTo>
                  <a:pt x="1169" y="1957"/>
                </a:lnTo>
                <a:lnTo>
                  <a:pt x="1174" y="1973"/>
                </a:lnTo>
                <a:lnTo>
                  <a:pt x="1215" y="2020"/>
                </a:lnTo>
                <a:lnTo>
                  <a:pt x="1227" y="2030"/>
                </a:lnTo>
                <a:lnTo>
                  <a:pt x="1244" y="2049"/>
                </a:lnTo>
                <a:lnTo>
                  <a:pt x="1249" y="2062"/>
                </a:lnTo>
                <a:lnTo>
                  <a:pt x="1246" y="2109"/>
                </a:lnTo>
                <a:lnTo>
                  <a:pt x="1258" y="2127"/>
                </a:lnTo>
                <a:lnTo>
                  <a:pt x="1263" y="2180"/>
                </a:lnTo>
                <a:lnTo>
                  <a:pt x="1276" y="2196"/>
                </a:lnTo>
                <a:lnTo>
                  <a:pt x="1319" y="2285"/>
                </a:lnTo>
                <a:lnTo>
                  <a:pt x="1324" y="2310"/>
                </a:lnTo>
                <a:lnTo>
                  <a:pt x="1353" y="2312"/>
                </a:lnTo>
                <a:lnTo>
                  <a:pt x="1386" y="2336"/>
                </a:lnTo>
                <a:lnTo>
                  <a:pt x="1425" y="2349"/>
                </a:lnTo>
                <a:lnTo>
                  <a:pt x="1485" y="2388"/>
                </a:lnTo>
                <a:lnTo>
                  <a:pt x="1567" y="2396"/>
                </a:lnTo>
                <a:lnTo>
                  <a:pt x="1582" y="2401"/>
                </a:lnTo>
                <a:lnTo>
                  <a:pt x="1625" y="2430"/>
                </a:lnTo>
                <a:lnTo>
                  <a:pt x="1649" y="2441"/>
                </a:lnTo>
                <a:lnTo>
                  <a:pt x="1668" y="2414"/>
                </a:lnTo>
                <a:lnTo>
                  <a:pt x="1687" y="2417"/>
                </a:lnTo>
                <a:lnTo>
                  <a:pt x="1690" y="2414"/>
                </a:lnTo>
                <a:lnTo>
                  <a:pt x="1690" y="2401"/>
                </a:lnTo>
                <a:lnTo>
                  <a:pt x="1675" y="2392"/>
                </a:lnTo>
                <a:lnTo>
                  <a:pt x="1676" y="2387"/>
                </a:lnTo>
                <a:lnTo>
                  <a:pt x="1659" y="2361"/>
                </a:lnTo>
                <a:lnTo>
                  <a:pt x="1632" y="2256"/>
                </a:lnTo>
                <a:lnTo>
                  <a:pt x="1618" y="2214"/>
                </a:lnTo>
                <a:lnTo>
                  <a:pt x="1639" y="2151"/>
                </a:lnTo>
                <a:lnTo>
                  <a:pt x="1637" y="2131"/>
                </a:lnTo>
                <a:lnTo>
                  <a:pt x="1630" y="2127"/>
                </a:lnTo>
                <a:lnTo>
                  <a:pt x="1625" y="2126"/>
                </a:lnTo>
                <a:lnTo>
                  <a:pt x="1622" y="2120"/>
                </a:lnTo>
                <a:lnTo>
                  <a:pt x="1622" y="2117"/>
                </a:lnTo>
                <a:lnTo>
                  <a:pt x="1627" y="2113"/>
                </a:lnTo>
                <a:lnTo>
                  <a:pt x="1652" y="2093"/>
                </a:lnTo>
                <a:lnTo>
                  <a:pt x="1670" y="2035"/>
                </a:lnTo>
                <a:lnTo>
                  <a:pt x="1656" y="2031"/>
                </a:lnTo>
                <a:lnTo>
                  <a:pt x="1651" y="2002"/>
                </a:lnTo>
                <a:lnTo>
                  <a:pt x="1664" y="1986"/>
                </a:lnTo>
                <a:lnTo>
                  <a:pt x="1683" y="2001"/>
                </a:lnTo>
                <a:lnTo>
                  <a:pt x="1712" y="1979"/>
                </a:lnTo>
                <a:lnTo>
                  <a:pt x="1719" y="1944"/>
                </a:lnTo>
                <a:lnTo>
                  <a:pt x="1705" y="1935"/>
                </a:lnTo>
                <a:lnTo>
                  <a:pt x="1712" y="1921"/>
                </a:lnTo>
                <a:lnTo>
                  <a:pt x="1719" y="1923"/>
                </a:lnTo>
                <a:lnTo>
                  <a:pt x="1728" y="1924"/>
                </a:lnTo>
                <a:lnTo>
                  <a:pt x="1734" y="1917"/>
                </a:lnTo>
                <a:lnTo>
                  <a:pt x="1743" y="1923"/>
                </a:lnTo>
                <a:lnTo>
                  <a:pt x="1755" y="1923"/>
                </a:lnTo>
                <a:lnTo>
                  <a:pt x="1762" y="1917"/>
                </a:lnTo>
                <a:lnTo>
                  <a:pt x="1763" y="1912"/>
                </a:lnTo>
                <a:lnTo>
                  <a:pt x="1763" y="1888"/>
                </a:lnTo>
                <a:lnTo>
                  <a:pt x="1767" y="1879"/>
                </a:lnTo>
                <a:lnTo>
                  <a:pt x="1775" y="1877"/>
                </a:lnTo>
                <a:lnTo>
                  <a:pt x="1779" y="1881"/>
                </a:lnTo>
                <a:lnTo>
                  <a:pt x="1787" y="1883"/>
                </a:lnTo>
                <a:lnTo>
                  <a:pt x="1832" y="1872"/>
                </a:lnTo>
                <a:lnTo>
                  <a:pt x="1837" y="1868"/>
                </a:lnTo>
                <a:lnTo>
                  <a:pt x="1839" y="1861"/>
                </a:lnTo>
                <a:lnTo>
                  <a:pt x="1835" y="1857"/>
                </a:lnTo>
                <a:lnTo>
                  <a:pt x="1811" y="1841"/>
                </a:lnTo>
                <a:lnTo>
                  <a:pt x="1811" y="1830"/>
                </a:lnTo>
                <a:lnTo>
                  <a:pt x="1854" y="1817"/>
                </a:lnTo>
                <a:lnTo>
                  <a:pt x="1859" y="1810"/>
                </a:lnTo>
                <a:lnTo>
                  <a:pt x="1873" y="1805"/>
                </a:lnTo>
                <a:lnTo>
                  <a:pt x="1875" y="1810"/>
                </a:lnTo>
                <a:lnTo>
                  <a:pt x="1871" y="1816"/>
                </a:lnTo>
                <a:lnTo>
                  <a:pt x="1876" y="1827"/>
                </a:lnTo>
                <a:lnTo>
                  <a:pt x="1883" y="1827"/>
                </a:lnTo>
                <a:lnTo>
                  <a:pt x="1892" y="1821"/>
                </a:lnTo>
                <a:lnTo>
                  <a:pt x="1955" y="1799"/>
                </a:lnTo>
                <a:lnTo>
                  <a:pt x="2064" y="1723"/>
                </a:lnTo>
                <a:lnTo>
                  <a:pt x="2068" y="1696"/>
                </a:lnTo>
                <a:lnTo>
                  <a:pt x="2121" y="1651"/>
                </a:lnTo>
                <a:lnTo>
                  <a:pt x="2121" y="1644"/>
                </a:lnTo>
                <a:lnTo>
                  <a:pt x="2100" y="1613"/>
                </a:lnTo>
                <a:lnTo>
                  <a:pt x="2104" y="1587"/>
                </a:lnTo>
                <a:lnTo>
                  <a:pt x="2136" y="1571"/>
                </a:lnTo>
                <a:lnTo>
                  <a:pt x="2145" y="1573"/>
                </a:lnTo>
                <a:lnTo>
                  <a:pt x="2139" y="1600"/>
                </a:lnTo>
                <a:lnTo>
                  <a:pt x="2143" y="1609"/>
                </a:lnTo>
                <a:lnTo>
                  <a:pt x="2182" y="1604"/>
                </a:lnTo>
                <a:lnTo>
                  <a:pt x="2187" y="1615"/>
                </a:lnTo>
                <a:lnTo>
                  <a:pt x="2264" y="1578"/>
                </a:lnTo>
                <a:lnTo>
                  <a:pt x="2309" y="1575"/>
                </a:lnTo>
                <a:lnTo>
                  <a:pt x="2312" y="1575"/>
                </a:lnTo>
                <a:lnTo>
                  <a:pt x="2309" y="1569"/>
                </a:lnTo>
                <a:lnTo>
                  <a:pt x="2300" y="1560"/>
                </a:lnTo>
                <a:lnTo>
                  <a:pt x="2297" y="1544"/>
                </a:lnTo>
                <a:lnTo>
                  <a:pt x="2302" y="1538"/>
                </a:lnTo>
                <a:lnTo>
                  <a:pt x="2307" y="1524"/>
                </a:lnTo>
                <a:lnTo>
                  <a:pt x="2321" y="1508"/>
                </a:lnTo>
                <a:lnTo>
                  <a:pt x="2336" y="1459"/>
                </a:lnTo>
                <a:lnTo>
                  <a:pt x="2326" y="1439"/>
                </a:lnTo>
                <a:lnTo>
                  <a:pt x="2326" y="1422"/>
                </a:lnTo>
                <a:lnTo>
                  <a:pt x="2327" y="1412"/>
                </a:lnTo>
                <a:lnTo>
                  <a:pt x="2326" y="1399"/>
                </a:lnTo>
                <a:lnTo>
                  <a:pt x="2332" y="1372"/>
                </a:lnTo>
                <a:lnTo>
                  <a:pt x="2344" y="1359"/>
                </a:lnTo>
                <a:lnTo>
                  <a:pt x="2353" y="1337"/>
                </a:lnTo>
                <a:lnTo>
                  <a:pt x="2360" y="1297"/>
                </a:lnTo>
                <a:lnTo>
                  <a:pt x="2360" y="1272"/>
                </a:lnTo>
                <a:lnTo>
                  <a:pt x="2353" y="1238"/>
                </a:lnTo>
                <a:lnTo>
                  <a:pt x="2339" y="1214"/>
                </a:lnTo>
                <a:lnTo>
                  <a:pt x="2332" y="1209"/>
                </a:lnTo>
                <a:lnTo>
                  <a:pt x="2334" y="1194"/>
                </a:lnTo>
                <a:lnTo>
                  <a:pt x="2329" y="1185"/>
                </a:lnTo>
                <a:lnTo>
                  <a:pt x="2321" y="1165"/>
                </a:lnTo>
                <a:lnTo>
                  <a:pt x="2307" y="1154"/>
                </a:lnTo>
                <a:lnTo>
                  <a:pt x="2303" y="1147"/>
                </a:lnTo>
                <a:lnTo>
                  <a:pt x="2312" y="1123"/>
                </a:lnTo>
                <a:lnTo>
                  <a:pt x="2297" y="1089"/>
                </a:lnTo>
                <a:lnTo>
                  <a:pt x="2269" y="1065"/>
                </a:lnTo>
                <a:lnTo>
                  <a:pt x="2262" y="1051"/>
                </a:lnTo>
                <a:lnTo>
                  <a:pt x="2257" y="824"/>
                </a:lnTo>
                <a:lnTo>
                  <a:pt x="2257" y="705"/>
                </a:lnTo>
                <a:lnTo>
                  <a:pt x="2230" y="699"/>
                </a:lnTo>
                <a:lnTo>
                  <a:pt x="2208" y="710"/>
                </a:lnTo>
                <a:lnTo>
                  <a:pt x="2201" y="707"/>
                </a:lnTo>
                <a:lnTo>
                  <a:pt x="2174" y="687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Rectangle 59"/>
          <p:cNvSpPr>
            <a:spLocks noChangeArrowheads="1"/>
          </p:cNvSpPr>
          <p:nvPr/>
        </p:nvSpPr>
        <p:spPr bwMode="auto">
          <a:xfrm>
            <a:off x="5818397" y="5550282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TX</a:t>
            </a:r>
            <a:endParaRPr lang="en-US" altLang="en-US"/>
          </a:p>
        </p:txBody>
      </p:sp>
      <p:sp>
        <p:nvSpPr>
          <p:cNvPr id="70" name="Freeform 60"/>
          <p:cNvSpPr>
            <a:spLocks/>
          </p:cNvSpPr>
          <p:nvPr/>
        </p:nvSpPr>
        <p:spPr bwMode="auto">
          <a:xfrm>
            <a:off x="1125455" y="2158806"/>
            <a:ext cx="1552575" cy="1398588"/>
          </a:xfrm>
          <a:custGeom>
            <a:avLst/>
            <a:gdLst>
              <a:gd name="T0" fmla="*/ 119795 w 1957"/>
              <a:gd name="T1" fmla="*/ 265113 h 1762"/>
              <a:gd name="T2" fmla="*/ 210236 w 1957"/>
              <a:gd name="T3" fmla="*/ 350044 h 1762"/>
              <a:gd name="T4" fmla="*/ 145182 w 1957"/>
              <a:gd name="T5" fmla="*/ 433388 h 1762"/>
              <a:gd name="T6" fmla="*/ 131695 w 1957"/>
              <a:gd name="T7" fmla="*/ 377031 h 1762"/>
              <a:gd name="T8" fmla="*/ 39667 w 1957"/>
              <a:gd name="T9" fmla="*/ 475456 h 1762"/>
              <a:gd name="T10" fmla="*/ 92821 w 1957"/>
              <a:gd name="T11" fmla="*/ 559594 h 1762"/>
              <a:gd name="T12" fmla="*/ 223723 w 1957"/>
              <a:gd name="T13" fmla="*/ 531019 h 1762"/>
              <a:gd name="T14" fmla="*/ 184849 w 1957"/>
              <a:gd name="T15" fmla="*/ 643731 h 1762"/>
              <a:gd name="T16" fmla="*/ 145182 w 1957"/>
              <a:gd name="T17" fmla="*/ 685006 h 1762"/>
              <a:gd name="T18" fmla="*/ 79334 w 1957"/>
              <a:gd name="T19" fmla="*/ 712788 h 1762"/>
              <a:gd name="T20" fmla="*/ 53154 w 1957"/>
              <a:gd name="T21" fmla="*/ 851694 h 1762"/>
              <a:gd name="T22" fmla="*/ 92821 w 1957"/>
              <a:gd name="T23" fmla="*/ 936625 h 1762"/>
              <a:gd name="T24" fmla="*/ 184849 w 1957"/>
              <a:gd name="T25" fmla="*/ 978694 h 1762"/>
              <a:gd name="T26" fmla="*/ 184849 w 1957"/>
              <a:gd name="T27" fmla="*/ 1047750 h 1762"/>
              <a:gd name="T28" fmla="*/ 290364 w 1957"/>
              <a:gd name="T29" fmla="*/ 1076325 h 1762"/>
              <a:gd name="T30" fmla="*/ 343518 w 1957"/>
              <a:gd name="T31" fmla="*/ 1089025 h 1762"/>
              <a:gd name="T32" fmla="*/ 237210 w 1957"/>
              <a:gd name="T33" fmla="*/ 1230313 h 1762"/>
              <a:gd name="T34" fmla="*/ 157876 w 1957"/>
              <a:gd name="T35" fmla="*/ 1285082 h 1762"/>
              <a:gd name="T36" fmla="*/ 27767 w 1957"/>
              <a:gd name="T37" fmla="*/ 1355725 h 1762"/>
              <a:gd name="T38" fmla="*/ 27767 w 1957"/>
              <a:gd name="T39" fmla="*/ 1398588 h 1762"/>
              <a:gd name="T40" fmla="*/ 237210 w 1957"/>
              <a:gd name="T41" fmla="*/ 1299369 h 1762"/>
              <a:gd name="T42" fmla="*/ 514087 w 1957"/>
              <a:gd name="T43" fmla="*/ 1047750 h 1762"/>
              <a:gd name="T44" fmla="*/ 488700 w 1957"/>
              <a:gd name="T45" fmla="*/ 1019969 h 1762"/>
              <a:gd name="T46" fmla="*/ 632295 w 1957"/>
              <a:gd name="T47" fmla="*/ 824707 h 1762"/>
              <a:gd name="T48" fmla="*/ 592628 w 1957"/>
              <a:gd name="T49" fmla="*/ 881063 h 1762"/>
              <a:gd name="T50" fmla="*/ 606115 w 1957"/>
              <a:gd name="T51" fmla="*/ 950913 h 1762"/>
              <a:gd name="T52" fmla="*/ 592628 w 1957"/>
              <a:gd name="T53" fmla="*/ 992982 h 1762"/>
              <a:gd name="T54" fmla="*/ 710837 w 1957"/>
              <a:gd name="T55" fmla="*/ 922338 h 1762"/>
              <a:gd name="T56" fmla="*/ 710837 w 1957"/>
              <a:gd name="T57" fmla="*/ 851694 h 1762"/>
              <a:gd name="T58" fmla="*/ 882992 w 1957"/>
              <a:gd name="T59" fmla="*/ 893763 h 1762"/>
              <a:gd name="T60" fmla="*/ 1000407 w 1957"/>
              <a:gd name="T61" fmla="*/ 881063 h 1762"/>
              <a:gd name="T62" fmla="*/ 1198743 w 1957"/>
              <a:gd name="T63" fmla="*/ 950913 h 1762"/>
              <a:gd name="T64" fmla="*/ 1265384 w 1957"/>
              <a:gd name="T65" fmla="*/ 1033463 h 1762"/>
              <a:gd name="T66" fmla="*/ 1369312 w 1957"/>
              <a:gd name="T67" fmla="*/ 1118394 h 1762"/>
              <a:gd name="T68" fmla="*/ 1552575 w 1957"/>
              <a:gd name="T69" fmla="*/ 1132682 h 1762"/>
              <a:gd name="T70" fmla="*/ 1527981 w 1957"/>
              <a:gd name="T71" fmla="*/ 1019969 h 1762"/>
              <a:gd name="T72" fmla="*/ 1447854 w 1957"/>
              <a:gd name="T73" fmla="*/ 1005682 h 1762"/>
              <a:gd name="T74" fmla="*/ 1342339 w 1957"/>
              <a:gd name="T75" fmla="*/ 922338 h 1762"/>
              <a:gd name="T76" fmla="*/ 1210644 w 1957"/>
              <a:gd name="T77" fmla="*/ 824707 h 1762"/>
              <a:gd name="T78" fmla="*/ 1158283 w 1957"/>
              <a:gd name="T79" fmla="*/ 893763 h 1762"/>
              <a:gd name="T80" fmla="*/ 1067048 w 1957"/>
              <a:gd name="T81" fmla="*/ 810419 h 1762"/>
              <a:gd name="T82" fmla="*/ 961533 w 1957"/>
              <a:gd name="T83" fmla="*/ 699294 h 1762"/>
              <a:gd name="T84" fmla="*/ 843325 w 1957"/>
              <a:gd name="T85" fmla="*/ 181769 h 1762"/>
              <a:gd name="T86" fmla="*/ 737810 w 1957"/>
              <a:gd name="T87" fmla="*/ 42069 h 1762"/>
              <a:gd name="T88" fmla="*/ 565655 w 1957"/>
              <a:gd name="T89" fmla="*/ 42069 h 1762"/>
              <a:gd name="T90" fmla="*/ 488700 w 1957"/>
              <a:gd name="T91" fmla="*/ 42069 h 1762"/>
              <a:gd name="T92" fmla="*/ 368905 w 1957"/>
              <a:gd name="T93" fmla="*/ 0 h 1762"/>
              <a:gd name="T94" fmla="*/ 290364 w 1957"/>
              <a:gd name="T95" fmla="*/ 27781 h 1762"/>
              <a:gd name="T96" fmla="*/ 198336 w 1957"/>
              <a:gd name="T97" fmla="*/ 112713 h 1762"/>
              <a:gd name="T98" fmla="*/ 157876 w 1957"/>
              <a:gd name="T99" fmla="*/ 181769 h 1762"/>
              <a:gd name="T100" fmla="*/ 79334 w 1957"/>
              <a:gd name="T101" fmla="*/ 223044 h 17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957" h="1762">
                <a:moveTo>
                  <a:pt x="100" y="281"/>
                </a:moveTo>
                <a:lnTo>
                  <a:pt x="151" y="334"/>
                </a:lnTo>
                <a:lnTo>
                  <a:pt x="199" y="423"/>
                </a:lnTo>
                <a:lnTo>
                  <a:pt x="265" y="441"/>
                </a:lnTo>
                <a:lnTo>
                  <a:pt x="265" y="546"/>
                </a:lnTo>
                <a:lnTo>
                  <a:pt x="183" y="546"/>
                </a:lnTo>
                <a:lnTo>
                  <a:pt x="183" y="475"/>
                </a:lnTo>
                <a:lnTo>
                  <a:pt x="166" y="475"/>
                </a:lnTo>
                <a:lnTo>
                  <a:pt x="0" y="546"/>
                </a:lnTo>
                <a:lnTo>
                  <a:pt x="50" y="599"/>
                </a:lnTo>
                <a:lnTo>
                  <a:pt x="50" y="669"/>
                </a:lnTo>
                <a:lnTo>
                  <a:pt x="117" y="705"/>
                </a:lnTo>
                <a:lnTo>
                  <a:pt x="216" y="724"/>
                </a:lnTo>
                <a:lnTo>
                  <a:pt x="282" y="669"/>
                </a:lnTo>
                <a:lnTo>
                  <a:pt x="299" y="792"/>
                </a:lnTo>
                <a:lnTo>
                  <a:pt x="233" y="811"/>
                </a:lnTo>
                <a:lnTo>
                  <a:pt x="216" y="845"/>
                </a:lnTo>
                <a:lnTo>
                  <a:pt x="183" y="863"/>
                </a:lnTo>
                <a:lnTo>
                  <a:pt x="134" y="827"/>
                </a:lnTo>
                <a:lnTo>
                  <a:pt x="100" y="898"/>
                </a:lnTo>
                <a:lnTo>
                  <a:pt x="17" y="986"/>
                </a:lnTo>
                <a:lnTo>
                  <a:pt x="67" y="1073"/>
                </a:lnTo>
                <a:lnTo>
                  <a:pt x="50" y="1110"/>
                </a:lnTo>
                <a:lnTo>
                  <a:pt x="117" y="1180"/>
                </a:lnTo>
                <a:lnTo>
                  <a:pt x="199" y="1180"/>
                </a:lnTo>
                <a:lnTo>
                  <a:pt x="233" y="1233"/>
                </a:lnTo>
                <a:lnTo>
                  <a:pt x="216" y="1267"/>
                </a:lnTo>
                <a:lnTo>
                  <a:pt x="233" y="1320"/>
                </a:lnTo>
                <a:lnTo>
                  <a:pt x="299" y="1285"/>
                </a:lnTo>
                <a:lnTo>
                  <a:pt x="366" y="1356"/>
                </a:lnTo>
                <a:lnTo>
                  <a:pt x="465" y="1302"/>
                </a:lnTo>
                <a:lnTo>
                  <a:pt x="433" y="1372"/>
                </a:lnTo>
                <a:lnTo>
                  <a:pt x="433" y="1443"/>
                </a:lnTo>
                <a:lnTo>
                  <a:pt x="299" y="1550"/>
                </a:lnTo>
                <a:lnTo>
                  <a:pt x="250" y="1619"/>
                </a:lnTo>
                <a:lnTo>
                  <a:pt x="199" y="1619"/>
                </a:lnTo>
                <a:lnTo>
                  <a:pt x="117" y="1690"/>
                </a:lnTo>
                <a:lnTo>
                  <a:pt x="35" y="1708"/>
                </a:lnTo>
                <a:lnTo>
                  <a:pt x="0" y="1744"/>
                </a:lnTo>
                <a:lnTo>
                  <a:pt x="35" y="1762"/>
                </a:lnTo>
                <a:lnTo>
                  <a:pt x="199" y="1690"/>
                </a:lnTo>
                <a:lnTo>
                  <a:pt x="299" y="1637"/>
                </a:lnTo>
                <a:lnTo>
                  <a:pt x="498" y="1496"/>
                </a:lnTo>
                <a:lnTo>
                  <a:pt x="648" y="1320"/>
                </a:lnTo>
                <a:lnTo>
                  <a:pt x="663" y="1285"/>
                </a:lnTo>
                <a:lnTo>
                  <a:pt x="616" y="1285"/>
                </a:lnTo>
                <a:lnTo>
                  <a:pt x="764" y="1055"/>
                </a:lnTo>
                <a:lnTo>
                  <a:pt x="797" y="1039"/>
                </a:lnTo>
                <a:lnTo>
                  <a:pt x="797" y="1073"/>
                </a:lnTo>
                <a:lnTo>
                  <a:pt x="747" y="1110"/>
                </a:lnTo>
                <a:lnTo>
                  <a:pt x="730" y="1215"/>
                </a:lnTo>
                <a:lnTo>
                  <a:pt x="764" y="1198"/>
                </a:lnTo>
                <a:lnTo>
                  <a:pt x="730" y="1233"/>
                </a:lnTo>
                <a:lnTo>
                  <a:pt x="747" y="1251"/>
                </a:lnTo>
                <a:lnTo>
                  <a:pt x="848" y="1180"/>
                </a:lnTo>
                <a:lnTo>
                  <a:pt x="896" y="1162"/>
                </a:lnTo>
                <a:lnTo>
                  <a:pt x="913" y="1110"/>
                </a:lnTo>
                <a:lnTo>
                  <a:pt x="896" y="1073"/>
                </a:lnTo>
                <a:lnTo>
                  <a:pt x="997" y="1055"/>
                </a:lnTo>
                <a:lnTo>
                  <a:pt x="1113" y="1126"/>
                </a:lnTo>
                <a:lnTo>
                  <a:pt x="1212" y="1092"/>
                </a:lnTo>
                <a:lnTo>
                  <a:pt x="1261" y="1110"/>
                </a:lnTo>
                <a:lnTo>
                  <a:pt x="1328" y="1110"/>
                </a:lnTo>
                <a:lnTo>
                  <a:pt x="1511" y="1198"/>
                </a:lnTo>
                <a:lnTo>
                  <a:pt x="1543" y="1233"/>
                </a:lnTo>
                <a:lnTo>
                  <a:pt x="1595" y="1302"/>
                </a:lnTo>
                <a:lnTo>
                  <a:pt x="1692" y="1372"/>
                </a:lnTo>
                <a:lnTo>
                  <a:pt x="1726" y="1409"/>
                </a:lnTo>
                <a:lnTo>
                  <a:pt x="1842" y="1479"/>
                </a:lnTo>
                <a:lnTo>
                  <a:pt x="1957" y="1427"/>
                </a:lnTo>
                <a:lnTo>
                  <a:pt x="1957" y="1356"/>
                </a:lnTo>
                <a:lnTo>
                  <a:pt x="1926" y="1285"/>
                </a:lnTo>
                <a:lnTo>
                  <a:pt x="1875" y="1267"/>
                </a:lnTo>
                <a:lnTo>
                  <a:pt x="1825" y="1267"/>
                </a:lnTo>
                <a:lnTo>
                  <a:pt x="1759" y="1215"/>
                </a:lnTo>
                <a:lnTo>
                  <a:pt x="1692" y="1162"/>
                </a:lnTo>
                <a:lnTo>
                  <a:pt x="1560" y="1021"/>
                </a:lnTo>
                <a:lnTo>
                  <a:pt x="1526" y="1039"/>
                </a:lnTo>
                <a:lnTo>
                  <a:pt x="1494" y="1092"/>
                </a:lnTo>
                <a:lnTo>
                  <a:pt x="1460" y="1126"/>
                </a:lnTo>
                <a:lnTo>
                  <a:pt x="1345" y="1055"/>
                </a:lnTo>
                <a:lnTo>
                  <a:pt x="1345" y="1021"/>
                </a:lnTo>
                <a:lnTo>
                  <a:pt x="1244" y="1055"/>
                </a:lnTo>
                <a:lnTo>
                  <a:pt x="1212" y="881"/>
                </a:lnTo>
                <a:lnTo>
                  <a:pt x="1130" y="493"/>
                </a:lnTo>
                <a:lnTo>
                  <a:pt x="1063" y="229"/>
                </a:lnTo>
                <a:lnTo>
                  <a:pt x="1029" y="106"/>
                </a:lnTo>
                <a:lnTo>
                  <a:pt x="930" y="53"/>
                </a:lnTo>
                <a:lnTo>
                  <a:pt x="880" y="89"/>
                </a:lnTo>
                <a:lnTo>
                  <a:pt x="713" y="53"/>
                </a:lnTo>
                <a:lnTo>
                  <a:pt x="663" y="71"/>
                </a:lnTo>
                <a:lnTo>
                  <a:pt x="616" y="53"/>
                </a:lnTo>
                <a:lnTo>
                  <a:pt x="616" y="35"/>
                </a:lnTo>
                <a:lnTo>
                  <a:pt x="465" y="0"/>
                </a:lnTo>
                <a:lnTo>
                  <a:pt x="448" y="35"/>
                </a:lnTo>
                <a:lnTo>
                  <a:pt x="366" y="35"/>
                </a:lnTo>
                <a:lnTo>
                  <a:pt x="299" y="89"/>
                </a:lnTo>
                <a:lnTo>
                  <a:pt x="250" y="142"/>
                </a:lnTo>
                <a:lnTo>
                  <a:pt x="233" y="194"/>
                </a:lnTo>
                <a:lnTo>
                  <a:pt x="199" y="229"/>
                </a:lnTo>
                <a:lnTo>
                  <a:pt x="134" y="229"/>
                </a:lnTo>
                <a:lnTo>
                  <a:pt x="100" y="281"/>
                </a:lnTo>
              </a:path>
            </a:pathLst>
          </a:custGeom>
          <a:solidFill>
            <a:srgbClr val="007A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ectangle 82"/>
          <p:cNvSpPr>
            <a:spLocks noChangeArrowheads="1"/>
          </p:cNvSpPr>
          <p:nvPr/>
        </p:nvSpPr>
        <p:spPr bwMode="auto">
          <a:xfrm>
            <a:off x="1546143" y="2558856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AK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2" name="Freeform 83" descr="Wide upward diagonal"/>
          <p:cNvSpPr>
            <a:spLocks/>
          </p:cNvSpPr>
          <p:nvPr/>
        </p:nvSpPr>
        <p:spPr bwMode="auto">
          <a:xfrm>
            <a:off x="2195722" y="4506430"/>
            <a:ext cx="158750" cy="201612"/>
          </a:xfrm>
          <a:custGeom>
            <a:avLst/>
            <a:gdLst>
              <a:gd name="T0" fmla="*/ 0 w 200"/>
              <a:gd name="T1" fmla="*/ 65881 h 254"/>
              <a:gd name="T2" fmla="*/ 15081 w 200"/>
              <a:gd name="T3" fmla="*/ 134143 h 254"/>
              <a:gd name="T4" fmla="*/ 15081 w 200"/>
              <a:gd name="T5" fmla="*/ 168275 h 254"/>
              <a:gd name="T6" fmla="*/ 63500 w 200"/>
              <a:gd name="T7" fmla="*/ 201612 h 254"/>
              <a:gd name="T8" fmla="*/ 78581 w 200"/>
              <a:gd name="T9" fmla="*/ 168275 h 254"/>
              <a:gd name="T10" fmla="*/ 158750 w 200"/>
              <a:gd name="T11" fmla="*/ 116681 h 254"/>
              <a:gd name="T12" fmla="*/ 127794 w 200"/>
              <a:gd name="T13" fmla="*/ 50800 h 254"/>
              <a:gd name="T14" fmla="*/ 30956 w 200"/>
              <a:gd name="T15" fmla="*/ 0 h 254"/>
              <a:gd name="T16" fmla="*/ 30956 w 200"/>
              <a:gd name="T17" fmla="*/ 50800 h 254"/>
              <a:gd name="T18" fmla="*/ 0 w 200"/>
              <a:gd name="T19" fmla="*/ 65881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0" h="254">
                <a:moveTo>
                  <a:pt x="0" y="83"/>
                </a:moveTo>
                <a:lnTo>
                  <a:pt x="19" y="169"/>
                </a:lnTo>
                <a:lnTo>
                  <a:pt x="19" y="212"/>
                </a:lnTo>
                <a:lnTo>
                  <a:pt x="80" y="254"/>
                </a:lnTo>
                <a:lnTo>
                  <a:pt x="99" y="212"/>
                </a:lnTo>
                <a:lnTo>
                  <a:pt x="200" y="147"/>
                </a:lnTo>
                <a:lnTo>
                  <a:pt x="161" y="64"/>
                </a:lnTo>
                <a:lnTo>
                  <a:pt x="39" y="0"/>
                </a:lnTo>
                <a:lnTo>
                  <a:pt x="39" y="64"/>
                </a:lnTo>
                <a:lnTo>
                  <a:pt x="0" y="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84" descr="Wide upward diagonal"/>
          <p:cNvSpPr>
            <a:spLocks/>
          </p:cNvSpPr>
          <p:nvPr/>
        </p:nvSpPr>
        <p:spPr bwMode="auto">
          <a:xfrm>
            <a:off x="2195722" y="4506430"/>
            <a:ext cx="158750" cy="201612"/>
          </a:xfrm>
          <a:custGeom>
            <a:avLst/>
            <a:gdLst>
              <a:gd name="T0" fmla="*/ 0 w 200"/>
              <a:gd name="T1" fmla="*/ 65881 h 254"/>
              <a:gd name="T2" fmla="*/ 15081 w 200"/>
              <a:gd name="T3" fmla="*/ 134143 h 254"/>
              <a:gd name="T4" fmla="*/ 15081 w 200"/>
              <a:gd name="T5" fmla="*/ 168275 h 254"/>
              <a:gd name="T6" fmla="*/ 63500 w 200"/>
              <a:gd name="T7" fmla="*/ 201612 h 254"/>
              <a:gd name="T8" fmla="*/ 78581 w 200"/>
              <a:gd name="T9" fmla="*/ 168275 h 254"/>
              <a:gd name="T10" fmla="*/ 158750 w 200"/>
              <a:gd name="T11" fmla="*/ 116681 h 254"/>
              <a:gd name="T12" fmla="*/ 127794 w 200"/>
              <a:gd name="T13" fmla="*/ 50800 h 254"/>
              <a:gd name="T14" fmla="*/ 30956 w 200"/>
              <a:gd name="T15" fmla="*/ 0 h 254"/>
              <a:gd name="T16" fmla="*/ 30956 w 200"/>
              <a:gd name="T17" fmla="*/ 50800 h 254"/>
              <a:gd name="T18" fmla="*/ 0 w 200"/>
              <a:gd name="T19" fmla="*/ 65881 h 2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0" h="254">
                <a:moveTo>
                  <a:pt x="0" y="83"/>
                </a:moveTo>
                <a:lnTo>
                  <a:pt x="19" y="169"/>
                </a:lnTo>
                <a:lnTo>
                  <a:pt x="19" y="212"/>
                </a:lnTo>
                <a:lnTo>
                  <a:pt x="80" y="254"/>
                </a:lnTo>
                <a:lnTo>
                  <a:pt x="99" y="212"/>
                </a:lnTo>
                <a:lnTo>
                  <a:pt x="200" y="147"/>
                </a:lnTo>
                <a:lnTo>
                  <a:pt x="161" y="64"/>
                </a:lnTo>
                <a:lnTo>
                  <a:pt x="39" y="0"/>
                </a:lnTo>
                <a:lnTo>
                  <a:pt x="39" y="64"/>
                </a:lnTo>
                <a:lnTo>
                  <a:pt x="0" y="83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85" descr="Wide upward diagonal"/>
          <p:cNvSpPr>
            <a:spLocks/>
          </p:cNvSpPr>
          <p:nvPr/>
        </p:nvSpPr>
        <p:spPr bwMode="auto">
          <a:xfrm>
            <a:off x="2114760" y="4388955"/>
            <a:ext cx="95250" cy="66675"/>
          </a:xfrm>
          <a:custGeom>
            <a:avLst/>
            <a:gdLst>
              <a:gd name="T0" fmla="*/ 32544 w 120"/>
              <a:gd name="T1" fmla="*/ 66675 h 86"/>
              <a:gd name="T2" fmla="*/ 80169 w 120"/>
              <a:gd name="T3" fmla="*/ 66675 h 86"/>
              <a:gd name="T4" fmla="*/ 95250 w 120"/>
              <a:gd name="T5" fmla="*/ 32562 h 86"/>
              <a:gd name="T6" fmla="*/ 47625 w 120"/>
              <a:gd name="T7" fmla="*/ 17056 h 86"/>
              <a:gd name="T8" fmla="*/ 32544 w 120"/>
              <a:gd name="T9" fmla="*/ 17056 h 86"/>
              <a:gd name="T10" fmla="*/ 16669 w 120"/>
              <a:gd name="T11" fmla="*/ 0 h 86"/>
              <a:gd name="T12" fmla="*/ 0 w 120"/>
              <a:gd name="T13" fmla="*/ 17056 h 86"/>
              <a:gd name="T14" fmla="*/ 16669 w 120"/>
              <a:gd name="T15" fmla="*/ 49619 h 86"/>
              <a:gd name="T16" fmla="*/ 32544 w 120"/>
              <a:gd name="T17" fmla="*/ 66675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0" h="86">
                <a:moveTo>
                  <a:pt x="41" y="86"/>
                </a:moveTo>
                <a:lnTo>
                  <a:pt x="101" y="86"/>
                </a:lnTo>
                <a:lnTo>
                  <a:pt x="120" y="42"/>
                </a:lnTo>
                <a:lnTo>
                  <a:pt x="60" y="22"/>
                </a:lnTo>
                <a:lnTo>
                  <a:pt x="41" y="22"/>
                </a:lnTo>
                <a:lnTo>
                  <a:pt x="21" y="0"/>
                </a:lnTo>
                <a:lnTo>
                  <a:pt x="0" y="22"/>
                </a:lnTo>
                <a:lnTo>
                  <a:pt x="21" y="64"/>
                </a:lnTo>
                <a:lnTo>
                  <a:pt x="41" y="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86" descr="Wide upward diagonal"/>
          <p:cNvSpPr>
            <a:spLocks/>
          </p:cNvSpPr>
          <p:nvPr/>
        </p:nvSpPr>
        <p:spPr bwMode="auto">
          <a:xfrm>
            <a:off x="2114760" y="4388955"/>
            <a:ext cx="95250" cy="66675"/>
          </a:xfrm>
          <a:custGeom>
            <a:avLst/>
            <a:gdLst>
              <a:gd name="T0" fmla="*/ 32544 w 120"/>
              <a:gd name="T1" fmla="*/ 66675 h 86"/>
              <a:gd name="T2" fmla="*/ 80169 w 120"/>
              <a:gd name="T3" fmla="*/ 66675 h 86"/>
              <a:gd name="T4" fmla="*/ 95250 w 120"/>
              <a:gd name="T5" fmla="*/ 32562 h 86"/>
              <a:gd name="T6" fmla="*/ 47625 w 120"/>
              <a:gd name="T7" fmla="*/ 17056 h 86"/>
              <a:gd name="T8" fmla="*/ 32544 w 120"/>
              <a:gd name="T9" fmla="*/ 17056 h 86"/>
              <a:gd name="T10" fmla="*/ 16669 w 120"/>
              <a:gd name="T11" fmla="*/ 0 h 86"/>
              <a:gd name="T12" fmla="*/ 0 w 120"/>
              <a:gd name="T13" fmla="*/ 17056 h 86"/>
              <a:gd name="T14" fmla="*/ 16669 w 120"/>
              <a:gd name="T15" fmla="*/ 49619 h 86"/>
              <a:gd name="T16" fmla="*/ 32544 w 120"/>
              <a:gd name="T17" fmla="*/ 66675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0" h="86">
                <a:moveTo>
                  <a:pt x="41" y="86"/>
                </a:moveTo>
                <a:lnTo>
                  <a:pt x="101" y="86"/>
                </a:lnTo>
                <a:lnTo>
                  <a:pt x="120" y="42"/>
                </a:lnTo>
                <a:lnTo>
                  <a:pt x="60" y="22"/>
                </a:lnTo>
                <a:lnTo>
                  <a:pt x="41" y="22"/>
                </a:lnTo>
                <a:lnTo>
                  <a:pt x="21" y="0"/>
                </a:lnTo>
                <a:lnTo>
                  <a:pt x="0" y="22"/>
                </a:lnTo>
                <a:lnTo>
                  <a:pt x="21" y="64"/>
                </a:lnTo>
                <a:lnTo>
                  <a:pt x="41" y="86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87" descr="Wide upward diagonal"/>
          <p:cNvSpPr>
            <a:spLocks/>
          </p:cNvSpPr>
          <p:nvPr/>
        </p:nvSpPr>
        <p:spPr bwMode="auto">
          <a:xfrm>
            <a:off x="2098885" y="4455630"/>
            <a:ext cx="31750" cy="15875"/>
          </a:xfrm>
          <a:custGeom>
            <a:avLst/>
            <a:gdLst>
              <a:gd name="T0" fmla="*/ 0 w 41"/>
              <a:gd name="T1" fmla="*/ 15875 h 20"/>
              <a:gd name="T2" fmla="*/ 31750 w 41"/>
              <a:gd name="T3" fmla="*/ 0 h 20"/>
              <a:gd name="T4" fmla="*/ 31750 w 41"/>
              <a:gd name="T5" fmla="*/ 15875 h 20"/>
              <a:gd name="T6" fmla="*/ 0 w 41"/>
              <a:gd name="T7" fmla="*/ 15875 h 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" h="20">
                <a:moveTo>
                  <a:pt x="0" y="20"/>
                </a:moveTo>
                <a:lnTo>
                  <a:pt x="41" y="0"/>
                </a:lnTo>
                <a:lnTo>
                  <a:pt x="41" y="20"/>
                </a:lnTo>
                <a:lnTo>
                  <a:pt x="0" y="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88" descr="Wide upward diagonal"/>
          <p:cNvSpPr>
            <a:spLocks/>
          </p:cNvSpPr>
          <p:nvPr/>
        </p:nvSpPr>
        <p:spPr bwMode="auto">
          <a:xfrm>
            <a:off x="2098885" y="4455630"/>
            <a:ext cx="31750" cy="15875"/>
          </a:xfrm>
          <a:custGeom>
            <a:avLst/>
            <a:gdLst>
              <a:gd name="T0" fmla="*/ 0 w 41"/>
              <a:gd name="T1" fmla="*/ 15875 h 20"/>
              <a:gd name="T2" fmla="*/ 31750 w 41"/>
              <a:gd name="T3" fmla="*/ 0 h 20"/>
              <a:gd name="T4" fmla="*/ 31750 w 41"/>
              <a:gd name="T5" fmla="*/ 15875 h 20"/>
              <a:gd name="T6" fmla="*/ 0 w 41"/>
              <a:gd name="T7" fmla="*/ 15875 h 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" h="20">
                <a:moveTo>
                  <a:pt x="0" y="20"/>
                </a:moveTo>
                <a:lnTo>
                  <a:pt x="41" y="0"/>
                </a:lnTo>
                <a:lnTo>
                  <a:pt x="41" y="20"/>
                </a:lnTo>
                <a:lnTo>
                  <a:pt x="0" y="20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89" descr="Wide upward diagonal"/>
          <p:cNvSpPr>
            <a:spLocks/>
          </p:cNvSpPr>
          <p:nvPr/>
        </p:nvSpPr>
        <p:spPr bwMode="auto">
          <a:xfrm>
            <a:off x="2070310" y="4408005"/>
            <a:ext cx="31750" cy="33337"/>
          </a:xfrm>
          <a:custGeom>
            <a:avLst/>
            <a:gdLst>
              <a:gd name="T0" fmla="*/ 15488 w 41"/>
              <a:gd name="T1" fmla="*/ 0 h 42"/>
              <a:gd name="T2" fmla="*/ 18585 w 41"/>
              <a:gd name="T3" fmla="*/ 0 h 42"/>
              <a:gd name="T4" fmla="*/ 20909 w 41"/>
              <a:gd name="T5" fmla="*/ 1587 h 42"/>
              <a:gd name="T6" fmla="*/ 24006 w 41"/>
              <a:gd name="T7" fmla="*/ 2381 h 42"/>
              <a:gd name="T8" fmla="*/ 26329 w 41"/>
              <a:gd name="T9" fmla="*/ 3969 h 42"/>
              <a:gd name="T10" fmla="*/ 27878 w 41"/>
              <a:gd name="T11" fmla="*/ 7144 h 42"/>
              <a:gd name="T12" fmla="*/ 30201 w 41"/>
              <a:gd name="T13" fmla="*/ 10319 h 42"/>
              <a:gd name="T14" fmla="*/ 30201 w 41"/>
              <a:gd name="T15" fmla="*/ 12700 h 42"/>
              <a:gd name="T16" fmla="*/ 31750 w 41"/>
              <a:gd name="T17" fmla="*/ 15875 h 42"/>
              <a:gd name="T18" fmla="*/ 30201 w 41"/>
              <a:gd name="T19" fmla="*/ 19843 h 42"/>
              <a:gd name="T20" fmla="*/ 30201 w 41"/>
              <a:gd name="T21" fmla="*/ 23018 h 42"/>
              <a:gd name="T22" fmla="*/ 27878 w 41"/>
              <a:gd name="T23" fmla="*/ 25400 h 42"/>
              <a:gd name="T24" fmla="*/ 26329 w 41"/>
              <a:gd name="T25" fmla="*/ 28575 h 42"/>
              <a:gd name="T26" fmla="*/ 24006 w 41"/>
              <a:gd name="T27" fmla="*/ 30162 h 42"/>
              <a:gd name="T28" fmla="*/ 20909 w 41"/>
              <a:gd name="T29" fmla="*/ 31750 h 42"/>
              <a:gd name="T30" fmla="*/ 18585 w 41"/>
              <a:gd name="T31" fmla="*/ 33337 h 42"/>
              <a:gd name="T32" fmla="*/ 15488 w 41"/>
              <a:gd name="T33" fmla="*/ 33337 h 42"/>
              <a:gd name="T34" fmla="*/ 13165 w 41"/>
              <a:gd name="T35" fmla="*/ 33337 h 42"/>
              <a:gd name="T36" fmla="*/ 9293 w 41"/>
              <a:gd name="T37" fmla="*/ 31750 h 42"/>
              <a:gd name="T38" fmla="*/ 6195 w 41"/>
              <a:gd name="T39" fmla="*/ 30162 h 42"/>
              <a:gd name="T40" fmla="*/ 5421 w 41"/>
              <a:gd name="T41" fmla="*/ 28575 h 42"/>
              <a:gd name="T42" fmla="*/ 2323 w 41"/>
              <a:gd name="T43" fmla="*/ 25400 h 42"/>
              <a:gd name="T44" fmla="*/ 1549 w 41"/>
              <a:gd name="T45" fmla="*/ 23018 h 42"/>
              <a:gd name="T46" fmla="*/ 1549 w 41"/>
              <a:gd name="T47" fmla="*/ 19843 h 42"/>
              <a:gd name="T48" fmla="*/ 0 w 41"/>
              <a:gd name="T49" fmla="*/ 15875 h 42"/>
              <a:gd name="T50" fmla="*/ 1549 w 41"/>
              <a:gd name="T51" fmla="*/ 12700 h 42"/>
              <a:gd name="T52" fmla="*/ 1549 w 41"/>
              <a:gd name="T53" fmla="*/ 10319 h 42"/>
              <a:gd name="T54" fmla="*/ 2323 w 41"/>
              <a:gd name="T55" fmla="*/ 7144 h 42"/>
              <a:gd name="T56" fmla="*/ 5421 w 41"/>
              <a:gd name="T57" fmla="*/ 3969 h 42"/>
              <a:gd name="T58" fmla="*/ 6195 w 41"/>
              <a:gd name="T59" fmla="*/ 2381 h 42"/>
              <a:gd name="T60" fmla="*/ 9293 w 41"/>
              <a:gd name="T61" fmla="*/ 1587 h 42"/>
              <a:gd name="T62" fmla="*/ 13165 w 41"/>
              <a:gd name="T63" fmla="*/ 0 h 42"/>
              <a:gd name="T64" fmla="*/ 15488 w 41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1" h="42">
                <a:moveTo>
                  <a:pt x="20" y="0"/>
                </a:moveTo>
                <a:lnTo>
                  <a:pt x="24" y="0"/>
                </a:lnTo>
                <a:lnTo>
                  <a:pt x="27" y="2"/>
                </a:lnTo>
                <a:lnTo>
                  <a:pt x="31" y="3"/>
                </a:lnTo>
                <a:lnTo>
                  <a:pt x="34" y="5"/>
                </a:lnTo>
                <a:lnTo>
                  <a:pt x="36" y="9"/>
                </a:lnTo>
                <a:lnTo>
                  <a:pt x="39" y="13"/>
                </a:lnTo>
                <a:lnTo>
                  <a:pt x="39" y="16"/>
                </a:lnTo>
                <a:lnTo>
                  <a:pt x="41" y="20"/>
                </a:lnTo>
                <a:lnTo>
                  <a:pt x="39" y="25"/>
                </a:lnTo>
                <a:lnTo>
                  <a:pt x="39" y="29"/>
                </a:lnTo>
                <a:lnTo>
                  <a:pt x="36" y="32"/>
                </a:lnTo>
                <a:lnTo>
                  <a:pt x="34" y="36"/>
                </a:lnTo>
                <a:lnTo>
                  <a:pt x="31" y="38"/>
                </a:lnTo>
                <a:lnTo>
                  <a:pt x="27" y="40"/>
                </a:lnTo>
                <a:lnTo>
                  <a:pt x="24" y="42"/>
                </a:lnTo>
                <a:lnTo>
                  <a:pt x="20" y="42"/>
                </a:lnTo>
                <a:lnTo>
                  <a:pt x="17" y="42"/>
                </a:lnTo>
                <a:lnTo>
                  <a:pt x="12" y="40"/>
                </a:lnTo>
                <a:lnTo>
                  <a:pt x="8" y="38"/>
                </a:lnTo>
                <a:lnTo>
                  <a:pt x="7" y="36"/>
                </a:lnTo>
                <a:lnTo>
                  <a:pt x="3" y="32"/>
                </a:lnTo>
                <a:lnTo>
                  <a:pt x="2" y="29"/>
                </a:lnTo>
                <a:lnTo>
                  <a:pt x="2" y="25"/>
                </a:lnTo>
                <a:lnTo>
                  <a:pt x="0" y="20"/>
                </a:lnTo>
                <a:lnTo>
                  <a:pt x="2" y="16"/>
                </a:lnTo>
                <a:lnTo>
                  <a:pt x="2" y="13"/>
                </a:lnTo>
                <a:lnTo>
                  <a:pt x="3" y="9"/>
                </a:lnTo>
                <a:lnTo>
                  <a:pt x="7" y="5"/>
                </a:lnTo>
                <a:lnTo>
                  <a:pt x="8" y="3"/>
                </a:lnTo>
                <a:lnTo>
                  <a:pt x="12" y="2"/>
                </a:lnTo>
                <a:lnTo>
                  <a:pt x="17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90" descr="Wide upward diagonal"/>
          <p:cNvSpPr>
            <a:spLocks/>
          </p:cNvSpPr>
          <p:nvPr/>
        </p:nvSpPr>
        <p:spPr bwMode="auto">
          <a:xfrm>
            <a:off x="2070310" y="4408005"/>
            <a:ext cx="31750" cy="33337"/>
          </a:xfrm>
          <a:custGeom>
            <a:avLst/>
            <a:gdLst>
              <a:gd name="T0" fmla="*/ 15488 w 41"/>
              <a:gd name="T1" fmla="*/ 0 h 42"/>
              <a:gd name="T2" fmla="*/ 18585 w 41"/>
              <a:gd name="T3" fmla="*/ 0 h 42"/>
              <a:gd name="T4" fmla="*/ 20909 w 41"/>
              <a:gd name="T5" fmla="*/ 1587 h 42"/>
              <a:gd name="T6" fmla="*/ 24006 w 41"/>
              <a:gd name="T7" fmla="*/ 2381 h 42"/>
              <a:gd name="T8" fmla="*/ 26329 w 41"/>
              <a:gd name="T9" fmla="*/ 3969 h 42"/>
              <a:gd name="T10" fmla="*/ 27878 w 41"/>
              <a:gd name="T11" fmla="*/ 7144 h 42"/>
              <a:gd name="T12" fmla="*/ 30201 w 41"/>
              <a:gd name="T13" fmla="*/ 10319 h 42"/>
              <a:gd name="T14" fmla="*/ 30201 w 41"/>
              <a:gd name="T15" fmla="*/ 12700 h 42"/>
              <a:gd name="T16" fmla="*/ 31750 w 41"/>
              <a:gd name="T17" fmla="*/ 15875 h 42"/>
              <a:gd name="T18" fmla="*/ 30201 w 41"/>
              <a:gd name="T19" fmla="*/ 19843 h 42"/>
              <a:gd name="T20" fmla="*/ 30201 w 41"/>
              <a:gd name="T21" fmla="*/ 23018 h 42"/>
              <a:gd name="T22" fmla="*/ 27878 w 41"/>
              <a:gd name="T23" fmla="*/ 25400 h 42"/>
              <a:gd name="T24" fmla="*/ 26329 w 41"/>
              <a:gd name="T25" fmla="*/ 28575 h 42"/>
              <a:gd name="T26" fmla="*/ 24006 w 41"/>
              <a:gd name="T27" fmla="*/ 30162 h 42"/>
              <a:gd name="T28" fmla="*/ 20909 w 41"/>
              <a:gd name="T29" fmla="*/ 31750 h 42"/>
              <a:gd name="T30" fmla="*/ 18585 w 41"/>
              <a:gd name="T31" fmla="*/ 33337 h 42"/>
              <a:gd name="T32" fmla="*/ 15488 w 41"/>
              <a:gd name="T33" fmla="*/ 33337 h 42"/>
              <a:gd name="T34" fmla="*/ 13165 w 41"/>
              <a:gd name="T35" fmla="*/ 33337 h 42"/>
              <a:gd name="T36" fmla="*/ 9293 w 41"/>
              <a:gd name="T37" fmla="*/ 31750 h 42"/>
              <a:gd name="T38" fmla="*/ 6195 w 41"/>
              <a:gd name="T39" fmla="*/ 30162 h 42"/>
              <a:gd name="T40" fmla="*/ 5421 w 41"/>
              <a:gd name="T41" fmla="*/ 28575 h 42"/>
              <a:gd name="T42" fmla="*/ 2323 w 41"/>
              <a:gd name="T43" fmla="*/ 25400 h 42"/>
              <a:gd name="T44" fmla="*/ 1549 w 41"/>
              <a:gd name="T45" fmla="*/ 23018 h 42"/>
              <a:gd name="T46" fmla="*/ 1549 w 41"/>
              <a:gd name="T47" fmla="*/ 19843 h 42"/>
              <a:gd name="T48" fmla="*/ 0 w 41"/>
              <a:gd name="T49" fmla="*/ 15875 h 42"/>
              <a:gd name="T50" fmla="*/ 1549 w 41"/>
              <a:gd name="T51" fmla="*/ 12700 h 42"/>
              <a:gd name="T52" fmla="*/ 1549 w 41"/>
              <a:gd name="T53" fmla="*/ 10319 h 42"/>
              <a:gd name="T54" fmla="*/ 2323 w 41"/>
              <a:gd name="T55" fmla="*/ 7144 h 42"/>
              <a:gd name="T56" fmla="*/ 5421 w 41"/>
              <a:gd name="T57" fmla="*/ 3969 h 42"/>
              <a:gd name="T58" fmla="*/ 6195 w 41"/>
              <a:gd name="T59" fmla="*/ 2381 h 42"/>
              <a:gd name="T60" fmla="*/ 9293 w 41"/>
              <a:gd name="T61" fmla="*/ 1587 h 42"/>
              <a:gd name="T62" fmla="*/ 13165 w 41"/>
              <a:gd name="T63" fmla="*/ 0 h 42"/>
              <a:gd name="T64" fmla="*/ 15488 w 41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1" h="42">
                <a:moveTo>
                  <a:pt x="20" y="0"/>
                </a:moveTo>
                <a:lnTo>
                  <a:pt x="24" y="0"/>
                </a:lnTo>
                <a:lnTo>
                  <a:pt x="27" y="2"/>
                </a:lnTo>
                <a:lnTo>
                  <a:pt x="31" y="3"/>
                </a:lnTo>
                <a:lnTo>
                  <a:pt x="34" y="5"/>
                </a:lnTo>
                <a:lnTo>
                  <a:pt x="36" y="9"/>
                </a:lnTo>
                <a:lnTo>
                  <a:pt x="39" y="13"/>
                </a:lnTo>
                <a:lnTo>
                  <a:pt x="39" y="16"/>
                </a:lnTo>
                <a:lnTo>
                  <a:pt x="41" y="20"/>
                </a:lnTo>
                <a:lnTo>
                  <a:pt x="39" y="25"/>
                </a:lnTo>
                <a:lnTo>
                  <a:pt x="39" y="29"/>
                </a:lnTo>
                <a:lnTo>
                  <a:pt x="36" y="32"/>
                </a:lnTo>
                <a:lnTo>
                  <a:pt x="34" y="36"/>
                </a:lnTo>
                <a:lnTo>
                  <a:pt x="31" y="38"/>
                </a:lnTo>
                <a:lnTo>
                  <a:pt x="27" y="40"/>
                </a:lnTo>
                <a:lnTo>
                  <a:pt x="24" y="42"/>
                </a:lnTo>
                <a:lnTo>
                  <a:pt x="20" y="42"/>
                </a:lnTo>
                <a:lnTo>
                  <a:pt x="17" y="42"/>
                </a:lnTo>
                <a:lnTo>
                  <a:pt x="12" y="40"/>
                </a:lnTo>
                <a:lnTo>
                  <a:pt x="8" y="38"/>
                </a:lnTo>
                <a:lnTo>
                  <a:pt x="7" y="36"/>
                </a:lnTo>
                <a:lnTo>
                  <a:pt x="3" y="32"/>
                </a:lnTo>
                <a:lnTo>
                  <a:pt x="2" y="29"/>
                </a:lnTo>
                <a:lnTo>
                  <a:pt x="2" y="25"/>
                </a:lnTo>
                <a:lnTo>
                  <a:pt x="0" y="20"/>
                </a:lnTo>
                <a:lnTo>
                  <a:pt x="2" y="16"/>
                </a:lnTo>
                <a:lnTo>
                  <a:pt x="2" y="13"/>
                </a:lnTo>
                <a:lnTo>
                  <a:pt x="3" y="9"/>
                </a:lnTo>
                <a:lnTo>
                  <a:pt x="7" y="5"/>
                </a:lnTo>
                <a:lnTo>
                  <a:pt x="8" y="3"/>
                </a:lnTo>
                <a:lnTo>
                  <a:pt x="12" y="2"/>
                </a:lnTo>
                <a:lnTo>
                  <a:pt x="17" y="0"/>
                </a:lnTo>
                <a:lnTo>
                  <a:pt x="20" y="0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91" descr="Wide upward diagonal"/>
          <p:cNvSpPr>
            <a:spLocks/>
          </p:cNvSpPr>
          <p:nvPr/>
        </p:nvSpPr>
        <p:spPr bwMode="auto">
          <a:xfrm>
            <a:off x="2019510" y="4355617"/>
            <a:ext cx="79375" cy="33338"/>
          </a:xfrm>
          <a:custGeom>
            <a:avLst/>
            <a:gdLst>
              <a:gd name="T0" fmla="*/ 0 w 99"/>
              <a:gd name="T1" fmla="*/ 33338 h 41"/>
              <a:gd name="T2" fmla="*/ 64141 w 99"/>
              <a:gd name="T3" fmla="*/ 33338 h 41"/>
              <a:gd name="T4" fmla="*/ 79375 w 99"/>
              <a:gd name="T5" fmla="*/ 0 h 41"/>
              <a:gd name="T6" fmla="*/ 16035 w 99"/>
              <a:gd name="T7" fmla="*/ 0 h 41"/>
              <a:gd name="T8" fmla="*/ 0 w 99"/>
              <a:gd name="T9" fmla="*/ 33338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41">
                <a:moveTo>
                  <a:pt x="0" y="41"/>
                </a:moveTo>
                <a:lnTo>
                  <a:pt x="80" y="41"/>
                </a:lnTo>
                <a:lnTo>
                  <a:pt x="99" y="0"/>
                </a:lnTo>
                <a:lnTo>
                  <a:pt x="20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92" descr="Wide upward diagonal"/>
          <p:cNvSpPr>
            <a:spLocks/>
          </p:cNvSpPr>
          <p:nvPr/>
        </p:nvSpPr>
        <p:spPr bwMode="auto">
          <a:xfrm>
            <a:off x="2019510" y="4355617"/>
            <a:ext cx="79375" cy="33338"/>
          </a:xfrm>
          <a:custGeom>
            <a:avLst/>
            <a:gdLst>
              <a:gd name="T0" fmla="*/ 0 w 99"/>
              <a:gd name="T1" fmla="*/ 33338 h 41"/>
              <a:gd name="T2" fmla="*/ 64141 w 99"/>
              <a:gd name="T3" fmla="*/ 33338 h 41"/>
              <a:gd name="T4" fmla="*/ 79375 w 99"/>
              <a:gd name="T5" fmla="*/ 0 h 41"/>
              <a:gd name="T6" fmla="*/ 16035 w 99"/>
              <a:gd name="T7" fmla="*/ 0 h 41"/>
              <a:gd name="T8" fmla="*/ 0 w 99"/>
              <a:gd name="T9" fmla="*/ 33338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" h="41">
                <a:moveTo>
                  <a:pt x="0" y="41"/>
                </a:moveTo>
                <a:lnTo>
                  <a:pt x="80" y="41"/>
                </a:lnTo>
                <a:lnTo>
                  <a:pt x="99" y="0"/>
                </a:lnTo>
                <a:lnTo>
                  <a:pt x="20" y="0"/>
                </a:lnTo>
                <a:lnTo>
                  <a:pt x="0" y="41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93" descr="Wide upward diagonal"/>
          <p:cNvSpPr>
            <a:spLocks/>
          </p:cNvSpPr>
          <p:nvPr/>
        </p:nvSpPr>
        <p:spPr bwMode="auto">
          <a:xfrm>
            <a:off x="1687722" y="4204805"/>
            <a:ext cx="79375" cy="49212"/>
          </a:xfrm>
          <a:custGeom>
            <a:avLst/>
            <a:gdLst>
              <a:gd name="T0" fmla="*/ 0 w 101"/>
              <a:gd name="T1" fmla="*/ 32295 h 64"/>
              <a:gd name="T2" fmla="*/ 32222 w 101"/>
              <a:gd name="T3" fmla="*/ 49212 h 64"/>
              <a:gd name="T4" fmla="*/ 62871 w 101"/>
              <a:gd name="T5" fmla="*/ 49212 h 64"/>
              <a:gd name="T6" fmla="*/ 79375 w 101"/>
              <a:gd name="T7" fmla="*/ 16917 h 64"/>
              <a:gd name="T8" fmla="*/ 47153 w 101"/>
              <a:gd name="T9" fmla="*/ 0 h 64"/>
              <a:gd name="T10" fmla="*/ 16504 w 101"/>
              <a:gd name="T11" fmla="*/ 16917 h 64"/>
              <a:gd name="T12" fmla="*/ 0 w 101"/>
              <a:gd name="T13" fmla="*/ 32295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" h="64">
                <a:moveTo>
                  <a:pt x="0" y="42"/>
                </a:moveTo>
                <a:lnTo>
                  <a:pt x="41" y="64"/>
                </a:lnTo>
                <a:lnTo>
                  <a:pt x="80" y="64"/>
                </a:lnTo>
                <a:lnTo>
                  <a:pt x="101" y="22"/>
                </a:lnTo>
                <a:lnTo>
                  <a:pt x="60" y="0"/>
                </a:lnTo>
                <a:lnTo>
                  <a:pt x="21" y="22"/>
                </a:lnTo>
                <a:lnTo>
                  <a:pt x="0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94" descr="Wide upward diagonal"/>
          <p:cNvSpPr>
            <a:spLocks/>
          </p:cNvSpPr>
          <p:nvPr/>
        </p:nvSpPr>
        <p:spPr bwMode="auto">
          <a:xfrm>
            <a:off x="1687722" y="4204805"/>
            <a:ext cx="79375" cy="49212"/>
          </a:xfrm>
          <a:custGeom>
            <a:avLst/>
            <a:gdLst>
              <a:gd name="T0" fmla="*/ 0 w 101"/>
              <a:gd name="T1" fmla="*/ 32295 h 64"/>
              <a:gd name="T2" fmla="*/ 32222 w 101"/>
              <a:gd name="T3" fmla="*/ 49212 h 64"/>
              <a:gd name="T4" fmla="*/ 62871 w 101"/>
              <a:gd name="T5" fmla="*/ 49212 h 64"/>
              <a:gd name="T6" fmla="*/ 79375 w 101"/>
              <a:gd name="T7" fmla="*/ 16917 h 64"/>
              <a:gd name="T8" fmla="*/ 47153 w 101"/>
              <a:gd name="T9" fmla="*/ 0 h 64"/>
              <a:gd name="T10" fmla="*/ 16504 w 101"/>
              <a:gd name="T11" fmla="*/ 16917 h 64"/>
              <a:gd name="T12" fmla="*/ 0 w 101"/>
              <a:gd name="T13" fmla="*/ 32295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" h="64">
                <a:moveTo>
                  <a:pt x="0" y="42"/>
                </a:moveTo>
                <a:lnTo>
                  <a:pt x="41" y="64"/>
                </a:lnTo>
                <a:lnTo>
                  <a:pt x="80" y="64"/>
                </a:lnTo>
                <a:lnTo>
                  <a:pt x="101" y="22"/>
                </a:lnTo>
                <a:lnTo>
                  <a:pt x="60" y="0"/>
                </a:lnTo>
                <a:lnTo>
                  <a:pt x="21" y="22"/>
                </a:lnTo>
                <a:lnTo>
                  <a:pt x="0" y="42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95" descr="Wide upward diagonal"/>
          <p:cNvSpPr>
            <a:spLocks/>
          </p:cNvSpPr>
          <p:nvPr/>
        </p:nvSpPr>
        <p:spPr bwMode="auto">
          <a:xfrm>
            <a:off x="1624222" y="4204805"/>
            <a:ext cx="31750" cy="49212"/>
          </a:xfrm>
          <a:custGeom>
            <a:avLst/>
            <a:gdLst>
              <a:gd name="T0" fmla="*/ 0 w 41"/>
              <a:gd name="T1" fmla="*/ 49212 h 64"/>
              <a:gd name="T2" fmla="*/ 31750 w 41"/>
              <a:gd name="T3" fmla="*/ 16917 h 64"/>
              <a:gd name="T4" fmla="*/ 31750 w 41"/>
              <a:gd name="T5" fmla="*/ 0 h 64"/>
              <a:gd name="T6" fmla="*/ 0 w 41"/>
              <a:gd name="T7" fmla="*/ 32295 h 64"/>
              <a:gd name="T8" fmla="*/ 0 w 41"/>
              <a:gd name="T9" fmla="*/ 49212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4">
                <a:moveTo>
                  <a:pt x="0" y="64"/>
                </a:moveTo>
                <a:lnTo>
                  <a:pt x="41" y="22"/>
                </a:lnTo>
                <a:lnTo>
                  <a:pt x="41" y="0"/>
                </a:lnTo>
                <a:lnTo>
                  <a:pt x="0" y="42"/>
                </a:lnTo>
                <a:lnTo>
                  <a:pt x="0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96" descr="Wide upward diagonal"/>
          <p:cNvSpPr>
            <a:spLocks/>
          </p:cNvSpPr>
          <p:nvPr/>
        </p:nvSpPr>
        <p:spPr bwMode="auto">
          <a:xfrm>
            <a:off x="1624222" y="4204805"/>
            <a:ext cx="31750" cy="49212"/>
          </a:xfrm>
          <a:custGeom>
            <a:avLst/>
            <a:gdLst>
              <a:gd name="T0" fmla="*/ 0 w 41"/>
              <a:gd name="T1" fmla="*/ 49212 h 64"/>
              <a:gd name="T2" fmla="*/ 31750 w 41"/>
              <a:gd name="T3" fmla="*/ 16917 h 64"/>
              <a:gd name="T4" fmla="*/ 31750 w 41"/>
              <a:gd name="T5" fmla="*/ 0 h 64"/>
              <a:gd name="T6" fmla="*/ 0 w 41"/>
              <a:gd name="T7" fmla="*/ 32295 h 64"/>
              <a:gd name="T8" fmla="*/ 0 w 41"/>
              <a:gd name="T9" fmla="*/ 49212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64">
                <a:moveTo>
                  <a:pt x="0" y="64"/>
                </a:moveTo>
                <a:lnTo>
                  <a:pt x="41" y="22"/>
                </a:lnTo>
                <a:lnTo>
                  <a:pt x="41" y="0"/>
                </a:lnTo>
                <a:lnTo>
                  <a:pt x="0" y="42"/>
                </a:lnTo>
                <a:lnTo>
                  <a:pt x="0" y="64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97" descr="Wide upward diagonal"/>
          <p:cNvSpPr>
            <a:spLocks/>
          </p:cNvSpPr>
          <p:nvPr/>
        </p:nvSpPr>
        <p:spPr bwMode="auto">
          <a:xfrm>
            <a:off x="1894097" y="4287355"/>
            <a:ext cx="79375" cy="68262"/>
          </a:xfrm>
          <a:custGeom>
            <a:avLst/>
            <a:gdLst>
              <a:gd name="T0" fmla="*/ 30650 w 101"/>
              <a:gd name="T1" fmla="*/ 68262 h 85"/>
              <a:gd name="T2" fmla="*/ 79375 w 101"/>
              <a:gd name="T3" fmla="*/ 68262 h 85"/>
              <a:gd name="T4" fmla="*/ 79375 w 101"/>
              <a:gd name="T5" fmla="*/ 34533 h 85"/>
              <a:gd name="T6" fmla="*/ 47153 w 101"/>
              <a:gd name="T7" fmla="*/ 0 h 85"/>
              <a:gd name="T8" fmla="*/ 0 w 101"/>
              <a:gd name="T9" fmla="*/ 16865 h 85"/>
              <a:gd name="T10" fmla="*/ 30650 w 101"/>
              <a:gd name="T11" fmla="*/ 68262 h 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" h="85">
                <a:moveTo>
                  <a:pt x="39" y="85"/>
                </a:moveTo>
                <a:lnTo>
                  <a:pt x="101" y="85"/>
                </a:lnTo>
                <a:lnTo>
                  <a:pt x="101" y="43"/>
                </a:lnTo>
                <a:lnTo>
                  <a:pt x="60" y="0"/>
                </a:lnTo>
                <a:lnTo>
                  <a:pt x="0" y="21"/>
                </a:lnTo>
                <a:lnTo>
                  <a:pt x="39" y="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98" descr="Wide upward diagonal"/>
          <p:cNvSpPr>
            <a:spLocks/>
          </p:cNvSpPr>
          <p:nvPr/>
        </p:nvSpPr>
        <p:spPr bwMode="auto">
          <a:xfrm>
            <a:off x="1894097" y="4287355"/>
            <a:ext cx="79375" cy="68262"/>
          </a:xfrm>
          <a:custGeom>
            <a:avLst/>
            <a:gdLst>
              <a:gd name="T0" fmla="*/ 30650 w 101"/>
              <a:gd name="T1" fmla="*/ 68262 h 85"/>
              <a:gd name="T2" fmla="*/ 79375 w 101"/>
              <a:gd name="T3" fmla="*/ 68262 h 85"/>
              <a:gd name="T4" fmla="*/ 79375 w 101"/>
              <a:gd name="T5" fmla="*/ 34533 h 85"/>
              <a:gd name="T6" fmla="*/ 47153 w 101"/>
              <a:gd name="T7" fmla="*/ 0 h 85"/>
              <a:gd name="T8" fmla="*/ 0 w 101"/>
              <a:gd name="T9" fmla="*/ 16865 h 85"/>
              <a:gd name="T10" fmla="*/ 30650 w 101"/>
              <a:gd name="T11" fmla="*/ 68262 h 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" h="85">
                <a:moveTo>
                  <a:pt x="39" y="85"/>
                </a:moveTo>
                <a:lnTo>
                  <a:pt x="101" y="85"/>
                </a:lnTo>
                <a:lnTo>
                  <a:pt x="101" y="43"/>
                </a:lnTo>
                <a:lnTo>
                  <a:pt x="60" y="0"/>
                </a:lnTo>
                <a:lnTo>
                  <a:pt x="0" y="21"/>
                </a:lnTo>
                <a:lnTo>
                  <a:pt x="39" y="85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Rectangle 99"/>
          <p:cNvSpPr>
            <a:spLocks noChangeArrowheads="1"/>
          </p:cNvSpPr>
          <p:nvPr/>
        </p:nvSpPr>
        <p:spPr bwMode="auto">
          <a:xfrm>
            <a:off x="1924260" y="4481030"/>
            <a:ext cx="139700" cy="168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HI</a:t>
            </a:r>
            <a:endParaRPr lang="en-US" altLang="en-US" dirty="0"/>
          </a:p>
        </p:txBody>
      </p:sp>
      <p:sp>
        <p:nvSpPr>
          <p:cNvPr id="89" name="Freeform 100"/>
          <p:cNvSpPr>
            <a:spLocks/>
          </p:cNvSpPr>
          <p:nvPr/>
        </p:nvSpPr>
        <p:spPr bwMode="auto">
          <a:xfrm>
            <a:off x="5497722" y="4673982"/>
            <a:ext cx="1152525" cy="631825"/>
          </a:xfrm>
          <a:custGeom>
            <a:avLst/>
            <a:gdLst>
              <a:gd name="T0" fmla="*/ 134236 w 1451"/>
              <a:gd name="T1" fmla="*/ 7144 h 796"/>
              <a:gd name="T2" fmla="*/ 0 w 1451"/>
              <a:gd name="T3" fmla="*/ 86519 h 796"/>
              <a:gd name="T4" fmla="*/ 390794 w 1451"/>
              <a:gd name="T5" fmla="*/ 457200 h 796"/>
              <a:gd name="T6" fmla="*/ 413829 w 1451"/>
              <a:gd name="T7" fmla="*/ 465931 h 796"/>
              <a:gd name="T8" fmla="*/ 442423 w 1451"/>
              <a:gd name="T9" fmla="*/ 497681 h 796"/>
              <a:gd name="T10" fmla="*/ 478961 w 1451"/>
              <a:gd name="T11" fmla="*/ 486569 h 796"/>
              <a:gd name="T12" fmla="*/ 499613 w 1451"/>
              <a:gd name="T13" fmla="*/ 504825 h 796"/>
              <a:gd name="T14" fmla="*/ 505967 w 1451"/>
              <a:gd name="T15" fmla="*/ 524669 h 796"/>
              <a:gd name="T16" fmla="*/ 547271 w 1451"/>
              <a:gd name="T17" fmla="*/ 534988 h 796"/>
              <a:gd name="T18" fmla="*/ 568717 w 1451"/>
              <a:gd name="T19" fmla="*/ 540544 h 796"/>
              <a:gd name="T20" fmla="*/ 582220 w 1451"/>
              <a:gd name="T21" fmla="*/ 536575 h 796"/>
              <a:gd name="T22" fmla="*/ 605254 w 1451"/>
              <a:gd name="T23" fmla="*/ 558006 h 796"/>
              <a:gd name="T24" fmla="*/ 648941 w 1451"/>
              <a:gd name="T25" fmla="*/ 549275 h 796"/>
              <a:gd name="T26" fmla="*/ 664827 w 1451"/>
              <a:gd name="T27" fmla="*/ 570706 h 796"/>
              <a:gd name="T28" fmla="*/ 670387 w 1451"/>
              <a:gd name="T29" fmla="*/ 592931 h 796"/>
              <a:gd name="T30" fmla="*/ 701364 w 1451"/>
              <a:gd name="T31" fmla="*/ 578644 h 796"/>
              <a:gd name="T32" fmla="*/ 746639 w 1451"/>
              <a:gd name="T33" fmla="*/ 601663 h 796"/>
              <a:gd name="T34" fmla="*/ 766497 w 1451"/>
              <a:gd name="T35" fmla="*/ 591344 h 796"/>
              <a:gd name="T36" fmla="*/ 780794 w 1451"/>
              <a:gd name="T37" fmla="*/ 598488 h 796"/>
              <a:gd name="T38" fmla="*/ 781588 w 1451"/>
              <a:gd name="T39" fmla="*/ 623094 h 796"/>
              <a:gd name="T40" fmla="*/ 789531 w 1451"/>
              <a:gd name="T41" fmla="*/ 607219 h 796"/>
              <a:gd name="T42" fmla="*/ 814154 w 1451"/>
              <a:gd name="T43" fmla="*/ 584200 h 796"/>
              <a:gd name="T44" fmla="*/ 821303 w 1451"/>
              <a:gd name="T45" fmla="*/ 595313 h 796"/>
              <a:gd name="T46" fmla="*/ 842749 w 1451"/>
              <a:gd name="T47" fmla="*/ 601663 h 796"/>
              <a:gd name="T48" fmla="*/ 859429 w 1451"/>
              <a:gd name="T49" fmla="*/ 595313 h 796"/>
              <a:gd name="T50" fmla="*/ 860224 w 1451"/>
              <a:gd name="T51" fmla="*/ 601663 h 796"/>
              <a:gd name="T52" fmla="*/ 895967 w 1451"/>
              <a:gd name="T53" fmla="*/ 625475 h 796"/>
              <a:gd name="T54" fmla="*/ 926945 w 1451"/>
              <a:gd name="T55" fmla="*/ 601663 h 796"/>
              <a:gd name="T56" fmla="*/ 980957 w 1451"/>
              <a:gd name="T57" fmla="*/ 588169 h 796"/>
              <a:gd name="T58" fmla="*/ 1003197 w 1451"/>
              <a:gd name="T59" fmla="*/ 586581 h 796"/>
              <a:gd name="T60" fmla="*/ 1053238 w 1451"/>
              <a:gd name="T61" fmla="*/ 585788 h 796"/>
              <a:gd name="T62" fmla="*/ 1123930 w 1451"/>
              <a:gd name="T63" fmla="*/ 618331 h 796"/>
              <a:gd name="T64" fmla="*/ 1141405 w 1451"/>
              <a:gd name="T65" fmla="*/ 628650 h 796"/>
              <a:gd name="T66" fmla="*/ 1152525 w 1451"/>
              <a:gd name="T67" fmla="*/ 315119 h 796"/>
              <a:gd name="T68" fmla="*/ 1126313 w 1451"/>
              <a:gd name="T69" fmla="*/ 30163 h 7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51" h="796">
                <a:moveTo>
                  <a:pt x="1418" y="38"/>
                </a:moveTo>
                <a:lnTo>
                  <a:pt x="169" y="9"/>
                </a:lnTo>
                <a:lnTo>
                  <a:pt x="5" y="0"/>
                </a:lnTo>
                <a:lnTo>
                  <a:pt x="0" y="109"/>
                </a:lnTo>
                <a:lnTo>
                  <a:pt x="506" y="141"/>
                </a:lnTo>
                <a:lnTo>
                  <a:pt x="492" y="576"/>
                </a:lnTo>
                <a:lnTo>
                  <a:pt x="511" y="580"/>
                </a:lnTo>
                <a:lnTo>
                  <a:pt x="521" y="587"/>
                </a:lnTo>
                <a:lnTo>
                  <a:pt x="545" y="622"/>
                </a:lnTo>
                <a:lnTo>
                  <a:pt x="557" y="627"/>
                </a:lnTo>
                <a:lnTo>
                  <a:pt x="593" y="623"/>
                </a:lnTo>
                <a:lnTo>
                  <a:pt x="603" y="613"/>
                </a:lnTo>
                <a:lnTo>
                  <a:pt x="622" y="623"/>
                </a:lnTo>
                <a:lnTo>
                  <a:pt x="629" y="636"/>
                </a:lnTo>
                <a:lnTo>
                  <a:pt x="629" y="643"/>
                </a:lnTo>
                <a:lnTo>
                  <a:pt x="637" y="661"/>
                </a:lnTo>
                <a:lnTo>
                  <a:pt x="641" y="665"/>
                </a:lnTo>
                <a:lnTo>
                  <a:pt x="689" y="674"/>
                </a:lnTo>
                <a:lnTo>
                  <a:pt x="706" y="681"/>
                </a:lnTo>
                <a:lnTo>
                  <a:pt x="716" y="681"/>
                </a:lnTo>
                <a:lnTo>
                  <a:pt x="719" y="678"/>
                </a:lnTo>
                <a:lnTo>
                  <a:pt x="733" y="676"/>
                </a:lnTo>
                <a:lnTo>
                  <a:pt x="742" y="692"/>
                </a:lnTo>
                <a:lnTo>
                  <a:pt x="762" y="703"/>
                </a:lnTo>
                <a:lnTo>
                  <a:pt x="774" y="687"/>
                </a:lnTo>
                <a:lnTo>
                  <a:pt x="817" y="692"/>
                </a:lnTo>
                <a:lnTo>
                  <a:pt x="818" y="701"/>
                </a:lnTo>
                <a:lnTo>
                  <a:pt x="837" y="719"/>
                </a:lnTo>
                <a:lnTo>
                  <a:pt x="844" y="723"/>
                </a:lnTo>
                <a:lnTo>
                  <a:pt x="844" y="747"/>
                </a:lnTo>
                <a:lnTo>
                  <a:pt x="878" y="754"/>
                </a:lnTo>
                <a:lnTo>
                  <a:pt x="883" y="729"/>
                </a:lnTo>
                <a:lnTo>
                  <a:pt x="897" y="725"/>
                </a:lnTo>
                <a:lnTo>
                  <a:pt x="940" y="758"/>
                </a:lnTo>
                <a:lnTo>
                  <a:pt x="947" y="758"/>
                </a:lnTo>
                <a:lnTo>
                  <a:pt x="965" y="745"/>
                </a:lnTo>
                <a:lnTo>
                  <a:pt x="979" y="745"/>
                </a:lnTo>
                <a:lnTo>
                  <a:pt x="983" y="754"/>
                </a:lnTo>
                <a:lnTo>
                  <a:pt x="977" y="772"/>
                </a:lnTo>
                <a:lnTo>
                  <a:pt x="984" y="785"/>
                </a:lnTo>
                <a:lnTo>
                  <a:pt x="996" y="776"/>
                </a:lnTo>
                <a:lnTo>
                  <a:pt x="994" y="765"/>
                </a:lnTo>
                <a:lnTo>
                  <a:pt x="1006" y="747"/>
                </a:lnTo>
                <a:lnTo>
                  <a:pt x="1025" y="736"/>
                </a:lnTo>
                <a:lnTo>
                  <a:pt x="1030" y="736"/>
                </a:lnTo>
                <a:lnTo>
                  <a:pt x="1034" y="750"/>
                </a:lnTo>
                <a:lnTo>
                  <a:pt x="1053" y="759"/>
                </a:lnTo>
                <a:lnTo>
                  <a:pt x="1061" y="758"/>
                </a:lnTo>
                <a:lnTo>
                  <a:pt x="1068" y="748"/>
                </a:lnTo>
                <a:lnTo>
                  <a:pt x="1082" y="750"/>
                </a:lnTo>
                <a:lnTo>
                  <a:pt x="1083" y="754"/>
                </a:lnTo>
                <a:lnTo>
                  <a:pt x="1083" y="758"/>
                </a:lnTo>
                <a:lnTo>
                  <a:pt x="1102" y="767"/>
                </a:lnTo>
                <a:lnTo>
                  <a:pt x="1128" y="788"/>
                </a:lnTo>
                <a:lnTo>
                  <a:pt x="1155" y="763"/>
                </a:lnTo>
                <a:lnTo>
                  <a:pt x="1167" y="758"/>
                </a:lnTo>
                <a:lnTo>
                  <a:pt x="1205" y="754"/>
                </a:lnTo>
                <a:lnTo>
                  <a:pt x="1235" y="741"/>
                </a:lnTo>
                <a:lnTo>
                  <a:pt x="1247" y="739"/>
                </a:lnTo>
                <a:lnTo>
                  <a:pt x="1263" y="739"/>
                </a:lnTo>
                <a:lnTo>
                  <a:pt x="1300" y="747"/>
                </a:lnTo>
                <a:lnTo>
                  <a:pt x="1326" y="738"/>
                </a:lnTo>
                <a:lnTo>
                  <a:pt x="1331" y="734"/>
                </a:lnTo>
                <a:lnTo>
                  <a:pt x="1415" y="779"/>
                </a:lnTo>
                <a:lnTo>
                  <a:pt x="1430" y="785"/>
                </a:lnTo>
                <a:lnTo>
                  <a:pt x="1437" y="792"/>
                </a:lnTo>
                <a:lnTo>
                  <a:pt x="1446" y="796"/>
                </a:lnTo>
                <a:lnTo>
                  <a:pt x="1451" y="397"/>
                </a:lnTo>
                <a:lnTo>
                  <a:pt x="1420" y="150"/>
                </a:lnTo>
                <a:lnTo>
                  <a:pt x="1418" y="38"/>
                </a:lnTo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101"/>
          <p:cNvSpPr>
            <a:spLocks noChangeArrowheads="1"/>
          </p:cNvSpPr>
          <p:nvPr/>
        </p:nvSpPr>
        <p:spPr bwMode="auto">
          <a:xfrm>
            <a:off x="6159710" y="4867657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OK</a:t>
            </a:r>
            <a:endParaRPr lang="en-US" altLang="en-US" dirty="0"/>
          </a:p>
        </p:txBody>
      </p:sp>
      <p:sp>
        <p:nvSpPr>
          <p:cNvPr id="91" name="Rectangle 102"/>
          <p:cNvSpPr>
            <a:spLocks noChangeArrowheads="1"/>
          </p:cNvSpPr>
          <p:nvPr/>
        </p:nvSpPr>
        <p:spPr bwMode="auto">
          <a:xfrm>
            <a:off x="6020010" y="4307270"/>
            <a:ext cx="195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KS</a:t>
            </a:r>
            <a:endParaRPr lang="en-US" altLang="en-US" sz="1600"/>
          </a:p>
        </p:txBody>
      </p:sp>
      <p:sp>
        <p:nvSpPr>
          <p:cNvPr id="92" name="Freeform 103"/>
          <p:cNvSpPr>
            <a:spLocks/>
          </p:cNvSpPr>
          <p:nvPr/>
        </p:nvSpPr>
        <p:spPr bwMode="auto">
          <a:xfrm>
            <a:off x="5419935" y="3581782"/>
            <a:ext cx="1103312" cy="581025"/>
          </a:xfrm>
          <a:custGeom>
            <a:avLst/>
            <a:gdLst>
              <a:gd name="T0" fmla="*/ 0 w 1391"/>
              <a:gd name="T1" fmla="*/ 357981 h 732"/>
              <a:gd name="T2" fmla="*/ 28554 w 1391"/>
              <a:gd name="T3" fmla="*/ 0 h 732"/>
              <a:gd name="T4" fmla="*/ 709102 w 1391"/>
              <a:gd name="T5" fmla="*/ 38894 h 732"/>
              <a:gd name="T6" fmla="*/ 727345 w 1391"/>
              <a:gd name="T7" fmla="*/ 65881 h 732"/>
              <a:gd name="T8" fmla="*/ 749554 w 1391"/>
              <a:gd name="T9" fmla="*/ 65881 h 732"/>
              <a:gd name="T10" fmla="*/ 767004 w 1391"/>
              <a:gd name="T11" fmla="*/ 61913 h 732"/>
              <a:gd name="T12" fmla="*/ 782075 w 1391"/>
              <a:gd name="T13" fmla="*/ 69850 h 732"/>
              <a:gd name="T14" fmla="*/ 790006 w 1391"/>
              <a:gd name="T15" fmla="*/ 94456 h 732"/>
              <a:gd name="T16" fmla="*/ 807456 w 1391"/>
              <a:gd name="T17" fmla="*/ 100013 h 732"/>
              <a:gd name="T18" fmla="*/ 826493 w 1391"/>
              <a:gd name="T19" fmla="*/ 94456 h 732"/>
              <a:gd name="T20" fmla="*/ 843149 w 1391"/>
              <a:gd name="T21" fmla="*/ 80169 h 732"/>
              <a:gd name="T22" fmla="*/ 866151 w 1391"/>
              <a:gd name="T23" fmla="*/ 80169 h 732"/>
              <a:gd name="T24" fmla="*/ 879636 w 1391"/>
              <a:gd name="T25" fmla="*/ 85725 h 732"/>
              <a:gd name="T26" fmla="*/ 933572 w 1391"/>
              <a:gd name="T27" fmla="*/ 123031 h 732"/>
              <a:gd name="T28" fmla="*/ 959747 w 1391"/>
              <a:gd name="T29" fmla="*/ 142081 h 732"/>
              <a:gd name="T30" fmla="*/ 959747 w 1391"/>
              <a:gd name="T31" fmla="*/ 161131 h 732"/>
              <a:gd name="T32" fmla="*/ 978783 w 1391"/>
              <a:gd name="T33" fmla="*/ 170656 h 732"/>
              <a:gd name="T34" fmla="*/ 978783 w 1391"/>
              <a:gd name="T35" fmla="*/ 184150 h 732"/>
              <a:gd name="T36" fmla="*/ 969265 w 1391"/>
              <a:gd name="T37" fmla="*/ 207963 h 732"/>
              <a:gd name="T38" fmla="*/ 982749 w 1391"/>
              <a:gd name="T39" fmla="*/ 223044 h 732"/>
              <a:gd name="T40" fmla="*/ 992267 w 1391"/>
              <a:gd name="T41" fmla="*/ 251619 h 732"/>
              <a:gd name="T42" fmla="*/ 1004165 w 1391"/>
              <a:gd name="T43" fmla="*/ 265906 h 732"/>
              <a:gd name="T44" fmla="*/ 1001785 w 1391"/>
              <a:gd name="T45" fmla="*/ 280194 h 732"/>
              <a:gd name="T46" fmla="*/ 1004165 w 1391"/>
              <a:gd name="T47" fmla="*/ 294481 h 732"/>
              <a:gd name="T48" fmla="*/ 1023201 w 1391"/>
              <a:gd name="T49" fmla="*/ 308769 h 732"/>
              <a:gd name="T50" fmla="*/ 1027167 w 1391"/>
              <a:gd name="T51" fmla="*/ 323056 h 732"/>
              <a:gd name="T52" fmla="*/ 1023201 w 1391"/>
              <a:gd name="T53" fmla="*/ 338138 h 732"/>
              <a:gd name="T54" fmla="*/ 1019235 w 1391"/>
              <a:gd name="T55" fmla="*/ 366713 h 732"/>
              <a:gd name="T56" fmla="*/ 1036685 w 1391"/>
              <a:gd name="T57" fmla="*/ 375444 h 732"/>
              <a:gd name="T58" fmla="*/ 1040651 w 1391"/>
              <a:gd name="T59" fmla="*/ 389731 h 732"/>
              <a:gd name="T60" fmla="*/ 1032719 w 1391"/>
              <a:gd name="T61" fmla="*/ 404019 h 732"/>
              <a:gd name="T62" fmla="*/ 1036685 w 1391"/>
              <a:gd name="T63" fmla="*/ 418306 h 732"/>
              <a:gd name="T64" fmla="*/ 1046203 w 1391"/>
              <a:gd name="T65" fmla="*/ 431006 h 732"/>
              <a:gd name="T66" fmla="*/ 1040651 w 1391"/>
              <a:gd name="T67" fmla="*/ 446881 h 732"/>
              <a:gd name="T68" fmla="*/ 1046203 w 1391"/>
              <a:gd name="T69" fmla="*/ 464344 h 732"/>
              <a:gd name="T70" fmla="*/ 1050169 w 1391"/>
              <a:gd name="T71" fmla="*/ 473075 h 732"/>
              <a:gd name="T72" fmla="*/ 1058101 w 1391"/>
              <a:gd name="T73" fmla="*/ 488950 h 732"/>
              <a:gd name="T74" fmla="*/ 1073171 w 1391"/>
              <a:gd name="T75" fmla="*/ 503238 h 732"/>
              <a:gd name="T76" fmla="*/ 1077137 w 1391"/>
              <a:gd name="T77" fmla="*/ 527844 h 732"/>
              <a:gd name="T78" fmla="*/ 1095380 w 1391"/>
              <a:gd name="T79" fmla="*/ 552450 h 732"/>
              <a:gd name="T80" fmla="*/ 1103312 w 1391"/>
              <a:gd name="T81" fmla="*/ 556419 h 732"/>
              <a:gd name="T82" fmla="*/ 1100139 w 1391"/>
              <a:gd name="T83" fmla="*/ 576263 h 732"/>
              <a:gd name="T84" fmla="*/ 1101726 w 1391"/>
              <a:gd name="T85" fmla="*/ 581025 h 732"/>
              <a:gd name="T86" fmla="*/ 242713 w 1391"/>
              <a:gd name="T87" fmla="*/ 559594 h 732"/>
              <a:gd name="T88" fmla="*/ 252231 w 1391"/>
              <a:gd name="T89" fmla="*/ 381000 h 732"/>
              <a:gd name="T90" fmla="*/ 0 w 1391"/>
              <a:gd name="T91" fmla="*/ 357981 h 7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91" h="732">
                <a:moveTo>
                  <a:pt x="0" y="451"/>
                </a:moveTo>
                <a:lnTo>
                  <a:pt x="36" y="0"/>
                </a:lnTo>
                <a:lnTo>
                  <a:pt x="894" y="49"/>
                </a:lnTo>
                <a:lnTo>
                  <a:pt x="917" y="83"/>
                </a:lnTo>
                <a:lnTo>
                  <a:pt x="945" y="83"/>
                </a:lnTo>
                <a:lnTo>
                  <a:pt x="967" y="78"/>
                </a:lnTo>
                <a:lnTo>
                  <a:pt x="986" y="88"/>
                </a:lnTo>
                <a:lnTo>
                  <a:pt x="996" y="119"/>
                </a:lnTo>
                <a:lnTo>
                  <a:pt x="1018" y="126"/>
                </a:lnTo>
                <a:lnTo>
                  <a:pt x="1042" y="119"/>
                </a:lnTo>
                <a:lnTo>
                  <a:pt x="1063" y="101"/>
                </a:lnTo>
                <a:lnTo>
                  <a:pt x="1092" y="101"/>
                </a:lnTo>
                <a:lnTo>
                  <a:pt x="1109" y="108"/>
                </a:lnTo>
                <a:lnTo>
                  <a:pt x="1177" y="155"/>
                </a:lnTo>
                <a:lnTo>
                  <a:pt x="1210" y="179"/>
                </a:lnTo>
                <a:lnTo>
                  <a:pt x="1210" y="203"/>
                </a:lnTo>
                <a:lnTo>
                  <a:pt x="1234" y="215"/>
                </a:lnTo>
                <a:lnTo>
                  <a:pt x="1234" y="232"/>
                </a:lnTo>
                <a:lnTo>
                  <a:pt x="1222" y="262"/>
                </a:lnTo>
                <a:lnTo>
                  <a:pt x="1239" y="281"/>
                </a:lnTo>
                <a:lnTo>
                  <a:pt x="1251" y="317"/>
                </a:lnTo>
                <a:lnTo>
                  <a:pt x="1266" y="335"/>
                </a:lnTo>
                <a:lnTo>
                  <a:pt x="1263" y="353"/>
                </a:lnTo>
                <a:lnTo>
                  <a:pt x="1266" y="371"/>
                </a:lnTo>
                <a:lnTo>
                  <a:pt x="1290" y="389"/>
                </a:lnTo>
                <a:lnTo>
                  <a:pt x="1295" y="407"/>
                </a:lnTo>
                <a:lnTo>
                  <a:pt x="1290" y="426"/>
                </a:lnTo>
                <a:lnTo>
                  <a:pt x="1285" y="462"/>
                </a:lnTo>
                <a:lnTo>
                  <a:pt x="1307" y="473"/>
                </a:lnTo>
                <a:lnTo>
                  <a:pt x="1312" y="491"/>
                </a:lnTo>
                <a:lnTo>
                  <a:pt x="1302" y="509"/>
                </a:lnTo>
                <a:lnTo>
                  <a:pt x="1307" y="527"/>
                </a:lnTo>
                <a:lnTo>
                  <a:pt x="1319" y="543"/>
                </a:lnTo>
                <a:lnTo>
                  <a:pt x="1312" y="563"/>
                </a:lnTo>
                <a:lnTo>
                  <a:pt x="1319" y="585"/>
                </a:lnTo>
                <a:lnTo>
                  <a:pt x="1324" y="596"/>
                </a:lnTo>
                <a:lnTo>
                  <a:pt x="1334" y="616"/>
                </a:lnTo>
                <a:lnTo>
                  <a:pt x="1353" y="634"/>
                </a:lnTo>
                <a:lnTo>
                  <a:pt x="1358" y="665"/>
                </a:lnTo>
                <a:lnTo>
                  <a:pt x="1381" y="696"/>
                </a:lnTo>
                <a:lnTo>
                  <a:pt x="1391" y="701"/>
                </a:lnTo>
                <a:lnTo>
                  <a:pt x="1387" y="726"/>
                </a:lnTo>
                <a:lnTo>
                  <a:pt x="1389" y="732"/>
                </a:lnTo>
                <a:lnTo>
                  <a:pt x="306" y="705"/>
                </a:lnTo>
                <a:lnTo>
                  <a:pt x="318" y="480"/>
                </a:lnTo>
                <a:lnTo>
                  <a:pt x="0" y="451"/>
                </a:lnTo>
              </a:path>
            </a:pathLst>
          </a:custGeom>
          <a:solidFill>
            <a:srgbClr val="FFC000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Freeform 104" descr="20%"/>
          <p:cNvSpPr>
            <a:spLocks/>
          </p:cNvSpPr>
          <p:nvPr/>
        </p:nvSpPr>
        <p:spPr bwMode="auto">
          <a:xfrm>
            <a:off x="5448510" y="3053145"/>
            <a:ext cx="935037" cy="671512"/>
          </a:xfrm>
          <a:custGeom>
            <a:avLst/>
            <a:gdLst>
              <a:gd name="T0" fmla="*/ 0 w 1179"/>
              <a:gd name="T1" fmla="*/ 529094 h 844"/>
              <a:gd name="T2" fmla="*/ 28551 w 1179"/>
              <a:gd name="T3" fmla="*/ 175834 h 844"/>
              <a:gd name="T4" fmla="*/ 42826 w 1179"/>
              <a:gd name="T5" fmla="*/ 0 h 844"/>
              <a:gd name="T6" fmla="*/ 918382 w 1179"/>
              <a:gd name="T7" fmla="*/ 41373 h 844"/>
              <a:gd name="T8" fmla="*/ 919969 w 1179"/>
              <a:gd name="T9" fmla="*/ 55694 h 844"/>
              <a:gd name="T10" fmla="*/ 912038 w 1179"/>
              <a:gd name="T11" fmla="*/ 73198 h 844"/>
              <a:gd name="T12" fmla="*/ 889832 w 1179"/>
              <a:gd name="T13" fmla="*/ 97863 h 844"/>
              <a:gd name="T14" fmla="*/ 893004 w 1179"/>
              <a:gd name="T15" fmla="*/ 113775 h 844"/>
              <a:gd name="T16" fmla="*/ 935037 w 1179"/>
              <a:gd name="T17" fmla="*/ 155148 h 844"/>
              <a:gd name="T18" fmla="*/ 935037 w 1179"/>
              <a:gd name="T19" fmla="*/ 482948 h 844"/>
              <a:gd name="T20" fmla="*/ 927899 w 1179"/>
              <a:gd name="T21" fmla="*/ 482948 h 844"/>
              <a:gd name="T22" fmla="*/ 917589 w 1179"/>
              <a:gd name="T23" fmla="*/ 483743 h 844"/>
              <a:gd name="T24" fmla="*/ 922348 w 1179"/>
              <a:gd name="T25" fmla="*/ 495678 h 844"/>
              <a:gd name="T26" fmla="*/ 927899 w 1179"/>
              <a:gd name="T27" fmla="*/ 506021 h 844"/>
              <a:gd name="T28" fmla="*/ 921555 w 1179"/>
              <a:gd name="T29" fmla="*/ 524320 h 844"/>
              <a:gd name="T30" fmla="*/ 929485 w 1179"/>
              <a:gd name="T31" fmla="*/ 533072 h 844"/>
              <a:gd name="T32" fmla="*/ 935037 w 1179"/>
              <a:gd name="T33" fmla="*/ 559328 h 844"/>
              <a:gd name="T34" fmla="*/ 925520 w 1179"/>
              <a:gd name="T35" fmla="*/ 568080 h 844"/>
              <a:gd name="T36" fmla="*/ 927899 w 1179"/>
              <a:gd name="T37" fmla="*/ 584788 h 844"/>
              <a:gd name="T38" fmla="*/ 916003 w 1179"/>
              <a:gd name="T39" fmla="*/ 615022 h 844"/>
              <a:gd name="T40" fmla="*/ 927899 w 1179"/>
              <a:gd name="T41" fmla="*/ 650030 h 844"/>
              <a:gd name="T42" fmla="*/ 931072 w 1179"/>
              <a:gd name="T43" fmla="*/ 665943 h 844"/>
              <a:gd name="T44" fmla="*/ 931072 w 1179"/>
              <a:gd name="T45" fmla="*/ 671512 h 844"/>
              <a:gd name="T46" fmla="*/ 904900 w 1179"/>
              <a:gd name="T47" fmla="*/ 652417 h 844"/>
              <a:gd name="T48" fmla="*/ 850971 w 1179"/>
              <a:gd name="T49" fmla="*/ 615022 h 844"/>
              <a:gd name="T50" fmla="*/ 837489 w 1179"/>
              <a:gd name="T51" fmla="*/ 609453 h 844"/>
              <a:gd name="T52" fmla="*/ 814489 w 1179"/>
              <a:gd name="T53" fmla="*/ 609453 h 844"/>
              <a:gd name="T54" fmla="*/ 797835 w 1179"/>
              <a:gd name="T55" fmla="*/ 623774 h 844"/>
              <a:gd name="T56" fmla="*/ 778801 w 1179"/>
              <a:gd name="T57" fmla="*/ 629344 h 844"/>
              <a:gd name="T58" fmla="*/ 761353 w 1179"/>
              <a:gd name="T59" fmla="*/ 623774 h 844"/>
              <a:gd name="T60" fmla="*/ 753423 w 1179"/>
              <a:gd name="T61" fmla="*/ 599110 h 844"/>
              <a:gd name="T62" fmla="*/ 738354 w 1179"/>
              <a:gd name="T63" fmla="*/ 591153 h 844"/>
              <a:gd name="T64" fmla="*/ 720906 w 1179"/>
              <a:gd name="T65" fmla="*/ 595131 h 844"/>
              <a:gd name="T66" fmla="*/ 698700 w 1179"/>
              <a:gd name="T67" fmla="*/ 595131 h 844"/>
              <a:gd name="T68" fmla="*/ 680459 w 1179"/>
              <a:gd name="T69" fmla="*/ 568080 h 844"/>
              <a:gd name="T70" fmla="*/ 0 w 1179"/>
              <a:gd name="T71" fmla="*/ 529094 h 8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79" h="844">
                <a:moveTo>
                  <a:pt x="0" y="665"/>
                </a:moveTo>
                <a:lnTo>
                  <a:pt x="36" y="221"/>
                </a:lnTo>
                <a:lnTo>
                  <a:pt x="54" y="0"/>
                </a:lnTo>
                <a:lnTo>
                  <a:pt x="1158" y="52"/>
                </a:lnTo>
                <a:lnTo>
                  <a:pt x="1160" y="70"/>
                </a:lnTo>
                <a:lnTo>
                  <a:pt x="1150" y="92"/>
                </a:lnTo>
                <a:lnTo>
                  <a:pt x="1122" y="123"/>
                </a:lnTo>
                <a:lnTo>
                  <a:pt x="1126" y="143"/>
                </a:lnTo>
                <a:lnTo>
                  <a:pt x="1179" y="195"/>
                </a:lnTo>
                <a:lnTo>
                  <a:pt x="1179" y="607"/>
                </a:lnTo>
                <a:lnTo>
                  <a:pt x="1170" y="607"/>
                </a:lnTo>
                <a:lnTo>
                  <a:pt x="1157" y="608"/>
                </a:lnTo>
                <a:lnTo>
                  <a:pt x="1163" y="623"/>
                </a:lnTo>
                <a:lnTo>
                  <a:pt x="1170" y="636"/>
                </a:lnTo>
                <a:lnTo>
                  <a:pt x="1162" y="659"/>
                </a:lnTo>
                <a:lnTo>
                  <a:pt x="1172" y="670"/>
                </a:lnTo>
                <a:lnTo>
                  <a:pt x="1179" y="703"/>
                </a:lnTo>
                <a:lnTo>
                  <a:pt x="1167" y="714"/>
                </a:lnTo>
                <a:lnTo>
                  <a:pt x="1170" y="735"/>
                </a:lnTo>
                <a:lnTo>
                  <a:pt x="1155" y="773"/>
                </a:lnTo>
                <a:lnTo>
                  <a:pt x="1170" y="817"/>
                </a:lnTo>
                <a:lnTo>
                  <a:pt x="1174" y="837"/>
                </a:lnTo>
                <a:lnTo>
                  <a:pt x="1174" y="844"/>
                </a:lnTo>
                <a:lnTo>
                  <a:pt x="1141" y="820"/>
                </a:lnTo>
                <a:lnTo>
                  <a:pt x="1073" y="773"/>
                </a:lnTo>
                <a:lnTo>
                  <a:pt x="1056" y="766"/>
                </a:lnTo>
                <a:lnTo>
                  <a:pt x="1027" y="766"/>
                </a:lnTo>
                <a:lnTo>
                  <a:pt x="1006" y="784"/>
                </a:lnTo>
                <a:lnTo>
                  <a:pt x="982" y="791"/>
                </a:lnTo>
                <a:lnTo>
                  <a:pt x="960" y="784"/>
                </a:lnTo>
                <a:lnTo>
                  <a:pt x="950" y="753"/>
                </a:lnTo>
                <a:lnTo>
                  <a:pt x="931" y="743"/>
                </a:lnTo>
                <a:lnTo>
                  <a:pt x="909" y="748"/>
                </a:lnTo>
                <a:lnTo>
                  <a:pt x="881" y="748"/>
                </a:lnTo>
                <a:lnTo>
                  <a:pt x="858" y="714"/>
                </a:lnTo>
                <a:lnTo>
                  <a:pt x="0" y="66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Rectangle 105"/>
          <p:cNvSpPr>
            <a:spLocks noChangeArrowheads="1"/>
          </p:cNvSpPr>
          <p:nvPr/>
        </p:nvSpPr>
        <p:spPr bwMode="auto">
          <a:xfrm>
            <a:off x="5843797" y="3257932"/>
            <a:ext cx="195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SD</a:t>
            </a:r>
            <a:endParaRPr lang="en-US" altLang="en-US"/>
          </a:p>
        </p:txBody>
      </p:sp>
      <p:sp>
        <p:nvSpPr>
          <p:cNvPr id="95" name="Freeform 106"/>
          <p:cNvSpPr>
            <a:spLocks/>
          </p:cNvSpPr>
          <p:nvPr/>
        </p:nvSpPr>
        <p:spPr bwMode="auto">
          <a:xfrm>
            <a:off x="5491372" y="2511807"/>
            <a:ext cx="879475" cy="584200"/>
          </a:xfrm>
          <a:custGeom>
            <a:avLst/>
            <a:gdLst>
              <a:gd name="T0" fmla="*/ 0 w 1108"/>
              <a:gd name="T1" fmla="*/ 542925 h 736"/>
              <a:gd name="T2" fmla="*/ 41275 w 1108"/>
              <a:gd name="T3" fmla="*/ 0 h 736"/>
              <a:gd name="T4" fmla="*/ 428625 w 1108"/>
              <a:gd name="T5" fmla="*/ 30163 h 736"/>
              <a:gd name="T6" fmla="*/ 808831 w 1108"/>
              <a:gd name="T7" fmla="*/ 42069 h 736"/>
              <a:gd name="T8" fmla="*/ 810419 w 1108"/>
              <a:gd name="T9" fmla="*/ 54769 h 736"/>
              <a:gd name="T10" fmla="*/ 822325 w 1108"/>
              <a:gd name="T11" fmla="*/ 98425 h 736"/>
              <a:gd name="T12" fmla="*/ 816769 w 1108"/>
              <a:gd name="T13" fmla="*/ 109538 h 736"/>
              <a:gd name="T14" fmla="*/ 812800 w 1108"/>
              <a:gd name="T15" fmla="*/ 139700 h 736"/>
              <a:gd name="T16" fmla="*/ 815181 w 1108"/>
              <a:gd name="T17" fmla="*/ 189706 h 736"/>
              <a:gd name="T18" fmla="*/ 824706 w 1108"/>
              <a:gd name="T19" fmla="*/ 247650 h 736"/>
              <a:gd name="T20" fmla="*/ 839788 w 1108"/>
              <a:gd name="T21" fmla="*/ 265113 h 736"/>
              <a:gd name="T22" fmla="*/ 849313 w 1108"/>
              <a:gd name="T23" fmla="*/ 315119 h 736"/>
              <a:gd name="T24" fmla="*/ 852488 w 1108"/>
              <a:gd name="T25" fmla="*/ 405606 h 736"/>
              <a:gd name="T26" fmla="*/ 856456 w 1108"/>
              <a:gd name="T27" fmla="*/ 423069 h 736"/>
              <a:gd name="T28" fmla="*/ 856456 w 1108"/>
              <a:gd name="T29" fmla="*/ 456406 h 736"/>
              <a:gd name="T30" fmla="*/ 858838 w 1108"/>
              <a:gd name="T31" fmla="*/ 467519 h 736"/>
              <a:gd name="T32" fmla="*/ 879475 w 1108"/>
              <a:gd name="T33" fmla="*/ 534194 h 736"/>
              <a:gd name="T34" fmla="*/ 876300 w 1108"/>
              <a:gd name="T35" fmla="*/ 557213 h 736"/>
              <a:gd name="T36" fmla="*/ 876300 w 1108"/>
              <a:gd name="T37" fmla="*/ 584200 h 736"/>
              <a:gd name="T38" fmla="*/ 0 w 1108"/>
              <a:gd name="T39" fmla="*/ 542925 h 7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08" h="736">
                <a:moveTo>
                  <a:pt x="0" y="684"/>
                </a:moveTo>
                <a:lnTo>
                  <a:pt x="52" y="0"/>
                </a:lnTo>
                <a:lnTo>
                  <a:pt x="540" y="38"/>
                </a:lnTo>
                <a:lnTo>
                  <a:pt x="1019" y="53"/>
                </a:lnTo>
                <a:lnTo>
                  <a:pt x="1021" y="69"/>
                </a:lnTo>
                <a:lnTo>
                  <a:pt x="1036" y="124"/>
                </a:lnTo>
                <a:lnTo>
                  <a:pt x="1029" y="138"/>
                </a:lnTo>
                <a:lnTo>
                  <a:pt x="1024" y="176"/>
                </a:lnTo>
                <a:lnTo>
                  <a:pt x="1027" y="239"/>
                </a:lnTo>
                <a:lnTo>
                  <a:pt x="1039" y="312"/>
                </a:lnTo>
                <a:lnTo>
                  <a:pt x="1058" y="334"/>
                </a:lnTo>
                <a:lnTo>
                  <a:pt x="1070" y="397"/>
                </a:lnTo>
                <a:lnTo>
                  <a:pt x="1074" y="511"/>
                </a:lnTo>
                <a:lnTo>
                  <a:pt x="1079" y="533"/>
                </a:lnTo>
                <a:lnTo>
                  <a:pt x="1079" y="575"/>
                </a:lnTo>
                <a:lnTo>
                  <a:pt x="1082" y="589"/>
                </a:lnTo>
                <a:lnTo>
                  <a:pt x="1108" y="673"/>
                </a:lnTo>
                <a:lnTo>
                  <a:pt x="1104" y="702"/>
                </a:lnTo>
                <a:lnTo>
                  <a:pt x="1104" y="736"/>
                </a:lnTo>
                <a:lnTo>
                  <a:pt x="0" y="68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195"/>
                  </a:schemeClr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107"/>
          <p:cNvSpPr>
            <a:spLocks noChangeArrowheads="1"/>
          </p:cNvSpPr>
          <p:nvPr/>
        </p:nvSpPr>
        <p:spPr bwMode="auto">
          <a:xfrm>
            <a:off x="5861260" y="2700720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ND</a:t>
            </a:r>
            <a:endParaRPr lang="en-US" altLang="en-US"/>
          </a:p>
        </p:txBody>
      </p:sp>
      <p:sp>
        <p:nvSpPr>
          <p:cNvPr id="97" name="Freeform 108"/>
          <p:cNvSpPr>
            <a:spLocks/>
          </p:cNvSpPr>
          <p:nvPr/>
        </p:nvSpPr>
        <p:spPr bwMode="auto">
          <a:xfrm>
            <a:off x="6299410" y="2484820"/>
            <a:ext cx="881062" cy="1050925"/>
          </a:xfrm>
          <a:custGeom>
            <a:avLst/>
            <a:gdLst>
              <a:gd name="T0" fmla="*/ 84213 w 1109"/>
              <a:gd name="T1" fmla="*/ 723653 h 1323"/>
              <a:gd name="T2" fmla="*/ 38929 w 1109"/>
              <a:gd name="T3" fmla="*/ 666460 h 1323"/>
              <a:gd name="T4" fmla="*/ 69118 w 1109"/>
              <a:gd name="T5" fmla="*/ 624359 h 1323"/>
              <a:gd name="T6" fmla="*/ 67530 w 1109"/>
              <a:gd name="T7" fmla="*/ 583053 h 1323"/>
              <a:gd name="T8" fmla="*/ 50051 w 1109"/>
              <a:gd name="T9" fmla="*/ 493291 h 1323"/>
              <a:gd name="T10" fmla="*/ 47668 w 1109"/>
              <a:gd name="T11" fmla="*/ 448808 h 1323"/>
              <a:gd name="T12" fmla="*/ 40518 w 1109"/>
              <a:gd name="T13" fmla="*/ 340776 h 1323"/>
              <a:gd name="T14" fmla="*/ 15889 w 1109"/>
              <a:gd name="T15" fmla="*/ 273256 h 1323"/>
              <a:gd name="T16" fmla="*/ 3972 w 1109"/>
              <a:gd name="T17" fmla="*/ 165225 h 1323"/>
              <a:gd name="T18" fmla="*/ 13506 w 1109"/>
              <a:gd name="T19" fmla="*/ 123919 h 1323"/>
              <a:gd name="T20" fmla="*/ 0 w 1109"/>
              <a:gd name="T21" fmla="*/ 67520 h 1323"/>
              <a:gd name="T22" fmla="*/ 229600 w 1109"/>
              <a:gd name="T23" fmla="*/ 25419 h 1323"/>
              <a:gd name="T24" fmla="*/ 249462 w 1109"/>
              <a:gd name="T25" fmla="*/ 794 h 1323"/>
              <a:gd name="T26" fmla="*/ 275679 w 1109"/>
              <a:gd name="T27" fmla="*/ 50044 h 1323"/>
              <a:gd name="T28" fmla="*/ 281241 w 1109"/>
              <a:gd name="T29" fmla="*/ 100882 h 1323"/>
              <a:gd name="T30" fmla="*/ 314608 w 1109"/>
              <a:gd name="T31" fmla="*/ 117564 h 1323"/>
              <a:gd name="T32" fmla="*/ 341620 w 1109"/>
              <a:gd name="T33" fmla="*/ 129479 h 1323"/>
              <a:gd name="T34" fmla="*/ 381343 w 1109"/>
              <a:gd name="T35" fmla="*/ 131068 h 1323"/>
              <a:gd name="T36" fmla="*/ 386905 w 1109"/>
              <a:gd name="T37" fmla="*/ 146160 h 1323"/>
              <a:gd name="T38" fmla="*/ 430600 w 1109"/>
              <a:gd name="T39" fmla="*/ 131862 h 1323"/>
              <a:gd name="T40" fmla="*/ 510047 w 1109"/>
              <a:gd name="T41" fmla="*/ 139011 h 1323"/>
              <a:gd name="T42" fmla="*/ 514019 w 1109"/>
              <a:gd name="T43" fmla="*/ 147749 h 1323"/>
              <a:gd name="T44" fmla="*/ 528319 w 1109"/>
              <a:gd name="T45" fmla="*/ 154898 h 1323"/>
              <a:gd name="T46" fmla="*/ 540236 w 1109"/>
              <a:gd name="T47" fmla="*/ 185084 h 1323"/>
              <a:gd name="T48" fmla="*/ 564865 w 1109"/>
              <a:gd name="T49" fmla="*/ 175551 h 1323"/>
              <a:gd name="T50" fmla="*/ 583932 w 1109"/>
              <a:gd name="T51" fmla="*/ 175551 h 1323"/>
              <a:gd name="T52" fmla="*/ 618888 w 1109"/>
              <a:gd name="T53" fmla="*/ 198587 h 1323"/>
              <a:gd name="T54" fmla="*/ 637956 w 1109"/>
              <a:gd name="T55" fmla="*/ 218446 h 1323"/>
              <a:gd name="T56" fmla="*/ 672912 w 1109"/>
              <a:gd name="T57" fmla="*/ 215269 h 1323"/>
              <a:gd name="T58" fmla="*/ 723758 w 1109"/>
              <a:gd name="T59" fmla="*/ 188261 h 1323"/>
              <a:gd name="T60" fmla="*/ 800821 w 1109"/>
              <a:gd name="T61" fmla="*/ 202559 h 1323"/>
              <a:gd name="T62" fmla="*/ 819888 w 1109"/>
              <a:gd name="T63" fmla="*/ 208120 h 1323"/>
              <a:gd name="T64" fmla="*/ 850078 w 1109"/>
              <a:gd name="T65" fmla="*/ 215269 h 1323"/>
              <a:gd name="T66" fmla="*/ 863584 w 1109"/>
              <a:gd name="T67" fmla="*/ 230361 h 1323"/>
              <a:gd name="T68" fmla="*/ 803204 w 1109"/>
              <a:gd name="T69" fmla="*/ 260547 h 1323"/>
              <a:gd name="T70" fmla="*/ 770631 w 1109"/>
              <a:gd name="T71" fmla="*/ 284377 h 1323"/>
              <a:gd name="T72" fmla="*/ 722169 w 1109"/>
              <a:gd name="T73" fmla="*/ 313768 h 1323"/>
              <a:gd name="T74" fmla="*/ 586315 w 1109"/>
              <a:gd name="T75" fmla="*/ 455957 h 1323"/>
              <a:gd name="T76" fmla="*/ 570426 w 1109"/>
              <a:gd name="T77" fmla="*/ 476610 h 1323"/>
              <a:gd name="T78" fmla="*/ 564865 w 1109"/>
              <a:gd name="T79" fmla="*/ 583847 h 1323"/>
              <a:gd name="T80" fmla="*/ 518786 w 1109"/>
              <a:gd name="T81" fmla="*/ 618799 h 1323"/>
              <a:gd name="T82" fmla="*/ 513225 w 1109"/>
              <a:gd name="T83" fmla="*/ 638657 h 1323"/>
              <a:gd name="T84" fmla="*/ 522758 w 1109"/>
              <a:gd name="T85" fmla="*/ 675992 h 1323"/>
              <a:gd name="T86" fmla="*/ 523553 w 1109"/>
              <a:gd name="T87" fmla="*/ 718092 h 1323"/>
              <a:gd name="T88" fmla="*/ 522758 w 1109"/>
              <a:gd name="T89" fmla="*/ 767342 h 1323"/>
              <a:gd name="T90" fmla="*/ 529114 w 1109"/>
              <a:gd name="T91" fmla="*/ 822947 h 1323"/>
              <a:gd name="T92" fmla="*/ 545798 w 1109"/>
              <a:gd name="T93" fmla="*/ 842011 h 1323"/>
              <a:gd name="T94" fmla="*/ 580754 w 1109"/>
              <a:gd name="T95" fmla="*/ 850749 h 1323"/>
              <a:gd name="T96" fmla="*/ 590288 w 1109"/>
              <a:gd name="T97" fmla="*/ 865047 h 1323"/>
              <a:gd name="T98" fmla="*/ 640339 w 1109"/>
              <a:gd name="T99" fmla="*/ 909531 h 1323"/>
              <a:gd name="T100" fmla="*/ 711046 w 1109"/>
              <a:gd name="T101" fmla="*/ 964341 h 1323"/>
              <a:gd name="T102" fmla="*/ 715019 w 1109"/>
              <a:gd name="T103" fmla="*/ 997704 h 1323"/>
              <a:gd name="T104" fmla="*/ 84213 w 1109"/>
              <a:gd name="T105" fmla="*/ 1050925 h 13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09" h="1323">
                <a:moveTo>
                  <a:pt x="106" y="1323"/>
                </a:moveTo>
                <a:lnTo>
                  <a:pt x="106" y="911"/>
                </a:lnTo>
                <a:lnTo>
                  <a:pt x="53" y="859"/>
                </a:lnTo>
                <a:lnTo>
                  <a:pt x="49" y="839"/>
                </a:lnTo>
                <a:lnTo>
                  <a:pt x="77" y="808"/>
                </a:lnTo>
                <a:lnTo>
                  <a:pt x="87" y="786"/>
                </a:lnTo>
                <a:lnTo>
                  <a:pt x="85" y="768"/>
                </a:lnTo>
                <a:lnTo>
                  <a:pt x="85" y="734"/>
                </a:lnTo>
                <a:lnTo>
                  <a:pt x="89" y="705"/>
                </a:lnTo>
                <a:lnTo>
                  <a:pt x="63" y="621"/>
                </a:lnTo>
                <a:lnTo>
                  <a:pt x="60" y="607"/>
                </a:lnTo>
                <a:lnTo>
                  <a:pt x="60" y="565"/>
                </a:lnTo>
                <a:lnTo>
                  <a:pt x="55" y="543"/>
                </a:lnTo>
                <a:lnTo>
                  <a:pt x="51" y="429"/>
                </a:lnTo>
                <a:lnTo>
                  <a:pt x="39" y="366"/>
                </a:lnTo>
                <a:lnTo>
                  <a:pt x="20" y="344"/>
                </a:lnTo>
                <a:lnTo>
                  <a:pt x="8" y="271"/>
                </a:lnTo>
                <a:lnTo>
                  <a:pt x="5" y="208"/>
                </a:lnTo>
                <a:lnTo>
                  <a:pt x="10" y="170"/>
                </a:lnTo>
                <a:lnTo>
                  <a:pt x="17" y="156"/>
                </a:lnTo>
                <a:lnTo>
                  <a:pt x="2" y="101"/>
                </a:lnTo>
                <a:lnTo>
                  <a:pt x="0" y="85"/>
                </a:lnTo>
                <a:lnTo>
                  <a:pt x="287" y="85"/>
                </a:lnTo>
                <a:lnTo>
                  <a:pt x="289" y="32"/>
                </a:lnTo>
                <a:lnTo>
                  <a:pt x="292" y="0"/>
                </a:lnTo>
                <a:lnTo>
                  <a:pt x="314" y="1"/>
                </a:lnTo>
                <a:lnTo>
                  <a:pt x="343" y="14"/>
                </a:lnTo>
                <a:lnTo>
                  <a:pt x="347" y="63"/>
                </a:lnTo>
                <a:lnTo>
                  <a:pt x="355" y="98"/>
                </a:lnTo>
                <a:lnTo>
                  <a:pt x="354" y="127"/>
                </a:lnTo>
                <a:lnTo>
                  <a:pt x="384" y="152"/>
                </a:lnTo>
                <a:lnTo>
                  <a:pt x="396" y="148"/>
                </a:lnTo>
                <a:lnTo>
                  <a:pt x="418" y="152"/>
                </a:lnTo>
                <a:lnTo>
                  <a:pt x="430" y="163"/>
                </a:lnTo>
                <a:lnTo>
                  <a:pt x="453" y="161"/>
                </a:lnTo>
                <a:lnTo>
                  <a:pt x="480" y="165"/>
                </a:lnTo>
                <a:lnTo>
                  <a:pt x="487" y="177"/>
                </a:lnTo>
                <a:lnTo>
                  <a:pt x="487" y="184"/>
                </a:lnTo>
                <a:lnTo>
                  <a:pt x="528" y="183"/>
                </a:lnTo>
                <a:lnTo>
                  <a:pt x="542" y="166"/>
                </a:lnTo>
                <a:lnTo>
                  <a:pt x="603" y="161"/>
                </a:lnTo>
                <a:lnTo>
                  <a:pt x="642" y="175"/>
                </a:lnTo>
                <a:lnTo>
                  <a:pt x="651" y="175"/>
                </a:lnTo>
                <a:lnTo>
                  <a:pt x="647" y="186"/>
                </a:lnTo>
                <a:lnTo>
                  <a:pt x="659" y="197"/>
                </a:lnTo>
                <a:lnTo>
                  <a:pt x="665" y="195"/>
                </a:lnTo>
                <a:lnTo>
                  <a:pt x="671" y="203"/>
                </a:lnTo>
                <a:lnTo>
                  <a:pt x="680" y="233"/>
                </a:lnTo>
                <a:lnTo>
                  <a:pt x="695" y="242"/>
                </a:lnTo>
                <a:lnTo>
                  <a:pt x="711" y="221"/>
                </a:lnTo>
                <a:lnTo>
                  <a:pt x="719" y="213"/>
                </a:lnTo>
                <a:lnTo>
                  <a:pt x="735" y="221"/>
                </a:lnTo>
                <a:lnTo>
                  <a:pt x="747" y="241"/>
                </a:lnTo>
                <a:lnTo>
                  <a:pt x="779" y="250"/>
                </a:lnTo>
                <a:lnTo>
                  <a:pt x="788" y="262"/>
                </a:lnTo>
                <a:lnTo>
                  <a:pt x="803" y="275"/>
                </a:lnTo>
                <a:lnTo>
                  <a:pt x="825" y="277"/>
                </a:lnTo>
                <a:lnTo>
                  <a:pt x="847" y="271"/>
                </a:lnTo>
                <a:lnTo>
                  <a:pt x="902" y="232"/>
                </a:lnTo>
                <a:lnTo>
                  <a:pt x="911" y="237"/>
                </a:lnTo>
                <a:lnTo>
                  <a:pt x="924" y="255"/>
                </a:lnTo>
                <a:lnTo>
                  <a:pt x="1008" y="255"/>
                </a:lnTo>
                <a:lnTo>
                  <a:pt x="1020" y="257"/>
                </a:lnTo>
                <a:lnTo>
                  <a:pt x="1032" y="262"/>
                </a:lnTo>
                <a:lnTo>
                  <a:pt x="1052" y="281"/>
                </a:lnTo>
                <a:lnTo>
                  <a:pt x="1070" y="271"/>
                </a:lnTo>
                <a:lnTo>
                  <a:pt x="1109" y="270"/>
                </a:lnTo>
                <a:lnTo>
                  <a:pt x="1087" y="290"/>
                </a:lnTo>
                <a:lnTo>
                  <a:pt x="1037" y="319"/>
                </a:lnTo>
                <a:lnTo>
                  <a:pt x="1011" y="328"/>
                </a:lnTo>
                <a:lnTo>
                  <a:pt x="993" y="337"/>
                </a:lnTo>
                <a:lnTo>
                  <a:pt x="970" y="358"/>
                </a:lnTo>
                <a:lnTo>
                  <a:pt x="928" y="378"/>
                </a:lnTo>
                <a:lnTo>
                  <a:pt x="909" y="395"/>
                </a:lnTo>
                <a:lnTo>
                  <a:pt x="841" y="476"/>
                </a:lnTo>
                <a:lnTo>
                  <a:pt x="738" y="574"/>
                </a:lnTo>
                <a:lnTo>
                  <a:pt x="728" y="590"/>
                </a:lnTo>
                <a:lnTo>
                  <a:pt x="718" y="600"/>
                </a:lnTo>
                <a:lnTo>
                  <a:pt x="721" y="721"/>
                </a:lnTo>
                <a:lnTo>
                  <a:pt x="711" y="735"/>
                </a:lnTo>
                <a:lnTo>
                  <a:pt x="695" y="741"/>
                </a:lnTo>
                <a:lnTo>
                  <a:pt x="653" y="779"/>
                </a:lnTo>
                <a:lnTo>
                  <a:pt x="651" y="799"/>
                </a:lnTo>
                <a:lnTo>
                  <a:pt x="646" y="804"/>
                </a:lnTo>
                <a:lnTo>
                  <a:pt x="636" y="839"/>
                </a:lnTo>
                <a:lnTo>
                  <a:pt x="658" y="851"/>
                </a:lnTo>
                <a:lnTo>
                  <a:pt x="671" y="879"/>
                </a:lnTo>
                <a:lnTo>
                  <a:pt x="659" y="904"/>
                </a:lnTo>
                <a:lnTo>
                  <a:pt x="663" y="926"/>
                </a:lnTo>
                <a:lnTo>
                  <a:pt x="658" y="966"/>
                </a:lnTo>
                <a:lnTo>
                  <a:pt x="658" y="1024"/>
                </a:lnTo>
                <a:lnTo>
                  <a:pt x="666" y="1036"/>
                </a:lnTo>
                <a:lnTo>
                  <a:pt x="683" y="1051"/>
                </a:lnTo>
                <a:lnTo>
                  <a:pt x="687" y="1060"/>
                </a:lnTo>
                <a:lnTo>
                  <a:pt x="724" y="1065"/>
                </a:lnTo>
                <a:lnTo>
                  <a:pt x="731" y="1071"/>
                </a:lnTo>
                <a:lnTo>
                  <a:pt x="735" y="1082"/>
                </a:lnTo>
                <a:lnTo>
                  <a:pt x="743" y="1089"/>
                </a:lnTo>
                <a:lnTo>
                  <a:pt x="789" y="1111"/>
                </a:lnTo>
                <a:lnTo>
                  <a:pt x="806" y="1145"/>
                </a:lnTo>
                <a:lnTo>
                  <a:pt x="847" y="1179"/>
                </a:lnTo>
                <a:lnTo>
                  <a:pt x="895" y="1214"/>
                </a:lnTo>
                <a:lnTo>
                  <a:pt x="900" y="1227"/>
                </a:lnTo>
                <a:lnTo>
                  <a:pt x="900" y="1256"/>
                </a:lnTo>
                <a:lnTo>
                  <a:pt x="905" y="1297"/>
                </a:lnTo>
                <a:lnTo>
                  <a:pt x="106" y="1323"/>
                </a:lnTo>
              </a:path>
            </a:pathLst>
          </a:custGeom>
          <a:solidFill>
            <a:srgbClr val="92D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Rectangle 109"/>
          <p:cNvSpPr>
            <a:spLocks noChangeArrowheads="1"/>
          </p:cNvSpPr>
          <p:nvPr/>
        </p:nvSpPr>
        <p:spPr bwMode="auto">
          <a:xfrm>
            <a:off x="6516897" y="2973770"/>
            <a:ext cx="217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MN</a:t>
            </a:r>
            <a:endParaRPr lang="en-US" altLang="en-US"/>
          </a:p>
        </p:txBody>
      </p:sp>
      <p:sp>
        <p:nvSpPr>
          <p:cNvPr id="99" name="Rectangle 110"/>
          <p:cNvSpPr>
            <a:spLocks noChangeArrowheads="1"/>
          </p:cNvSpPr>
          <p:nvPr/>
        </p:nvSpPr>
        <p:spPr bwMode="auto">
          <a:xfrm>
            <a:off x="6662947" y="3699257"/>
            <a:ext cx="139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IA</a:t>
            </a:r>
            <a:endParaRPr lang="en-US" altLang="en-US"/>
          </a:p>
        </p:txBody>
      </p:sp>
      <p:sp>
        <p:nvSpPr>
          <p:cNvPr id="100" name="Freeform 111"/>
          <p:cNvSpPr>
            <a:spLocks/>
          </p:cNvSpPr>
          <p:nvPr/>
        </p:nvSpPr>
        <p:spPr bwMode="auto">
          <a:xfrm>
            <a:off x="6804235" y="2895982"/>
            <a:ext cx="704850" cy="796925"/>
          </a:xfrm>
          <a:custGeom>
            <a:avLst/>
            <a:gdLst>
              <a:gd name="T0" fmla="*/ 293555 w 886"/>
              <a:gd name="T1" fmla="*/ 779463 h 1004"/>
              <a:gd name="T2" fmla="*/ 242640 w 886"/>
              <a:gd name="T3" fmla="*/ 754063 h 1004"/>
              <a:gd name="T4" fmla="*/ 225138 w 886"/>
              <a:gd name="T5" fmla="*/ 681831 h 1004"/>
              <a:gd name="T6" fmla="*/ 236276 w 886"/>
              <a:gd name="T7" fmla="*/ 654844 h 1004"/>
              <a:gd name="T8" fmla="*/ 214001 w 886"/>
              <a:gd name="T9" fmla="*/ 619919 h 1004"/>
              <a:gd name="T10" fmla="*/ 210023 w 886"/>
              <a:gd name="T11" fmla="*/ 564356 h 1004"/>
              <a:gd name="T12" fmla="*/ 167859 w 886"/>
              <a:gd name="T13" fmla="*/ 526256 h 1004"/>
              <a:gd name="T14" fmla="*/ 121718 w 886"/>
              <a:gd name="T15" fmla="*/ 472281 h 1004"/>
              <a:gd name="T16" fmla="*/ 78759 w 886"/>
              <a:gd name="T17" fmla="*/ 449263 h 1004"/>
              <a:gd name="T18" fmla="*/ 70008 w 886"/>
              <a:gd name="T19" fmla="*/ 435769 h 1004"/>
              <a:gd name="T20" fmla="*/ 37390 w 886"/>
              <a:gd name="T21" fmla="*/ 424656 h 1004"/>
              <a:gd name="T22" fmla="*/ 17502 w 886"/>
              <a:gd name="T23" fmla="*/ 403225 h 1004"/>
              <a:gd name="T24" fmla="*/ 21480 w 886"/>
              <a:gd name="T25" fmla="*/ 325438 h 1004"/>
              <a:gd name="T26" fmla="*/ 27844 w 886"/>
              <a:gd name="T27" fmla="*/ 288131 h 1004"/>
              <a:gd name="T28" fmla="*/ 0 w 886"/>
              <a:gd name="T29" fmla="*/ 256381 h 1004"/>
              <a:gd name="T30" fmla="*/ 11933 w 886"/>
              <a:gd name="T31" fmla="*/ 224631 h 1004"/>
              <a:gd name="T32" fmla="*/ 46937 w 886"/>
              <a:gd name="T33" fmla="*/ 178594 h 1004"/>
              <a:gd name="T34" fmla="*/ 67621 w 886"/>
              <a:gd name="T35" fmla="*/ 162719 h 1004"/>
              <a:gd name="T36" fmla="*/ 73190 w 886"/>
              <a:gd name="T37" fmla="*/ 58738 h 1004"/>
              <a:gd name="T38" fmla="*/ 94669 w 886"/>
              <a:gd name="T39" fmla="*/ 53181 h 1004"/>
              <a:gd name="T40" fmla="*/ 130469 w 886"/>
              <a:gd name="T41" fmla="*/ 53181 h 1004"/>
              <a:gd name="T42" fmla="*/ 221161 w 886"/>
              <a:gd name="T43" fmla="*/ 1588 h 1004"/>
              <a:gd name="T44" fmla="*/ 236276 w 886"/>
              <a:gd name="T45" fmla="*/ 5556 h 1004"/>
              <a:gd name="T46" fmla="*/ 230707 w 886"/>
              <a:gd name="T47" fmla="*/ 30163 h 1004"/>
              <a:gd name="T48" fmla="*/ 222752 w 886"/>
              <a:gd name="T49" fmla="*/ 63500 h 1004"/>
              <a:gd name="T50" fmla="*/ 257756 w 886"/>
              <a:gd name="T51" fmla="*/ 51594 h 1004"/>
              <a:gd name="T52" fmla="*/ 284804 w 886"/>
              <a:gd name="T53" fmla="*/ 63500 h 1004"/>
              <a:gd name="T54" fmla="*/ 309466 w 886"/>
              <a:gd name="T55" fmla="*/ 76200 h 1004"/>
              <a:gd name="T56" fmla="*/ 321399 w 886"/>
              <a:gd name="T57" fmla="*/ 103981 h 1004"/>
              <a:gd name="T58" fmla="*/ 441526 w 886"/>
              <a:gd name="T59" fmla="*/ 130969 h 1004"/>
              <a:gd name="T60" fmla="*/ 478121 w 886"/>
              <a:gd name="T61" fmla="*/ 152400 h 1004"/>
              <a:gd name="T62" fmla="*/ 498805 w 886"/>
              <a:gd name="T63" fmla="*/ 158750 h 1004"/>
              <a:gd name="T64" fmla="*/ 513124 w 886"/>
              <a:gd name="T65" fmla="*/ 152400 h 1004"/>
              <a:gd name="T66" fmla="*/ 558470 w 886"/>
              <a:gd name="T67" fmla="*/ 164306 h 1004"/>
              <a:gd name="T68" fmla="*/ 560857 w 886"/>
              <a:gd name="T69" fmla="*/ 175419 h 1004"/>
              <a:gd name="T70" fmla="*/ 578359 w 886"/>
              <a:gd name="T71" fmla="*/ 187325 h 1004"/>
              <a:gd name="T72" fmla="*/ 603021 w 886"/>
              <a:gd name="T73" fmla="*/ 214313 h 1004"/>
              <a:gd name="T74" fmla="*/ 601430 w 886"/>
              <a:gd name="T75" fmla="*/ 260350 h 1004"/>
              <a:gd name="T76" fmla="*/ 625296 w 886"/>
              <a:gd name="T77" fmla="*/ 258763 h 1004"/>
              <a:gd name="T78" fmla="*/ 615749 w 886"/>
              <a:gd name="T79" fmla="*/ 276225 h 1004"/>
              <a:gd name="T80" fmla="*/ 638820 w 886"/>
              <a:gd name="T81" fmla="*/ 307975 h 1004"/>
              <a:gd name="T82" fmla="*/ 610181 w 886"/>
              <a:gd name="T83" fmla="*/ 338138 h 1004"/>
              <a:gd name="T84" fmla="*/ 589496 w 886"/>
              <a:gd name="T85" fmla="*/ 396081 h 1004"/>
              <a:gd name="T86" fmla="*/ 593474 w 886"/>
              <a:gd name="T87" fmla="*/ 411163 h 1004"/>
              <a:gd name="T88" fmla="*/ 630069 w 886"/>
              <a:gd name="T89" fmla="*/ 361156 h 1004"/>
              <a:gd name="T90" fmla="*/ 661891 w 886"/>
              <a:gd name="T91" fmla="*/ 338138 h 1004"/>
              <a:gd name="T92" fmla="*/ 675415 w 886"/>
              <a:gd name="T93" fmla="*/ 319088 h 1004"/>
              <a:gd name="T94" fmla="*/ 677802 w 886"/>
              <a:gd name="T95" fmla="*/ 295275 h 1004"/>
              <a:gd name="T96" fmla="*/ 685757 w 886"/>
              <a:gd name="T97" fmla="*/ 279400 h 1004"/>
              <a:gd name="T98" fmla="*/ 695303 w 886"/>
              <a:gd name="T99" fmla="*/ 265113 h 1004"/>
              <a:gd name="T100" fmla="*/ 704850 w 886"/>
              <a:gd name="T101" fmla="*/ 272256 h 1004"/>
              <a:gd name="T102" fmla="*/ 685757 w 886"/>
              <a:gd name="T103" fmla="*/ 338138 h 1004"/>
              <a:gd name="T104" fmla="*/ 672233 w 886"/>
              <a:gd name="T105" fmla="*/ 364331 h 1004"/>
              <a:gd name="T106" fmla="*/ 658709 w 886"/>
              <a:gd name="T107" fmla="*/ 411163 h 1004"/>
              <a:gd name="T108" fmla="*/ 657913 w 886"/>
              <a:gd name="T109" fmla="*/ 467519 h 1004"/>
              <a:gd name="T110" fmla="*/ 638820 w 886"/>
              <a:gd name="T111" fmla="*/ 495300 h 1004"/>
              <a:gd name="T112" fmla="*/ 643593 w 886"/>
              <a:gd name="T113" fmla="*/ 562769 h 1004"/>
              <a:gd name="T114" fmla="*/ 625296 w 886"/>
              <a:gd name="T115" fmla="*/ 617538 h 1004"/>
              <a:gd name="T116" fmla="*/ 650753 w 886"/>
              <a:gd name="T117" fmla="*/ 727869 h 1004"/>
              <a:gd name="T118" fmla="*/ 648367 w 886"/>
              <a:gd name="T119" fmla="*/ 745331 h 1004"/>
              <a:gd name="T120" fmla="*/ 648367 w 886"/>
              <a:gd name="T121" fmla="*/ 772319 h 1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86" h="1004">
                <a:moveTo>
                  <a:pt x="375" y="1004"/>
                </a:moveTo>
                <a:lnTo>
                  <a:pt x="369" y="982"/>
                </a:lnTo>
                <a:lnTo>
                  <a:pt x="353" y="970"/>
                </a:lnTo>
                <a:lnTo>
                  <a:pt x="305" y="950"/>
                </a:lnTo>
                <a:lnTo>
                  <a:pt x="292" y="888"/>
                </a:lnTo>
                <a:lnTo>
                  <a:pt x="283" y="859"/>
                </a:lnTo>
                <a:lnTo>
                  <a:pt x="295" y="839"/>
                </a:lnTo>
                <a:lnTo>
                  <a:pt x="297" y="825"/>
                </a:lnTo>
                <a:lnTo>
                  <a:pt x="280" y="807"/>
                </a:lnTo>
                <a:lnTo>
                  <a:pt x="269" y="781"/>
                </a:lnTo>
                <a:lnTo>
                  <a:pt x="264" y="740"/>
                </a:lnTo>
                <a:lnTo>
                  <a:pt x="264" y="711"/>
                </a:lnTo>
                <a:lnTo>
                  <a:pt x="259" y="698"/>
                </a:lnTo>
                <a:lnTo>
                  <a:pt x="211" y="663"/>
                </a:lnTo>
                <a:lnTo>
                  <a:pt x="170" y="629"/>
                </a:lnTo>
                <a:lnTo>
                  <a:pt x="153" y="595"/>
                </a:lnTo>
                <a:lnTo>
                  <a:pt x="107" y="573"/>
                </a:lnTo>
                <a:lnTo>
                  <a:pt x="99" y="566"/>
                </a:lnTo>
                <a:lnTo>
                  <a:pt x="95" y="555"/>
                </a:lnTo>
                <a:lnTo>
                  <a:pt x="88" y="549"/>
                </a:lnTo>
                <a:lnTo>
                  <a:pt x="51" y="544"/>
                </a:lnTo>
                <a:lnTo>
                  <a:pt x="47" y="535"/>
                </a:lnTo>
                <a:lnTo>
                  <a:pt x="30" y="520"/>
                </a:lnTo>
                <a:lnTo>
                  <a:pt x="22" y="508"/>
                </a:lnTo>
                <a:lnTo>
                  <a:pt x="22" y="450"/>
                </a:lnTo>
                <a:lnTo>
                  <a:pt x="27" y="410"/>
                </a:lnTo>
                <a:lnTo>
                  <a:pt x="23" y="388"/>
                </a:lnTo>
                <a:lnTo>
                  <a:pt x="35" y="363"/>
                </a:lnTo>
                <a:lnTo>
                  <a:pt x="22" y="335"/>
                </a:lnTo>
                <a:lnTo>
                  <a:pt x="0" y="323"/>
                </a:lnTo>
                <a:lnTo>
                  <a:pt x="10" y="288"/>
                </a:lnTo>
                <a:lnTo>
                  <a:pt x="15" y="283"/>
                </a:lnTo>
                <a:lnTo>
                  <a:pt x="17" y="263"/>
                </a:lnTo>
                <a:lnTo>
                  <a:pt x="59" y="225"/>
                </a:lnTo>
                <a:lnTo>
                  <a:pt x="75" y="219"/>
                </a:lnTo>
                <a:lnTo>
                  <a:pt x="85" y="205"/>
                </a:lnTo>
                <a:lnTo>
                  <a:pt x="82" y="84"/>
                </a:lnTo>
                <a:lnTo>
                  <a:pt x="92" y="74"/>
                </a:lnTo>
                <a:lnTo>
                  <a:pt x="102" y="58"/>
                </a:lnTo>
                <a:lnTo>
                  <a:pt x="119" y="67"/>
                </a:lnTo>
                <a:lnTo>
                  <a:pt x="138" y="71"/>
                </a:lnTo>
                <a:lnTo>
                  <a:pt x="164" y="67"/>
                </a:lnTo>
                <a:lnTo>
                  <a:pt x="205" y="42"/>
                </a:lnTo>
                <a:lnTo>
                  <a:pt x="278" y="2"/>
                </a:lnTo>
                <a:lnTo>
                  <a:pt x="292" y="0"/>
                </a:lnTo>
                <a:lnTo>
                  <a:pt x="297" y="7"/>
                </a:lnTo>
                <a:lnTo>
                  <a:pt x="297" y="26"/>
                </a:lnTo>
                <a:lnTo>
                  <a:pt x="290" y="38"/>
                </a:lnTo>
                <a:lnTo>
                  <a:pt x="288" y="49"/>
                </a:lnTo>
                <a:lnTo>
                  <a:pt x="280" y="80"/>
                </a:lnTo>
                <a:lnTo>
                  <a:pt x="309" y="65"/>
                </a:lnTo>
                <a:lnTo>
                  <a:pt x="324" y="65"/>
                </a:lnTo>
                <a:lnTo>
                  <a:pt x="341" y="84"/>
                </a:lnTo>
                <a:lnTo>
                  <a:pt x="358" y="80"/>
                </a:lnTo>
                <a:lnTo>
                  <a:pt x="367" y="93"/>
                </a:lnTo>
                <a:lnTo>
                  <a:pt x="389" y="96"/>
                </a:lnTo>
                <a:lnTo>
                  <a:pt x="399" y="105"/>
                </a:lnTo>
                <a:lnTo>
                  <a:pt x="404" y="131"/>
                </a:lnTo>
                <a:lnTo>
                  <a:pt x="416" y="136"/>
                </a:lnTo>
                <a:lnTo>
                  <a:pt x="555" y="165"/>
                </a:lnTo>
                <a:lnTo>
                  <a:pt x="572" y="165"/>
                </a:lnTo>
                <a:lnTo>
                  <a:pt x="601" y="192"/>
                </a:lnTo>
                <a:lnTo>
                  <a:pt x="621" y="190"/>
                </a:lnTo>
                <a:lnTo>
                  <a:pt x="627" y="200"/>
                </a:lnTo>
                <a:lnTo>
                  <a:pt x="635" y="194"/>
                </a:lnTo>
                <a:lnTo>
                  <a:pt x="645" y="192"/>
                </a:lnTo>
                <a:lnTo>
                  <a:pt x="680" y="198"/>
                </a:lnTo>
                <a:lnTo>
                  <a:pt x="702" y="207"/>
                </a:lnTo>
                <a:lnTo>
                  <a:pt x="710" y="216"/>
                </a:lnTo>
                <a:lnTo>
                  <a:pt x="705" y="221"/>
                </a:lnTo>
                <a:lnTo>
                  <a:pt x="705" y="229"/>
                </a:lnTo>
                <a:lnTo>
                  <a:pt x="727" y="236"/>
                </a:lnTo>
                <a:lnTo>
                  <a:pt x="755" y="250"/>
                </a:lnTo>
                <a:lnTo>
                  <a:pt x="758" y="270"/>
                </a:lnTo>
                <a:lnTo>
                  <a:pt x="750" y="326"/>
                </a:lnTo>
                <a:lnTo>
                  <a:pt x="756" y="328"/>
                </a:lnTo>
                <a:lnTo>
                  <a:pt x="780" y="323"/>
                </a:lnTo>
                <a:lnTo>
                  <a:pt x="786" y="326"/>
                </a:lnTo>
                <a:lnTo>
                  <a:pt x="782" y="339"/>
                </a:lnTo>
                <a:lnTo>
                  <a:pt x="774" y="348"/>
                </a:lnTo>
                <a:lnTo>
                  <a:pt x="780" y="373"/>
                </a:lnTo>
                <a:lnTo>
                  <a:pt x="803" y="388"/>
                </a:lnTo>
                <a:lnTo>
                  <a:pt x="797" y="392"/>
                </a:lnTo>
                <a:lnTo>
                  <a:pt x="767" y="426"/>
                </a:lnTo>
                <a:lnTo>
                  <a:pt x="750" y="470"/>
                </a:lnTo>
                <a:lnTo>
                  <a:pt x="741" y="499"/>
                </a:lnTo>
                <a:lnTo>
                  <a:pt x="738" y="511"/>
                </a:lnTo>
                <a:lnTo>
                  <a:pt x="746" y="518"/>
                </a:lnTo>
                <a:lnTo>
                  <a:pt x="767" y="506"/>
                </a:lnTo>
                <a:lnTo>
                  <a:pt x="792" y="455"/>
                </a:lnTo>
                <a:lnTo>
                  <a:pt x="818" y="433"/>
                </a:lnTo>
                <a:lnTo>
                  <a:pt x="832" y="426"/>
                </a:lnTo>
                <a:lnTo>
                  <a:pt x="837" y="413"/>
                </a:lnTo>
                <a:lnTo>
                  <a:pt x="849" y="402"/>
                </a:lnTo>
                <a:lnTo>
                  <a:pt x="854" y="388"/>
                </a:lnTo>
                <a:lnTo>
                  <a:pt x="852" y="372"/>
                </a:lnTo>
                <a:lnTo>
                  <a:pt x="856" y="359"/>
                </a:lnTo>
                <a:lnTo>
                  <a:pt x="862" y="352"/>
                </a:lnTo>
                <a:lnTo>
                  <a:pt x="868" y="339"/>
                </a:lnTo>
                <a:lnTo>
                  <a:pt x="874" y="334"/>
                </a:lnTo>
                <a:lnTo>
                  <a:pt x="883" y="332"/>
                </a:lnTo>
                <a:lnTo>
                  <a:pt x="886" y="343"/>
                </a:lnTo>
                <a:lnTo>
                  <a:pt x="885" y="368"/>
                </a:lnTo>
                <a:lnTo>
                  <a:pt x="862" y="426"/>
                </a:lnTo>
                <a:lnTo>
                  <a:pt x="852" y="441"/>
                </a:lnTo>
                <a:lnTo>
                  <a:pt x="845" y="459"/>
                </a:lnTo>
                <a:lnTo>
                  <a:pt x="847" y="471"/>
                </a:lnTo>
                <a:lnTo>
                  <a:pt x="828" y="518"/>
                </a:lnTo>
                <a:lnTo>
                  <a:pt x="828" y="560"/>
                </a:lnTo>
                <a:lnTo>
                  <a:pt x="827" y="589"/>
                </a:lnTo>
                <a:lnTo>
                  <a:pt x="806" y="611"/>
                </a:lnTo>
                <a:lnTo>
                  <a:pt x="803" y="624"/>
                </a:lnTo>
                <a:lnTo>
                  <a:pt x="808" y="654"/>
                </a:lnTo>
                <a:lnTo>
                  <a:pt x="809" y="709"/>
                </a:lnTo>
                <a:lnTo>
                  <a:pt x="803" y="721"/>
                </a:lnTo>
                <a:lnTo>
                  <a:pt x="786" y="778"/>
                </a:lnTo>
                <a:lnTo>
                  <a:pt x="794" y="861"/>
                </a:lnTo>
                <a:lnTo>
                  <a:pt x="818" y="917"/>
                </a:lnTo>
                <a:lnTo>
                  <a:pt x="811" y="926"/>
                </a:lnTo>
                <a:lnTo>
                  <a:pt x="815" y="939"/>
                </a:lnTo>
                <a:lnTo>
                  <a:pt x="813" y="948"/>
                </a:lnTo>
                <a:lnTo>
                  <a:pt x="815" y="973"/>
                </a:lnTo>
                <a:lnTo>
                  <a:pt x="375" y="1004"/>
                </a:lnTo>
              </a:path>
            </a:pathLst>
          </a:custGeom>
          <a:solidFill>
            <a:srgbClr val="92D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Rectangle 112"/>
          <p:cNvSpPr>
            <a:spLocks noChangeArrowheads="1"/>
          </p:cNvSpPr>
          <p:nvPr/>
        </p:nvSpPr>
        <p:spPr bwMode="auto">
          <a:xfrm>
            <a:off x="7113797" y="3183320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WI</a:t>
            </a:r>
            <a:endParaRPr lang="en-US" altLang="en-US"/>
          </a:p>
        </p:txBody>
      </p:sp>
      <p:sp>
        <p:nvSpPr>
          <p:cNvPr id="102" name="Freeform 113"/>
          <p:cNvSpPr>
            <a:spLocks/>
          </p:cNvSpPr>
          <p:nvPr/>
        </p:nvSpPr>
        <p:spPr bwMode="auto">
          <a:xfrm>
            <a:off x="7089985" y="2778507"/>
            <a:ext cx="812800" cy="423863"/>
          </a:xfrm>
          <a:custGeom>
            <a:avLst/>
            <a:gdLst>
              <a:gd name="T0" fmla="*/ 36441 w 1026"/>
              <a:gd name="T1" fmla="*/ 162415 h 535"/>
              <a:gd name="T2" fmla="*/ 77636 w 1026"/>
              <a:gd name="T3" fmla="*/ 132309 h 535"/>
              <a:gd name="T4" fmla="*/ 190921 w 1026"/>
              <a:gd name="T5" fmla="*/ 57836 h 535"/>
              <a:gd name="T6" fmla="*/ 255089 w 1026"/>
              <a:gd name="T7" fmla="*/ 6338 h 535"/>
              <a:gd name="T8" fmla="*/ 301037 w 1026"/>
              <a:gd name="T9" fmla="*/ 7130 h 535"/>
              <a:gd name="T10" fmla="*/ 268557 w 1026"/>
              <a:gd name="T11" fmla="*/ 37237 h 535"/>
              <a:gd name="T12" fmla="*/ 224986 w 1026"/>
              <a:gd name="T13" fmla="*/ 87942 h 535"/>
              <a:gd name="T14" fmla="*/ 227362 w 1026"/>
              <a:gd name="T15" fmla="*/ 121217 h 535"/>
              <a:gd name="T16" fmla="*/ 274102 w 1026"/>
              <a:gd name="T17" fmla="*/ 99033 h 535"/>
              <a:gd name="T18" fmla="*/ 385011 w 1026"/>
              <a:gd name="T19" fmla="*/ 160038 h 535"/>
              <a:gd name="T20" fmla="*/ 419867 w 1026"/>
              <a:gd name="T21" fmla="*/ 169545 h 535"/>
              <a:gd name="T22" fmla="*/ 434919 w 1026"/>
              <a:gd name="T23" fmla="*/ 175091 h 535"/>
              <a:gd name="T24" fmla="*/ 479283 w 1026"/>
              <a:gd name="T25" fmla="*/ 135478 h 535"/>
              <a:gd name="T26" fmla="*/ 625840 w 1026"/>
              <a:gd name="T27" fmla="*/ 86357 h 535"/>
              <a:gd name="T28" fmla="*/ 621879 w 1026"/>
              <a:gd name="T29" fmla="*/ 118048 h 535"/>
              <a:gd name="T30" fmla="*/ 648814 w 1026"/>
              <a:gd name="T31" fmla="*/ 144193 h 535"/>
              <a:gd name="T32" fmla="*/ 708229 w 1026"/>
              <a:gd name="T33" fmla="*/ 137062 h 535"/>
              <a:gd name="T34" fmla="*/ 746255 w 1026"/>
              <a:gd name="T35" fmla="*/ 185391 h 535"/>
              <a:gd name="T36" fmla="*/ 807255 w 1026"/>
              <a:gd name="T37" fmla="*/ 192521 h 535"/>
              <a:gd name="T38" fmla="*/ 803294 w 1026"/>
              <a:gd name="T39" fmla="*/ 220250 h 535"/>
              <a:gd name="T40" fmla="*/ 774774 w 1026"/>
              <a:gd name="T41" fmla="*/ 213120 h 535"/>
              <a:gd name="T42" fmla="*/ 739125 w 1026"/>
              <a:gd name="T43" fmla="*/ 218666 h 535"/>
              <a:gd name="T44" fmla="*/ 682879 w 1026"/>
              <a:gd name="T45" fmla="*/ 218666 h 535"/>
              <a:gd name="T46" fmla="*/ 675749 w 1026"/>
              <a:gd name="T47" fmla="*/ 247187 h 535"/>
              <a:gd name="T48" fmla="*/ 606827 w 1026"/>
              <a:gd name="T49" fmla="*/ 221043 h 535"/>
              <a:gd name="T50" fmla="*/ 557711 w 1026"/>
              <a:gd name="T51" fmla="*/ 243226 h 535"/>
              <a:gd name="T52" fmla="*/ 534737 w 1026"/>
              <a:gd name="T53" fmla="*/ 255902 h 535"/>
              <a:gd name="T54" fmla="*/ 494335 w 1026"/>
              <a:gd name="T55" fmla="*/ 259071 h 535"/>
              <a:gd name="T56" fmla="*/ 450763 w 1026"/>
              <a:gd name="T57" fmla="*/ 317699 h 535"/>
              <a:gd name="T58" fmla="*/ 457893 w 1026"/>
              <a:gd name="T59" fmla="*/ 287593 h 535"/>
              <a:gd name="T60" fmla="*/ 427789 w 1026"/>
              <a:gd name="T61" fmla="*/ 296308 h 535"/>
              <a:gd name="T62" fmla="*/ 408777 w 1026"/>
              <a:gd name="T63" fmla="*/ 277294 h 535"/>
              <a:gd name="T64" fmla="*/ 387387 w 1026"/>
              <a:gd name="T65" fmla="*/ 327999 h 535"/>
              <a:gd name="T66" fmla="*/ 354907 w 1026"/>
              <a:gd name="T67" fmla="*/ 397718 h 535"/>
              <a:gd name="T68" fmla="*/ 334310 w 1026"/>
              <a:gd name="T69" fmla="*/ 411979 h 535"/>
              <a:gd name="T70" fmla="*/ 339063 w 1026"/>
              <a:gd name="T71" fmla="*/ 374742 h 535"/>
              <a:gd name="T72" fmla="*/ 310543 w 1026"/>
              <a:gd name="T73" fmla="*/ 374742 h 535"/>
              <a:gd name="T74" fmla="*/ 292323 w 1026"/>
              <a:gd name="T75" fmla="*/ 303438 h 535"/>
              <a:gd name="T76" fmla="*/ 278855 w 1026"/>
              <a:gd name="T77" fmla="*/ 287593 h 535"/>
              <a:gd name="T78" fmla="*/ 227362 w 1026"/>
              <a:gd name="T79" fmla="*/ 268579 h 535"/>
              <a:gd name="T80" fmla="*/ 208349 w 1026"/>
              <a:gd name="T81" fmla="*/ 266994 h 535"/>
              <a:gd name="T82" fmla="*/ 156064 w 1026"/>
              <a:gd name="T83" fmla="*/ 247187 h 535"/>
              <a:gd name="T84" fmla="*/ 32480 w 1026"/>
              <a:gd name="T85" fmla="*/ 199651 h 535"/>
              <a:gd name="T86" fmla="*/ 0 w 1026"/>
              <a:gd name="T87" fmla="*/ 179845 h 5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6" h="535">
                <a:moveTo>
                  <a:pt x="0" y="227"/>
                </a:moveTo>
                <a:lnTo>
                  <a:pt x="31" y="218"/>
                </a:lnTo>
                <a:lnTo>
                  <a:pt x="46" y="205"/>
                </a:lnTo>
                <a:lnTo>
                  <a:pt x="77" y="187"/>
                </a:lnTo>
                <a:lnTo>
                  <a:pt x="84" y="171"/>
                </a:lnTo>
                <a:lnTo>
                  <a:pt x="98" y="167"/>
                </a:lnTo>
                <a:lnTo>
                  <a:pt x="154" y="145"/>
                </a:lnTo>
                <a:lnTo>
                  <a:pt x="193" y="124"/>
                </a:lnTo>
                <a:lnTo>
                  <a:pt x="241" y="73"/>
                </a:lnTo>
                <a:lnTo>
                  <a:pt x="255" y="67"/>
                </a:lnTo>
                <a:lnTo>
                  <a:pt x="296" y="22"/>
                </a:lnTo>
                <a:lnTo>
                  <a:pt x="322" y="8"/>
                </a:lnTo>
                <a:lnTo>
                  <a:pt x="366" y="0"/>
                </a:lnTo>
                <a:lnTo>
                  <a:pt x="376" y="4"/>
                </a:lnTo>
                <a:lnTo>
                  <a:pt x="380" y="9"/>
                </a:lnTo>
                <a:lnTo>
                  <a:pt x="356" y="26"/>
                </a:lnTo>
                <a:lnTo>
                  <a:pt x="347" y="28"/>
                </a:lnTo>
                <a:lnTo>
                  <a:pt x="339" y="47"/>
                </a:lnTo>
                <a:lnTo>
                  <a:pt x="308" y="86"/>
                </a:lnTo>
                <a:lnTo>
                  <a:pt x="293" y="100"/>
                </a:lnTo>
                <a:lnTo>
                  <a:pt x="284" y="111"/>
                </a:lnTo>
                <a:lnTo>
                  <a:pt x="277" y="145"/>
                </a:lnTo>
                <a:lnTo>
                  <a:pt x="284" y="167"/>
                </a:lnTo>
                <a:lnTo>
                  <a:pt x="287" y="153"/>
                </a:lnTo>
                <a:lnTo>
                  <a:pt x="315" y="131"/>
                </a:lnTo>
                <a:lnTo>
                  <a:pt x="334" y="131"/>
                </a:lnTo>
                <a:lnTo>
                  <a:pt x="346" y="125"/>
                </a:lnTo>
                <a:lnTo>
                  <a:pt x="404" y="154"/>
                </a:lnTo>
                <a:lnTo>
                  <a:pt x="450" y="209"/>
                </a:lnTo>
                <a:lnTo>
                  <a:pt x="486" y="202"/>
                </a:lnTo>
                <a:lnTo>
                  <a:pt x="504" y="205"/>
                </a:lnTo>
                <a:lnTo>
                  <a:pt x="518" y="212"/>
                </a:lnTo>
                <a:lnTo>
                  <a:pt x="530" y="214"/>
                </a:lnTo>
                <a:lnTo>
                  <a:pt x="535" y="211"/>
                </a:lnTo>
                <a:lnTo>
                  <a:pt x="547" y="216"/>
                </a:lnTo>
                <a:lnTo>
                  <a:pt x="549" y="221"/>
                </a:lnTo>
                <a:lnTo>
                  <a:pt x="556" y="218"/>
                </a:lnTo>
                <a:lnTo>
                  <a:pt x="564" y="202"/>
                </a:lnTo>
                <a:lnTo>
                  <a:pt x="605" y="171"/>
                </a:lnTo>
                <a:lnTo>
                  <a:pt x="737" y="134"/>
                </a:lnTo>
                <a:lnTo>
                  <a:pt x="773" y="113"/>
                </a:lnTo>
                <a:lnTo>
                  <a:pt x="790" y="109"/>
                </a:lnTo>
                <a:lnTo>
                  <a:pt x="797" y="116"/>
                </a:lnTo>
                <a:lnTo>
                  <a:pt x="785" y="136"/>
                </a:lnTo>
                <a:lnTo>
                  <a:pt x="785" y="149"/>
                </a:lnTo>
                <a:lnTo>
                  <a:pt x="802" y="182"/>
                </a:lnTo>
                <a:lnTo>
                  <a:pt x="812" y="187"/>
                </a:lnTo>
                <a:lnTo>
                  <a:pt x="819" y="182"/>
                </a:lnTo>
                <a:lnTo>
                  <a:pt x="841" y="183"/>
                </a:lnTo>
                <a:lnTo>
                  <a:pt x="851" y="176"/>
                </a:lnTo>
                <a:lnTo>
                  <a:pt x="894" y="173"/>
                </a:lnTo>
                <a:lnTo>
                  <a:pt x="911" y="185"/>
                </a:lnTo>
                <a:lnTo>
                  <a:pt x="928" y="221"/>
                </a:lnTo>
                <a:lnTo>
                  <a:pt x="942" y="234"/>
                </a:lnTo>
                <a:lnTo>
                  <a:pt x="974" y="250"/>
                </a:lnTo>
                <a:lnTo>
                  <a:pt x="1007" y="241"/>
                </a:lnTo>
                <a:lnTo>
                  <a:pt x="1019" y="243"/>
                </a:lnTo>
                <a:lnTo>
                  <a:pt x="1026" y="249"/>
                </a:lnTo>
                <a:lnTo>
                  <a:pt x="1026" y="263"/>
                </a:lnTo>
                <a:lnTo>
                  <a:pt x="1014" y="278"/>
                </a:lnTo>
                <a:lnTo>
                  <a:pt x="991" y="278"/>
                </a:lnTo>
                <a:lnTo>
                  <a:pt x="979" y="276"/>
                </a:lnTo>
                <a:lnTo>
                  <a:pt x="978" y="269"/>
                </a:lnTo>
                <a:lnTo>
                  <a:pt x="969" y="269"/>
                </a:lnTo>
                <a:lnTo>
                  <a:pt x="950" y="281"/>
                </a:lnTo>
                <a:lnTo>
                  <a:pt x="933" y="276"/>
                </a:lnTo>
                <a:lnTo>
                  <a:pt x="921" y="274"/>
                </a:lnTo>
                <a:lnTo>
                  <a:pt x="884" y="281"/>
                </a:lnTo>
                <a:lnTo>
                  <a:pt x="862" y="276"/>
                </a:lnTo>
                <a:lnTo>
                  <a:pt x="853" y="281"/>
                </a:lnTo>
                <a:lnTo>
                  <a:pt x="860" y="303"/>
                </a:lnTo>
                <a:lnTo>
                  <a:pt x="853" y="312"/>
                </a:lnTo>
                <a:lnTo>
                  <a:pt x="846" y="307"/>
                </a:lnTo>
                <a:lnTo>
                  <a:pt x="821" y="287"/>
                </a:lnTo>
                <a:lnTo>
                  <a:pt x="766" y="279"/>
                </a:lnTo>
                <a:lnTo>
                  <a:pt x="756" y="281"/>
                </a:lnTo>
                <a:lnTo>
                  <a:pt x="740" y="278"/>
                </a:lnTo>
                <a:lnTo>
                  <a:pt x="704" y="307"/>
                </a:lnTo>
                <a:lnTo>
                  <a:pt x="696" y="307"/>
                </a:lnTo>
                <a:lnTo>
                  <a:pt x="680" y="314"/>
                </a:lnTo>
                <a:lnTo>
                  <a:pt x="675" y="323"/>
                </a:lnTo>
                <a:lnTo>
                  <a:pt x="668" y="325"/>
                </a:lnTo>
                <a:lnTo>
                  <a:pt x="646" y="319"/>
                </a:lnTo>
                <a:lnTo>
                  <a:pt x="624" y="327"/>
                </a:lnTo>
                <a:lnTo>
                  <a:pt x="621" y="345"/>
                </a:lnTo>
                <a:lnTo>
                  <a:pt x="617" y="356"/>
                </a:lnTo>
                <a:lnTo>
                  <a:pt x="569" y="401"/>
                </a:lnTo>
                <a:lnTo>
                  <a:pt x="561" y="397"/>
                </a:lnTo>
                <a:lnTo>
                  <a:pt x="557" y="390"/>
                </a:lnTo>
                <a:lnTo>
                  <a:pt x="578" y="363"/>
                </a:lnTo>
                <a:lnTo>
                  <a:pt x="576" y="348"/>
                </a:lnTo>
                <a:lnTo>
                  <a:pt x="551" y="348"/>
                </a:lnTo>
                <a:lnTo>
                  <a:pt x="540" y="374"/>
                </a:lnTo>
                <a:lnTo>
                  <a:pt x="532" y="386"/>
                </a:lnTo>
                <a:lnTo>
                  <a:pt x="520" y="372"/>
                </a:lnTo>
                <a:lnTo>
                  <a:pt x="516" y="350"/>
                </a:lnTo>
                <a:lnTo>
                  <a:pt x="513" y="352"/>
                </a:lnTo>
                <a:lnTo>
                  <a:pt x="508" y="385"/>
                </a:lnTo>
                <a:lnTo>
                  <a:pt x="489" y="414"/>
                </a:lnTo>
                <a:lnTo>
                  <a:pt x="480" y="448"/>
                </a:lnTo>
                <a:lnTo>
                  <a:pt x="470" y="468"/>
                </a:lnTo>
                <a:lnTo>
                  <a:pt x="448" y="502"/>
                </a:lnTo>
                <a:lnTo>
                  <a:pt x="448" y="526"/>
                </a:lnTo>
                <a:lnTo>
                  <a:pt x="445" y="535"/>
                </a:lnTo>
                <a:lnTo>
                  <a:pt x="422" y="520"/>
                </a:lnTo>
                <a:lnTo>
                  <a:pt x="416" y="495"/>
                </a:lnTo>
                <a:lnTo>
                  <a:pt x="424" y="486"/>
                </a:lnTo>
                <a:lnTo>
                  <a:pt x="428" y="473"/>
                </a:lnTo>
                <a:lnTo>
                  <a:pt x="422" y="470"/>
                </a:lnTo>
                <a:lnTo>
                  <a:pt x="398" y="475"/>
                </a:lnTo>
                <a:lnTo>
                  <a:pt x="392" y="473"/>
                </a:lnTo>
                <a:lnTo>
                  <a:pt x="400" y="417"/>
                </a:lnTo>
                <a:lnTo>
                  <a:pt x="397" y="397"/>
                </a:lnTo>
                <a:lnTo>
                  <a:pt x="369" y="383"/>
                </a:lnTo>
                <a:lnTo>
                  <a:pt x="347" y="376"/>
                </a:lnTo>
                <a:lnTo>
                  <a:pt x="347" y="368"/>
                </a:lnTo>
                <a:lnTo>
                  <a:pt x="352" y="363"/>
                </a:lnTo>
                <a:lnTo>
                  <a:pt x="344" y="354"/>
                </a:lnTo>
                <a:lnTo>
                  <a:pt x="322" y="345"/>
                </a:lnTo>
                <a:lnTo>
                  <a:pt x="287" y="339"/>
                </a:lnTo>
                <a:lnTo>
                  <a:pt x="277" y="341"/>
                </a:lnTo>
                <a:lnTo>
                  <a:pt x="269" y="347"/>
                </a:lnTo>
                <a:lnTo>
                  <a:pt x="263" y="337"/>
                </a:lnTo>
                <a:lnTo>
                  <a:pt x="243" y="339"/>
                </a:lnTo>
                <a:lnTo>
                  <a:pt x="214" y="312"/>
                </a:lnTo>
                <a:lnTo>
                  <a:pt x="197" y="312"/>
                </a:lnTo>
                <a:lnTo>
                  <a:pt x="58" y="283"/>
                </a:lnTo>
                <a:lnTo>
                  <a:pt x="46" y="278"/>
                </a:lnTo>
                <a:lnTo>
                  <a:pt x="41" y="252"/>
                </a:lnTo>
                <a:lnTo>
                  <a:pt x="31" y="243"/>
                </a:lnTo>
                <a:lnTo>
                  <a:pt x="9" y="240"/>
                </a:lnTo>
                <a:lnTo>
                  <a:pt x="0" y="227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114"/>
          <p:cNvSpPr>
            <a:spLocks/>
          </p:cNvSpPr>
          <p:nvPr/>
        </p:nvSpPr>
        <p:spPr bwMode="auto">
          <a:xfrm>
            <a:off x="7578935" y="3034095"/>
            <a:ext cx="519112" cy="755650"/>
          </a:xfrm>
          <a:custGeom>
            <a:avLst/>
            <a:gdLst>
              <a:gd name="T0" fmla="*/ 259952 w 655"/>
              <a:gd name="T1" fmla="*/ 723072 h 951"/>
              <a:gd name="T2" fmla="*/ 424008 w 655"/>
              <a:gd name="T3" fmla="*/ 707180 h 951"/>
              <a:gd name="T4" fmla="*/ 445406 w 655"/>
              <a:gd name="T5" fmla="*/ 657916 h 951"/>
              <a:gd name="T6" fmla="*/ 450954 w 655"/>
              <a:gd name="T7" fmla="*/ 618981 h 951"/>
              <a:gd name="T8" fmla="*/ 479485 w 655"/>
              <a:gd name="T9" fmla="*/ 577663 h 951"/>
              <a:gd name="T10" fmla="*/ 483448 w 655"/>
              <a:gd name="T11" fmla="*/ 548263 h 951"/>
              <a:gd name="T12" fmla="*/ 496128 w 655"/>
              <a:gd name="T13" fmla="*/ 525220 h 951"/>
              <a:gd name="T14" fmla="*/ 505639 w 655"/>
              <a:gd name="T15" fmla="*/ 538728 h 951"/>
              <a:gd name="T16" fmla="*/ 517527 w 655"/>
              <a:gd name="T17" fmla="*/ 528399 h 951"/>
              <a:gd name="T18" fmla="*/ 515149 w 655"/>
              <a:gd name="T19" fmla="*/ 492642 h 951"/>
              <a:gd name="T20" fmla="*/ 510394 w 655"/>
              <a:gd name="T21" fmla="*/ 440994 h 951"/>
              <a:gd name="T22" fmla="*/ 467597 w 655"/>
              <a:gd name="T23" fmla="*/ 296380 h 951"/>
              <a:gd name="T24" fmla="*/ 416875 w 655"/>
              <a:gd name="T25" fmla="*/ 294791 h 951"/>
              <a:gd name="T26" fmla="*/ 356642 w 655"/>
              <a:gd name="T27" fmla="*/ 379811 h 951"/>
              <a:gd name="T28" fmla="*/ 349509 w 655"/>
              <a:gd name="T29" fmla="*/ 377428 h 951"/>
              <a:gd name="T30" fmla="*/ 324940 w 655"/>
              <a:gd name="T31" fmla="*/ 363920 h 951"/>
              <a:gd name="T32" fmla="*/ 324148 w 655"/>
              <a:gd name="T33" fmla="*/ 321012 h 951"/>
              <a:gd name="T34" fmla="*/ 353472 w 655"/>
              <a:gd name="T35" fmla="*/ 294791 h 951"/>
              <a:gd name="T36" fmla="*/ 359019 w 655"/>
              <a:gd name="T37" fmla="*/ 271748 h 951"/>
              <a:gd name="T38" fmla="*/ 372493 w 655"/>
              <a:gd name="T39" fmla="*/ 253473 h 951"/>
              <a:gd name="T40" fmla="*/ 382003 w 655"/>
              <a:gd name="T41" fmla="*/ 187522 h 951"/>
              <a:gd name="T42" fmla="*/ 370115 w 655"/>
              <a:gd name="T43" fmla="*/ 152560 h 951"/>
              <a:gd name="T44" fmla="*/ 351887 w 655"/>
              <a:gd name="T45" fmla="*/ 126339 h 951"/>
              <a:gd name="T46" fmla="*/ 370115 w 655"/>
              <a:gd name="T47" fmla="*/ 110447 h 951"/>
              <a:gd name="T48" fmla="*/ 355057 w 655"/>
              <a:gd name="T49" fmla="*/ 72307 h 951"/>
              <a:gd name="T50" fmla="*/ 297994 w 655"/>
              <a:gd name="T51" fmla="*/ 47675 h 951"/>
              <a:gd name="T52" fmla="*/ 254405 w 655"/>
              <a:gd name="T53" fmla="*/ 27016 h 951"/>
              <a:gd name="T54" fmla="*/ 206060 w 655"/>
              <a:gd name="T55" fmla="*/ 14303 h 951"/>
              <a:gd name="T56" fmla="*/ 179113 w 655"/>
              <a:gd name="T57" fmla="*/ 11124 h 951"/>
              <a:gd name="T58" fmla="*/ 152167 w 655"/>
              <a:gd name="T59" fmla="*/ 40524 h 951"/>
              <a:gd name="T60" fmla="*/ 154545 w 655"/>
              <a:gd name="T61" fmla="*/ 69129 h 951"/>
              <a:gd name="T62" fmla="*/ 161678 w 655"/>
              <a:gd name="T63" fmla="*/ 77869 h 951"/>
              <a:gd name="T64" fmla="*/ 146619 w 655"/>
              <a:gd name="T65" fmla="*/ 85021 h 951"/>
              <a:gd name="T66" fmla="*/ 129184 w 655"/>
              <a:gd name="T67" fmla="*/ 104885 h 951"/>
              <a:gd name="T68" fmla="*/ 123636 w 655"/>
              <a:gd name="T69" fmla="*/ 141436 h 951"/>
              <a:gd name="T70" fmla="*/ 116503 w 655"/>
              <a:gd name="T71" fmla="*/ 181165 h 951"/>
              <a:gd name="T72" fmla="*/ 97482 w 655"/>
              <a:gd name="T73" fmla="*/ 174014 h 951"/>
              <a:gd name="T74" fmla="*/ 97482 w 655"/>
              <a:gd name="T75" fmla="*/ 136669 h 951"/>
              <a:gd name="T76" fmla="*/ 97482 w 655"/>
              <a:gd name="T77" fmla="*/ 123955 h 951"/>
              <a:gd name="T78" fmla="*/ 85594 w 655"/>
              <a:gd name="T79" fmla="*/ 139847 h 951"/>
              <a:gd name="T80" fmla="*/ 76084 w 655"/>
              <a:gd name="T81" fmla="*/ 168452 h 951"/>
              <a:gd name="T82" fmla="*/ 53100 w 655"/>
              <a:gd name="T83" fmla="*/ 182754 h 951"/>
              <a:gd name="T84" fmla="*/ 45175 w 655"/>
              <a:gd name="T85" fmla="*/ 204208 h 951"/>
              <a:gd name="T86" fmla="*/ 30116 w 655"/>
              <a:gd name="T87" fmla="*/ 250294 h 951"/>
              <a:gd name="T88" fmla="*/ 26154 w 655"/>
              <a:gd name="T89" fmla="*/ 301148 h 951"/>
              <a:gd name="T90" fmla="*/ 7133 w 655"/>
              <a:gd name="T91" fmla="*/ 340082 h 951"/>
              <a:gd name="T92" fmla="*/ 20606 w 655"/>
              <a:gd name="T93" fmla="*/ 393319 h 951"/>
              <a:gd name="T94" fmla="*/ 22191 w 655"/>
              <a:gd name="T95" fmla="*/ 437816 h 951"/>
              <a:gd name="T96" fmla="*/ 64196 w 655"/>
              <a:gd name="T97" fmla="*/ 533961 h 951"/>
              <a:gd name="T98" fmla="*/ 72121 w 655"/>
              <a:gd name="T99" fmla="*/ 579252 h 951"/>
              <a:gd name="T100" fmla="*/ 66573 w 655"/>
              <a:gd name="T101" fmla="*/ 590376 h 951"/>
              <a:gd name="T102" fmla="*/ 57063 w 655"/>
              <a:gd name="T103" fmla="*/ 655532 h 951"/>
              <a:gd name="T104" fmla="*/ 24569 w 655"/>
              <a:gd name="T105" fmla="*/ 732607 h 951"/>
              <a:gd name="T106" fmla="*/ 0 w 655"/>
              <a:gd name="T107" fmla="*/ 755650 h 9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55" h="951">
                <a:moveTo>
                  <a:pt x="0" y="951"/>
                </a:moveTo>
                <a:lnTo>
                  <a:pt x="328" y="910"/>
                </a:lnTo>
                <a:lnTo>
                  <a:pt x="328" y="921"/>
                </a:lnTo>
                <a:lnTo>
                  <a:pt x="535" y="890"/>
                </a:lnTo>
                <a:lnTo>
                  <a:pt x="537" y="879"/>
                </a:lnTo>
                <a:lnTo>
                  <a:pt x="562" y="828"/>
                </a:lnTo>
                <a:lnTo>
                  <a:pt x="571" y="814"/>
                </a:lnTo>
                <a:lnTo>
                  <a:pt x="569" y="779"/>
                </a:lnTo>
                <a:lnTo>
                  <a:pt x="579" y="748"/>
                </a:lnTo>
                <a:lnTo>
                  <a:pt x="605" y="727"/>
                </a:lnTo>
                <a:lnTo>
                  <a:pt x="605" y="698"/>
                </a:lnTo>
                <a:lnTo>
                  <a:pt x="610" y="690"/>
                </a:lnTo>
                <a:lnTo>
                  <a:pt x="612" y="676"/>
                </a:lnTo>
                <a:lnTo>
                  <a:pt x="626" y="661"/>
                </a:lnTo>
                <a:lnTo>
                  <a:pt x="634" y="678"/>
                </a:lnTo>
                <a:lnTo>
                  <a:pt x="638" y="678"/>
                </a:lnTo>
                <a:lnTo>
                  <a:pt x="648" y="674"/>
                </a:lnTo>
                <a:lnTo>
                  <a:pt x="653" y="665"/>
                </a:lnTo>
                <a:lnTo>
                  <a:pt x="655" y="649"/>
                </a:lnTo>
                <a:lnTo>
                  <a:pt x="650" y="620"/>
                </a:lnTo>
                <a:lnTo>
                  <a:pt x="655" y="580"/>
                </a:lnTo>
                <a:lnTo>
                  <a:pt x="644" y="555"/>
                </a:lnTo>
                <a:lnTo>
                  <a:pt x="638" y="500"/>
                </a:lnTo>
                <a:lnTo>
                  <a:pt x="590" y="373"/>
                </a:lnTo>
                <a:lnTo>
                  <a:pt x="545" y="359"/>
                </a:lnTo>
                <a:lnTo>
                  <a:pt x="526" y="371"/>
                </a:lnTo>
                <a:lnTo>
                  <a:pt x="506" y="393"/>
                </a:lnTo>
                <a:lnTo>
                  <a:pt x="450" y="478"/>
                </a:lnTo>
                <a:lnTo>
                  <a:pt x="443" y="478"/>
                </a:lnTo>
                <a:lnTo>
                  <a:pt x="441" y="475"/>
                </a:lnTo>
                <a:lnTo>
                  <a:pt x="417" y="466"/>
                </a:lnTo>
                <a:lnTo>
                  <a:pt x="410" y="458"/>
                </a:lnTo>
                <a:lnTo>
                  <a:pt x="403" y="440"/>
                </a:lnTo>
                <a:lnTo>
                  <a:pt x="409" y="404"/>
                </a:lnTo>
                <a:lnTo>
                  <a:pt x="421" y="390"/>
                </a:lnTo>
                <a:lnTo>
                  <a:pt x="446" y="371"/>
                </a:lnTo>
                <a:lnTo>
                  <a:pt x="453" y="355"/>
                </a:lnTo>
                <a:lnTo>
                  <a:pt x="453" y="342"/>
                </a:lnTo>
                <a:lnTo>
                  <a:pt x="458" y="328"/>
                </a:lnTo>
                <a:lnTo>
                  <a:pt x="470" y="319"/>
                </a:lnTo>
                <a:lnTo>
                  <a:pt x="482" y="292"/>
                </a:lnTo>
                <a:lnTo>
                  <a:pt x="482" y="236"/>
                </a:lnTo>
                <a:lnTo>
                  <a:pt x="475" y="207"/>
                </a:lnTo>
                <a:lnTo>
                  <a:pt x="467" y="192"/>
                </a:lnTo>
                <a:lnTo>
                  <a:pt x="450" y="170"/>
                </a:lnTo>
                <a:lnTo>
                  <a:pt x="444" y="159"/>
                </a:lnTo>
                <a:lnTo>
                  <a:pt x="448" y="147"/>
                </a:lnTo>
                <a:lnTo>
                  <a:pt x="467" y="139"/>
                </a:lnTo>
                <a:lnTo>
                  <a:pt x="468" y="134"/>
                </a:lnTo>
                <a:lnTo>
                  <a:pt x="448" y="91"/>
                </a:lnTo>
                <a:lnTo>
                  <a:pt x="429" y="82"/>
                </a:lnTo>
                <a:lnTo>
                  <a:pt x="376" y="60"/>
                </a:lnTo>
                <a:lnTo>
                  <a:pt x="335" y="51"/>
                </a:lnTo>
                <a:lnTo>
                  <a:pt x="321" y="34"/>
                </a:lnTo>
                <a:lnTo>
                  <a:pt x="289" y="27"/>
                </a:lnTo>
                <a:lnTo>
                  <a:pt x="260" y="18"/>
                </a:lnTo>
                <a:lnTo>
                  <a:pt x="238" y="0"/>
                </a:lnTo>
                <a:lnTo>
                  <a:pt x="226" y="14"/>
                </a:lnTo>
                <a:lnTo>
                  <a:pt x="209" y="20"/>
                </a:lnTo>
                <a:lnTo>
                  <a:pt x="192" y="51"/>
                </a:lnTo>
                <a:lnTo>
                  <a:pt x="192" y="78"/>
                </a:lnTo>
                <a:lnTo>
                  <a:pt x="195" y="87"/>
                </a:lnTo>
                <a:lnTo>
                  <a:pt x="202" y="89"/>
                </a:lnTo>
                <a:lnTo>
                  <a:pt x="204" y="98"/>
                </a:lnTo>
                <a:lnTo>
                  <a:pt x="198" y="101"/>
                </a:lnTo>
                <a:lnTo>
                  <a:pt x="185" y="107"/>
                </a:lnTo>
                <a:lnTo>
                  <a:pt x="176" y="114"/>
                </a:lnTo>
                <a:lnTo>
                  <a:pt x="163" y="132"/>
                </a:lnTo>
                <a:lnTo>
                  <a:pt x="152" y="154"/>
                </a:lnTo>
                <a:lnTo>
                  <a:pt x="156" y="178"/>
                </a:lnTo>
                <a:lnTo>
                  <a:pt x="161" y="201"/>
                </a:lnTo>
                <a:lnTo>
                  <a:pt x="147" y="228"/>
                </a:lnTo>
                <a:lnTo>
                  <a:pt x="128" y="237"/>
                </a:lnTo>
                <a:lnTo>
                  <a:pt x="123" y="219"/>
                </a:lnTo>
                <a:lnTo>
                  <a:pt x="132" y="197"/>
                </a:lnTo>
                <a:lnTo>
                  <a:pt x="123" y="172"/>
                </a:lnTo>
                <a:lnTo>
                  <a:pt x="128" y="161"/>
                </a:lnTo>
                <a:lnTo>
                  <a:pt x="123" y="156"/>
                </a:lnTo>
                <a:lnTo>
                  <a:pt x="116" y="161"/>
                </a:lnTo>
                <a:lnTo>
                  <a:pt x="108" y="176"/>
                </a:lnTo>
                <a:lnTo>
                  <a:pt x="104" y="201"/>
                </a:lnTo>
                <a:lnTo>
                  <a:pt x="96" y="212"/>
                </a:lnTo>
                <a:lnTo>
                  <a:pt x="86" y="212"/>
                </a:lnTo>
                <a:lnTo>
                  <a:pt x="67" y="230"/>
                </a:lnTo>
                <a:lnTo>
                  <a:pt x="58" y="246"/>
                </a:lnTo>
                <a:lnTo>
                  <a:pt x="57" y="257"/>
                </a:lnTo>
                <a:lnTo>
                  <a:pt x="39" y="279"/>
                </a:lnTo>
                <a:lnTo>
                  <a:pt x="38" y="315"/>
                </a:lnTo>
                <a:lnTo>
                  <a:pt x="36" y="355"/>
                </a:lnTo>
                <a:lnTo>
                  <a:pt x="33" y="379"/>
                </a:lnTo>
                <a:lnTo>
                  <a:pt x="19" y="410"/>
                </a:lnTo>
                <a:lnTo>
                  <a:pt x="9" y="428"/>
                </a:lnTo>
                <a:lnTo>
                  <a:pt x="10" y="444"/>
                </a:lnTo>
                <a:lnTo>
                  <a:pt x="26" y="495"/>
                </a:lnTo>
                <a:lnTo>
                  <a:pt x="17" y="526"/>
                </a:lnTo>
                <a:lnTo>
                  <a:pt x="28" y="551"/>
                </a:lnTo>
                <a:lnTo>
                  <a:pt x="60" y="618"/>
                </a:lnTo>
                <a:lnTo>
                  <a:pt x="81" y="672"/>
                </a:lnTo>
                <a:lnTo>
                  <a:pt x="81" y="718"/>
                </a:lnTo>
                <a:lnTo>
                  <a:pt x="91" y="729"/>
                </a:lnTo>
                <a:lnTo>
                  <a:pt x="91" y="736"/>
                </a:lnTo>
                <a:lnTo>
                  <a:pt x="84" y="743"/>
                </a:lnTo>
                <a:lnTo>
                  <a:pt x="79" y="790"/>
                </a:lnTo>
                <a:lnTo>
                  <a:pt x="72" y="825"/>
                </a:lnTo>
                <a:lnTo>
                  <a:pt x="58" y="857"/>
                </a:lnTo>
                <a:lnTo>
                  <a:pt x="31" y="922"/>
                </a:lnTo>
                <a:lnTo>
                  <a:pt x="9" y="944"/>
                </a:lnTo>
                <a:lnTo>
                  <a:pt x="0" y="951"/>
                </a:lnTo>
              </a:path>
            </a:pathLst>
          </a:custGeom>
          <a:solidFill>
            <a:srgbClr val="007AC6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Rectangle 115"/>
          <p:cNvSpPr>
            <a:spLocks noChangeArrowheads="1"/>
          </p:cNvSpPr>
          <p:nvPr/>
        </p:nvSpPr>
        <p:spPr bwMode="auto">
          <a:xfrm>
            <a:off x="7774197" y="3467482"/>
            <a:ext cx="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Freeform 116"/>
          <p:cNvSpPr>
            <a:spLocks/>
          </p:cNvSpPr>
          <p:nvPr/>
        </p:nvSpPr>
        <p:spPr bwMode="auto">
          <a:xfrm>
            <a:off x="7486860" y="3756407"/>
            <a:ext cx="404812" cy="757238"/>
          </a:xfrm>
          <a:custGeom>
            <a:avLst/>
            <a:gdLst>
              <a:gd name="T0" fmla="*/ 11883 w 511"/>
              <a:gd name="T1" fmla="*/ 46086 h 953"/>
              <a:gd name="T2" fmla="*/ 47532 w 511"/>
              <a:gd name="T3" fmla="*/ 469599 h 953"/>
              <a:gd name="T4" fmla="*/ 40402 w 511"/>
              <a:gd name="T5" fmla="*/ 477545 h 953"/>
              <a:gd name="T6" fmla="*/ 43571 w 511"/>
              <a:gd name="T7" fmla="*/ 492642 h 953"/>
              <a:gd name="T8" fmla="*/ 39610 w 511"/>
              <a:gd name="T9" fmla="*/ 515685 h 953"/>
              <a:gd name="T10" fmla="*/ 53869 w 511"/>
              <a:gd name="T11" fmla="*/ 546673 h 953"/>
              <a:gd name="T12" fmla="*/ 59415 w 511"/>
              <a:gd name="T13" fmla="*/ 585608 h 953"/>
              <a:gd name="T14" fmla="*/ 40402 w 511"/>
              <a:gd name="T15" fmla="*/ 622159 h 953"/>
              <a:gd name="T16" fmla="*/ 40402 w 511"/>
              <a:gd name="T17" fmla="*/ 631694 h 953"/>
              <a:gd name="T18" fmla="*/ 28519 w 511"/>
              <a:gd name="T19" fmla="*/ 661888 h 953"/>
              <a:gd name="T20" fmla="*/ 7922 w 511"/>
              <a:gd name="T21" fmla="*/ 682547 h 953"/>
              <a:gd name="T22" fmla="*/ 7922 w 511"/>
              <a:gd name="T23" fmla="*/ 709563 h 953"/>
              <a:gd name="T24" fmla="*/ 0 w 511"/>
              <a:gd name="T25" fmla="*/ 739757 h 953"/>
              <a:gd name="T26" fmla="*/ 0 w 511"/>
              <a:gd name="T27" fmla="*/ 748498 h 953"/>
              <a:gd name="T28" fmla="*/ 1584 w 511"/>
              <a:gd name="T29" fmla="*/ 754060 h 953"/>
              <a:gd name="T30" fmla="*/ 2377 w 511"/>
              <a:gd name="T31" fmla="*/ 754060 h 953"/>
              <a:gd name="T32" fmla="*/ 11883 w 511"/>
              <a:gd name="T33" fmla="*/ 757238 h 953"/>
              <a:gd name="T34" fmla="*/ 22974 w 511"/>
              <a:gd name="T35" fmla="*/ 753265 h 953"/>
              <a:gd name="T36" fmla="*/ 21389 w 511"/>
              <a:gd name="T37" fmla="*/ 748498 h 953"/>
              <a:gd name="T38" fmla="*/ 25350 w 511"/>
              <a:gd name="T39" fmla="*/ 734195 h 953"/>
              <a:gd name="T40" fmla="*/ 49908 w 511"/>
              <a:gd name="T41" fmla="*/ 735784 h 953"/>
              <a:gd name="T42" fmla="*/ 82388 w 511"/>
              <a:gd name="T43" fmla="*/ 723071 h 953"/>
              <a:gd name="T44" fmla="*/ 121998 w 511"/>
              <a:gd name="T45" fmla="*/ 742935 h 953"/>
              <a:gd name="T46" fmla="*/ 125959 w 511"/>
              <a:gd name="T47" fmla="*/ 746908 h 953"/>
              <a:gd name="T48" fmla="*/ 132297 w 511"/>
              <a:gd name="T49" fmla="*/ 744525 h 953"/>
              <a:gd name="T50" fmla="*/ 141011 w 511"/>
              <a:gd name="T51" fmla="*/ 716714 h 953"/>
              <a:gd name="T52" fmla="*/ 163985 w 511"/>
              <a:gd name="T53" fmla="*/ 707179 h 953"/>
              <a:gd name="T54" fmla="*/ 171906 w 511"/>
              <a:gd name="T55" fmla="*/ 723071 h 953"/>
              <a:gd name="T56" fmla="*/ 186958 w 511"/>
              <a:gd name="T57" fmla="*/ 730222 h 953"/>
              <a:gd name="T58" fmla="*/ 196465 w 511"/>
              <a:gd name="T59" fmla="*/ 721482 h 953"/>
              <a:gd name="T60" fmla="*/ 205971 w 511"/>
              <a:gd name="T61" fmla="*/ 684931 h 953"/>
              <a:gd name="T62" fmla="*/ 215477 w 511"/>
              <a:gd name="T63" fmla="*/ 672218 h 953"/>
              <a:gd name="T64" fmla="*/ 224984 w 511"/>
              <a:gd name="T65" fmla="*/ 673807 h 953"/>
              <a:gd name="T66" fmla="*/ 239243 w 511"/>
              <a:gd name="T67" fmla="*/ 692082 h 953"/>
              <a:gd name="T68" fmla="*/ 273308 w 511"/>
              <a:gd name="T69" fmla="*/ 691288 h 953"/>
              <a:gd name="T70" fmla="*/ 280437 w 511"/>
              <a:gd name="T71" fmla="*/ 659504 h 953"/>
              <a:gd name="T72" fmla="*/ 332722 w 511"/>
              <a:gd name="T73" fmla="*/ 585608 h 953"/>
              <a:gd name="T74" fmla="*/ 332722 w 511"/>
              <a:gd name="T75" fmla="*/ 558592 h 953"/>
              <a:gd name="T76" fmla="*/ 345397 w 511"/>
              <a:gd name="T77" fmla="*/ 553030 h 953"/>
              <a:gd name="T78" fmla="*/ 366787 w 511"/>
              <a:gd name="T79" fmla="*/ 555414 h 953"/>
              <a:gd name="T80" fmla="*/ 384215 w 511"/>
              <a:gd name="T81" fmla="*/ 541111 h 953"/>
              <a:gd name="T82" fmla="*/ 399267 w 511"/>
              <a:gd name="T83" fmla="*/ 537138 h 953"/>
              <a:gd name="T84" fmla="*/ 404812 w 511"/>
              <a:gd name="T85" fmla="*/ 526809 h 953"/>
              <a:gd name="T86" fmla="*/ 396890 w 511"/>
              <a:gd name="T87" fmla="*/ 495025 h 953"/>
              <a:gd name="T88" fmla="*/ 396890 w 511"/>
              <a:gd name="T89" fmla="*/ 486285 h 953"/>
              <a:gd name="T90" fmla="*/ 400851 w 511"/>
              <a:gd name="T91" fmla="*/ 471983 h 953"/>
              <a:gd name="T92" fmla="*/ 351735 w 511"/>
              <a:gd name="T93" fmla="*/ 8740 h 953"/>
              <a:gd name="T94" fmla="*/ 351735 w 511"/>
              <a:gd name="T95" fmla="*/ 0 h 953"/>
              <a:gd name="T96" fmla="*/ 91895 w 511"/>
              <a:gd name="T97" fmla="*/ 32578 h 953"/>
              <a:gd name="T98" fmla="*/ 85557 w 511"/>
              <a:gd name="T99" fmla="*/ 39729 h 953"/>
              <a:gd name="T100" fmla="*/ 66544 w 511"/>
              <a:gd name="T101" fmla="*/ 48470 h 953"/>
              <a:gd name="T102" fmla="*/ 53869 w 511"/>
              <a:gd name="T103" fmla="*/ 55621 h 953"/>
              <a:gd name="T104" fmla="*/ 30896 w 511"/>
              <a:gd name="T105" fmla="*/ 60388 h 953"/>
              <a:gd name="T106" fmla="*/ 11883 w 511"/>
              <a:gd name="T107" fmla="*/ 46086 h 9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1" h="953">
                <a:moveTo>
                  <a:pt x="15" y="58"/>
                </a:moveTo>
                <a:lnTo>
                  <a:pt x="60" y="591"/>
                </a:lnTo>
                <a:lnTo>
                  <a:pt x="51" y="601"/>
                </a:lnTo>
                <a:lnTo>
                  <a:pt x="55" y="620"/>
                </a:lnTo>
                <a:lnTo>
                  <a:pt x="50" y="649"/>
                </a:lnTo>
                <a:lnTo>
                  <a:pt x="68" y="688"/>
                </a:lnTo>
                <a:lnTo>
                  <a:pt x="75" y="737"/>
                </a:lnTo>
                <a:lnTo>
                  <a:pt x="51" y="783"/>
                </a:lnTo>
                <a:lnTo>
                  <a:pt x="51" y="795"/>
                </a:lnTo>
                <a:lnTo>
                  <a:pt x="36" y="833"/>
                </a:lnTo>
                <a:lnTo>
                  <a:pt x="10" y="859"/>
                </a:lnTo>
                <a:lnTo>
                  <a:pt x="10" y="893"/>
                </a:lnTo>
                <a:lnTo>
                  <a:pt x="0" y="931"/>
                </a:lnTo>
                <a:lnTo>
                  <a:pt x="0" y="942"/>
                </a:lnTo>
                <a:lnTo>
                  <a:pt x="2" y="949"/>
                </a:lnTo>
                <a:lnTo>
                  <a:pt x="3" y="949"/>
                </a:lnTo>
                <a:lnTo>
                  <a:pt x="15" y="953"/>
                </a:lnTo>
                <a:lnTo>
                  <a:pt x="29" y="948"/>
                </a:lnTo>
                <a:lnTo>
                  <a:pt x="27" y="942"/>
                </a:lnTo>
                <a:lnTo>
                  <a:pt x="32" y="924"/>
                </a:lnTo>
                <a:lnTo>
                  <a:pt x="63" y="926"/>
                </a:lnTo>
                <a:lnTo>
                  <a:pt x="104" y="910"/>
                </a:lnTo>
                <a:lnTo>
                  <a:pt x="154" y="935"/>
                </a:lnTo>
                <a:lnTo>
                  <a:pt x="159" y="940"/>
                </a:lnTo>
                <a:lnTo>
                  <a:pt x="167" y="937"/>
                </a:lnTo>
                <a:lnTo>
                  <a:pt x="178" y="902"/>
                </a:lnTo>
                <a:lnTo>
                  <a:pt x="207" y="890"/>
                </a:lnTo>
                <a:lnTo>
                  <a:pt x="217" y="910"/>
                </a:lnTo>
                <a:lnTo>
                  <a:pt x="236" y="919"/>
                </a:lnTo>
                <a:lnTo>
                  <a:pt x="248" y="908"/>
                </a:lnTo>
                <a:lnTo>
                  <a:pt x="260" y="862"/>
                </a:lnTo>
                <a:lnTo>
                  <a:pt x="272" y="846"/>
                </a:lnTo>
                <a:lnTo>
                  <a:pt x="284" y="848"/>
                </a:lnTo>
                <a:lnTo>
                  <a:pt x="302" y="871"/>
                </a:lnTo>
                <a:lnTo>
                  <a:pt x="345" y="870"/>
                </a:lnTo>
                <a:lnTo>
                  <a:pt x="354" y="830"/>
                </a:lnTo>
                <a:lnTo>
                  <a:pt x="420" y="737"/>
                </a:lnTo>
                <a:lnTo>
                  <a:pt x="420" y="703"/>
                </a:lnTo>
                <a:lnTo>
                  <a:pt x="436" y="696"/>
                </a:lnTo>
                <a:lnTo>
                  <a:pt x="463" y="699"/>
                </a:lnTo>
                <a:lnTo>
                  <a:pt x="485" y="681"/>
                </a:lnTo>
                <a:lnTo>
                  <a:pt x="504" y="676"/>
                </a:lnTo>
                <a:lnTo>
                  <a:pt x="511" y="663"/>
                </a:lnTo>
                <a:lnTo>
                  <a:pt x="501" y="623"/>
                </a:lnTo>
                <a:lnTo>
                  <a:pt x="501" y="612"/>
                </a:lnTo>
                <a:lnTo>
                  <a:pt x="506" y="594"/>
                </a:lnTo>
                <a:lnTo>
                  <a:pt x="444" y="11"/>
                </a:lnTo>
                <a:lnTo>
                  <a:pt x="444" y="0"/>
                </a:lnTo>
                <a:lnTo>
                  <a:pt x="116" y="41"/>
                </a:lnTo>
                <a:lnTo>
                  <a:pt x="108" y="50"/>
                </a:lnTo>
                <a:lnTo>
                  <a:pt x="84" y="61"/>
                </a:lnTo>
                <a:lnTo>
                  <a:pt x="68" y="70"/>
                </a:lnTo>
                <a:lnTo>
                  <a:pt x="39" y="76"/>
                </a:lnTo>
                <a:lnTo>
                  <a:pt x="15" y="5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Rectangle 117"/>
          <p:cNvSpPr>
            <a:spLocks noChangeArrowheads="1"/>
          </p:cNvSpPr>
          <p:nvPr/>
        </p:nvSpPr>
        <p:spPr bwMode="auto">
          <a:xfrm>
            <a:off x="7634693" y="3980049"/>
            <a:ext cx="139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endParaRPr lang="en-US" altLang="en-US" dirty="0"/>
          </a:p>
        </p:txBody>
      </p:sp>
      <p:sp>
        <p:nvSpPr>
          <p:cNvPr id="107" name="Freeform 118"/>
          <p:cNvSpPr>
            <a:spLocks/>
          </p:cNvSpPr>
          <p:nvPr/>
        </p:nvSpPr>
        <p:spPr bwMode="auto">
          <a:xfrm>
            <a:off x="7839285" y="3646870"/>
            <a:ext cx="560387" cy="666750"/>
          </a:xfrm>
          <a:custGeom>
            <a:avLst/>
            <a:gdLst>
              <a:gd name="T0" fmla="*/ 49212 w 706"/>
              <a:gd name="T1" fmla="*/ 581920 h 841"/>
              <a:gd name="T2" fmla="*/ 73819 w 706"/>
              <a:gd name="T3" fmla="*/ 590641 h 841"/>
              <a:gd name="T4" fmla="*/ 96837 w 706"/>
              <a:gd name="T5" fmla="*/ 580334 h 841"/>
              <a:gd name="T6" fmla="*/ 133350 w 706"/>
              <a:gd name="T7" fmla="*/ 626317 h 841"/>
              <a:gd name="T8" fmla="*/ 179387 w 706"/>
              <a:gd name="T9" fmla="*/ 632659 h 841"/>
              <a:gd name="T10" fmla="*/ 217487 w 706"/>
              <a:gd name="T11" fmla="*/ 639795 h 841"/>
              <a:gd name="T12" fmla="*/ 250825 w 706"/>
              <a:gd name="T13" fmla="*/ 646930 h 841"/>
              <a:gd name="T14" fmla="*/ 273050 w 706"/>
              <a:gd name="T15" fmla="*/ 639795 h 841"/>
              <a:gd name="T16" fmla="*/ 286543 w 706"/>
              <a:gd name="T17" fmla="*/ 626317 h 841"/>
              <a:gd name="T18" fmla="*/ 309562 w 706"/>
              <a:gd name="T19" fmla="*/ 625524 h 841"/>
              <a:gd name="T20" fmla="*/ 338137 w 706"/>
              <a:gd name="T21" fmla="*/ 649308 h 841"/>
              <a:gd name="T22" fmla="*/ 357187 w 706"/>
              <a:gd name="T23" fmla="*/ 666750 h 841"/>
              <a:gd name="T24" fmla="*/ 386556 w 706"/>
              <a:gd name="T25" fmla="*/ 640587 h 841"/>
              <a:gd name="T26" fmla="*/ 397668 w 706"/>
              <a:gd name="T27" fmla="*/ 615218 h 841"/>
              <a:gd name="T28" fmla="*/ 408781 w 706"/>
              <a:gd name="T29" fmla="*/ 551793 h 841"/>
              <a:gd name="T30" fmla="*/ 431800 w 706"/>
              <a:gd name="T31" fmla="*/ 571613 h 841"/>
              <a:gd name="T32" fmla="*/ 441325 w 706"/>
              <a:gd name="T33" fmla="*/ 533559 h 841"/>
              <a:gd name="T34" fmla="*/ 465137 w 706"/>
              <a:gd name="T35" fmla="*/ 491540 h 841"/>
              <a:gd name="T36" fmla="*/ 477837 w 706"/>
              <a:gd name="T37" fmla="*/ 471720 h 841"/>
              <a:gd name="T38" fmla="*/ 503237 w 706"/>
              <a:gd name="T39" fmla="*/ 468548 h 841"/>
              <a:gd name="T40" fmla="*/ 529431 w 706"/>
              <a:gd name="T41" fmla="*/ 432872 h 841"/>
              <a:gd name="T42" fmla="*/ 549275 w 706"/>
              <a:gd name="T43" fmla="*/ 415430 h 841"/>
              <a:gd name="T44" fmla="*/ 545306 w 706"/>
              <a:gd name="T45" fmla="*/ 383718 h 841"/>
              <a:gd name="T46" fmla="*/ 552450 w 706"/>
              <a:gd name="T47" fmla="*/ 355177 h 841"/>
              <a:gd name="T48" fmla="*/ 535781 w 706"/>
              <a:gd name="T49" fmla="*/ 279068 h 841"/>
              <a:gd name="T50" fmla="*/ 548481 w 706"/>
              <a:gd name="T51" fmla="*/ 242599 h 841"/>
              <a:gd name="T52" fmla="*/ 560387 w 706"/>
              <a:gd name="T53" fmla="*/ 237049 h 841"/>
              <a:gd name="T54" fmla="*/ 458787 w 706"/>
              <a:gd name="T55" fmla="*/ 34883 h 841"/>
              <a:gd name="T56" fmla="*/ 419100 w 706"/>
              <a:gd name="T57" fmla="*/ 61839 h 841"/>
              <a:gd name="T58" fmla="*/ 370681 w 706"/>
              <a:gd name="T59" fmla="*/ 110993 h 841"/>
              <a:gd name="T60" fmla="*/ 340518 w 706"/>
              <a:gd name="T61" fmla="*/ 109407 h 841"/>
              <a:gd name="T62" fmla="*/ 298450 w 706"/>
              <a:gd name="T63" fmla="*/ 139534 h 841"/>
              <a:gd name="T64" fmla="*/ 261937 w 706"/>
              <a:gd name="T65" fmla="*/ 129227 h 841"/>
              <a:gd name="T66" fmla="*/ 246856 w 706"/>
              <a:gd name="T67" fmla="*/ 130813 h 841"/>
              <a:gd name="T68" fmla="*/ 248444 w 706"/>
              <a:gd name="T69" fmla="*/ 118128 h 841"/>
              <a:gd name="T70" fmla="*/ 189706 w 706"/>
              <a:gd name="T71" fmla="*/ 102272 h 841"/>
              <a:gd name="T72" fmla="*/ 164306 w 706"/>
              <a:gd name="T73" fmla="*/ 103858 h 841"/>
              <a:gd name="T74" fmla="*/ 0 w 706"/>
              <a:gd name="T75" fmla="*/ 119714 h 8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06" h="841">
                <a:moveTo>
                  <a:pt x="0" y="151"/>
                </a:moveTo>
                <a:lnTo>
                  <a:pt x="62" y="734"/>
                </a:lnTo>
                <a:lnTo>
                  <a:pt x="77" y="734"/>
                </a:lnTo>
                <a:lnTo>
                  <a:pt x="93" y="745"/>
                </a:lnTo>
                <a:lnTo>
                  <a:pt x="105" y="745"/>
                </a:lnTo>
                <a:lnTo>
                  <a:pt x="122" y="732"/>
                </a:lnTo>
                <a:lnTo>
                  <a:pt x="154" y="760"/>
                </a:lnTo>
                <a:lnTo>
                  <a:pt x="168" y="790"/>
                </a:lnTo>
                <a:lnTo>
                  <a:pt x="193" y="803"/>
                </a:lnTo>
                <a:lnTo>
                  <a:pt x="226" y="798"/>
                </a:lnTo>
                <a:lnTo>
                  <a:pt x="262" y="825"/>
                </a:lnTo>
                <a:lnTo>
                  <a:pt x="274" y="807"/>
                </a:lnTo>
                <a:lnTo>
                  <a:pt x="286" y="803"/>
                </a:lnTo>
                <a:lnTo>
                  <a:pt x="316" y="816"/>
                </a:lnTo>
                <a:lnTo>
                  <a:pt x="340" y="812"/>
                </a:lnTo>
                <a:lnTo>
                  <a:pt x="344" y="807"/>
                </a:lnTo>
                <a:lnTo>
                  <a:pt x="357" y="801"/>
                </a:lnTo>
                <a:lnTo>
                  <a:pt x="361" y="790"/>
                </a:lnTo>
                <a:lnTo>
                  <a:pt x="381" y="776"/>
                </a:lnTo>
                <a:lnTo>
                  <a:pt x="390" y="789"/>
                </a:lnTo>
                <a:lnTo>
                  <a:pt x="407" y="816"/>
                </a:lnTo>
                <a:lnTo>
                  <a:pt x="426" y="819"/>
                </a:lnTo>
                <a:lnTo>
                  <a:pt x="443" y="832"/>
                </a:lnTo>
                <a:lnTo>
                  <a:pt x="450" y="841"/>
                </a:lnTo>
                <a:lnTo>
                  <a:pt x="472" y="839"/>
                </a:lnTo>
                <a:lnTo>
                  <a:pt x="487" y="808"/>
                </a:lnTo>
                <a:lnTo>
                  <a:pt x="499" y="799"/>
                </a:lnTo>
                <a:lnTo>
                  <a:pt x="501" y="776"/>
                </a:lnTo>
                <a:lnTo>
                  <a:pt x="499" y="749"/>
                </a:lnTo>
                <a:lnTo>
                  <a:pt x="515" y="696"/>
                </a:lnTo>
                <a:lnTo>
                  <a:pt x="528" y="696"/>
                </a:lnTo>
                <a:lnTo>
                  <a:pt x="544" y="721"/>
                </a:lnTo>
                <a:lnTo>
                  <a:pt x="562" y="698"/>
                </a:lnTo>
                <a:lnTo>
                  <a:pt x="556" y="673"/>
                </a:lnTo>
                <a:lnTo>
                  <a:pt x="573" y="633"/>
                </a:lnTo>
                <a:lnTo>
                  <a:pt x="586" y="620"/>
                </a:lnTo>
                <a:lnTo>
                  <a:pt x="588" y="609"/>
                </a:lnTo>
                <a:lnTo>
                  <a:pt x="602" y="595"/>
                </a:lnTo>
                <a:lnTo>
                  <a:pt x="615" y="598"/>
                </a:lnTo>
                <a:lnTo>
                  <a:pt x="634" y="591"/>
                </a:lnTo>
                <a:lnTo>
                  <a:pt x="636" y="584"/>
                </a:lnTo>
                <a:lnTo>
                  <a:pt x="667" y="546"/>
                </a:lnTo>
                <a:lnTo>
                  <a:pt x="675" y="542"/>
                </a:lnTo>
                <a:lnTo>
                  <a:pt x="692" y="524"/>
                </a:lnTo>
                <a:lnTo>
                  <a:pt x="691" y="497"/>
                </a:lnTo>
                <a:lnTo>
                  <a:pt x="687" y="484"/>
                </a:lnTo>
                <a:lnTo>
                  <a:pt x="687" y="468"/>
                </a:lnTo>
                <a:lnTo>
                  <a:pt x="696" y="448"/>
                </a:lnTo>
                <a:lnTo>
                  <a:pt x="706" y="366"/>
                </a:lnTo>
                <a:lnTo>
                  <a:pt x="675" y="352"/>
                </a:lnTo>
                <a:lnTo>
                  <a:pt x="699" y="330"/>
                </a:lnTo>
                <a:lnTo>
                  <a:pt x="691" y="306"/>
                </a:lnTo>
                <a:lnTo>
                  <a:pt x="703" y="296"/>
                </a:lnTo>
                <a:lnTo>
                  <a:pt x="706" y="299"/>
                </a:lnTo>
                <a:lnTo>
                  <a:pt x="658" y="0"/>
                </a:lnTo>
                <a:lnTo>
                  <a:pt x="578" y="44"/>
                </a:lnTo>
                <a:lnTo>
                  <a:pt x="544" y="67"/>
                </a:lnTo>
                <a:lnTo>
                  <a:pt x="528" y="78"/>
                </a:lnTo>
                <a:lnTo>
                  <a:pt x="482" y="132"/>
                </a:lnTo>
                <a:lnTo>
                  <a:pt x="467" y="140"/>
                </a:lnTo>
                <a:lnTo>
                  <a:pt x="455" y="138"/>
                </a:lnTo>
                <a:lnTo>
                  <a:pt x="429" y="138"/>
                </a:lnTo>
                <a:lnTo>
                  <a:pt x="414" y="143"/>
                </a:lnTo>
                <a:lnTo>
                  <a:pt x="376" y="176"/>
                </a:lnTo>
                <a:lnTo>
                  <a:pt x="363" y="174"/>
                </a:lnTo>
                <a:lnTo>
                  <a:pt x="330" y="163"/>
                </a:lnTo>
                <a:lnTo>
                  <a:pt x="322" y="169"/>
                </a:lnTo>
                <a:lnTo>
                  <a:pt x="311" y="165"/>
                </a:lnTo>
                <a:lnTo>
                  <a:pt x="320" y="151"/>
                </a:lnTo>
                <a:lnTo>
                  <a:pt x="313" y="149"/>
                </a:lnTo>
                <a:lnTo>
                  <a:pt x="289" y="145"/>
                </a:lnTo>
                <a:lnTo>
                  <a:pt x="239" y="129"/>
                </a:lnTo>
                <a:lnTo>
                  <a:pt x="229" y="125"/>
                </a:lnTo>
                <a:lnTo>
                  <a:pt x="207" y="131"/>
                </a:lnTo>
                <a:lnTo>
                  <a:pt x="207" y="120"/>
                </a:lnTo>
                <a:lnTo>
                  <a:pt x="0" y="151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Rectangle 119"/>
          <p:cNvSpPr>
            <a:spLocks noChangeArrowheads="1"/>
          </p:cNvSpPr>
          <p:nvPr/>
        </p:nvSpPr>
        <p:spPr bwMode="auto">
          <a:xfrm>
            <a:off x="8026610" y="3931032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OH</a:t>
            </a:r>
            <a:endParaRPr lang="en-US" altLang="en-US"/>
          </a:p>
        </p:txBody>
      </p:sp>
      <p:sp>
        <p:nvSpPr>
          <p:cNvPr id="109" name="Freeform 120"/>
          <p:cNvSpPr>
            <a:spLocks/>
          </p:cNvSpPr>
          <p:nvPr/>
        </p:nvSpPr>
        <p:spPr bwMode="auto">
          <a:xfrm>
            <a:off x="7313822" y="4227895"/>
            <a:ext cx="982663" cy="534987"/>
          </a:xfrm>
          <a:custGeom>
            <a:avLst/>
            <a:gdLst>
              <a:gd name="T0" fmla="*/ 197009 w 1237"/>
              <a:gd name="T1" fmla="*/ 517550 h 675"/>
              <a:gd name="T2" fmla="*/ 191448 w 1237"/>
              <a:gd name="T3" fmla="*/ 489810 h 675"/>
              <a:gd name="T4" fmla="*/ 221635 w 1237"/>
              <a:gd name="T5" fmla="*/ 492981 h 675"/>
              <a:gd name="T6" fmla="*/ 787243 w 1237"/>
              <a:gd name="T7" fmla="*/ 431160 h 675"/>
              <a:gd name="T8" fmla="*/ 844439 w 1237"/>
              <a:gd name="T9" fmla="*/ 397079 h 675"/>
              <a:gd name="T10" fmla="*/ 877009 w 1237"/>
              <a:gd name="T11" fmla="*/ 365376 h 675"/>
              <a:gd name="T12" fmla="*/ 880981 w 1237"/>
              <a:gd name="T13" fmla="*/ 346355 h 675"/>
              <a:gd name="T14" fmla="*/ 896074 w 1237"/>
              <a:gd name="T15" fmla="*/ 321785 h 675"/>
              <a:gd name="T16" fmla="*/ 978691 w 1237"/>
              <a:gd name="T17" fmla="*/ 245698 h 675"/>
              <a:gd name="T18" fmla="*/ 973130 w 1237"/>
              <a:gd name="T19" fmla="*/ 233017 h 675"/>
              <a:gd name="T20" fmla="*/ 959626 w 1237"/>
              <a:gd name="T21" fmla="*/ 224298 h 675"/>
              <a:gd name="T22" fmla="*/ 942149 w 1237"/>
              <a:gd name="T23" fmla="*/ 213995 h 675"/>
              <a:gd name="T24" fmla="*/ 932616 w 1237"/>
              <a:gd name="T25" fmla="*/ 211617 h 675"/>
              <a:gd name="T26" fmla="*/ 888130 w 1237"/>
              <a:gd name="T27" fmla="*/ 146626 h 675"/>
              <a:gd name="T28" fmla="*/ 886542 w 1237"/>
              <a:gd name="T29" fmla="*/ 123641 h 675"/>
              <a:gd name="T30" fmla="*/ 882570 w 1237"/>
              <a:gd name="T31" fmla="*/ 86390 h 675"/>
              <a:gd name="T32" fmla="*/ 863504 w 1237"/>
              <a:gd name="T33" fmla="*/ 68954 h 675"/>
              <a:gd name="T34" fmla="*/ 834906 w 1237"/>
              <a:gd name="T35" fmla="*/ 45177 h 675"/>
              <a:gd name="T36" fmla="*/ 811869 w 1237"/>
              <a:gd name="T37" fmla="*/ 45969 h 675"/>
              <a:gd name="T38" fmla="*/ 798364 w 1237"/>
              <a:gd name="T39" fmla="*/ 59443 h 675"/>
              <a:gd name="T40" fmla="*/ 776121 w 1237"/>
              <a:gd name="T41" fmla="*/ 66576 h 675"/>
              <a:gd name="T42" fmla="*/ 742757 w 1237"/>
              <a:gd name="T43" fmla="*/ 59443 h 675"/>
              <a:gd name="T44" fmla="*/ 704626 w 1237"/>
              <a:gd name="T45" fmla="*/ 52310 h 675"/>
              <a:gd name="T46" fmla="*/ 658551 w 1237"/>
              <a:gd name="T47" fmla="*/ 45969 h 675"/>
              <a:gd name="T48" fmla="*/ 622009 w 1237"/>
              <a:gd name="T49" fmla="*/ 0 h 675"/>
              <a:gd name="T50" fmla="*/ 598972 w 1237"/>
              <a:gd name="T51" fmla="*/ 10303 h 675"/>
              <a:gd name="T52" fmla="*/ 574345 w 1237"/>
              <a:gd name="T53" fmla="*/ 1585 h 675"/>
              <a:gd name="T54" fmla="*/ 570374 w 1237"/>
              <a:gd name="T55" fmla="*/ 24570 h 675"/>
              <a:gd name="T56" fmla="*/ 572757 w 1237"/>
              <a:gd name="T57" fmla="*/ 66576 h 675"/>
              <a:gd name="T58" fmla="*/ 540187 w 1237"/>
              <a:gd name="T59" fmla="*/ 84805 h 675"/>
              <a:gd name="T60" fmla="*/ 506028 w 1237"/>
              <a:gd name="T61" fmla="*/ 87976 h 675"/>
              <a:gd name="T62" fmla="*/ 453598 w 1237"/>
              <a:gd name="T63" fmla="*/ 188632 h 675"/>
              <a:gd name="T64" fmla="*/ 412289 w 1237"/>
              <a:gd name="T65" fmla="*/ 221128 h 675"/>
              <a:gd name="T66" fmla="*/ 388458 w 1237"/>
              <a:gd name="T67" fmla="*/ 201314 h 675"/>
              <a:gd name="T68" fmla="*/ 369392 w 1237"/>
              <a:gd name="T69" fmla="*/ 250453 h 675"/>
              <a:gd name="T70" fmla="*/ 344766 w 1237"/>
              <a:gd name="T71" fmla="*/ 252038 h 675"/>
              <a:gd name="T72" fmla="*/ 313785 w 1237"/>
              <a:gd name="T73" fmla="*/ 245698 h 675"/>
              <a:gd name="T74" fmla="*/ 298691 w 1237"/>
              <a:gd name="T75" fmla="*/ 275816 h 675"/>
              <a:gd name="T76" fmla="*/ 255000 w 1237"/>
              <a:gd name="T77" fmla="*/ 252038 h 675"/>
              <a:gd name="T78" fmla="*/ 197804 w 1237"/>
              <a:gd name="T79" fmla="*/ 263134 h 675"/>
              <a:gd name="T80" fmla="*/ 195420 w 1237"/>
              <a:gd name="T81" fmla="*/ 282156 h 675"/>
              <a:gd name="T82" fmla="*/ 174766 w 1237"/>
              <a:gd name="T83" fmla="*/ 282949 h 675"/>
              <a:gd name="T84" fmla="*/ 176355 w 1237"/>
              <a:gd name="T85" fmla="*/ 287704 h 675"/>
              <a:gd name="T86" fmla="*/ 168411 w 1237"/>
              <a:gd name="T87" fmla="*/ 309104 h 675"/>
              <a:gd name="T88" fmla="*/ 165234 w 1237"/>
              <a:gd name="T89" fmla="*/ 319407 h 675"/>
              <a:gd name="T90" fmla="*/ 174766 w 1237"/>
              <a:gd name="T91" fmla="*/ 340807 h 675"/>
              <a:gd name="T92" fmla="*/ 122336 w 1237"/>
              <a:gd name="T93" fmla="*/ 359036 h 675"/>
              <a:gd name="T94" fmla="*/ 131869 w 1237"/>
              <a:gd name="T95" fmla="*/ 415308 h 675"/>
              <a:gd name="T96" fmla="*/ 97710 w 1237"/>
              <a:gd name="T97" fmla="*/ 411346 h 675"/>
              <a:gd name="T98" fmla="*/ 59579 w 1237"/>
              <a:gd name="T99" fmla="*/ 397872 h 675"/>
              <a:gd name="T100" fmla="*/ 34159 w 1237"/>
              <a:gd name="T101" fmla="*/ 436708 h 675"/>
              <a:gd name="T102" fmla="*/ 40514 w 1237"/>
              <a:gd name="T103" fmla="*/ 443841 h 675"/>
              <a:gd name="T104" fmla="*/ 53224 w 1237"/>
              <a:gd name="T105" fmla="*/ 466033 h 675"/>
              <a:gd name="T106" fmla="*/ 30981 w 1237"/>
              <a:gd name="T107" fmla="*/ 514380 h 675"/>
              <a:gd name="T108" fmla="*/ 7150 w 1237"/>
              <a:gd name="T109" fmla="*/ 519136 h 6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37" h="675">
                <a:moveTo>
                  <a:pt x="0" y="675"/>
                </a:moveTo>
                <a:lnTo>
                  <a:pt x="248" y="653"/>
                </a:lnTo>
                <a:lnTo>
                  <a:pt x="246" y="631"/>
                </a:lnTo>
                <a:lnTo>
                  <a:pt x="241" y="618"/>
                </a:lnTo>
                <a:lnTo>
                  <a:pt x="268" y="615"/>
                </a:lnTo>
                <a:lnTo>
                  <a:pt x="279" y="622"/>
                </a:lnTo>
                <a:lnTo>
                  <a:pt x="979" y="555"/>
                </a:lnTo>
                <a:lnTo>
                  <a:pt x="991" y="544"/>
                </a:lnTo>
                <a:lnTo>
                  <a:pt x="1003" y="533"/>
                </a:lnTo>
                <a:lnTo>
                  <a:pt x="1063" y="501"/>
                </a:lnTo>
                <a:lnTo>
                  <a:pt x="1071" y="484"/>
                </a:lnTo>
                <a:lnTo>
                  <a:pt x="1104" y="461"/>
                </a:lnTo>
                <a:lnTo>
                  <a:pt x="1106" y="444"/>
                </a:lnTo>
                <a:lnTo>
                  <a:pt x="1109" y="437"/>
                </a:lnTo>
                <a:lnTo>
                  <a:pt x="1128" y="428"/>
                </a:lnTo>
                <a:lnTo>
                  <a:pt x="1128" y="406"/>
                </a:lnTo>
                <a:lnTo>
                  <a:pt x="1145" y="390"/>
                </a:lnTo>
                <a:lnTo>
                  <a:pt x="1232" y="310"/>
                </a:lnTo>
                <a:lnTo>
                  <a:pt x="1237" y="294"/>
                </a:lnTo>
                <a:lnTo>
                  <a:pt x="1225" y="294"/>
                </a:lnTo>
                <a:lnTo>
                  <a:pt x="1215" y="287"/>
                </a:lnTo>
                <a:lnTo>
                  <a:pt x="1208" y="283"/>
                </a:lnTo>
                <a:lnTo>
                  <a:pt x="1205" y="278"/>
                </a:lnTo>
                <a:lnTo>
                  <a:pt x="1186" y="270"/>
                </a:lnTo>
                <a:lnTo>
                  <a:pt x="1179" y="270"/>
                </a:lnTo>
                <a:lnTo>
                  <a:pt x="1174" y="267"/>
                </a:lnTo>
                <a:lnTo>
                  <a:pt x="1152" y="232"/>
                </a:lnTo>
                <a:lnTo>
                  <a:pt x="1118" y="185"/>
                </a:lnTo>
                <a:lnTo>
                  <a:pt x="1114" y="171"/>
                </a:lnTo>
                <a:lnTo>
                  <a:pt x="1116" y="156"/>
                </a:lnTo>
                <a:lnTo>
                  <a:pt x="1116" y="138"/>
                </a:lnTo>
                <a:lnTo>
                  <a:pt x="1111" y="109"/>
                </a:lnTo>
                <a:lnTo>
                  <a:pt x="1104" y="100"/>
                </a:lnTo>
                <a:lnTo>
                  <a:pt x="1087" y="87"/>
                </a:lnTo>
                <a:lnTo>
                  <a:pt x="1068" y="84"/>
                </a:lnTo>
                <a:lnTo>
                  <a:pt x="1051" y="57"/>
                </a:lnTo>
                <a:lnTo>
                  <a:pt x="1042" y="44"/>
                </a:lnTo>
                <a:lnTo>
                  <a:pt x="1022" y="58"/>
                </a:lnTo>
                <a:lnTo>
                  <a:pt x="1018" y="69"/>
                </a:lnTo>
                <a:lnTo>
                  <a:pt x="1005" y="75"/>
                </a:lnTo>
                <a:lnTo>
                  <a:pt x="1001" y="80"/>
                </a:lnTo>
                <a:lnTo>
                  <a:pt x="977" y="84"/>
                </a:lnTo>
                <a:lnTo>
                  <a:pt x="947" y="71"/>
                </a:lnTo>
                <a:lnTo>
                  <a:pt x="935" y="75"/>
                </a:lnTo>
                <a:lnTo>
                  <a:pt x="923" y="93"/>
                </a:lnTo>
                <a:lnTo>
                  <a:pt x="887" y="66"/>
                </a:lnTo>
                <a:lnTo>
                  <a:pt x="854" y="71"/>
                </a:lnTo>
                <a:lnTo>
                  <a:pt x="829" y="58"/>
                </a:lnTo>
                <a:lnTo>
                  <a:pt x="815" y="28"/>
                </a:lnTo>
                <a:lnTo>
                  <a:pt x="783" y="0"/>
                </a:lnTo>
                <a:lnTo>
                  <a:pt x="766" y="13"/>
                </a:lnTo>
                <a:lnTo>
                  <a:pt x="754" y="13"/>
                </a:lnTo>
                <a:lnTo>
                  <a:pt x="738" y="2"/>
                </a:lnTo>
                <a:lnTo>
                  <a:pt x="723" y="2"/>
                </a:lnTo>
                <a:lnTo>
                  <a:pt x="718" y="20"/>
                </a:lnTo>
                <a:lnTo>
                  <a:pt x="718" y="31"/>
                </a:lnTo>
                <a:lnTo>
                  <a:pt x="728" y="71"/>
                </a:lnTo>
                <a:lnTo>
                  <a:pt x="721" y="84"/>
                </a:lnTo>
                <a:lnTo>
                  <a:pt x="702" y="89"/>
                </a:lnTo>
                <a:lnTo>
                  <a:pt x="680" y="107"/>
                </a:lnTo>
                <a:lnTo>
                  <a:pt x="653" y="104"/>
                </a:lnTo>
                <a:lnTo>
                  <a:pt x="637" y="111"/>
                </a:lnTo>
                <a:lnTo>
                  <a:pt x="637" y="145"/>
                </a:lnTo>
                <a:lnTo>
                  <a:pt x="571" y="238"/>
                </a:lnTo>
                <a:lnTo>
                  <a:pt x="562" y="278"/>
                </a:lnTo>
                <a:lnTo>
                  <a:pt x="519" y="279"/>
                </a:lnTo>
                <a:lnTo>
                  <a:pt x="501" y="256"/>
                </a:lnTo>
                <a:lnTo>
                  <a:pt x="489" y="254"/>
                </a:lnTo>
                <a:lnTo>
                  <a:pt x="477" y="270"/>
                </a:lnTo>
                <a:lnTo>
                  <a:pt x="465" y="316"/>
                </a:lnTo>
                <a:lnTo>
                  <a:pt x="453" y="327"/>
                </a:lnTo>
                <a:lnTo>
                  <a:pt x="434" y="318"/>
                </a:lnTo>
                <a:lnTo>
                  <a:pt x="424" y="298"/>
                </a:lnTo>
                <a:lnTo>
                  <a:pt x="395" y="310"/>
                </a:lnTo>
                <a:lnTo>
                  <a:pt x="384" y="345"/>
                </a:lnTo>
                <a:lnTo>
                  <a:pt x="376" y="348"/>
                </a:lnTo>
                <a:lnTo>
                  <a:pt x="371" y="343"/>
                </a:lnTo>
                <a:lnTo>
                  <a:pt x="321" y="318"/>
                </a:lnTo>
                <a:lnTo>
                  <a:pt x="280" y="334"/>
                </a:lnTo>
                <a:lnTo>
                  <a:pt x="249" y="332"/>
                </a:lnTo>
                <a:lnTo>
                  <a:pt x="244" y="350"/>
                </a:lnTo>
                <a:lnTo>
                  <a:pt x="246" y="356"/>
                </a:lnTo>
                <a:lnTo>
                  <a:pt x="232" y="361"/>
                </a:lnTo>
                <a:lnTo>
                  <a:pt x="220" y="357"/>
                </a:lnTo>
                <a:lnTo>
                  <a:pt x="219" y="357"/>
                </a:lnTo>
                <a:lnTo>
                  <a:pt x="222" y="363"/>
                </a:lnTo>
                <a:lnTo>
                  <a:pt x="215" y="374"/>
                </a:lnTo>
                <a:lnTo>
                  <a:pt x="212" y="390"/>
                </a:lnTo>
                <a:lnTo>
                  <a:pt x="205" y="395"/>
                </a:lnTo>
                <a:lnTo>
                  <a:pt x="208" y="403"/>
                </a:lnTo>
                <a:lnTo>
                  <a:pt x="224" y="424"/>
                </a:lnTo>
                <a:lnTo>
                  <a:pt x="220" y="430"/>
                </a:lnTo>
                <a:lnTo>
                  <a:pt x="167" y="446"/>
                </a:lnTo>
                <a:lnTo>
                  <a:pt x="154" y="453"/>
                </a:lnTo>
                <a:lnTo>
                  <a:pt x="155" y="479"/>
                </a:lnTo>
                <a:lnTo>
                  <a:pt x="166" y="524"/>
                </a:lnTo>
                <a:lnTo>
                  <a:pt x="144" y="535"/>
                </a:lnTo>
                <a:lnTo>
                  <a:pt x="123" y="519"/>
                </a:lnTo>
                <a:lnTo>
                  <a:pt x="103" y="508"/>
                </a:lnTo>
                <a:lnTo>
                  <a:pt x="75" y="502"/>
                </a:lnTo>
                <a:lnTo>
                  <a:pt x="53" y="513"/>
                </a:lnTo>
                <a:lnTo>
                  <a:pt x="43" y="551"/>
                </a:lnTo>
                <a:lnTo>
                  <a:pt x="46" y="557"/>
                </a:lnTo>
                <a:lnTo>
                  <a:pt x="51" y="560"/>
                </a:lnTo>
                <a:lnTo>
                  <a:pt x="62" y="566"/>
                </a:lnTo>
                <a:lnTo>
                  <a:pt x="67" y="588"/>
                </a:lnTo>
                <a:lnTo>
                  <a:pt x="50" y="646"/>
                </a:lnTo>
                <a:lnTo>
                  <a:pt x="39" y="649"/>
                </a:lnTo>
                <a:lnTo>
                  <a:pt x="31" y="647"/>
                </a:lnTo>
                <a:lnTo>
                  <a:pt x="9" y="655"/>
                </a:lnTo>
                <a:lnTo>
                  <a:pt x="0" y="675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Rectangle 121"/>
          <p:cNvSpPr>
            <a:spLocks noChangeArrowheads="1"/>
          </p:cNvSpPr>
          <p:nvPr/>
        </p:nvSpPr>
        <p:spPr bwMode="auto">
          <a:xfrm>
            <a:off x="7845635" y="4456495"/>
            <a:ext cx="195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KY</a:t>
            </a:r>
            <a:endParaRPr lang="en-US" altLang="en-US"/>
          </a:p>
        </p:txBody>
      </p:sp>
      <p:sp>
        <p:nvSpPr>
          <p:cNvPr id="111" name="Freeform 122" descr="20%"/>
          <p:cNvSpPr>
            <a:spLocks/>
          </p:cNvSpPr>
          <p:nvPr/>
        </p:nvSpPr>
        <p:spPr bwMode="auto">
          <a:xfrm>
            <a:off x="7226510" y="4629532"/>
            <a:ext cx="1096962" cy="409575"/>
          </a:xfrm>
          <a:custGeom>
            <a:avLst/>
            <a:gdLst>
              <a:gd name="T0" fmla="*/ 1096962 w 1382"/>
              <a:gd name="T1" fmla="*/ 0 h 515"/>
              <a:gd name="T2" fmla="*/ 874712 w 1382"/>
              <a:gd name="T3" fmla="*/ 28630 h 515"/>
              <a:gd name="T4" fmla="*/ 865187 w 1382"/>
              <a:gd name="T5" fmla="*/ 37379 h 515"/>
              <a:gd name="T6" fmla="*/ 309562 w 1382"/>
              <a:gd name="T7" fmla="*/ 90663 h 515"/>
              <a:gd name="T8" fmla="*/ 300831 w 1382"/>
              <a:gd name="T9" fmla="*/ 85096 h 515"/>
              <a:gd name="T10" fmla="*/ 279400 w 1382"/>
              <a:gd name="T11" fmla="*/ 87482 h 515"/>
              <a:gd name="T12" fmla="*/ 283369 w 1382"/>
              <a:gd name="T13" fmla="*/ 97821 h 515"/>
              <a:gd name="T14" fmla="*/ 284956 w 1382"/>
              <a:gd name="T15" fmla="*/ 115317 h 515"/>
              <a:gd name="T16" fmla="*/ 88106 w 1382"/>
              <a:gd name="T17" fmla="*/ 132814 h 515"/>
              <a:gd name="T18" fmla="*/ 78581 w 1382"/>
              <a:gd name="T19" fmla="*/ 156672 h 515"/>
              <a:gd name="T20" fmla="*/ 70644 w 1382"/>
              <a:gd name="T21" fmla="*/ 186893 h 515"/>
              <a:gd name="T22" fmla="*/ 73025 w 1382"/>
              <a:gd name="T23" fmla="*/ 197232 h 515"/>
              <a:gd name="T24" fmla="*/ 65087 w 1382"/>
              <a:gd name="T25" fmla="*/ 225067 h 515"/>
              <a:gd name="T26" fmla="*/ 62706 w 1382"/>
              <a:gd name="T27" fmla="*/ 232225 h 515"/>
              <a:gd name="T28" fmla="*/ 65087 w 1382"/>
              <a:gd name="T29" fmla="*/ 241769 h 515"/>
              <a:gd name="T30" fmla="*/ 57944 w 1382"/>
              <a:gd name="T31" fmla="*/ 256084 h 515"/>
              <a:gd name="T32" fmla="*/ 42069 w 1382"/>
              <a:gd name="T33" fmla="*/ 275171 h 515"/>
              <a:gd name="T34" fmla="*/ 34925 w 1382"/>
              <a:gd name="T35" fmla="*/ 312549 h 515"/>
              <a:gd name="T36" fmla="*/ 17462 w 1382"/>
              <a:gd name="T37" fmla="*/ 335613 h 515"/>
              <a:gd name="T38" fmla="*/ 20637 w 1382"/>
              <a:gd name="T39" fmla="*/ 360267 h 515"/>
              <a:gd name="T40" fmla="*/ 20637 w 1382"/>
              <a:gd name="T41" fmla="*/ 393669 h 515"/>
              <a:gd name="T42" fmla="*/ 15081 w 1382"/>
              <a:gd name="T43" fmla="*/ 393669 h 515"/>
              <a:gd name="T44" fmla="*/ 0 w 1382"/>
              <a:gd name="T45" fmla="*/ 409575 h 515"/>
              <a:gd name="T46" fmla="*/ 283369 w 1382"/>
              <a:gd name="T47" fmla="*/ 387307 h 515"/>
              <a:gd name="T48" fmla="*/ 635793 w 1382"/>
              <a:gd name="T49" fmla="*/ 354700 h 515"/>
              <a:gd name="T50" fmla="*/ 773112 w 1382"/>
              <a:gd name="T51" fmla="*/ 337203 h 515"/>
              <a:gd name="T52" fmla="*/ 777081 w 1382"/>
              <a:gd name="T53" fmla="*/ 295053 h 515"/>
              <a:gd name="T54" fmla="*/ 788987 w 1382"/>
              <a:gd name="T55" fmla="*/ 295053 h 515"/>
              <a:gd name="T56" fmla="*/ 794543 w 1382"/>
              <a:gd name="T57" fmla="*/ 294258 h 515"/>
              <a:gd name="T58" fmla="*/ 805656 w 1382"/>
              <a:gd name="T59" fmla="*/ 283919 h 515"/>
              <a:gd name="T60" fmla="*/ 807243 w 1382"/>
              <a:gd name="T61" fmla="*/ 271990 h 515"/>
              <a:gd name="T62" fmla="*/ 805656 w 1382"/>
              <a:gd name="T63" fmla="*/ 263241 h 515"/>
              <a:gd name="T64" fmla="*/ 809625 w 1382"/>
              <a:gd name="T65" fmla="*/ 253698 h 515"/>
              <a:gd name="T66" fmla="*/ 820737 w 1382"/>
              <a:gd name="T67" fmla="*/ 240178 h 515"/>
              <a:gd name="T68" fmla="*/ 849312 w 1382"/>
              <a:gd name="T69" fmla="*/ 227453 h 515"/>
              <a:gd name="T70" fmla="*/ 880268 w 1382"/>
              <a:gd name="T71" fmla="*/ 218705 h 515"/>
              <a:gd name="T72" fmla="*/ 912812 w 1382"/>
              <a:gd name="T73" fmla="*/ 190075 h 515"/>
              <a:gd name="T74" fmla="*/ 923925 w 1382"/>
              <a:gd name="T75" fmla="*/ 184508 h 515"/>
              <a:gd name="T76" fmla="*/ 943768 w 1382"/>
              <a:gd name="T77" fmla="*/ 165421 h 515"/>
              <a:gd name="T78" fmla="*/ 947737 w 1382"/>
              <a:gd name="T79" fmla="*/ 147924 h 515"/>
              <a:gd name="T80" fmla="*/ 950912 w 1382"/>
              <a:gd name="T81" fmla="*/ 147129 h 515"/>
              <a:gd name="T82" fmla="*/ 958850 w 1382"/>
              <a:gd name="T83" fmla="*/ 147129 h 515"/>
              <a:gd name="T84" fmla="*/ 964406 w 1382"/>
              <a:gd name="T85" fmla="*/ 139971 h 515"/>
              <a:gd name="T86" fmla="*/ 966787 w 1382"/>
              <a:gd name="T87" fmla="*/ 135200 h 515"/>
              <a:gd name="T88" fmla="*/ 977900 w 1382"/>
              <a:gd name="T89" fmla="*/ 124065 h 515"/>
              <a:gd name="T90" fmla="*/ 981868 w 1382"/>
              <a:gd name="T91" fmla="*/ 124861 h 515"/>
              <a:gd name="T92" fmla="*/ 989806 w 1382"/>
              <a:gd name="T93" fmla="*/ 132814 h 515"/>
              <a:gd name="T94" fmla="*/ 1000918 w 1382"/>
              <a:gd name="T95" fmla="*/ 124861 h 515"/>
              <a:gd name="T96" fmla="*/ 1002506 w 1382"/>
              <a:gd name="T97" fmla="*/ 119294 h 515"/>
              <a:gd name="T98" fmla="*/ 1018381 w 1382"/>
              <a:gd name="T99" fmla="*/ 104978 h 515"/>
              <a:gd name="T100" fmla="*/ 1031081 w 1382"/>
              <a:gd name="T101" fmla="*/ 101002 h 515"/>
              <a:gd name="T102" fmla="*/ 1052512 w 1382"/>
              <a:gd name="T103" fmla="*/ 99411 h 515"/>
              <a:gd name="T104" fmla="*/ 1075531 w 1382"/>
              <a:gd name="T105" fmla="*/ 58852 h 515"/>
              <a:gd name="T106" fmla="*/ 1092993 w 1382"/>
              <a:gd name="T107" fmla="*/ 46127 h 515"/>
              <a:gd name="T108" fmla="*/ 1094581 w 1382"/>
              <a:gd name="T109" fmla="*/ 34198 h 515"/>
              <a:gd name="T110" fmla="*/ 1096962 w 1382"/>
              <a:gd name="T111" fmla="*/ 24654 h 515"/>
              <a:gd name="T112" fmla="*/ 1094581 w 1382"/>
              <a:gd name="T113" fmla="*/ 11134 h 515"/>
              <a:gd name="T114" fmla="*/ 1096962 w 1382"/>
              <a:gd name="T115" fmla="*/ 0 h 5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82" h="515">
                <a:moveTo>
                  <a:pt x="1382" y="0"/>
                </a:moveTo>
                <a:lnTo>
                  <a:pt x="1102" y="36"/>
                </a:lnTo>
                <a:lnTo>
                  <a:pt x="1090" y="47"/>
                </a:lnTo>
                <a:lnTo>
                  <a:pt x="390" y="114"/>
                </a:lnTo>
                <a:lnTo>
                  <a:pt x="379" y="107"/>
                </a:lnTo>
                <a:lnTo>
                  <a:pt x="352" y="110"/>
                </a:lnTo>
                <a:lnTo>
                  <a:pt x="357" y="123"/>
                </a:lnTo>
                <a:lnTo>
                  <a:pt x="359" y="145"/>
                </a:lnTo>
                <a:lnTo>
                  <a:pt x="111" y="167"/>
                </a:lnTo>
                <a:lnTo>
                  <a:pt x="99" y="197"/>
                </a:lnTo>
                <a:lnTo>
                  <a:pt x="89" y="235"/>
                </a:lnTo>
                <a:lnTo>
                  <a:pt x="92" y="248"/>
                </a:lnTo>
                <a:lnTo>
                  <a:pt x="82" y="283"/>
                </a:lnTo>
                <a:lnTo>
                  <a:pt x="79" y="292"/>
                </a:lnTo>
                <a:lnTo>
                  <a:pt x="82" y="304"/>
                </a:lnTo>
                <a:lnTo>
                  <a:pt x="73" y="322"/>
                </a:lnTo>
                <a:lnTo>
                  <a:pt x="53" y="346"/>
                </a:lnTo>
                <a:lnTo>
                  <a:pt x="44" y="393"/>
                </a:lnTo>
                <a:lnTo>
                  <a:pt x="22" y="422"/>
                </a:lnTo>
                <a:lnTo>
                  <a:pt x="26" y="453"/>
                </a:lnTo>
                <a:lnTo>
                  <a:pt x="26" y="495"/>
                </a:lnTo>
                <a:lnTo>
                  <a:pt x="19" y="495"/>
                </a:lnTo>
                <a:lnTo>
                  <a:pt x="0" y="515"/>
                </a:lnTo>
                <a:lnTo>
                  <a:pt x="357" y="487"/>
                </a:lnTo>
                <a:lnTo>
                  <a:pt x="801" y="446"/>
                </a:lnTo>
                <a:lnTo>
                  <a:pt x="974" y="424"/>
                </a:lnTo>
                <a:lnTo>
                  <a:pt x="979" y="371"/>
                </a:lnTo>
                <a:lnTo>
                  <a:pt x="994" y="371"/>
                </a:lnTo>
                <a:lnTo>
                  <a:pt x="1001" y="370"/>
                </a:lnTo>
                <a:lnTo>
                  <a:pt x="1015" y="357"/>
                </a:lnTo>
                <a:lnTo>
                  <a:pt x="1017" y="342"/>
                </a:lnTo>
                <a:lnTo>
                  <a:pt x="1015" y="331"/>
                </a:lnTo>
                <a:lnTo>
                  <a:pt x="1020" y="319"/>
                </a:lnTo>
                <a:lnTo>
                  <a:pt x="1034" y="302"/>
                </a:lnTo>
                <a:lnTo>
                  <a:pt x="1070" y="286"/>
                </a:lnTo>
                <a:lnTo>
                  <a:pt x="1109" y="275"/>
                </a:lnTo>
                <a:lnTo>
                  <a:pt x="1150" y="239"/>
                </a:lnTo>
                <a:lnTo>
                  <a:pt x="1164" y="232"/>
                </a:lnTo>
                <a:lnTo>
                  <a:pt x="1189" y="208"/>
                </a:lnTo>
                <a:lnTo>
                  <a:pt x="1194" y="186"/>
                </a:lnTo>
                <a:lnTo>
                  <a:pt x="1198" y="185"/>
                </a:lnTo>
                <a:lnTo>
                  <a:pt x="1208" y="185"/>
                </a:lnTo>
                <a:lnTo>
                  <a:pt x="1215" y="176"/>
                </a:lnTo>
                <a:lnTo>
                  <a:pt x="1218" y="170"/>
                </a:lnTo>
                <a:lnTo>
                  <a:pt x="1232" y="156"/>
                </a:lnTo>
                <a:lnTo>
                  <a:pt x="1237" y="157"/>
                </a:lnTo>
                <a:lnTo>
                  <a:pt x="1247" y="167"/>
                </a:lnTo>
                <a:lnTo>
                  <a:pt x="1261" y="157"/>
                </a:lnTo>
                <a:lnTo>
                  <a:pt x="1263" y="150"/>
                </a:lnTo>
                <a:lnTo>
                  <a:pt x="1283" y="132"/>
                </a:lnTo>
                <a:lnTo>
                  <a:pt x="1299" y="127"/>
                </a:lnTo>
                <a:lnTo>
                  <a:pt x="1326" y="125"/>
                </a:lnTo>
                <a:lnTo>
                  <a:pt x="1355" y="74"/>
                </a:lnTo>
                <a:lnTo>
                  <a:pt x="1377" y="58"/>
                </a:lnTo>
                <a:lnTo>
                  <a:pt x="1379" y="43"/>
                </a:lnTo>
                <a:lnTo>
                  <a:pt x="1382" y="31"/>
                </a:lnTo>
                <a:lnTo>
                  <a:pt x="1379" y="14"/>
                </a:lnTo>
                <a:lnTo>
                  <a:pt x="138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Rectangle 123"/>
          <p:cNvSpPr>
            <a:spLocks noChangeArrowheads="1"/>
          </p:cNvSpPr>
          <p:nvPr/>
        </p:nvSpPr>
        <p:spPr bwMode="auto">
          <a:xfrm>
            <a:off x="7640847" y="4791457"/>
            <a:ext cx="187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TN</a:t>
            </a:r>
            <a:endParaRPr lang="en-US" altLang="en-US"/>
          </a:p>
        </p:txBody>
      </p:sp>
      <p:sp>
        <p:nvSpPr>
          <p:cNvPr id="113" name="Freeform 124"/>
          <p:cNvSpPr>
            <a:spLocks/>
          </p:cNvSpPr>
          <p:nvPr/>
        </p:nvSpPr>
        <p:spPr bwMode="auto">
          <a:xfrm>
            <a:off x="7074110" y="5016882"/>
            <a:ext cx="471487" cy="873125"/>
          </a:xfrm>
          <a:custGeom>
            <a:avLst/>
            <a:gdLst>
              <a:gd name="T0" fmla="*/ 436444 w 592"/>
              <a:gd name="T1" fmla="*/ 0 h 1100"/>
              <a:gd name="T2" fmla="*/ 152118 w 592"/>
              <a:gd name="T3" fmla="*/ 22225 h 1100"/>
              <a:gd name="T4" fmla="*/ 150525 w 592"/>
              <a:gd name="T5" fmla="*/ 31750 h 1100"/>
              <a:gd name="T6" fmla="*/ 125040 w 592"/>
              <a:gd name="T7" fmla="*/ 56356 h 1100"/>
              <a:gd name="T8" fmla="*/ 115482 w 592"/>
              <a:gd name="T9" fmla="*/ 83344 h 1100"/>
              <a:gd name="T10" fmla="*/ 116279 w 592"/>
              <a:gd name="T11" fmla="*/ 111125 h 1100"/>
              <a:gd name="T12" fmla="*/ 112297 w 592"/>
              <a:gd name="T13" fmla="*/ 128588 h 1100"/>
              <a:gd name="T14" fmla="*/ 88404 w 592"/>
              <a:gd name="T15" fmla="*/ 144463 h 1100"/>
              <a:gd name="T16" fmla="*/ 71679 w 592"/>
              <a:gd name="T17" fmla="*/ 171450 h 1100"/>
              <a:gd name="T18" fmla="*/ 63714 w 592"/>
              <a:gd name="T19" fmla="*/ 178594 h 1100"/>
              <a:gd name="T20" fmla="*/ 63714 w 592"/>
              <a:gd name="T21" fmla="*/ 201613 h 1100"/>
              <a:gd name="T22" fmla="*/ 50972 w 592"/>
              <a:gd name="T23" fmla="*/ 217488 h 1100"/>
              <a:gd name="T24" fmla="*/ 50972 w 592"/>
              <a:gd name="T25" fmla="*/ 236538 h 1100"/>
              <a:gd name="T26" fmla="*/ 43007 w 592"/>
              <a:gd name="T27" fmla="*/ 259556 h 1100"/>
              <a:gd name="T28" fmla="*/ 29468 w 592"/>
              <a:gd name="T29" fmla="*/ 283369 h 1100"/>
              <a:gd name="T30" fmla="*/ 35043 w 592"/>
              <a:gd name="T31" fmla="*/ 311150 h 1100"/>
              <a:gd name="T32" fmla="*/ 48582 w 592"/>
              <a:gd name="T33" fmla="*/ 323850 h 1100"/>
              <a:gd name="T34" fmla="*/ 50175 w 592"/>
              <a:gd name="T35" fmla="*/ 342900 h 1100"/>
              <a:gd name="T36" fmla="*/ 54157 w 592"/>
              <a:gd name="T37" fmla="*/ 348456 h 1100"/>
              <a:gd name="T38" fmla="*/ 54157 w 592"/>
              <a:gd name="T39" fmla="*/ 355600 h 1100"/>
              <a:gd name="T40" fmla="*/ 46989 w 592"/>
              <a:gd name="T41" fmla="*/ 361156 h 1100"/>
              <a:gd name="T42" fmla="*/ 43007 w 592"/>
              <a:gd name="T43" fmla="*/ 378619 h 1100"/>
              <a:gd name="T44" fmla="*/ 44600 w 592"/>
              <a:gd name="T45" fmla="*/ 387350 h 1100"/>
              <a:gd name="T46" fmla="*/ 43007 w 592"/>
              <a:gd name="T47" fmla="*/ 403225 h 1100"/>
              <a:gd name="T48" fmla="*/ 62122 w 592"/>
              <a:gd name="T49" fmla="*/ 437356 h 1100"/>
              <a:gd name="T50" fmla="*/ 63714 w 592"/>
              <a:gd name="T51" fmla="*/ 472281 h 1100"/>
              <a:gd name="T52" fmla="*/ 73272 w 592"/>
              <a:gd name="T53" fmla="*/ 490538 h 1100"/>
              <a:gd name="T54" fmla="*/ 82829 w 592"/>
              <a:gd name="T55" fmla="*/ 500856 h 1100"/>
              <a:gd name="T56" fmla="*/ 83625 w 592"/>
              <a:gd name="T57" fmla="*/ 516731 h 1100"/>
              <a:gd name="T58" fmla="*/ 63714 w 592"/>
              <a:gd name="T59" fmla="*/ 527050 h 1100"/>
              <a:gd name="T60" fmla="*/ 59732 w 592"/>
              <a:gd name="T61" fmla="*/ 534194 h 1100"/>
              <a:gd name="T62" fmla="*/ 50972 w 592"/>
              <a:gd name="T63" fmla="*/ 571500 h 1100"/>
              <a:gd name="T64" fmla="*/ 25486 w 592"/>
              <a:gd name="T65" fmla="*/ 614363 h 1100"/>
              <a:gd name="T66" fmla="*/ 796 w 592"/>
              <a:gd name="T67" fmla="*/ 690563 h 1100"/>
              <a:gd name="T68" fmla="*/ 0 w 592"/>
              <a:gd name="T69" fmla="*/ 745331 h 1100"/>
              <a:gd name="T70" fmla="*/ 263619 w 592"/>
              <a:gd name="T71" fmla="*/ 734219 h 1100"/>
              <a:gd name="T72" fmla="*/ 270786 w 592"/>
              <a:gd name="T73" fmla="*/ 742156 h 1100"/>
              <a:gd name="T74" fmla="*/ 262026 w 592"/>
              <a:gd name="T75" fmla="*/ 769938 h 1100"/>
              <a:gd name="T76" fmla="*/ 263619 w 592"/>
              <a:gd name="T77" fmla="*/ 810419 h 1100"/>
              <a:gd name="T78" fmla="*/ 292290 w 592"/>
              <a:gd name="T79" fmla="*/ 838994 h 1100"/>
              <a:gd name="T80" fmla="*/ 297865 w 592"/>
              <a:gd name="T81" fmla="*/ 873125 h 1100"/>
              <a:gd name="T82" fmla="*/ 316979 w 592"/>
              <a:gd name="T83" fmla="*/ 873125 h 1100"/>
              <a:gd name="T84" fmla="*/ 345651 w 592"/>
              <a:gd name="T85" fmla="*/ 849313 h 1100"/>
              <a:gd name="T86" fmla="*/ 410958 w 592"/>
              <a:gd name="T87" fmla="*/ 827088 h 1100"/>
              <a:gd name="T88" fmla="*/ 425294 w 592"/>
              <a:gd name="T89" fmla="*/ 833438 h 1100"/>
              <a:gd name="T90" fmla="*/ 448391 w 592"/>
              <a:gd name="T91" fmla="*/ 824706 h 1100"/>
              <a:gd name="T92" fmla="*/ 453169 w 592"/>
              <a:gd name="T93" fmla="*/ 831850 h 1100"/>
              <a:gd name="T94" fmla="*/ 466708 w 592"/>
              <a:gd name="T95" fmla="*/ 837406 h 1100"/>
              <a:gd name="T96" fmla="*/ 471487 w 592"/>
              <a:gd name="T97" fmla="*/ 833438 h 1100"/>
              <a:gd name="T98" fmla="*/ 442019 w 592"/>
              <a:gd name="T99" fmla="*/ 566738 h 1100"/>
              <a:gd name="T100" fmla="*/ 438833 w 592"/>
              <a:gd name="T101" fmla="*/ 542925 h 1100"/>
              <a:gd name="T102" fmla="*/ 448391 w 592"/>
              <a:gd name="T103" fmla="*/ 15875 h 1100"/>
              <a:gd name="T104" fmla="*/ 436444 w 592"/>
              <a:gd name="T105" fmla="*/ 0 h 11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92" h="1100">
                <a:moveTo>
                  <a:pt x="548" y="0"/>
                </a:moveTo>
                <a:lnTo>
                  <a:pt x="191" y="28"/>
                </a:lnTo>
                <a:lnTo>
                  <a:pt x="189" y="40"/>
                </a:lnTo>
                <a:lnTo>
                  <a:pt x="157" y="71"/>
                </a:lnTo>
                <a:lnTo>
                  <a:pt x="145" y="105"/>
                </a:lnTo>
                <a:lnTo>
                  <a:pt x="146" y="140"/>
                </a:lnTo>
                <a:lnTo>
                  <a:pt x="141" y="162"/>
                </a:lnTo>
                <a:lnTo>
                  <a:pt x="111" y="182"/>
                </a:lnTo>
                <a:lnTo>
                  <a:pt x="90" y="216"/>
                </a:lnTo>
                <a:lnTo>
                  <a:pt x="80" y="225"/>
                </a:lnTo>
                <a:lnTo>
                  <a:pt x="80" y="254"/>
                </a:lnTo>
                <a:lnTo>
                  <a:pt x="64" y="274"/>
                </a:lnTo>
                <a:lnTo>
                  <a:pt x="64" y="298"/>
                </a:lnTo>
                <a:lnTo>
                  <a:pt x="54" y="327"/>
                </a:lnTo>
                <a:lnTo>
                  <a:pt x="37" y="357"/>
                </a:lnTo>
                <a:lnTo>
                  <a:pt x="44" y="392"/>
                </a:lnTo>
                <a:lnTo>
                  <a:pt x="61" y="408"/>
                </a:lnTo>
                <a:lnTo>
                  <a:pt x="63" y="432"/>
                </a:lnTo>
                <a:lnTo>
                  <a:pt x="68" y="439"/>
                </a:lnTo>
                <a:lnTo>
                  <a:pt x="68" y="448"/>
                </a:lnTo>
                <a:lnTo>
                  <a:pt x="59" y="455"/>
                </a:lnTo>
                <a:lnTo>
                  <a:pt x="54" y="477"/>
                </a:lnTo>
                <a:lnTo>
                  <a:pt x="56" y="488"/>
                </a:lnTo>
                <a:lnTo>
                  <a:pt x="54" y="508"/>
                </a:lnTo>
                <a:lnTo>
                  <a:pt x="78" y="551"/>
                </a:lnTo>
                <a:lnTo>
                  <a:pt x="80" y="595"/>
                </a:lnTo>
                <a:lnTo>
                  <a:pt x="92" y="618"/>
                </a:lnTo>
                <a:lnTo>
                  <a:pt x="104" y="631"/>
                </a:lnTo>
                <a:lnTo>
                  <a:pt x="105" y="651"/>
                </a:lnTo>
                <a:lnTo>
                  <a:pt x="80" y="664"/>
                </a:lnTo>
                <a:lnTo>
                  <a:pt x="75" y="673"/>
                </a:lnTo>
                <a:lnTo>
                  <a:pt x="64" y="720"/>
                </a:lnTo>
                <a:lnTo>
                  <a:pt x="32" y="774"/>
                </a:lnTo>
                <a:lnTo>
                  <a:pt x="1" y="870"/>
                </a:lnTo>
                <a:lnTo>
                  <a:pt x="0" y="939"/>
                </a:lnTo>
                <a:lnTo>
                  <a:pt x="331" y="925"/>
                </a:lnTo>
                <a:lnTo>
                  <a:pt x="340" y="935"/>
                </a:lnTo>
                <a:lnTo>
                  <a:pt x="329" y="970"/>
                </a:lnTo>
                <a:lnTo>
                  <a:pt x="331" y="1021"/>
                </a:lnTo>
                <a:lnTo>
                  <a:pt x="367" y="1057"/>
                </a:lnTo>
                <a:lnTo>
                  <a:pt x="374" y="1100"/>
                </a:lnTo>
                <a:lnTo>
                  <a:pt x="398" y="1100"/>
                </a:lnTo>
                <a:lnTo>
                  <a:pt x="434" y="1070"/>
                </a:lnTo>
                <a:lnTo>
                  <a:pt x="516" y="1042"/>
                </a:lnTo>
                <a:lnTo>
                  <a:pt x="534" y="1050"/>
                </a:lnTo>
                <a:lnTo>
                  <a:pt x="563" y="1039"/>
                </a:lnTo>
                <a:lnTo>
                  <a:pt x="569" y="1048"/>
                </a:lnTo>
                <a:lnTo>
                  <a:pt x="586" y="1055"/>
                </a:lnTo>
                <a:lnTo>
                  <a:pt x="592" y="1050"/>
                </a:lnTo>
                <a:lnTo>
                  <a:pt x="555" y="714"/>
                </a:lnTo>
                <a:lnTo>
                  <a:pt x="551" y="684"/>
                </a:lnTo>
                <a:lnTo>
                  <a:pt x="563" y="20"/>
                </a:lnTo>
                <a:lnTo>
                  <a:pt x="548" y="0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Rectangle 125"/>
          <p:cNvSpPr>
            <a:spLocks noChangeArrowheads="1"/>
          </p:cNvSpPr>
          <p:nvPr/>
        </p:nvSpPr>
        <p:spPr bwMode="auto">
          <a:xfrm>
            <a:off x="7224922" y="5367720"/>
            <a:ext cx="209550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endParaRPr lang="en-US" altLang="en-US"/>
          </a:p>
        </p:txBody>
      </p:sp>
      <p:sp>
        <p:nvSpPr>
          <p:cNvPr id="115" name="Freeform 126" descr="20%"/>
          <p:cNvSpPr>
            <a:spLocks/>
          </p:cNvSpPr>
          <p:nvPr/>
        </p:nvSpPr>
        <p:spPr bwMode="auto">
          <a:xfrm>
            <a:off x="7510672" y="4983545"/>
            <a:ext cx="514350" cy="871537"/>
          </a:xfrm>
          <a:custGeom>
            <a:avLst/>
            <a:gdLst>
              <a:gd name="T0" fmla="*/ 0 w 649"/>
              <a:gd name="T1" fmla="*/ 32603 h 1096"/>
              <a:gd name="T2" fmla="*/ 11888 w 649"/>
              <a:gd name="T3" fmla="*/ 48507 h 1096"/>
              <a:gd name="T4" fmla="*/ 2378 w 649"/>
              <a:gd name="T5" fmla="*/ 576519 h 1096"/>
              <a:gd name="T6" fmla="*/ 5548 w 649"/>
              <a:gd name="T7" fmla="*/ 600374 h 1096"/>
              <a:gd name="T8" fmla="*/ 34871 w 649"/>
              <a:gd name="T9" fmla="*/ 867561 h 1096"/>
              <a:gd name="T10" fmla="*/ 42004 w 649"/>
              <a:gd name="T11" fmla="*/ 861199 h 1096"/>
              <a:gd name="T12" fmla="*/ 49929 w 649"/>
              <a:gd name="T13" fmla="*/ 855633 h 1096"/>
              <a:gd name="T14" fmla="*/ 72120 w 649"/>
              <a:gd name="T15" fmla="*/ 864380 h 1096"/>
              <a:gd name="T16" fmla="*/ 76875 w 649"/>
              <a:gd name="T17" fmla="*/ 854043 h 1096"/>
              <a:gd name="T18" fmla="*/ 81630 w 649"/>
              <a:gd name="T19" fmla="*/ 815078 h 1096"/>
              <a:gd name="T20" fmla="*/ 91141 w 649"/>
              <a:gd name="T21" fmla="*/ 788041 h 1096"/>
              <a:gd name="T22" fmla="*/ 104614 w 649"/>
              <a:gd name="T23" fmla="*/ 815078 h 1096"/>
              <a:gd name="T24" fmla="*/ 103029 w 649"/>
              <a:gd name="T25" fmla="*/ 825416 h 1096"/>
              <a:gd name="T26" fmla="*/ 109369 w 649"/>
              <a:gd name="T27" fmla="*/ 845295 h 1096"/>
              <a:gd name="T28" fmla="*/ 126012 w 649"/>
              <a:gd name="T29" fmla="*/ 871537 h 1096"/>
              <a:gd name="T30" fmla="*/ 141070 w 649"/>
              <a:gd name="T31" fmla="*/ 871537 h 1096"/>
              <a:gd name="T32" fmla="*/ 151373 w 649"/>
              <a:gd name="T33" fmla="*/ 871537 h 1096"/>
              <a:gd name="T34" fmla="*/ 170393 w 649"/>
              <a:gd name="T35" fmla="*/ 851657 h 1096"/>
              <a:gd name="T36" fmla="*/ 173563 w 649"/>
              <a:gd name="T37" fmla="*/ 850067 h 1096"/>
              <a:gd name="T38" fmla="*/ 181489 w 649"/>
              <a:gd name="T39" fmla="*/ 841319 h 1096"/>
              <a:gd name="T40" fmla="*/ 181489 w 649"/>
              <a:gd name="T41" fmla="*/ 838139 h 1096"/>
              <a:gd name="T42" fmla="*/ 179111 w 649"/>
              <a:gd name="T43" fmla="*/ 834163 h 1096"/>
              <a:gd name="T44" fmla="*/ 170393 w 649"/>
              <a:gd name="T45" fmla="*/ 830187 h 1096"/>
              <a:gd name="T46" fmla="*/ 170393 w 649"/>
              <a:gd name="T47" fmla="*/ 825416 h 1096"/>
              <a:gd name="T48" fmla="*/ 177526 w 649"/>
              <a:gd name="T49" fmla="*/ 809512 h 1096"/>
              <a:gd name="T50" fmla="*/ 174356 w 649"/>
              <a:gd name="T51" fmla="*/ 802355 h 1096"/>
              <a:gd name="T52" fmla="*/ 164053 w 649"/>
              <a:gd name="T53" fmla="*/ 793608 h 1096"/>
              <a:gd name="T54" fmla="*/ 160090 w 649"/>
              <a:gd name="T55" fmla="*/ 793608 h 1096"/>
              <a:gd name="T56" fmla="*/ 152958 w 649"/>
              <a:gd name="T57" fmla="*/ 786451 h 1096"/>
              <a:gd name="T58" fmla="*/ 141862 w 649"/>
              <a:gd name="T59" fmla="*/ 768956 h 1096"/>
              <a:gd name="T60" fmla="*/ 141070 w 649"/>
              <a:gd name="T61" fmla="*/ 756233 h 1096"/>
              <a:gd name="T62" fmla="*/ 145032 w 649"/>
              <a:gd name="T63" fmla="*/ 752257 h 1096"/>
              <a:gd name="T64" fmla="*/ 143447 w 649"/>
              <a:gd name="T65" fmla="*/ 747486 h 1096"/>
              <a:gd name="T66" fmla="*/ 143447 w 649"/>
              <a:gd name="T67" fmla="*/ 740329 h 1096"/>
              <a:gd name="T68" fmla="*/ 514350 w 649"/>
              <a:gd name="T69" fmla="*/ 701365 h 1096"/>
              <a:gd name="T70" fmla="*/ 513557 w 649"/>
              <a:gd name="T71" fmla="*/ 690232 h 1096"/>
              <a:gd name="T72" fmla="*/ 495329 w 649"/>
              <a:gd name="T73" fmla="*/ 662400 h 1096"/>
              <a:gd name="T74" fmla="*/ 498499 w 649"/>
              <a:gd name="T75" fmla="*/ 615483 h 1096"/>
              <a:gd name="T76" fmla="*/ 481856 w 649"/>
              <a:gd name="T77" fmla="*/ 577314 h 1096"/>
              <a:gd name="T78" fmla="*/ 479479 w 649"/>
              <a:gd name="T79" fmla="*/ 546301 h 1096"/>
              <a:gd name="T80" fmla="*/ 488989 w 649"/>
              <a:gd name="T81" fmla="*/ 523240 h 1096"/>
              <a:gd name="T82" fmla="*/ 488989 w 649"/>
              <a:gd name="T83" fmla="*/ 500180 h 1096"/>
              <a:gd name="T84" fmla="*/ 500877 w 649"/>
              <a:gd name="T85" fmla="*/ 479504 h 1096"/>
              <a:gd name="T86" fmla="*/ 502462 w 649"/>
              <a:gd name="T87" fmla="*/ 475528 h 1096"/>
              <a:gd name="T88" fmla="*/ 490574 w 649"/>
              <a:gd name="T89" fmla="*/ 459624 h 1096"/>
              <a:gd name="T90" fmla="*/ 494537 w 649"/>
              <a:gd name="T91" fmla="*/ 443720 h 1096"/>
              <a:gd name="T92" fmla="*/ 485819 w 649"/>
              <a:gd name="T93" fmla="*/ 433383 h 1096"/>
              <a:gd name="T94" fmla="*/ 472346 w 649"/>
              <a:gd name="T95" fmla="*/ 424636 h 1096"/>
              <a:gd name="T96" fmla="*/ 468383 w 649"/>
              <a:gd name="T97" fmla="*/ 413503 h 1096"/>
              <a:gd name="T98" fmla="*/ 460458 w 649"/>
              <a:gd name="T99" fmla="*/ 385671 h 1096"/>
              <a:gd name="T100" fmla="*/ 450948 w 649"/>
              <a:gd name="T101" fmla="*/ 376924 h 1096"/>
              <a:gd name="T102" fmla="*/ 351882 w 649"/>
              <a:gd name="T103" fmla="*/ 0 h 1096"/>
              <a:gd name="T104" fmla="*/ 0 w 649"/>
              <a:gd name="T105" fmla="*/ 32603 h 10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49" h="1096">
                <a:moveTo>
                  <a:pt x="0" y="41"/>
                </a:moveTo>
                <a:lnTo>
                  <a:pt x="15" y="61"/>
                </a:lnTo>
                <a:lnTo>
                  <a:pt x="3" y="725"/>
                </a:lnTo>
                <a:lnTo>
                  <a:pt x="7" y="755"/>
                </a:lnTo>
                <a:lnTo>
                  <a:pt x="44" y="1091"/>
                </a:lnTo>
                <a:lnTo>
                  <a:pt x="53" y="1083"/>
                </a:lnTo>
                <a:lnTo>
                  <a:pt x="63" y="1076"/>
                </a:lnTo>
                <a:lnTo>
                  <a:pt x="91" y="1087"/>
                </a:lnTo>
                <a:lnTo>
                  <a:pt x="97" y="1074"/>
                </a:lnTo>
                <a:lnTo>
                  <a:pt x="103" y="1025"/>
                </a:lnTo>
                <a:lnTo>
                  <a:pt x="115" y="991"/>
                </a:lnTo>
                <a:lnTo>
                  <a:pt x="132" y="1025"/>
                </a:lnTo>
                <a:lnTo>
                  <a:pt x="130" y="1038"/>
                </a:lnTo>
                <a:lnTo>
                  <a:pt x="138" y="1063"/>
                </a:lnTo>
                <a:lnTo>
                  <a:pt x="159" y="1096"/>
                </a:lnTo>
                <a:lnTo>
                  <a:pt x="178" y="1096"/>
                </a:lnTo>
                <a:lnTo>
                  <a:pt x="191" y="1096"/>
                </a:lnTo>
                <a:lnTo>
                  <a:pt x="215" y="1071"/>
                </a:lnTo>
                <a:lnTo>
                  <a:pt x="219" y="1069"/>
                </a:lnTo>
                <a:lnTo>
                  <a:pt x="229" y="1058"/>
                </a:lnTo>
                <a:lnTo>
                  <a:pt x="229" y="1054"/>
                </a:lnTo>
                <a:lnTo>
                  <a:pt x="226" y="1049"/>
                </a:lnTo>
                <a:lnTo>
                  <a:pt x="215" y="1044"/>
                </a:lnTo>
                <a:lnTo>
                  <a:pt x="215" y="1038"/>
                </a:lnTo>
                <a:lnTo>
                  <a:pt x="224" y="1018"/>
                </a:lnTo>
                <a:lnTo>
                  <a:pt x="220" y="1009"/>
                </a:lnTo>
                <a:lnTo>
                  <a:pt x="207" y="998"/>
                </a:lnTo>
                <a:lnTo>
                  <a:pt x="202" y="998"/>
                </a:lnTo>
                <a:lnTo>
                  <a:pt x="193" y="989"/>
                </a:lnTo>
                <a:lnTo>
                  <a:pt x="179" y="967"/>
                </a:lnTo>
                <a:lnTo>
                  <a:pt x="178" y="951"/>
                </a:lnTo>
                <a:lnTo>
                  <a:pt x="183" y="946"/>
                </a:lnTo>
                <a:lnTo>
                  <a:pt x="181" y="940"/>
                </a:lnTo>
                <a:lnTo>
                  <a:pt x="181" y="931"/>
                </a:lnTo>
                <a:lnTo>
                  <a:pt x="649" y="882"/>
                </a:lnTo>
                <a:lnTo>
                  <a:pt x="648" y="868"/>
                </a:lnTo>
                <a:lnTo>
                  <a:pt x="625" y="833"/>
                </a:lnTo>
                <a:lnTo>
                  <a:pt x="629" y="774"/>
                </a:lnTo>
                <a:lnTo>
                  <a:pt x="608" y="726"/>
                </a:lnTo>
                <a:lnTo>
                  <a:pt x="605" y="687"/>
                </a:lnTo>
                <a:lnTo>
                  <a:pt x="617" y="658"/>
                </a:lnTo>
                <a:lnTo>
                  <a:pt x="617" y="629"/>
                </a:lnTo>
                <a:lnTo>
                  <a:pt x="632" y="603"/>
                </a:lnTo>
                <a:lnTo>
                  <a:pt x="634" y="598"/>
                </a:lnTo>
                <a:lnTo>
                  <a:pt x="619" y="578"/>
                </a:lnTo>
                <a:lnTo>
                  <a:pt x="624" y="558"/>
                </a:lnTo>
                <a:lnTo>
                  <a:pt x="613" y="545"/>
                </a:lnTo>
                <a:lnTo>
                  <a:pt x="596" y="534"/>
                </a:lnTo>
                <a:lnTo>
                  <a:pt x="591" y="520"/>
                </a:lnTo>
                <a:lnTo>
                  <a:pt x="581" y="485"/>
                </a:lnTo>
                <a:lnTo>
                  <a:pt x="569" y="474"/>
                </a:lnTo>
                <a:lnTo>
                  <a:pt x="444" y="0"/>
                </a:lnTo>
                <a:lnTo>
                  <a:pt x="0" y="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"/>
          <p:cNvSpPr>
            <a:spLocks noChangeArrowheads="1"/>
          </p:cNvSpPr>
          <p:nvPr/>
        </p:nvSpPr>
        <p:spPr bwMode="auto">
          <a:xfrm>
            <a:off x="7661485" y="5304220"/>
            <a:ext cx="187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endParaRPr lang="en-US" altLang="en-US"/>
          </a:p>
        </p:txBody>
      </p:sp>
      <p:sp>
        <p:nvSpPr>
          <p:cNvPr id="117" name="Freeform 128"/>
          <p:cNvSpPr>
            <a:spLocks/>
          </p:cNvSpPr>
          <p:nvPr/>
        </p:nvSpPr>
        <p:spPr bwMode="auto">
          <a:xfrm>
            <a:off x="7863097" y="4935920"/>
            <a:ext cx="733425" cy="801687"/>
          </a:xfrm>
          <a:custGeom>
            <a:avLst/>
            <a:gdLst>
              <a:gd name="T0" fmla="*/ 99111 w 925"/>
              <a:gd name="T1" fmla="*/ 424282 h 1009"/>
              <a:gd name="T2" fmla="*/ 116555 w 925"/>
              <a:gd name="T3" fmla="*/ 460831 h 1009"/>
              <a:gd name="T4" fmla="*/ 133999 w 925"/>
              <a:gd name="T5" fmla="*/ 480694 h 1009"/>
              <a:gd name="T6" fmla="*/ 138756 w 925"/>
              <a:gd name="T7" fmla="*/ 506914 h 1009"/>
              <a:gd name="T8" fmla="*/ 149064 w 925"/>
              <a:gd name="T9" fmla="*/ 526777 h 1009"/>
              <a:gd name="T10" fmla="*/ 137170 w 925"/>
              <a:gd name="T11" fmla="*/ 570477 h 1009"/>
              <a:gd name="T12" fmla="*/ 130034 w 925"/>
              <a:gd name="T13" fmla="*/ 624505 h 1009"/>
              <a:gd name="T14" fmla="*/ 143513 w 925"/>
              <a:gd name="T15" fmla="*/ 709521 h 1009"/>
              <a:gd name="T16" fmla="*/ 162543 w 925"/>
              <a:gd name="T17" fmla="*/ 748453 h 1009"/>
              <a:gd name="T18" fmla="*/ 177608 w 925"/>
              <a:gd name="T19" fmla="*/ 771495 h 1009"/>
              <a:gd name="T20" fmla="*/ 185537 w 925"/>
              <a:gd name="T21" fmla="*/ 797714 h 1009"/>
              <a:gd name="T22" fmla="*/ 576432 w 925"/>
              <a:gd name="T23" fmla="*/ 792153 h 1009"/>
              <a:gd name="T24" fmla="*/ 601805 w 925"/>
              <a:gd name="T25" fmla="*/ 801687 h 1009"/>
              <a:gd name="T26" fmla="*/ 593876 w 925"/>
              <a:gd name="T27" fmla="*/ 741302 h 1009"/>
              <a:gd name="T28" fmla="*/ 599426 w 925"/>
              <a:gd name="T29" fmla="*/ 721439 h 1009"/>
              <a:gd name="T30" fmla="*/ 638278 w 925"/>
              <a:gd name="T31" fmla="*/ 725412 h 1009"/>
              <a:gd name="T32" fmla="*/ 674751 w 925"/>
              <a:gd name="T33" fmla="*/ 723822 h 1009"/>
              <a:gd name="T34" fmla="*/ 665236 w 925"/>
              <a:gd name="T35" fmla="*/ 679328 h 1009"/>
              <a:gd name="T36" fmla="*/ 668408 w 925"/>
              <a:gd name="T37" fmla="*/ 645163 h 1009"/>
              <a:gd name="T38" fmla="*/ 692195 w 925"/>
              <a:gd name="T39" fmla="*/ 556970 h 1009"/>
              <a:gd name="T40" fmla="*/ 712810 w 925"/>
              <a:gd name="T41" fmla="*/ 505325 h 1009"/>
              <a:gd name="T42" fmla="*/ 731839 w 925"/>
              <a:gd name="T43" fmla="*/ 489434 h 1009"/>
              <a:gd name="T44" fmla="*/ 724703 w 925"/>
              <a:gd name="T45" fmla="*/ 478311 h 1009"/>
              <a:gd name="T46" fmla="*/ 716774 w 925"/>
              <a:gd name="T47" fmla="*/ 476722 h 1009"/>
              <a:gd name="T48" fmla="*/ 691402 w 925"/>
              <a:gd name="T49" fmla="*/ 469571 h 1009"/>
              <a:gd name="T50" fmla="*/ 678715 w 925"/>
              <a:gd name="T51" fmla="*/ 424282 h 1009"/>
              <a:gd name="T52" fmla="*/ 641450 w 925"/>
              <a:gd name="T53" fmla="*/ 388528 h 1009"/>
              <a:gd name="T54" fmla="*/ 616870 w 925"/>
              <a:gd name="T55" fmla="*/ 336883 h 1009"/>
              <a:gd name="T56" fmla="*/ 597840 w 925"/>
              <a:gd name="T57" fmla="*/ 310664 h 1009"/>
              <a:gd name="T58" fmla="*/ 559782 w 925"/>
              <a:gd name="T59" fmla="*/ 278882 h 1009"/>
              <a:gd name="T60" fmla="*/ 543924 w 925"/>
              <a:gd name="T61" fmla="*/ 259019 h 1009"/>
              <a:gd name="T62" fmla="*/ 528859 w 925"/>
              <a:gd name="T63" fmla="*/ 235977 h 1009"/>
              <a:gd name="T64" fmla="*/ 463842 w 925"/>
              <a:gd name="T65" fmla="*/ 185921 h 1009"/>
              <a:gd name="T66" fmla="*/ 439262 w 925"/>
              <a:gd name="T67" fmla="*/ 163674 h 1009"/>
              <a:gd name="T68" fmla="*/ 408339 w 925"/>
              <a:gd name="T69" fmla="*/ 117591 h 1009"/>
              <a:gd name="T70" fmla="*/ 389310 w 925"/>
              <a:gd name="T71" fmla="*/ 93755 h 1009"/>
              <a:gd name="T72" fmla="*/ 324293 w 925"/>
              <a:gd name="T73" fmla="*/ 67536 h 1009"/>
              <a:gd name="T74" fmla="*/ 325086 w 925"/>
              <a:gd name="T75" fmla="*/ 27014 h 1009"/>
              <a:gd name="T76" fmla="*/ 341736 w 925"/>
              <a:gd name="T77" fmla="*/ 8740 h 1009"/>
              <a:gd name="T78" fmla="*/ 340151 w 925"/>
              <a:gd name="T79" fmla="*/ 0 h 1009"/>
              <a:gd name="T80" fmla="*/ 0 w 925"/>
              <a:gd name="T81" fmla="*/ 47672 h 1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5" h="1009">
                <a:moveTo>
                  <a:pt x="0" y="60"/>
                </a:moveTo>
                <a:lnTo>
                  <a:pt x="125" y="534"/>
                </a:lnTo>
                <a:lnTo>
                  <a:pt x="137" y="545"/>
                </a:lnTo>
                <a:lnTo>
                  <a:pt x="147" y="580"/>
                </a:lnTo>
                <a:lnTo>
                  <a:pt x="152" y="594"/>
                </a:lnTo>
                <a:lnTo>
                  <a:pt x="169" y="605"/>
                </a:lnTo>
                <a:lnTo>
                  <a:pt x="180" y="618"/>
                </a:lnTo>
                <a:lnTo>
                  <a:pt x="175" y="638"/>
                </a:lnTo>
                <a:lnTo>
                  <a:pt x="190" y="658"/>
                </a:lnTo>
                <a:lnTo>
                  <a:pt x="188" y="663"/>
                </a:lnTo>
                <a:lnTo>
                  <a:pt x="173" y="689"/>
                </a:lnTo>
                <a:lnTo>
                  <a:pt x="173" y="718"/>
                </a:lnTo>
                <a:lnTo>
                  <a:pt x="161" y="747"/>
                </a:lnTo>
                <a:lnTo>
                  <a:pt x="164" y="786"/>
                </a:lnTo>
                <a:lnTo>
                  <a:pt x="185" y="834"/>
                </a:lnTo>
                <a:lnTo>
                  <a:pt x="181" y="893"/>
                </a:lnTo>
                <a:lnTo>
                  <a:pt x="204" y="928"/>
                </a:lnTo>
                <a:lnTo>
                  <a:pt x="205" y="942"/>
                </a:lnTo>
                <a:lnTo>
                  <a:pt x="209" y="953"/>
                </a:lnTo>
                <a:lnTo>
                  <a:pt x="224" y="971"/>
                </a:lnTo>
                <a:lnTo>
                  <a:pt x="222" y="986"/>
                </a:lnTo>
                <a:lnTo>
                  <a:pt x="234" y="1004"/>
                </a:lnTo>
                <a:lnTo>
                  <a:pt x="720" y="969"/>
                </a:lnTo>
                <a:lnTo>
                  <a:pt x="727" y="997"/>
                </a:lnTo>
                <a:lnTo>
                  <a:pt x="735" y="1007"/>
                </a:lnTo>
                <a:lnTo>
                  <a:pt x="759" y="1009"/>
                </a:lnTo>
                <a:lnTo>
                  <a:pt x="762" y="982"/>
                </a:lnTo>
                <a:lnTo>
                  <a:pt x="749" y="933"/>
                </a:lnTo>
                <a:lnTo>
                  <a:pt x="750" y="919"/>
                </a:lnTo>
                <a:lnTo>
                  <a:pt x="756" y="908"/>
                </a:lnTo>
                <a:lnTo>
                  <a:pt x="771" y="897"/>
                </a:lnTo>
                <a:lnTo>
                  <a:pt x="805" y="913"/>
                </a:lnTo>
                <a:lnTo>
                  <a:pt x="834" y="915"/>
                </a:lnTo>
                <a:lnTo>
                  <a:pt x="851" y="911"/>
                </a:lnTo>
                <a:lnTo>
                  <a:pt x="846" y="873"/>
                </a:lnTo>
                <a:lnTo>
                  <a:pt x="839" y="855"/>
                </a:lnTo>
                <a:lnTo>
                  <a:pt x="839" y="830"/>
                </a:lnTo>
                <a:lnTo>
                  <a:pt x="843" y="812"/>
                </a:lnTo>
                <a:lnTo>
                  <a:pt x="868" y="732"/>
                </a:lnTo>
                <a:lnTo>
                  <a:pt x="873" y="701"/>
                </a:lnTo>
                <a:lnTo>
                  <a:pt x="884" y="669"/>
                </a:lnTo>
                <a:lnTo>
                  <a:pt x="899" y="636"/>
                </a:lnTo>
                <a:lnTo>
                  <a:pt x="914" y="620"/>
                </a:lnTo>
                <a:lnTo>
                  <a:pt x="923" y="616"/>
                </a:lnTo>
                <a:lnTo>
                  <a:pt x="925" y="607"/>
                </a:lnTo>
                <a:lnTo>
                  <a:pt x="914" y="602"/>
                </a:lnTo>
                <a:lnTo>
                  <a:pt x="913" y="598"/>
                </a:lnTo>
                <a:lnTo>
                  <a:pt x="904" y="600"/>
                </a:lnTo>
                <a:lnTo>
                  <a:pt x="880" y="594"/>
                </a:lnTo>
                <a:lnTo>
                  <a:pt x="872" y="591"/>
                </a:lnTo>
                <a:lnTo>
                  <a:pt x="867" y="580"/>
                </a:lnTo>
                <a:lnTo>
                  <a:pt x="856" y="534"/>
                </a:lnTo>
                <a:lnTo>
                  <a:pt x="834" y="502"/>
                </a:lnTo>
                <a:lnTo>
                  <a:pt x="809" y="489"/>
                </a:lnTo>
                <a:lnTo>
                  <a:pt x="795" y="444"/>
                </a:lnTo>
                <a:lnTo>
                  <a:pt x="778" y="424"/>
                </a:lnTo>
                <a:lnTo>
                  <a:pt x="771" y="399"/>
                </a:lnTo>
                <a:lnTo>
                  <a:pt x="754" y="391"/>
                </a:lnTo>
                <a:lnTo>
                  <a:pt x="725" y="379"/>
                </a:lnTo>
                <a:lnTo>
                  <a:pt x="706" y="351"/>
                </a:lnTo>
                <a:lnTo>
                  <a:pt x="686" y="339"/>
                </a:lnTo>
                <a:lnTo>
                  <a:pt x="686" y="326"/>
                </a:lnTo>
                <a:lnTo>
                  <a:pt x="675" y="306"/>
                </a:lnTo>
                <a:lnTo>
                  <a:pt x="667" y="297"/>
                </a:lnTo>
                <a:lnTo>
                  <a:pt x="638" y="286"/>
                </a:lnTo>
                <a:lnTo>
                  <a:pt x="585" y="234"/>
                </a:lnTo>
                <a:lnTo>
                  <a:pt x="559" y="225"/>
                </a:lnTo>
                <a:lnTo>
                  <a:pt x="554" y="206"/>
                </a:lnTo>
                <a:lnTo>
                  <a:pt x="530" y="187"/>
                </a:lnTo>
                <a:lnTo>
                  <a:pt x="515" y="148"/>
                </a:lnTo>
                <a:lnTo>
                  <a:pt x="496" y="130"/>
                </a:lnTo>
                <a:lnTo>
                  <a:pt x="491" y="118"/>
                </a:lnTo>
                <a:lnTo>
                  <a:pt x="455" y="112"/>
                </a:lnTo>
                <a:lnTo>
                  <a:pt x="409" y="85"/>
                </a:lnTo>
                <a:lnTo>
                  <a:pt x="395" y="71"/>
                </a:lnTo>
                <a:lnTo>
                  <a:pt x="410" y="34"/>
                </a:lnTo>
                <a:lnTo>
                  <a:pt x="422" y="23"/>
                </a:lnTo>
                <a:lnTo>
                  <a:pt x="431" y="11"/>
                </a:lnTo>
                <a:lnTo>
                  <a:pt x="433" y="3"/>
                </a:lnTo>
                <a:lnTo>
                  <a:pt x="429" y="0"/>
                </a:lnTo>
                <a:lnTo>
                  <a:pt x="173" y="38"/>
                </a:lnTo>
                <a:lnTo>
                  <a:pt x="0" y="60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Rectangle 129"/>
          <p:cNvSpPr>
            <a:spLocks noChangeArrowheads="1"/>
          </p:cNvSpPr>
          <p:nvPr/>
        </p:nvSpPr>
        <p:spPr bwMode="auto">
          <a:xfrm>
            <a:off x="8105985" y="5272470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GA</a:t>
            </a:r>
            <a:endParaRPr lang="en-US" altLang="en-US"/>
          </a:p>
        </p:txBody>
      </p:sp>
      <p:sp>
        <p:nvSpPr>
          <p:cNvPr id="119" name="Freeform 130"/>
          <p:cNvSpPr>
            <a:spLocks/>
          </p:cNvSpPr>
          <p:nvPr/>
        </p:nvSpPr>
        <p:spPr bwMode="auto">
          <a:xfrm>
            <a:off x="7650372" y="5648707"/>
            <a:ext cx="1220788" cy="979488"/>
          </a:xfrm>
          <a:custGeom>
            <a:avLst/>
            <a:gdLst>
              <a:gd name="T0" fmla="*/ 2381 w 1538"/>
              <a:gd name="T1" fmla="*/ 81756 h 1234"/>
              <a:gd name="T2" fmla="*/ 794 w 1538"/>
              <a:gd name="T3" fmla="*/ 103188 h 1234"/>
              <a:gd name="T4" fmla="*/ 23019 w 1538"/>
              <a:gd name="T5" fmla="*/ 127794 h 1234"/>
              <a:gd name="T6" fmla="*/ 29369 w 1538"/>
              <a:gd name="T7" fmla="*/ 159544 h 1234"/>
              <a:gd name="T8" fmla="*/ 40481 w 1538"/>
              <a:gd name="T9" fmla="*/ 172244 h 1234"/>
              <a:gd name="T10" fmla="*/ 32544 w 1538"/>
              <a:gd name="T11" fmla="*/ 195263 h 1234"/>
              <a:gd name="T12" fmla="*/ 65088 w 1538"/>
              <a:gd name="T13" fmla="*/ 185738 h 1234"/>
              <a:gd name="T14" fmla="*/ 84138 w 1538"/>
              <a:gd name="T15" fmla="*/ 159544 h 1234"/>
              <a:gd name="T16" fmla="*/ 103188 w 1538"/>
              <a:gd name="T17" fmla="*/ 157956 h 1234"/>
              <a:gd name="T18" fmla="*/ 89694 w 1538"/>
              <a:gd name="T19" fmla="*/ 179388 h 1234"/>
              <a:gd name="T20" fmla="*/ 185738 w 1538"/>
              <a:gd name="T21" fmla="*/ 149225 h 1234"/>
              <a:gd name="T22" fmla="*/ 182563 w 1538"/>
              <a:gd name="T23" fmla="*/ 165100 h 1234"/>
              <a:gd name="T24" fmla="*/ 245269 w 1538"/>
              <a:gd name="T25" fmla="*/ 182563 h 1234"/>
              <a:gd name="T26" fmla="*/ 283369 w 1538"/>
              <a:gd name="T27" fmla="*/ 189706 h 1234"/>
              <a:gd name="T28" fmla="*/ 311944 w 1538"/>
              <a:gd name="T29" fmla="*/ 200025 h 1234"/>
              <a:gd name="T30" fmla="*/ 310356 w 1538"/>
              <a:gd name="T31" fmla="*/ 208756 h 1234"/>
              <a:gd name="T32" fmla="*/ 354013 w 1538"/>
              <a:gd name="T33" fmla="*/ 254794 h 1234"/>
              <a:gd name="T34" fmla="*/ 344488 w 1538"/>
              <a:gd name="T35" fmla="*/ 265906 h 1234"/>
              <a:gd name="T36" fmla="*/ 341313 w 1538"/>
              <a:gd name="T37" fmla="*/ 274638 h 1234"/>
              <a:gd name="T38" fmla="*/ 402431 w 1538"/>
              <a:gd name="T39" fmla="*/ 254794 h 1234"/>
              <a:gd name="T40" fmla="*/ 490538 w 1538"/>
              <a:gd name="T41" fmla="*/ 217488 h 1234"/>
              <a:gd name="T42" fmla="*/ 494506 w 1538"/>
              <a:gd name="T43" fmla="*/ 184150 h 1234"/>
              <a:gd name="T44" fmla="*/ 608806 w 1538"/>
              <a:gd name="T45" fmla="*/ 223044 h 1234"/>
              <a:gd name="T46" fmla="*/ 681038 w 1538"/>
              <a:gd name="T47" fmla="*/ 293688 h 1234"/>
              <a:gd name="T48" fmla="*/ 731044 w 1538"/>
              <a:gd name="T49" fmla="*/ 317500 h 1234"/>
              <a:gd name="T50" fmla="*/ 759619 w 1538"/>
              <a:gd name="T51" fmla="*/ 372269 h 1234"/>
              <a:gd name="T52" fmla="*/ 755650 w 1538"/>
              <a:gd name="T53" fmla="*/ 501650 h 1234"/>
              <a:gd name="T54" fmla="*/ 788194 w 1538"/>
              <a:gd name="T55" fmla="*/ 570707 h 1234"/>
              <a:gd name="T56" fmla="*/ 781050 w 1538"/>
              <a:gd name="T57" fmla="*/ 523875 h 1234"/>
              <a:gd name="T58" fmla="*/ 806450 w 1538"/>
              <a:gd name="T59" fmla="*/ 540544 h 1234"/>
              <a:gd name="T60" fmla="*/ 820738 w 1538"/>
              <a:gd name="T61" fmla="*/ 526257 h 1234"/>
              <a:gd name="T62" fmla="*/ 819150 w 1538"/>
              <a:gd name="T63" fmla="*/ 554832 h 1234"/>
              <a:gd name="T64" fmla="*/ 796132 w 1538"/>
              <a:gd name="T65" fmla="*/ 598488 h 1234"/>
              <a:gd name="T66" fmla="*/ 819150 w 1538"/>
              <a:gd name="T67" fmla="*/ 638969 h 1234"/>
              <a:gd name="T68" fmla="*/ 880269 w 1538"/>
              <a:gd name="T69" fmla="*/ 715169 h 1234"/>
              <a:gd name="T70" fmla="*/ 901700 w 1538"/>
              <a:gd name="T71" fmla="*/ 723900 h 1234"/>
              <a:gd name="T72" fmla="*/ 928688 w 1538"/>
              <a:gd name="T73" fmla="*/ 773907 h 1234"/>
              <a:gd name="T74" fmla="*/ 978694 w 1538"/>
              <a:gd name="T75" fmla="*/ 858838 h 1234"/>
              <a:gd name="T76" fmla="*/ 1068388 w 1538"/>
              <a:gd name="T77" fmla="*/ 927894 h 1234"/>
              <a:gd name="T78" fmla="*/ 1100932 w 1538"/>
              <a:gd name="T79" fmla="*/ 946150 h 1234"/>
              <a:gd name="T80" fmla="*/ 1090613 w 1538"/>
              <a:gd name="T81" fmla="*/ 956469 h 1234"/>
              <a:gd name="T82" fmla="*/ 1079500 w 1538"/>
              <a:gd name="T83" fmla="*/ 966788 h 1234"/>
              <a:gd name="T84" fmla="*/ 1114425 w 1538"/>
              <a:gd name="T85" fmla="*/ 972344 h 1234"/>
              <a:gd name="T86" fmla="*/ 1201738 w 1538"/>
              <a:gd name="T87" fmla="*/ 922338 h 1234"/>
              <a:gd name="T88" fmla="*/ 1196182 w 1538"/>
              <a:gd name="T89" fmla="*/ 865982 h 1234"/>
              <a:gd name="T90" fmla="*/ 1205707 w 1538"/>
              <a:gd name="T91" fmla="*/ 777875 h 1234"/>
              <a:gd name="T92" fmla="*/ 1196182 w 1538"/>
              <a:gd name="T93" fmla="*/ 642938 h 1234"/>
              <a:gd name="T94" fmla="*/ 1123157 w 1538"/>
              <a:gd name="T95" fmla="*/ 506413 h 1234"/>
              <a:gd name="T96" fmla="*/ 1089025 w 1538"/>
              <a:gd name="T97" fmla="*/ 446088 h 1234"/>
              <a:gd name="T98" fmla="*/ 1087438 w 1538"/>
              <a:gd name="T99" fmla="*/ 394494 h 1234"/>
              <a:gd name="T100" fmla="*/ 1023938 w 1538"/>
              <a:gd name="T101" fmla="*/ 303213 h 1234"/>
              <a:gd name="T102" fmla="*/ 977900 w 1538"/>
              <a:gd name="T103" fmla="*/ 247650 h 1234"/>
              <a:gd name="T104" fmla="*/ 911225 w 1538"/>
              <a:gd name="T105" fmla="*/ 84931 h 1234"/>
              <a:gd name="T106" fmla="*/ 896144 w 1538"/>
              <a:gd name="T107" fmla="*/ 64294 h 1234"/>
              <a:gd name="T108" fmla="*/ 873125 w 1538"/>
              <a:gd name="T109" fmla="*/ 14288 h 1234"/>
              <a:gd name="T110" fmla="*/ 811213 w 1538"/>
              <a:gd name="T111" fmla="*/ 8731 h 1234"/>
              <a:gd name="T112" fmla="*/ 815975 w 1538"/>
              <a:gd name="T113" fmla="*/ 67469 h 1234"/>
              <a:gd name="T114" fmla="*/ 788194 w 1538"/>
              <a:gd name="T115" fmla="*/ 79375 h 1234"/>
              <a:gd name="T116" fmla="*/ 387350 w 1538"/>
              <a:gd name="T117" fmla="*/ 70644 h 1234"/>
              <a:gd name="T118" fmla="*/ 373856 w 1538"/>
              <a:gd name="T119" fmla="*/ 35719 h 12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38" h="1234">
                <a:moveTo>
                  <a:pt x="471" y="45"/>
                </a:moveTo>
                <a:lnTo>
                  <a:pt x="3" y="94"/>
                </a:lnTo>
                <a:lnTo>
                  <a:pt x="3" y="103"/>
                </a:lnTo>
                <a:lnTo>
                  <a:pt x="5" y="109"/>
                </a:lnTo>
                <a:lnTo>
                  <a:pt x="0" y="114"/>
                </a:lnTo>
                <a:lnTo>
                  <a:pt x="1" y="130"/>
                </a:lnTo>
                <a:lnTo>
                  <a:pt x="15" y="152"/>
                </a:lnTo>
                <a:lnTo>
                  <a:pt x="24" y="161"/>
                </a:lnTo>
                <a:lnTo>
                  <a:pt x="29" y="161"/>
                </a:lnTo>
                <a:lnTo>
                  <a:pt x="42" y="172"/>
                </a:lnTo>
                <a:lnTo>
                  <a:pt x="46" y="181"/>
                </a:lnTo>
                <a:lnTo>
                  <a:pt x="37" y="201"/>
                </a:lnTo>
                <a:lnTo>
                  <a:pt x="37" y="207"/>
                </a:lnTo>
                <a:lnTo>
                  <a:pt x="48" y="212"/>
                </a:lnTo>
                <a:lnTo>
                  <a:pt x="51" y="217"/>
                </a:lnTo>
                <a:lnTo>
                  <a:pt x="51" y="221"/>
                </a:lnTo>
                <a:lnTo>
                  <a:pt x="41" y="232"/>
                </a:lnTo>
                <a:lnTo>
                  <a:pt x="41" y="246"/>
                </a:lnTo>
                <a:lnTo>
                  <a:pt x="44" y="248"/>
                </a:lnTo>
                <a:lnTo>
                  <a:pt x="73" y="239"/>
                </a:lnTo>
                <a:lnTo>
                  <a:pt x="82" y="234"/>
                </a:lnTo>
                <a:lnTo>
                  <a:pt x="90" y="205"/>
                </a:lnTo>
                <a:lnTo>
                  <a:pt x="95" y="197"/>
                </a:lnTo>
                <a:lnTo>
                  <a:pt x="106" y="201"/>
                </a:lnTo>
                <a:lnTo>
                  <a:pt x="116" y="201"/>
                </a:lnTo>
                <a:lnTo>
                  <a:pt x="121" y="197"/>
                </a:lnTo>
                <a:lnTo>
                  <a:pt x="130" y="199"/>
                </a:lnTo>
                <a:lnTo>
                  <a:pt x="128" y="207"/>
                </a:lnTo>
                <a:lnTo>
                  <a:pt x="109" y="223"/>
                </a:lnTo>
                <a:lnTo>
                  <a:pt x="113" y="226"/>
                </a:lnTo>
                <a:lnTo>
                  <a:pt x="128" y="217"/>
                </a:lnTo>
                <a:lnTo>
                  <a:pt x="150" y="217"/>
                </a:lnTo>
                <a:lnTo>
                  <a:pt x="234" y="188"/>
                </a:lnTo>
                <a:lnTo>
                  <a:pt x="246" y="188"/>
                </a:lnTo>
                <a:lnTo>
                  <a:pt x="246" y="194"/>
                </a:lnTo>
                <a:lnTo>
                  <a:pt x="230" y="208"/>
                </a:lnTo>
                <a:lnTo>
                  <a:pt x="237" y="212"/>
                </a:lnTo>
                <a:lnTo>
                  <a:pt x="273" y="216"/>
                </a:lnTo>
                <a:lnTo>
                  <a:pt x="309" y="230"/>
                </a:lnTo>
                <a:lnTo>
                  <a:pt x="347" y="248"/>
                </a:lnTo>
                <a:lnTo>
                  <a:pt x="357" y="254"/>
                </a:lnTo>
                <a:lnTo>
                  <a:pt x="357" y="239"/>
                </a:lnTo>
                <a:lnTo>
                  <a:pt x="364" y="234"/>
                </a:lnTo>
                <a:lnTo>
                  <a:pt x="371" y="243"/>
                </a:lnTo>
                <a:lnTo>
                  <a:pt x="393" y="252"/>
                </a:lnTo>
                <a:lnTo>
                  <a:pt x="400" y="254"/>
                </a:lnTo>
                <a:lnTo>
                  <a:pt x="400" y="259"/>
                </a:lnTo>
                <a:lnTo>
                  <a:pt x="391" y="263"/>
                </a:lnTo>
                <a:lnTo>
                  <a:pt x="394" y="270"/>
                </a:lnTo>
                <a:lnTo>
                  <a:pt x="442" y="308"/>
                </a:lnTo>
                <a:lnTo>
                  <a:pt x="446" y="321"/>
                </a:lnTo>
                <a:lnTo>
                  <a:pt x="444" y="332"/>
                </a:lnTo>
                <a:lnTo>
                  <a:pt x="439" y="341"/>
                </a:lnTo>
                <a:lnTo>
                  <a:pt x="434" y="335"/>
                </a:lnTo>
                <a:lnTo>
                  <a:pt x="430" y="324"/>
                </a:lnTo>
                <a:lnTo>
                  <a:pt x="427" y="337"/>
                </a:lnTo>
                <a:lnTo>
                  <a:pt x="430" y="346"/>
                </a:lnTo>
                <a:lnTo>
                  <a:pt x="439" y="350"/>
                </a:lnTo>
                <a:lnTo>
                  <a:pt x="504" y="330"/>
                </a:lnTo>
                <a:lnTo>
                  <a:pt x="507" y="321"/>
                </a:lnTo>
                <a:lnTo>
                  <a:pt x="531" y="319"/>
                </a:lnTo>
                <a:lnTo>
                  <a:pt x="582" y="274"/>
                </a:lnTo>
                <a:lnTo>
                  <a:pt x="618" y="274"/>
                </a:lnTo>
                <a:lnTo>
                  <a:pt x="618" y="265"/>
                </a:lnTo>
                <a:lnTo>
                  <a:pt x="613" y="255"/>
                </a:lnTo>
                <a:lnTo>
                  <a:pt x="623" y="232"/>
                </a:lnTo>
                <a:lnTo>
                  <a:pt x="680" y="223"/>
                </a:lnTo>
                <a:lnTo>
                  <a:pt x="764" y="268"/>
                </a:lnTo>
                <a:lnTo>
                  <a:pt x="767" y="281"/>
                </a:lnTo>
                <a:lnTo>
                  <a:pt x="787" y="299"/>
                </a:lnTo>
                <a:lnTo>
                  <a:pt x="805" y="330"/>
                </a:lnTo>
                <a:lnTo>
                  <a:pt x="858" y="370"/>
                </a:lnTo>
                <a:lnTo>
                  <a:pt x="866" y="386"/>
                </a:lnTo>
                <a:lnTo>
                  <a:pt x="880" y="400"/>
                </a:lnTo>
                <a:lnTo>
                  <a:pt x="921" y="400"/>
                </a:lnTo>
                <a:lnTo>
                  <a:pt x="952" y="448"/>
                </a:lnTo>
                <a:lnTo>
                  <a:pt x="962" y="457"/>
                </a:lnTo>
                <a:lnTo>
                  <a:pt x="957" y="469"/>
                </a:lnTo>
                <a:lnTo>
                  <a:pt x="970" y="520"/>
                </a:lnTo>
                <a:lnTo>
                  <a:pt x="963" y="574"/>
                </a:lnTo>
                <a:lnTo>
                  <a:pt x="952" y="632"/>
                </a:lnTo>
                <a:lnTo>
                  <a:pt x="953" y="681"/>
                </a:lnTo>
                <a:lnTo>
                  <a:pt x="960" y="698"/>
                </a:lnTo>
                <a:lnTo>
                  <a:pt x="993" y="719"/>
                </a:lnTo>
                <a:lnTo>
                  <a:pt x="1003" y="699"/>
                </a:lnTo>
                <a:lnTo>
                  <a:pt x="993" y="690"/>
                </a:lnTo>
                <a:lnTo>
                  <a:pt x="984" y="660"/>
                </a:lnTo>
                <a:lnTo>
                  <a:pt x="986" y="654"/>
                </a:lnTo>
                <a:lnTo>
                  <a:pt x="1004" y="651"/>
                </a:lnTo>
                <a:lnTo>
                  <a:pt x="1016" y="681"/>
                </a:lnTo>
                <a:lnTo>
                  <a:pt x="1025" y="680"/>
                </a:lnTo>
                <a:lnTo>
                  <a:pt x="1028" y="665"/>
                </a:lnTo>
                <a:lnTo>
                  <a:pt x="1034" y="663"/>
                </a:lnTo>
                <a:lnTo>
                  <a:pt x="1042" y="669"/>
                </a:lnTo>
                <a:lnTo>
                  <a:pt x="1040" y="683"/>
                </a:lnTo>
                <a:lnTo>
                  <a:pt x="1032" y="699"/>
                </a:lnTo>
                <a:lnTo>
                  <a:pt x="1023" y="712"/>
                </a:lnTo>
                <a:lnTo>
                  <a:pt x="1011" y="750"/>
                </a:lnTo>
                <a:lnTo>
                  <a:pt x="1003" y="754"/>
                </a:lnTo>
                <a:lnTo>
                  <a:pt x="1001" y="774"/>
                </a:lnTo>
                <a:lnTo>
                  <a:pt x="1015" y="786"/>
                </a:lnTo>
                <a:lnTo>
                  <a:pt x="1032" y="805"/>
                </a:lnTo>
                <a:lnTo>
                  <a:pt x="1061" y="872"/>
                </a:lnTo>
                <a:lnTo>
                  <a:pt x="1105" y="901"/>
                </a:lnTo>
                <a:lnTo>
                  <a:pt x="1109" y="901"/>
                </a:lnTo>
                <a:lnTo>
                  <a:pt x="1112" y="884"/>
                </a:lnTo>
                <a:lnTo>
                  <a:pt x="1126" y="884"/>
                </a:lnTo>
                <a:lnTo>
                  <a:pt x="1136" y="912"/>
                </a:lnTo>
                <a:lnTo>
                  <a:pt x="1136" y="928"/>
                </a:lnTo>
                <a:lnTo>
                  <a:pt x="1153" y="964"/>
                </a:lnTo>
                <a:lnTo>
                  <a:pt x="1170" y="975"/>
                </a:lnTo>
                <a:lnTo>
                  <a:pt x="1189" y="980"/>
                </a:lnTo>
                <a:lnTo>
                  <a:pt x="1223" y="1078"/>
                </a:lnTo>
                <a:lnTo>
                  <a:pt x="1233" y="1082"/>
                </a:lnTo>
                <a:lnTo>
                  <a:pt x="1276" y="1093"/>
                </a:lnTo>
                <a:lnTo>
                  <a:pt x="1295" y="1104"/>
                </a:lnTo>
                <a:lnTo>
                  <a:pt x="1346" y="1169"/>
                </a:lnTo>
                <a:lnTo>
                  <a:pt x="1367" y="1185"/>
                </a:lnTo>
                <a:lnTo>
                  <a:pt x="1375" y="1187"/>
                </a:lnTo>
                <a:lnTo>
                  <a:pt x="1387" y="1192"/>
                </a:lnTo>
                <a:lnTo>
                  <a:pt x="1391" y="1207"/>
                </a:lnTo>
                <a:lnTo>
                  <a:pt x="1382" y="1211"/>
                </a:lnTo>
                <a:lnTo>
                  <a:pt x="1374" y="1205"/>
                </a:lnTo>
                <a:lnTo>
                  <a:pt x="1367" y="1205"/>
                </a:lnTo>
                <a:lnTo>
                  <a:pt x="1362" y="1211"/>
                </a:lnTo>
                <a:lnTo>
                  <a:pt x="1360" y="1218"/>
                </a:lnTo>
                <a:lnTo>
                  <a:pt x="1367" y="1227"/>
                </a:lnTo>
                <a:lnTo>
                  <a:pt x="1392" y="1234"/>
                </a:lnTo>
                <a:lnTo>
                  <a:pt x="1404" y="1225"/>
                </a:lnTo>
                <a:lnTo>
                  <a:pt x="1425" y="1223"/>
                </a:lnTo>
                <a:lnTo>
                  <a:pt x="1498" y="1192"/>
                </a:lnTo>
                <a:lnTo>
                  <a:pt x="1514" y="1162"/>
                </a:lnTo>
                <a:lnTo>
                  <a:pt x="1515" y="1154"/>
                </a:lnTo>
                <a:lnTo>
                  <a:pt x="1507" y="1113"/>
                </a:lnTo>
                <a:lnTo>
                  <a:pt x="1507" y="1091"/>
                </a:lnTo>
                <a:lnTo>
                  <a:pt x="1522" y="1053"/>
                </a:lnTo>
                <a:lnTo>
                  <a:pt x="1538" y="1057"/>
                </a:lnTo>
                <a:lnTo>
                  <a:pt x="1519" y="980"/>
                </a:lnTo>
                <a:lnTo>
                  <a:pt x="1526" y="941"/>
                </a:lnTo>
                <a:lnTo>
                  <a:pt x="1521" y="868"/>
                </a:lnTo>
                <a:lnTo>
                  <a:pt x="1507" y="810"/>
                </a:lnTo>
                <a:lnTo>
                  <a:pt x="1495" y="788"/>
                </a:lnTo>
                <a:lnTo>
                  <a:pt x="1445" y="718"/>
                </a:lnTo>
                <a:lnTo>
                  <a:pt x="1415" y="638"/>
                </a:lnTo>
                <a:lnTo>
                  <a:pt x="1374" y="582"/>
                </a:lnTo>
                <a:lnTo>
                  <a:pt x="1374" y="574"/>
                </a:lnTo>
                <a:lnTo>
                  <a:pt x="1372" y="562"/>
                </a:lnTo>
                <a:lnTo>
                  <a:pt x="1358" y="531"/>
                </a:lnTo>
                <a:lnTo>
                  <a:pt x="1358" y="516"/>
                </a:lnTo>
                <a:lnTo>
                  <a:pt x="1370" y="497"/>
                </a:lnTo>
                <a:lnTo>
                  <a:pt x="1372" y="489"/>
                </a:lnTo>
                <a:lnTo>
                  <a:pt x="1319" y="413"/>
                </a:lnTo>
                <a:lnTo>
                  <a:pt x="1290" y="382"/>
                </a:lnTo>
                <a:lnTo>
                  <a:pt x="1269" y="370"/>
                </a:lnTo>
                <a:lnTo>
                  <a:pt x="1266" y="361"/>
                </a:lnTo>
                <a:lnTo>
                  <a:pt x="1232" y="312"/>
                </a:lnTo>
                <a:lnTo>
                  <a:pt x="1187" y="228"/>
                </a:lnTo>
                <a:lnTo>
                  <a:pt x="1175" y="179"/>
                </a:lnTo>
                <a:lnTo>
                  <a:pt x="1148" y="107"/>
                </a:lnTo>
                <a:lnTo>
                  <a:pt x="1148" y="98"/>
                </a:lnTo>
                <a:lnTo>
                  <a:pt x="1136" y="87"/>
                </a:lnTo>
                <a:lnTo>
                  <a:pt x="1129" y="81"/>
                </a:lnTo>
                <a:lnTo>
                  <a:pt x="1124" y="31"/>
                </a:lnTo>
                <a:lnTo>
                  <a:pt x="1117" y="14"/>
                </a:lnTo>
                <a:lnTo>
                  <a:pt x="1100" y="18"/>
                </a:lnTo>
                <a:lnTo>
                  <a:pt x="1071" y="16"/>
                </a:lnTo>
                <a:lnTo>
                  <a:pt x="1037" y="0"/>
                </a:lnTo>
                <a:lnTo>
                  <a:pt x="1022" y="11"/>
                </a:lnTo>
                <a:lnTo>
                  <a:pt x="1016" y="22"/>
                </a:lnTo>
                <a:lnTo>
                  <a:pt x="1015" y="36"/>
                </a:lnTo>
                <a:lnTo>
                  <a:pt x="1028" y="85"/>
                </a:lnTo>
                <a:lnTo>
                  <a:pt x="1025" y="112"/>
                </a:lnTo>
                <a:lnTo>
                  <a:pt x="1001" y="110"/>
                </a:lnTo>
                <a:lnTo>
                  <a:pt x="993" y="100"/>
                </a:lnTo>
                <a:lnTo>
                  <a:pt x="986" y="72"/>
                </a:lnTo>
                <a:lnTo>
                  <a:pt x="500" y="107"/>
                </a:lnTo>
                <a:lnTo>
                  <a:pt x="488" y="89"/>
                </a:lnTo>
                <a:lnTo>
                  <a:pt x="490" y="74"/>
                </a:lnTo>
                <a:lnTo>
                  <a:pt x="475" y="56"/>
                </a:lnTo>
                <a:lnTo>
                  <a:pt x="471" y="45"/>
                </a:lnTo>
              </a:path>
            </a:pathLst>
          </a:custGeom>
          <a:solidFill>
            <a:schemeClr val="folHlink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Rectangle 131"/>
          <p:cNvSpPr>
            <a:spLocks noChangeArrowheads="1"/>
          </p:cNvSpPr>
          <p:nvPr/>
        </p:nvSpPr>
        <p:spPr bwMode="auto">
          <a:xfrm>
            <a:off x="8423485" y="5864607"/>
            <a:ext cx="171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FL</a:t>
            </a:r>
            <a:endParaRPr lang="en-US" altLang="en-US"/>
          </a:p>
        </p:txBody>
      </p:sp>
      <p:sp>
        <p:nvSpPr>
          <p:cNvPr id="121" name="Freeform 132"/>
          <p:cNvSpPr>
            <a:spLocks/>
          </p:cNvSpPr>
          <p:nvPr/>
        </p:nvSpPr>
        <p:spPr bwMode="auto">
          <a:xfrm>
            <a:off x="8175835" y="4862895"/>
            <a:ext cx="684212" cy="549275"/>
          </a:xfrm>
          <a:custGeom>
            <a:avLst/>
            <a:gdLst>
              <a:gd name="T0" fmla="*/ 403550 w 863"/>
              <a:gd name="T1" fmla="*/ 549275 h 693"/>
              <a:gd name="T2" fmla="*/ 378180 w 863"/>
              <a:gd name="T3" fmla="*/ 542142 h 693"/>
              <a:gd name="T4" fmla="*/ 365494 w 863"/>
              <a:gd name="T5" fmla="*/ 496963 h 693"/>
              <a:gd name="T6" fmla="*/ 328231 w 863"/>
              <a:gd name="T7" fmla="*/ 461296 h 693"/>
              <a:gd name="T8" fmla="*/ 303654 w 863"/>
              <a:gd name="T9" fmla="*/ 409777 h 693"/>
              <a:gd name="T10" fmla="*/ 284626 w 863"/>
              <a:gd name="T11" fmla="*/ 383621 h 693"/>
              <a:gd name="T12" fmla="*/ 246570 w 863"/>
              <a:gd name="T13" fmla="*/ 351916 h 693"/>
              <a:gd name="T14" fmla="*/ 230713 w 863"/>
              <a:gd name="T15" fmla="*/ 332101 h 693"/>
              <a:gd name="T16" fmla="*/ 215650 w 863"/>
              <a:gd name="T17" fmla="*/ 309116 h 693"/>
              <a:gd name="T18" fmla="*/ 150638 w 863"/>
              <a:gd name="T19" fmla="*/ 259182 h 693"/>
              <a:gd name="T20" fmla="*/ 126060 w 863"/>
              <a:gd name="T21" fmla="*/ 236989 h 693"/>
              <a:gd name="T22" fmla="*/ 95140 w 863"/>
              <a:gd name="T23" fmla="*/ 191018 h 693"/>
              <a:gd name="T24" fmla="*/ 76112 w 863"/>
              <a:gd name="T25" fmla="*/ 167240 h 693"/>
              <a:gd name="T26" fmla="*/ 11100 w 863"/>
              <a:gd name="T27" fmla="*/ 141084 h 693"/>
              <a:gd name="T28" fmla="*/ 11892 w 863"/>
              <a:gd name="T29" fmla="*/ 100661 h 693"/>
              <a:gd name="T30" fmla="*/ 28542 w 863"/>
              <a:gd name="T31" fmla="*/ 82431 h 693"/>
              <a:gd name="T32" fmla="*/ 26956 w 863"/>
              <a:gd name="T33" fmla="*/ 73712 h 693"/>
              <a:gd name="T34" fmla="*/ 80076 w 863"/>
              <a:gd name="T35" fmla="*/ 52312 h 693"/>
              <a:gd name="T36" fmla="*/ 116546 w 863"/>
              <a:gd name="T37" fmla="*/ 26156 h 693"/>
              <a:gd name="T38" fmla="*/ 126060 w 863"/>
              <a:gd name="T39" fmla="*/ 22193 h 693"/>
              <a:gd name="T40" fmla="*/ 303654 w 863"/>
              <a:gd name="T41" fmla="*/ 4756 h 693"/>
              <a:gd name="T42" fmla="*/ 307618 w 863"/>
              <a:gd name="T43" fmla="*/ 17437 h 693"/>
              <a:gd name="T44" fmla="*/ 348052 w 863"/>
              <a:gd name="T45" fmla="*/ 31704 h 693"/>
              <a:gd name="T46" fmla="*/ 504240 w 863"/>
              <a:gd name="T47" fmla="*/ 34875 h 693"/>
              <a:gd name="T48" fmla="*/ 677077 w 863"/>
              <a:gd name="T49" fmla="*/ 171203 h 693"/>
              <a:gd name="T50" fmla="*/ 650120 w 863"/>
              <a:gd name="T51" fmla="*/ 198944 h 693"/>
              <a:gd name="T52" fmla="*/ 621578 w 863"/>
              <a:gd name="T53" fmla="*/ 248878 h 693"/>
              <a:gd name="T54" fmla="*/ 616821 w 863"/>
              <a:gd name="T55" fmla="*/ 289301 h 693"/>
              <a:gd name="T56" fmla="*/ 611272 w 863"/>
              <a:gd name="T57" fmla="*/ 310701 h 693"/>
              <a:gd name="T58" fmla="*/ 596208 w 863"/>
              <a:gd name="T59" fmla="*/ 321005 h 693"/>
              <a:gd name="T60" fmla="*/ 579558 w 863"/>
              <a:gd name="T61" fmla="*/ 339235 h 693"/>
              <a:gd name="T62" fmla="*/ 563702 w 863"/>
              <a:gd name="T63" fmla="*/ 369354 h 693"/>
              <a:gd name="T64" fmla="*/ 528025 w 863"/>
              <a:gd name="T65" fmla="*/ 405021 h 693"/>
              <a:gd name="T66" fmla="*/ 500276 w 863"/>
              <a:gd name="T67" fmla="*/ 429592 h 693"/>
              <a:gd name="T68" fmla="*/ 482040 w 863"/>
              <a:gd name="T69" fmla="*/ 447029 h 693"/>
              <a:gd name="T70" fmla="*/ 460634 w 863"/>
              <a:gd name="T71" fmla="*/ 457333 h 693"/>
              <a:gd name="T72" fmla="*/ 456670 w 863"/>
              <a:gd name="T73" fmla="*/ 468429 h 693"/>
              <a:gd name="T74" fmla="*/ 449534 w 863"/>
              <a:gd name="T75" fmla="*/ 484281 h 693"/>
              <a:gd name="T76" fmla="*/ 428128 w 863"/>
              <a:gd name="T77" fmla="*/ 496963 h 693"/>
              <a:gd name="T78" fmla="*/ 424164 w 863"/>
              <a:gd name="T79" fmla="*/ 501719 h 693"/>
              <a:gd name="T80" fmla="*/ 430507 w 863"/>
              <a:gd name="T81" fmla="*/ 508852 h 693"/>
              <a:gd name="T82" fmla="*/ 432092 w 863"/>
              <a:gd name="T83" fmla="*/ 517571 h 693"/>
              <a:gd name="T84" fmla="*/ 414650 w 863"/>
              <a:gd name="T85" fmla="*/ 535008 h 693"/>
              <a:gd name="T86" fmla="*/ 410686 w 863"/>
              <a:gd name="T87" fmla="*/ 547690 h 69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63" h="693">
                <a:moveTo>
                  <a:pt x="518" y="691"/>
                </a:moveTo>
                <a:lnTo>
                  <a:pt x="509" y="693"/>
                </a:lnTo>
                <a:lnTo>
                  <a:pt x="485" y="687"/>
                </a:lnTo>
                <a:lnTo>
                  <a:pt x="477" y="684"/>
                </a:lnTo>
                <a:lnTo>
                  <a:pt x="472" y="673"/>
                </a:lnTo>
                <a:lnTo>
                  <a:pt x="461" y="627"/>
                </a:lnTo>
                <a:lnTo>
                  <a:pt x="439" y="595"/>
                </a:lnTo>
                <a:lnTo>
                  <a:pt x="414" y="582"/>
                </a:lnTo>
                <a:lnTo>
                  <a:pt x="400" y="537"/>
                </a:lnTo>
                <a:lnTo>
                  <a:pt x="383" y="517"/>
                </a:lnTo>
                <a:lnTo>
                  <a:pt x="376" y="492"/>
                </a:lnTo>
                <a:lnTo>
                  <a:pt x="359" y="484"/>
                </a:lnTo>
                <a:lnTo>
                  <a:pt x="330" y="472"/>
                </a:lnTo>
                <a:lnTo>
                  <a:pt x="311" y="444"/>
                </a:lnTo>
                <a:lnTo>
                  <a:pt x="291" y="432"/>
                </a:lnTo>
                <a:lnTo>
                  <a:pt x="291" y="419"/>
                </a:lnTo>
                <a:lnTo>
                  <a:pt x="280" y="399"/>
                </a:lnTo>
                <a:lnTo>
                  <a:pt x="272" y="390"/>
                </a:lnTo>
                <a:lnTo>
                  <a:pt x="243" y="379"/>
                </a:lnTo>
                <a:lnTo>
                  <a:pt x="190" y="327"/>
                </a:lnTo>
                <a:lnTo>
                  <a:pt x="164" y="318"/>
                </a:lnTo>
                <a:lnTo>
                  <a:pt x="159" y="299"/>
                </a:lnTo>
                <a:lnTo>
                  <a:pt x="135" y="280"/>
                </a:lnTo>
                <a:lnTo>
                  <a:pt x="120" y="241"/>
                </a:lnTo>
                <a:lnTo>
                  <a:pt x="101" y="223"/>
                </a:lnTo>
                <a:lnTo>
                  <a:pt x="96" y="211"/>
                </a:lnTo>
                <a:lnTo>
                  <a:pt x="60" y="205"/>
                </a:lnTo>
                <a:lnTo>
                  <a:pt x="14" y="178"/>
                </a:lnTo>
                <a:lnTo>
                  <a:pt x="0" y="164"/>
                </a:lnTo>
                <a:lnTo>
                  <a:pt x="15" y="127"/>
                </a:lnTo>
                <a:lnTo>
                  <a:pt x="27" y="116"/>
                </a:lnTo>
                <a:lnTo>
                  <a:pt x="36" y="104"/>
                </a:lnTo>
                <a:lnTo>
                  <a:pt x="38" y="96"/>
                </a:lnTo>
                <a:lnTo>
                  <a:pt x="34" y="93"/>
                </a:lnTo>
                <a:lnTo>
                  <a:pt x="85" y="66"/>
                </a:lnTo>
                <a:lnTo>
                  <a:pt x="101" y="66"/>
                </a:lnTo>
                <a:lnTo>
                  <a:pt x="103" y="57"/>
                </a:lnTo>
                <a:lnTo>
                  <a:pt x="147" y="33"/>
                </a:lnTo>
                <a:lnTo>
                  <a:pt x="150" y="26"/>
                </a:lnTo>
                <a:lnTo>
                  <a:pt x="159" y="28"/>
                </a:lnTo>
                <a:lnTo>
                  <a:pt x="383" y="0"/>
                </a:lnTo>
                <a:lnTo>
                  <a:pt x="383" y="6"/>
                </a:lnTo>
                <a:lnTo>
                  <a:pt x="381" y="15"/>
                </a:lnTo>
                <a:lnTo>
                  <a:pt x="388" y="22"/>
                </a:lnTo>
                <a:lnTo>
                  <a:pt x="403" y="11"/>
                </a:lnTo>
                <a:lnTo>
                  <a:pt x="439" y="40"/>
                </a:lnTo>
                <a:lnTo>
                  <a:pt x="444" y="69"/>
                </a:lnTo>
                <a:lnTo>
                  <a:pt x="636" y="44"/>
                </a:lnTo>
                <a:lnTo>
                  <a:pt x="863" y="209"/>
                </a:lnTo>
                <a:lnTo>
                  <a:pt x="854" y="216"/>
                </a:lnTo>
                <a:lnTo>
                  <a:pt x="836" y="229"/>
                </a:lnTo>
                <a:lnTo>
                  <a:pt x="820" y="251"/>
                </a:lnTo>
                <a:lnTo>
                  <a:pt x="793" y="296"/>
                </a:lnTo>
                <a:lnTo>
                  <a:pt x="784" y="314"/>
                </a:lnTo>
                <a:lnTo>
                  <a:pt x="776" y="339"/>
                </a:lnTo>
                <a:lnTo>
                  <a:pt x="778" y="365"/>
                </a:lnTo>
                <a:lnTo>
                  <a:pt x="778" y="385"/>
                </a:lnTo>
                <a:lnTo>
                  <a:pt x="771" y="392"/>
                </a:lnTo>
                <a:lnTo>
                  <a:pt x="766" y="403"/>
                </a:lnTo>
                <a:lnTo>
                  <a:pt x="752" y="405"/>
                </a:lnTo>
                <a:lnTo>
                  <a:pt x="742" y="415"/>
                </a:lnTo>
                <a:lnTo>
                  <a:pt x="731" y="428"/>
                </a:lnTo>
                <a:lnTo>
                  <a:pt x="719" y="448"/>
                </a:lnTo>
                <a:lnTo>
                  <a:pt x="711" y="466"/>
                </a:lnTo>
                <a:lnTo>
                  <a:pt x="682" y="486"/>
                </a:lnTo>
                <a:lnTo>
                  <a:pt x="666" y="511"/>
                </a:lnTo>
                <a:lnTo>
                  <a:pt x="651" y="526"/>
                </a:lnTo>
                <a:lnTo>
                  <a:pt x="631" y="542"/>
                </a:lnTo>
                <a:lnTo>
                  <a:pt x="619" y="555"/>
                </a:lnTo>
                <a:lnTo>
                  <a:pt x="608" y="564"/>
                </a:lnTo>
                <a:lnTo>
                  <a:pt x="591" y="575"/>
                </a:lnTo>
                <a:lnTo>
                  <a:pt x="581" y="577"/>
                </a:lnTo>
                <a:lnTo>
                  <a:pt x="576" y="586"/>
                </a:lnTo>
                <a:lnTo>
                  <a:pt x="576" y="591"/>
                </a:lnTo>
                <a:lnTo>
                  <a:pt x="574" y="595"/>
                </a:lnTo>
                <a:lnTo>
                  <a:pt x="567" y="611"/>
                </a:lnTo>
                <a:lnTo>
                  <a:pt x="552" y="626"/>
                </a:lnTo>
                <a:lnTo>
                  <a:pt x="540" y="627"/>
                </a:lnTo>
                <a:lnTo>
                  <a:pt x="537" y="631"/>
                </a:lnTo>
                <a:lnTo>
                  <a:pt x="535" y="633"/>
                </a:lnTo>
                <a:lnTo>
                  <a:pt x="538" y="638"/>
                </a:lnTo>
                <a:lnTo>
                  <a:pt x="543" y="642"/>
                </a:lnTo>
                <a:lnTo>
                  <a:pt x="549" y="644"/>
                </a:lnTo>
                <a:lnTo>
                  <a:pt x="545" y="653"/>
                </a:lnTo>
                <a:lnTo>
                  <a:pt x="538" y="658"/>
                </a:lnTo>
                <a:lnTo>
                  <a:pt x="523" y="675"/>
                </a:lnTo>
                <a:lnTo>
                  <a:pt x="516" y="687"/>
                </a:lnTo>
                <a:lnTo>
                  <a:pt x="518" y="691"/>
                </a:lnTo>
              </a:path>
            </a:pathLst>
          </a:custGeom>
          <a:solidFill>
            <a:srgbClr val="007AC6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33"/>
          <p:cNvSpPr>
            <a:spLocks/>
          </p:cNvSpPr>
          <p:nvPr/>
        </p:nvSpPr>
        <p:spPr bwMode="auto">
          <a:xfrm>
            <a:off x="7999622" y="4491420"/>
            <a:ext cx="1177925" cy="536575"/>
          </a:xfrm>
          <a:custGeom>
            <a:avLst/>
            <a:gdLst>
              <a:gd name="T0" fmla="*/ 15864 w 1485"/>
              <a:gd name="T1" fmla="*/ 432900 h 678"/>
              <a:gd name="T2" fmla="*/ 34108 w 1485"/>
              <a:gd name="T3" fmla="*/ 409950 h 678"/>
              <a:gd name="T4" fmla="*/ 47593 w 1485"/>
              <a:gd name="T5" fmla="*/ 378293 h 678"/>
              <a:gd name="T6" fmla="*/ 139606 w 1485"/>
              <a:gd name="T7" fmla="*/ 328435 h 678"/>
              <a:gd name="T8" fmla="*/ 174507 w 1485"/>
              <a:gd name="T9" fmla="*/ 286490 h 678"/>
              <a:gd name="T10" fmla="*/ 191165 w 1485"/>
              <a:gd name="T11" fmla="*/ 278576 h 678"/>
              <a:gd name="T12" fmla="*/ 208616 w 1485"/>
              <a:gd name="T13" fmla="*/ 263539 h 678"/>
              <a:gd name="T14" fmla="*/ 229239 w 1485"/>
              <a:gd name="T15" fmla="*/ 257999 h 678"/>
              <a:gd name="T16" fmla="*/ 279212 w 1485"/>
              <a:gd name="T17" fmla="*/ 238214 h 678"/>
              <a:gd name="T18" fmla="*/ 321252 w 1485"/>
              <a:gd name="T19" fmla="*/ 173318 h 678"/>
              <a:gd name="T20" fmla="*/ 323632 w 1485"/>
              <a:gd name="T21" fmla="*/ 139288 h 678"/>
              <a:gd name="T22" fmla="*/ 360120 w 1485"/>
              <a:gd name="T23" fmla="*/ 133748 h 678"/>
              <a:gd name="T24" fmla="*/ 418818 w 1485"/>
              <a:gd name="T25" fmla="*/ 129000 h 678"/>
              <a:gd name="T26" fmla="*/ 1112881 w 1485"/>
              <a:gd name="T27" fmla="*/ 5540 h 678"/>
              <a:gd name="T28" fmla="*/ 1130332 w 1485"/>
              <a:gd name="T29" fmla="*/ 19785 h 678"/>
              <a:gd name="T30" fmla="*/ 1149369 w 1485"/>
              <a:gd name="T31" fmla="*/ 51442 h 678"/>
              <a:gd name="T32" fmla="*/ 1142230 w 1485"/>
              <a:gd name="T33" fmla="*/ 57773 h 678"/>
              <a:gd name="T34" fmla="*/ 1123193 w 1485"/>
              <a:gd name="T35" fmla="*/ 56190 h 678"/>
              <a:gd name="T36" fmla="*/ 1115261 w 1485"/>
              <a:gd name="T37" fmla="*/ 58564 h 678"/>
              <a:gd name="T38" fmla="*/ 1076393 w 1485"/>
              <a:gd name="T39" fmla="*/ 87846 h 678"/>
              <a:gd name="T40" fmla="*/ 1039906 w 1485"/>
              <a:gd name="T41" fmla="*/ 116337 h 678"/>
              <a:gd name="T42" fmla="*/ 1051804 w 1485"/>
              <a:gd name="T43" fmla="*/ 120294 h 678"/>
              <a:gd name="T44" fmla="*/ 1104949 w 1485"/>
              <a:gd name="T45" fmla="*/ 95760 h 678"/>
              <a:gd name="T46" fmla="*/ 1124780 w 1485"/>
              <a:gd name="T47" fmla="*/ 111589 h 678"/>
              <a:gd name="T48" fmla="*/ 1139851 w 1485"/>
              <a:gd name="T49" fmla="*/ 118711 h 678"/>
              <a:gd name="T50" fmla="*/ 1165234 w 1485"/>
              <a:gd name="T51" fmla="*/ 95760 h 678"/>
              <a:gd name="T52" fmla="*/ 1177925 w 1485"/>
              <a:gd name="T53" fmla="*/ 150368 h 678"/>
              <a:gd name="T54" fmla="*/ 1155715 w 1485"/>
              <a:gd name="T55" fmla="*/ 180441 h 678"/>
              <a:gd name="T56" fmla="*/ 1130332 w 1485"/>
              <a:gd name="T57" fmla="*/ 203392 h 678"/>
              <a:gd name="T58" fmla="*/ 1090671 w 1485"/>
              <a:gd name="T59" fmla="*/ 204975 h 678"/>
              <a:gd name="T60" fmla="*/ 1081153 w 1485"/>
              <a:gd name="T61" fmla="*/ 197852 h 678"/>
              <a:gd name="T62" fmla="*/ 1072427 w 1485"/>
              <a:gd name="T63" fmla="*/ 186772 h 678"/>
              <a:gd name="T64" fmla="*/ 1067668 w 1485"/>
              <a:gd name="T65" fmla="*/ 217637 h 678"/>
              <a:gd name="T66" fmla="*/ 1081153 w 1485"/>
              <a:gd name="T67" fmla="*/ 226343 h 678"/>
              <a:gd name="T68" fmla="*/ 1088292 w 1485"/>
              <a:gd name="T69" fmla="*/ 255625 h 678"/>
              <a:gd name="T70" fmla="*/ 1040699 w 1485"/>
              <a:gd name="T71" fmla="*/ 288073 h 678"/>
              <a:gd name="T72" fmla="*/ 1038319 w 1485"/>
              <a:gd name="T73" fmla="*/ 299944 h 678"/>
              <a:gd name="T74" fmla="*/ 1107329 w 1485"/>
              <a:gd name="T75" fmla="*/ 278576 h 678"/>
              <a:gd name="T76" fmla="*/ 1126366 w 1485"/>
              <a:gd name="T77" fmla="*/ 280950 h 678"/>
              <a:gd name="T78" fmla="*/ 1073221 w 1485"/>
              <a:gd name="T79" fmla="*/ 332392 h 678"/>
              <a:gd name="T80" fmla="*/ 1013729 w 1485"/>
              <a:gd name="T81" fmla="*/ 379876 h 678"/>
              <a:gd name="T82" fmla="*/ 1005797 w 1485"/>
              <a:gd name="T83" fmla="*/ 390164 h 678"/>
              <a:gd name="T84" fmla="*/ 948686 w 1485"/>
              <a:gd name="T85" fmla="*/ 462183 h 678"/>
              <a:gd name="T86" fmla="*/ 920130 w 1485"/>
              <a:gd name="T87" fmla="*/ 520747 h 678"/>
              <a:gd name="T88" fmla="*/ 680579 w 1485"/>
              <a:gd name="T89" fmla="*/ 405993 h 678"/>
              <a:gd name="T90" fmla="*/ 495760 w 1485"/>
              <a:gd name="T91" fmla="*/ 379876 h 678"/>
              <a:gd name="T92" fmla="*/ 479895 w 1485"/>
              <a:gd name="T93" fmla="*/ 375919 h 678"/>
              <a:gd name="T94" fmla="*/ 295076 w 1485"/>
              <a:gd name="T95" fmla="*/ 391747 h 678"/>
              <a:gd name="T96" fmla="*/ 256209 w 1485"/>
              <a:gd name="T97" fmla="*/ 423404 h 678"/>
              <a:gd name="T98" fmla="*/ 0 w 1485"/>
              <a:gd name="T99" fmla="*/ 474845 h 6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85" h="678">
                <a:moveTo>
                  <a:pt x="0" y="600"/>
                </a:moveTo>
                <a:lnTo>
                  <a:pt x="5" y="547"/>
                </a:lnTo>
                <a:lnTo>
                  <a:pt x="20" y="547"/>
                </a:lnTo>
                <a:lnTo>
                  <a:pt x="27" y="546"/>
                </a:lnTo>
                <a:lnTo>
                  <a:pt x="41" y="533"/>
                </a:lnTo>
                <a:lnTo>
                  <a:pt x="43" y="518"/>
                </a:lnTo>
                <a:lnTo>
                  <a:pt x="41" y="507"/>
                </a:lnTo>
                <a:lnTo>
                  <a:pt x="46" y="495"/>
                </a:lnTo>
                <a:lnTo>
                  <a:pt x="60" y="478"/>
                </a:lnTo>
                <a:lnTo>
                  <a:pt x="96" y="462"/>
                </a:lnTo>
                <a:lnTo>
                  <a:pt x="135" y="451"/>
                </a:lnTo>
                <a:lnTo>
                  <a:pt x="176" y="415"/>
                </a:lnTo>
                <a:lnTo>
                  <a:pt x="190" y="408"/>
                </a:lnTo>
                <a:lnTo>
                  <a:pt x="215" y="384"/>
                </a:lnTo>
                <a:lnTo>
                  <a:pt x="220" y="362"/>
                </a:lnTo>
                <a:lnTo>
                  <a:pt x="224" y="361"/>
                </a:lnTo>
                <a:lnTo>
                  <a:pt x="234" y="361"/>
                </a:lnTo>
                <a:lnTo>
                  <a:pt x="241" y="352"/>
                </a:lnTo>
                <a:lnTo>
                  <a:pt x="244" y="346"/>
                </a:lnTo>
                <a:lnTo>
                  <a:pt x="258" y="332"/>
                </a:lnTo>
                <a:lnTo>
                  <a:pt x="263" y="333"/>
                </a:lnTo>
                <a:lnTo>
                  <a:pt x="273" y="343"/>
                </a:lnTo>
                <a:lnTo>
                  <a:pt x="287" y="333"/>
                </a:lnTo>
                <a:lnTo>
                  <a:pt x="289" y="326"/>
                </a:lnTo>
                <a:lnTo>
                  <a:pt x="309" y="308"/>
                </a:lnTo>
                <a:lnTo>
                  <a:pt x="325" y="303"/>
                </a:lnTo>
                <a:lnTo>
                  <a:pt x="352" y="301"/>
                </a:lnTo>
                <a:lnTo>
                  <a:pt x="381" y="250"/>
                </a:lnTo>
                <a:lnTo>
                  <a:pt x="403" y="234"/>
                </a:lnTo>
                <a:lnTo>
                  <a:pt x="405" y="219"/>
                </a:lnTo>
                <a:lnTo>
                  <a:pt x="408" y="207"/>
                </a:lnTo>
                <a:lnTo>
                  <a:pt x="405" y="190"/>
                </a:lnTo>
                <a:lnTo>
                  <a:pt x="408" y="176"/>
                </a:lnTo>
                <a:lnTo>
                  <a:pt x="410" y="169"/>
                </a:lnTo>
                <a:lnTo>
                  <a:pt x="456" y="161"/>
                </a:lnTo>
                <a:lnTo>
                  <a:pt x="454" y="169"/>
                </a:lnTo>
                <a:lnTo>
                  <a:pt x="501" y="165"/>
                </a:lnTo>
                <a:lnTo>
                  <a:pt x="518" y="160"/>
                </a:lnTo>
                <a:lnTo>
                  <a:pt x="528" y="163"/>
                </a:lnTo>
                <a:lnTo>
                  <a:pt x="972" y="85"/>
                </a:lnTo>
                <a:lnTo>
                  <a:pt x="1396" y="0"/>
                </a:lnTo>
                <a:lnTo>
                  <a:pt x="1403" y="7"/>
                </a:lnTo>
                <a:lnTo>
                  <a:pt x="1406" y="15"/>
                </a:lnTo>
                <a:lnTo>
                  <a:pt x="1418" y="22"/>
                </a:lnTo>
                <a:lnTo>
                  <a:pt x="1425" y="25"/>
                </a:lnTo>
                <a:lnTo>
                  <a:pt x="1432" y="36"/>
                </a:lnTo>
                <a:lnTo>
                  <a:pt x="1439" y="42"/>
                </a:lnTo>
                <a:lnTo>
                  <a:pt x="1449" y="65"/>
                </a:lnTo>
                <a:lnTo>
                  <a:pt x="1444" y="71"/>
                </a:lnTo>
                <a:lnTo>
                  <a:pt x="1447" y="73"/>
                </a:lnTo>
                <a:lnTo>
                  <a:pt x="1440" y="73"/>
                </a:lnTo>
                <a:lnTo>
                  <a:pt x="1437" y="67"/>
                </a:lnTo>
                <a:lnTo>
                  <a:pt x="1425" y="71"/>
                </a:lnTo>
                <a:lnTo>
                  <a:pt x="1416" y="71"/>
                </a:lnTo>
                <a:lnTo>
                  <a:pt x="1408" y="65"/>
                </a:lnTo>
                <a:lnTo>
                  <a:pt x="1401" y="67"/>
                </a:lnTo>
                <a:lnTo>
                  <a:pt x="1406" y="74"/>
                </a:lnTo>
                <a:lnTo>
                  <a:pt x="1404" y="82"/>
                </a:lnTo>
                <a:lnTo>
                  <a:pt x="1365" y="102"/>
                </a:lnTo>
                <a:lnTo>
                  <a:pt x="1357" y="111"/>
                </a:lnTo>
                <a:lnTo>
                  <a:pt x="1341" y="127"/>
                </a:lnTo>
                <a:lnTo>
                  <a:pt x="1316" y="131"/>
                </a:lnTo>
                <a:lnTo>
                  <a:pt x="1311" y="147"/>
                </a:lnTo>
                <a:lnTo>
                  <a:pt x="1311" y="152"/>
                </a:lnTo>
                <a:lnTo>
                  <a:pt x="1316" y="156"/>
                </a:lnTo>
                <a:lnTo>
                  <a:pt x="1326" y="152"/>
                </a:lnTo>
                <a:lnTo>
                  <a:pt x="1350" y="140"/>
                </a:lnTo>
                <a:lnTo>
                  <a:pt x="1377" y="131"/>
                </a:lnTo>
                <a:lnTo>
                  <a:pt x="1393" y="121"/>
                </a:lnTo>
                <a:lnTo>
                  <a:pt x="1418" y="121"/>
                </a:lnTo>
                <a:lnTo>
                  <a:pt x="1420" y="127"/>
                </a:lnTo>
                <a:lnTo>
                  <a:pt x="1418" y="141"/>
                </a:lnTo>
                <a:lnTo>
                  <a:pt x="1420" y="149"/>
                </a:lnTo>
                <a:lnTo>
                  <a:pt x="1428" y="156"/>
                </a:lnTo>
                <a:lnTo>
                  <a:pt x="1437" y="150"/>
                </a:lnTo>
                <a:lnTo>
                  <a:pt x="1440" y="141"/>
                </a:lnTo>
                <a:lnTo>
                  <a:pt x="1457" y="121"/>
                </a:lnTo>
                <a:lnTo>
                  <a:pt x="1469" y="121"/>
                </a:lnTo>
                <a:lnTo>
                  <a:pt x="1478" y="143"/>
                </a:lnTo>
                <a:lnTo>
                  <a:pt x="1481" y="179"/>
                </a:lnTo>
                <a:lnTo>
                  <a:pt x="1485" y="190"/>
                </a:lnTo>
                <a:lnTo>
                  <a:pt x="1485" y="196"/>
                </a:lnTo>
                <a:lnTo>
                  <a:pt x="1463" y="214"/>
                </a:lnTo>
                <a:lnTo>
                  <a:pt x="1457" y="228"/>
                </a:lnTo>
                <a:lnTo>
                  <a:pt x="1454" y="237"/>
                </a:lnTo>
                <a:lnTo>
                  <a:pt x="1437" y="252"/>
                </a:lnTo>
                <a:lnTo>
                  <a:pt x="1425" y="257"/>
                </a:lnTo>
                <a:lnTo>
                  <a:pt x="1413" y="266"/>
                </a:lnTo>
                <a:lnTo>
                  <a:pt x="1384" y="263"/>
                </a:lnTo>
                <a:lnTo>
                  <a:pt x="1375" y="259"/>
                </a:lnTo>
                <a:lnTo>
                  <a:pt x="1372" y="263"/>
                </a:lnTo>
                <a:lnTo>
                  <a:pt x="1369" y="263"/>
                </a:lnTo>
                <a:lnTo>
                  <a:pt x="1363" y="250"/>
                </a:lnTo>
                <a:lnTo>
                  <a:pt x="1363" y="243"/>
                </a:lnTo>
                <a:lnTo>
                  <a:pt x="1358" y="237"/>
                </a:lnTo>
                <a:lnTo>
                  <a:pt x="1352" y="236"/>
                </a:lnTo>
                <a:lnTo>
                  <a:pt x="1346" y="239"/>
                </a:lnTo>
                <a:lnTo>
                  <a:pt x="1350" y="268"/>
                </a:lnTo>
                <a:lnTo>
                  <a:pt x="1346" y="275"/>
                </a:lnTo>
                <a:lnTo>
                  <a:pt x="1343" y="272"/>
                </a:lnTo>
                <a:lnTo>
                  <a:pt x="1352" y="286"/>
                </a:lnTo>
                <a:lnTo>
                  <a:pt x="1363" y="286"/>
                </a:lnTo>
                <a:lnTo>
                  <a:pt x="1375" y="301"/>
                </a:lnTo>
                <a:lnTo>
                  <a:pt x="1365" y="315"/>
                </a:lnTo>
                <a:lnTo>
                  <a:pt x="1372" y="323"/>
                </a:lnTo>
                <a:lnTo>
                  <a:pt x="1340" y="366"/>
                </a:lnTo>
                <a:lnTo>
                  <a:pt x="1329" y="370"/>
                </a:lnTo>
                <a:lnTo>
                  <a:pt x="1312" y="364"/>
                </a:lnTo>
                <a:lnTo>
                  <a:pt x="1300" y="364"/>
                </a:lnTo>
                <a:lnTo>
                  <a:pt x="1297" y="370"/>
                </a:lnTo>
                <a:lnTo>
                  <a:pt x="1309" y="379"/>
                </a:lnTo>
                <a:lnTo>
                  <a:pt x="1343" y="375"/>
                </a:lnTo>
                <a:lnTo>
                  <a:pt x="1365" y="370"/>
                </a:lnTo>
                <a:lnTo>
                  <a:pt x="1396" y="352"/>
                </a:lnTo>
                <a:lnTo>
                  <a:pt x="1401" y="341"/>
                </a:lnTo>
                <a:lnTo>
                  <a:pt x="1408" y="343"/>
                </a:lnTo>
                <a:lnTo>
                  <a:pt x="1420" y="355"/>
                </a:lnTo>
                <a:lnTo>
                  <a:pt x="1408" y="382"/>
                </a:lnTo>
                <a:lnTo>
                  <a:pt x="1382" y="413"/>
                </a:lnTo>
                <a:lnTo>
                  <a:pt x="1353" y="420"/>
                </a:lnTo>
                <a:lnTo>
                  <a:pt x="1341" y="426"/>
                </a:lnTo>
                <a:lnTo>
                  <a:pt x="1307" y="430"/>
                </a:lnTo>
                <a:lnTo>
                  <a:pt x="1278" y="480"/>
                </a:lnTo>
                <a:lnTo>
                  <a:pt x="1266" y="484"/>
                </a:lnTo>
                <a:lnTo>
                  <a:pt x="1264" y="491"/>
                </a:lnTo>
                <a:lnTo>
                  <a:pt x="1268" y="493"/>
                </a:lnTo>
                <a:lnTo>
                  <a:pt x="1234" y="515"/>
                </a:lnTo>
                <a:lnTo>
                  <a:pt x="1215" y="540"/>
                </a:lnTo>
                <a:lnTo>
                  <a:pt x="1196" y="584"/>
                </a:lnTo>
                <a:lnTo>
                  <a:pt x="1187" y="638"/>
                </a:lnTo>
                <a:lnTo>
                  <a:pt x="1179" y="651"/>
                </a:lnTo>
                <a:lnTo>
                  <a:pt x="1160" y="658"/>
                </a:lnTo>
                <a:lnTo>
                  <a:pt x="1092" y="671"/>
                </a:lnTo>
                <a:lnTo>
                  <a:pt x="1085" y="678"/>
                </a:lnTo>
                <a:lnTo>
                  <a:pt x="858" y="513"/>
                </a:lnTo>
                <a:lnTo>
                  <a:pt x="666" y="538"/>
                </a:lnTo>
                <a:lnTo>
                  <a:pt x="661" y="509"/>
                </a:lnTo>
                <a:lnTo>
                  <a:pt x="625" y="480"/>
                </a:lnTo>
                <a:lnTo>
                  <a:pt x="610" y="491"/>
                </a:lnTo>
                <a:lnTo>
                  <a:pt x="603" y="484"/>
                </a:lnTo>
                <a:lnTo>
                  <a:pt x="605" y="475"/>
                </a:lnTo>
                <a:lnTo>
                  <a:pt x="605" y="469"/>
                </a:lnTo>
                <a:lnTo>
                  <a:pt x="381" y="497"/>
                </a:lnTo>
                <a:lnTo>
                  <a:pt x="372" y="495"/>
                </a:lnTo>
                <a:lnTo>
                  <a:pt x="369" y="502"/>
                </a:lnTo>
                <a:lnTo>
                  <a:pt x="325" y="526"/>
                </a:lnTo>
                <a:lnTo>
                  <a:pt x="323" y="535"/>
                </a:lnTo>
                <a:lnTo>
                  <a:pt x="307" y="535"/>
                </a:lnTo>
                <a:lnTo>
                  <a:pt x="256" y="562"/>
                </a:lnTo>
                <a:lnTo>
                  <a:pt x="0" y="600"/>
                </a:lnTo>
              </a:path>
            </a:pathLst>
          </a:custGeom>
          <a:solidFill>
            <a:srgbClr val="017A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Rectangle 134"/>
          <p:cNvSpPr>
            <a:spLocks noChangeArrowheads="1"/>
          </p:cNvSpPr>
          <p:nvPr/>
        </p:nvSpPr>
        <p:spPr bwMode="auto">
          <a:xfrm>
            <a:off x="8628272" y="4666045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NC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24" name="Freeform 135"/>
          <p:cNvSpPr>
            <a:spLocks/>
          </p:cNvSpPr>
          <p:nvPr/>
        </p:nvSpPr>
        <p:spPr bwMode="auto">
          <a:xfrm>
            <a:off x="8101222" y="4038982"/>
            <a:ext cx="1020763" cy="620713"/>
          </a:xfrm>
          <a:custGeom>
            <a:avLst/>
            <a:gdLst>
              <a:gd name="T0" fmla="*/ 317747 w 1285"/>
              <a:gd name="T1" fmla="*/ 581769 h 781"/>
              <a:gd name="T2" fmla="*/ 258964 w 1285"/>
              <a:gd name="T3" fmla="*/ 586538 h 781"/>
              <a:gd name="T4" fmla="*/ 222423 w 1285"/>
              <a:gd name="T5" fmla="*/ 592101 h 781"/>
              <a:gd name="T6" fmla="*/ 57195 w 1285"/>
              <a:gd name="T7" fmla="*/ 586538 h 781"/>
              <a:gd name="T8" fmla="*/ 91352 w 1285"/>
              <a:gd name="T9" fmla="*/ 541236 h 781"/>
              <a:gd name="T10" fmla="*/ 108828 w 1285"/>
              <a:gd name="T11" fmla="*/ 511035 h 781"/>
              <a:gd name="T12" fmla="*/ 195415 w 1285"/>
              <a:gd name="T13" fmla="*/ 422021 h 781"/>
              <a:gd name="T14" fmla="*/ 214479 w 1285"/>
              <a:gd name="T15" fmla="*/ 460965 h 781"/>
              <a:gd name="T16" fmla="*/ 274057 w 1285"/>
              <a:gd name="T17" fmla="*/ 460965 h 781"/>
              <a:gd name="T18" fmla="*/ 297094 w 1285"/>
              <a:gd name="T19" fmla="*/ 453812 h 781"/>
              <a:gd name="T20" fmla="*/ 347139 w 1285"/>
              <a:gd name="T21" fmla="*/ 441096 h 781"/>
              <a:gd name="T22" fmla="*/ 363821 w 1285"/>
              <a:gd name="T23" fmla="*/ 427585 h 781"/>
              <a:gd name="T24" fmla="*/ 421809 w 1285"/>
              <a:gd name="T25" fmla="*/ 374335 h 781"/>
              <a:gd name="T26" fmla="*/ 440874 w 1285"/>
              <a:gd name="T27" fmla="*/ 298038 h 781"/>
              <a:gd name="T28" fmla="*/ 491714 w 1285"/>
              <a:gd name="T29" fmla="*/ 189949 h 781"/>
              <a:gd name="T30" fmla="*/ 520311 w 1285"/>
              <a:gd name="T31" fmla="*/ 202666 h 781"/>
              <a:gd name="T32" fmla="*/ 551291 w 1285"/>
              <a:gd name="T33" fmla="*/ 122394 h 781"/>
              <a:gd name="T34" fmla="*/ 586244 w 1285"/>
              <a:gd name="T35" fmla="*/ 99346 h 781"/>
              <a:gd name="T36" fmla="*/ 610869 w 1285"/>
              <a:gd name="T37" fmla="*/ 56428 h 781"/>
              <a:gd name="T38" fmla="*/ 609280 w 1285"/>
              <a:gd name="T39" fmla="*/ 10332 h 781"/>
              <a:gd name="T40" fmla="*/ 678390 w 1285"/>
              <a:gd name="T41" fmla="*/ 40533 h 781"/>
              <a:gd name="T42" fmla="*/ 696661 w 1285"/>
              <a:gd name="T43" fmla="*/ 7153 h 781"/>
              <a:gd name="T44" fmla="*/ 731613 w 1285"/>
              <a:gd name="T45" fmla="*/ 14306 h 781"/>
              <a:gd name="T46" fmla="*/ 762593 w 1285"/>
              <a:gd name="T47" fmla="*/ 44507 h 781"/>
              <a:gd name="T48" fmla="*/ 802312 w 1285"/>
              <a:gd name="T49" fmla="*/ 80271 h 781"/>
              <a:gd name="T50" fmla="*/ 773715 w 1285"/>
              <a:gd name="T51" fmla="*/ 147032 h 781"/>
              <a:gd name="T52" fmla="*/ 813433 w 1285"/>
              <a:gd name="T53" fmla="*/ 156569 h 781"/>
              <a:gd name="T54" fmla="*/ 841236 w 1285"/>
              <a:gd name="T55" fmla="*/ 179617 h 781"/>
              <a:gd name="T56" fmla="*/ 865861 w 1285"/>
              <a:gd name="T57" fmla="*/ 185975 h 781"/>
              <a:gd name="T58" fmla="*/ 923056 w 1285"/>
              <a:gd name="T59" fmla="*/ 210613 h 781"/>
              <a:gd name="T60" fmla="*/ 924644 w 1285"/>
              <a:gd name="T61" fmla="*/ 237635 h 781"/>
              <a:gd name="T62" fmla="*/ 919084 w 1285"/>
              <a:gd name="T63" fmla="*/ 271016 h 781"/>
              <a:gd name="T64" fmla="*/ 948476 w 1285"/>
              <a:gd name="T65" fmla="*/ 301217 h 781"/>
              <a:gd name="T66" fmla="*/ 927028 w 1285"/>
              <a:gd name="T67" fmla="*/ 309959 h 781"/>
              <a:gd name="T68" fmla="*/ 934177 w 1285"/>
              <a:gd name="T69" fmla="*/ 325854 h 781"/>
              <a:gd name="T70" fmla="*/ 919084 w 1285"/>
              <a:gd name="T71" fmla="*/ 335392 h 781"/>
              <a:gd name="T72" fmla="*/ 938149 w 1285"/>
              <a:gd name="T73" fmla="*/ 348903 h 781"/>
              <a:gd name="T74" fmla="*/ 942121 w 1285"/>
              <a:gd name="T75" fmla="*/ 379899 h 781"/>
              <a:gd name="T76" fmla="*/ 915112 w 1285"/>
              <a:gd name="T77" fmla="*/ 379899 h 781"/>
              <a:gd name="T78" fmla="*/ 954036 w 1285"/>
              <a:gd name="T79" fmla="*/ 393410 h 781"/>
              <a:gd name="T80" fmla="*/ 1001698 w 1285"/>
              <a:gd name="T81" fmla="*/ 379899 h 781"/>
              <a:gd name="T82" fmla="*/ 1009642 w 1285"/>
              <a:gd name="T83" fmla="*/ 443480 h 7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85" h="781">
                <a:moveTo>
                  <a:pt x="1268" y="569"/>
                </a:moveTo>
                <a:lnTo>
                  <a:pt x="844" y="654"/>
                </a:lnTo>
                <a:lnTo>
                  <a:pt x="400" y="732"/>
                </a:lnTo>
                <a:lnTo>
                  <a:pt x="390" y="729"/>
                </a:lnTo>
                <a:lnTo>
                  <a:pt x="373" y="734"/>
                </a:lnTo>
                <a:lnTo>
                  <a:pt x="326" y="738"/>
                </a:lnTo>
                <a:lnTo>
                  <a:pt x="328" y="730"/>
                </a:lnTo>
                <a:lnTo>
                  <a:pt x="282" y="738"/>
                </a:lnTo>
                <a:lnTo>
                  <a:pt x="280" y="745"/>
                </a:lnTo>
                <a:lnTo>
                  <a:pt x="0" y="781"/>
                </a:lnTo>
                <a:lnTo>
                  <a:pt x="12" y="770"/>
                </a:lnTo>
                <a:lnTo>
                  <a:pt x="72" y="738"/>
                </a:lnTo>
                <a:lnTo>
                  <a:pt x="80" y="721"/>
                </a:lnTo>
                <a:lnTo>
                  <a:pt x="113" y="698"/>
                </a:lnTo>
                <a:lnTo>
                  <a:pt x="115" y="681"/>
                </a:lnTo>
                <a:lnTo>
                  <a:pt x="118" y="674"/>
                </a:lnTo>
                <a:lnTo>
                  <a:pt x="137" y="665"/>
                </a:lnTo>
                <a:lnTo>
                  <a:pt x="137" y="643"/>
                </a:lnTo>
                <a:lnTo>
                  <a:pt x="154" y="627"/>
                </a:lnTo>
                <a:lnTo>
                  <a:pt x="241" y="547"/>
                </a:lnTo>
                <a:lnTo>
                  <a:pt x="246" y="531"/>
                </a:lnTo>
                <a:lnTo>
                  <a:pt x="253" y="535"/>
                </a:lnTo>
                <a:lnTo>
                  <a:pt x="246" y="555"/>
                </a:lnTo>
                <a:lnTo>
                  <a:pt x="270" y="580"/>
                </a:lnTo>
                <a:lnTo>
                  <a:pt x="309" y="594"/>
                </a:lnTo>
                <a:lnTo>
                  <a:pt x="325" y="594"/>
                </a:lnTo>
                <a:lnTo>
                  <a:pt x="345" y="580"/>
                </a:lnTo>
                <a:lnTo>
                  <a:pt x="347" y="567"/>
                </a:lnTo>
                <a:lnTo>
                  <a:pt x="361" y="558"/>
                </a:lnTo>
                <a:lnTo>
                  <a:pt x="374" y="571"/>
                </a:lnTo>
                <a:lnTo>
                  <a:pt x="381" y="576"/>
                </a:lnTo>
                <a:lnTo>
                  <a:pt x="395" y="573"/>
                </a:lnTo>
                <a:lnTo>
                  <a:pt x="437" y="555"/>
                </a:lnTo>
                <a:lnTo>
                  <a:pt x="443" y="527"/>
                </a:lnTo>
                <a:lnTo>
                  <a:pt x="448" y="527"/>
                </a:lnTo>
                <a:lnTo>
                  <a:pt x="458" y="538"/>
                </a:lnTo>
                <a:lnTo>
                  <a:pt x="490" y="504"/>
                </a:lnTo>
                <a:lnTo>
                  <a:pt x="504" y="511"/>
                </a:lnTo>
                <a:lnTo>
                  <a:pt x="531" y="471"/>
                </a:lnTo>
                <a:lnTo>
                  <a:pt x="523" y="457"/>
                </a:lnTo>
                <a:lnTo>
                  <a:pt x="528" y="431"/>
                </a:lnTo>
                <a:lnTo>
                  <a:pt x="555" y="375"/>
                </a:lnTo>
                <a:lnTo>
                  <a:pt x="591" y="226"/>
                </a:lnTo>
                <a:lnTo>
                  <a:pt x="598" y="226"/>
                </a:lnTo>
                <a:lnTo>
                  <a:pt x="619" y="239"/>
                </a:lnTo>
                <a:lnTo>
                  <a:pt x="620" y="250"/>
                </a:lnTo>
                <a:lnTo>
                  <a:pt x="632" y="261"/>
                </a:lnTo>
                <a:lnTo>
                  <a:pt x="655" y="255"/>
                </a:lnTo>
                <a:lnTo>
                  <a:pt x="666" y="230"/>
                </a:lnTo>
                <a:lnTo>
                  <a:pt x="682" y="174"/>
                </a:lnTo>
                <a:lnTo>
                  <a:pt x="694" y="154"/>
                </a:lnTo>
                <a:lnTo>
                  <a:pt x="714" y="163"/>
                </a:lnTo>
                <a:lnTo>
                  <a:pt x="726" y="129"/>
                </a:lnTo>
                <a:lnTo>
                  <a:pt x="738" y="125"/>
                </a:lnTo>
                <a:lnTo>
                  <a:pt x="750" y="107"/>
                </a:lnTo>
                <a:lnTo>
                  <a:pt x="762" y="78"/>
                </a:lnTo>
                <a:lnTo>
                  <a:pt x="769" y="71"/>
                </a:lnTo>
                <a:lnTo>
                  <a:pt x="771" y="63"/>
                </a:lnTo>
                <a:lnTo>
                  <a:pt x="764" y="56"/>
                </a:lnTo>
                <a:lnTo>
                  <a:pt x="767" y="13"/>
                </a:lnTo>
                <a:lnTo>
                  <a:pt x="771" y="4"/>
                </a:lnTo>
                <a:lnTo>
                  <a:pt x="779" y="0"/>
                </a:lnTo>
                <a:lnTo>
                  <a:pt x="854" y="51"/>
                </a:lnTo>
                <a:lnTo>
                  <a:pt x="866" y="54"/>
                </a:lnTo>
                <a:lnTo>
                  <a:pt x="870" y="53"/>
                </a:lnTo>
                <a:lnTo>
                  <a:pt x="877" y="9"/>
                </a:lnTo>
                <a:lnTo>
                  <a:pt x="890" y="5"/>
                </a:lnTo>
                <a:lnTo>
                  <a:pt x="904" y="13"/>
                </a:lnTo>
                <a:lnTo>
                  <a:pt x="921" y="18"/>
                </a:lnTo>
                <a:lnTo>
                  <a:pt x="911" y="36"/>
                </a:lnTo>
                <a:lnTo>
                  <a:pt x="928" y="56"/>
                </a:lnTo>
                <a:lnTo>
                  <a:pt x="960" y="56"/>
                </a:lnTo>
                <a:lnTo>
                  <a:pt x="976" y="74"/>
                </a:lnTo>
                <a:lnTo>
                  <a:pt x="996" y="82"/>
                </a:lnTo>
                <a:lnTo>
                  <a:pt x="1010" y="101"/>
                </a:lnTo>
                <a:lnTo>
                  <a:pt x="1008" y="111"/>
                </a:lnTo>
                <a:lnTo>
                  <a:pt x="986" y="150"/>
                </a:lnTo>
                <a:lnTo>
                  <a:pt x="974" y="185"/>
                </a:lnTo>
                <a:lnTo>
                  <a:pt x="977" y="210"/>
                </a:lnTo>
                <a:lnTo>
                  <a:pt x="1001" y="210"/>
                </a:lnTo>
                <a:lnTo>
                  <a:pt x="1024" y="197"/>
                </a:lnTo>
                <a:lnTo>
                  <a:pt x="1041" y="217"/>
                </a:lnTo>
                <a:lnTo>
                  <a:pt x="1051" y="223"/>
                </a:lnTo>
                <a:lnTo>
                  <a:pt x="1059" y="226"/>
                </a:lnTo>
                <a:lnTo>
                  <a:pt x="1071" y="237"/>
                </a:lnTo>
                <a:lnTo>
                  <a:pt x="1080" y="239"/>
                </a:lnTo>
                <a:lnTo>
                  <a:pt x="1090" y="234"/>
                </a:lnTo>
                <a:lnTo>
                  <a:pt x="1095" y="236"/>
                </a:lnTo>
                <a:lnTo>
                  <a:pt x="1135" y="257"/>
                </a:lnTo>
                <a:lnTo>
                  <a:pt x="1162" y="265"/>
                </a:lnTo>
                <a:lnTo>
                  <a:pt x="1176" y="283"/>
                </a:lnTo>
                <a:lnTo>
                  <a:pt x="1174" y="290"/>
                </a:lnTo>
                <a:lnTo>
                  <a:pt x="1164" y="299"/>
                </a:lnTo>
                <a:lnTo>
                  <a:pt x="1169" y="328"/>
                </a:lnTo>
                <a:lnTo>
                  <a:pt x="1164" y="333"/>
                </a:lnTo>
                <a:lnTo>
                  <a:pt x="1157" y="341"/>
                </a:lnTo>
                <a:lnTo>
                  <a:pt x="1157" y="342"/>
                </a:lnTo>
                <a:lnTo>
                  <a:pt x="1186" y="357"/>
                </a:lnTo>
                <a:lnTo>
                  <a:pt x="1194" y="379"/>
                </a:lnTo>
                <a:lnTo>
                  <a:pt x="1194" y="388"/>
                </a:lnTo>
                <a:lnTo>
                  <a:pt x="1189" y="395"/>
                </a:lnTo>
                <a:lnTo>
                  <a:pt x="1167" y="390"/>
                </a:lnTo>
                <a:lnTo>
                  <a:pt x="1164" y="400"/>
                </a:lnTo>
                <a:lnTo>
                  <a:pt x="1172" y="410"/>
                </a:lnTo>
                <a:lnTo>
                  <a:pt x="1176" y="410"/>
                </a:lnTo>
                <a:lnTo>
                  <a:pt x="1176" y="419"/>
                </a:lnTo>
                <a:lnTo>
                  <a:pt x="1162" y="422"/>
                </a:lnTo>
                <a:lnTo>
                  <a:pt x="1157" y="422"/>
                </a:lnTo>
                <a:lnTo>
                  <a:pt x="1155" y="428"/>
                </a:lnTo>
                <a:lnTo>
                  <a:pt x="1164" y="435"/>
                </a:lnTo>
                <a:lnTo>
                  <a:pt x="1181" y="439"/>
                </a:lnTo>
                <a:lnTo>
                  <a:pt x="1200" y="446"/>
                </a:lnTo>
                <a:lnTo>
                  <a:pt x="1206" y="455"/>
                </a:lnTo>
                <a:lnTo>
                  <a:pt x="1186" y="478"/>
                </a:lnTo>
                <a:lnTo>
                  <a:pt x="1176" y="478"/>
                </a:lnTo>
                <a:lnTo>
                  <a:pt x="1152" y="468"/>
                </a:lnTo>
                <a:lnTo>
                  <a:pt x="1152" y="478"/>
                </a:lnTo>
                <a:lnTo>
                  <a:pt x="1167" y="487"/>
                </a:lnTo>
                <a:lnTo>
                  <a:pt x="1184" y="500"/>
                </a:lnTo>
                <a:lnTo>
                  <a:pt x="1201" y="495"/>
                </a:lnTo>
                <a:lnTo>
                  <a:pt x="1220" y="478"/>
                </a:lnTo>
                <a:lnTo>
                  <a:pt x="1237" y="480"/>
                </a:lnTo>
                <a:lnTo>
                  <a:pt x="1261" y="478"/>
                </a:lnTo>
                <a:lnTo>
                  <a:pt x="1265" y="482"/>
                </a:lnTo>
                <a:lnTo>
                  <a:pt x="1285" y="545"/>
                </a:lnTo>
                <a:lnTo>
                  <a:pt x="1271" y="558"/>
                </a:lnTo>
                <a:lnTo>
                  <a:pt x="1266" y="558"/>
                </a:lnTo>
                <a:lnTo>
                  <a:pt x="1268" y="569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136"/>
          <p:cNvSpPr>
            <a:spLocks/>
          </p:cNvSpPr>
          <p:nvPr/>
        </p:nvSpPr>
        <p:spPr bwMode="auto">
          <a:xfrm>
            <a:off x="8196472" y="3880232"/>
            <a:ext cx="600075" cy="630238"/>
          </a:xfrm>
          <a:custGeom>
            <a:avLst/>
            <a:gdLst>
              <a:gd name="T0" fmla="*/ 200553 w 757"/>
              <a:gd name="T1" fmla="*/ 0 h 793"/>
              <a:gd name="T2" fmla="*/ 197383 w 757"/>
              <a:gd name="T3" fmla="*/ 27022 h 793"/>
              <a:gd name="T4" fmla="*/ 202932 w 757"/>
              <a:gd name="T5" fmla="*/ 55633 h 793"/>
              <a:gd name="T6" fmla="*/ 187870 w 757"/>
              <a:gd name="T7" fmla="*/ 136697 h 793"/>
              <a:gd name="T8" fmla="*/ 191041 w 757"/>
              <a:gd name="T9" fmla="*/ 159745 h 793"/>
              <a:gd name="T10" fmla="*/ 178358 w 757"/>
              <a:gd name="T11" fmla="*/ 195509 h 793"/>
              <a:gd name="T12" fmla="*/ 147442 w 757"/>
              <a:gd name="T13" fmla="*/ 228888 h 793"/>
              <a:gd name="T14" fmla="*/ 130796 w 757"/>
              <a:gd name="T15" fmla="*/ 240015 h 793"/>
              <a:gd name="T16" fmla="*/ 109393 w 757"/>
              <a:gd name="T17" fmla="*/ 248757 h 793"/>
              <a:gd name="T18" fmla="*/ 97502 w 757"/>
              <a:gd name="T19" fmla="*/ 267831 h 793"/>
              <a:gd name="T20" fmla="*/ 88783 w 757"/>
              <a:gd name="T21" fmla="*/ 319490 h 793"/>
              <a:gd name="T22" fmla="*/ 61831 w 757"/>
              <a:gd name="T23" fmla="*/ 317901 h 793"/>
              <a:gd name="T24" fmla="*/ 38842 w 757"/>
              <a:gd name="T25" fmla="*/ 360022 h 793"/>
              <a:gd name="T26" fmla="*/ 38842 w 757"/>
              <a:gd name="T27" fmla="*/ 399760 h 793"/>
              <a:gd name="T28" fmla="*/ 17439 w 757"/>
              <a:gd name="T29" fmla="*/ 431550 h 793"/>
              <a:gd name="T30" fmla="*/ 3964 w 757"/>
              <a:gd name="T31" fmla="*/ 456187 h 793"/>
              <a:gd name="T32" fmla="*/ 2378 w 757"/>
              <a:gd name="T33" fmla="*/ 482414 h 793"/>
              <a:gd name="T34" fmla="*/ 32501 w 757"/>
              <a:gd name="T35" fmla="*/ 530894 h 793"/>
              <a:gd name="T36" fmla="*/ 53904 w 757"/>
              <a:gd name="T37" fmla="*/ 561095 h 793"/>
              <a:gd name="T38" fmla="*/ 74514 w 757"/>
              <a:gd name="T39" fmla="*/ 567453 h 793"/>
              <a:gd name="T40" fmla="*/ 82441 w 757"/>
              <a:gd name="T41" fmla="*/ 574605 h 793"/>
              <a:gd name="T42" fmla="*/ 99880 w 757"/>
              <a:gd name="T43" fmla="*/ 580169 h 793"/>
              <a:gd name="T44" fmla="*/ 99880 w 757"/>
              <a:gd name="T45" fmla="*/ 599243 h 793"/>
              <a:gd name="T46" fmla="*/ 149821 w 757"/>
              <a:gd name="T47" fmla="*/ 630238 h 793"/>
              <a:gd name="T48" fmla="*/ 178358 w 757"/>
              <a:gd name="T49" fmla="*/ 619111 h 793"/>
              <a:gd name="T50" fmla="*/ 191041 w 757"/>
              <a:gd name="T51" fmla="*/ 601627 h 793"/>
              <a:gd name="T52" fmla="*/ 206895 w 757"/>
              <a:gd name="T53" fmla="*/ 615932 h 793"/>
              <a:gd name="T54" fmla="*/ 251286 w 757"/>
              <a:gd name="T55" fmla="*/ 599243 h 793"/>
              <a:gd name="T56" fmla="*/ 260006 w 757"/>
              <a:gd name="T57" fmla="*/ 576990 h 793"/>
              <a:gd name="T58" fmla="*/ 293300 w 757"/>
              <a:gd name="T59" fmla="*/ 558710 h 793"/>
              <a:gd name="T60" fmla="*/ 325800 w 757"/>
              <a:gd name="T61" fmla="*/ 532484 h 793"/>
              <a:gd name="T62" fmla="*/ 323422 w 757"/>
              <a:gd name="T63" fmla="*/ 500693 h 793"/>
              <a:gd name="T64" fmla="*/ 373362 w 757"/>
              <a:gd name="T65" fmla="*/ 337769 h 793"/>
              <a:gd name="T66" fmla="*/ 395558 w 757"/>
              <a:gd name="T67" fmla="*/ 348101 h 793"/>
              <a:gd name="T68" fmla="*/ 405863 w 757"/>
              <a:gd name="T69" fmla="*/ 365586 h 793"/>
              <a:gd name="T70" fmla="*/ 432815 w 757"/>
              <a:gd name="T71" fmla="*/ 340948 h 793"/>
              <a:gd name="T72" fmla="*/ 455011 w 757"/>
              <a:gd name="T73" fmla="*/ 280547 h 793"/>
              <a:gd name="T74" fmla="*/ 480377 w 757"/>
              <a:gd name="T75" fmla="*/ 260679 h 793"/>
              <a:gd name="T76" fmla="*/ 499402 w 757"/>
              <a:gd name="T77" fmla="*/ 243194 h 793"/>
              <a:gd name="T78" fmla="*/ 514463 w 757"/>
              <a:gd name="T79" fmla="*/ 214583 h 793"/>
              <a:gd name="T80" fmla="*/ 510500 w 757"/>
              <a:gd name="T81" fmla="*/ 202662 h 793"/>
              <a:gd name="T82" fmla="*/ 516049 w 757"/>
              <a:gd name="T83" fmla="*/ 161335 h 793"/>
              <a:gd name="T84" fmla="*/ 581843 w 757"/>
              <a:gd name="T85" fmla="*/ 198688 h 793"/>
              <a:gd name="T86" fmla="*/ 594526 w 757"/>
              <a:gd name="T87" fmla="*/ 200277 h 793"/>
              <a:gd name="T88" fmla="*/ 586599 w 757"/>
              <a:gd name="T89" fmla="*/ 131929 h 793"/>
              <a:gd name="T90" fmla="*/ 575501 w 757"/>
              <a:gd name="T91" fmla="*/ 115239 h 793"/>
              <a:gd name="T92" fmla="*/ 554098 w 757"/>
              <a:gd name="T93" fmla="*/ 117623 h 793"/>
              <a:gd name="T94" fmla="*/ 500987 w 757"/>
              <a:gd name="T95" fmla="*/ 127955 h 793"/>
              <a:gd name="T96" fmla="*/ 480377 w 757"/>
              <a:gd name="T97" fmla="*/ 146234 h 793"/>
              <a:gd name="T98" fmla="*/ 457389 w 757"/>
              <a:gd name="T99" fmla="*/ 133518 h 793"/>
              <a:gd name="T100" fmla="*/ 439949 w 757"/>
              <a:gd name="T101" fmla="*/ 156566 h 793"/>
              <a:gd name="T102" fmla="*/ 419339 w 757"/>
              <a:gd name="T103" fmla="*/ 177230 h 793"/>
              <a:gd name="T104" fmla="*/ 386046 w 757"/>
              <a:gd name="T105" fmla="*/ 212993 h 793"/>
              <a:gd name="T106" fmla="*/ 359886 w 757"/>
              <a:gd name="T107" fmla="*/ 131929 h 793"/>
              <a:gd name="T108" fmla="*/ 202932 w 757"/>
              <a:gd name="T109" fmla="*/ 2384 h 7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57" h="793">
                <a:moveTo>
                  <a:pt x="256" y="3"/>
                </a:moveTo>
                <a:lnTo>
                  <a:pt x="253" y="0"/>
                </a:lnTo>
                <a:lnTo>
                  <a:pt x="241" y="10"/>
                </a:lnTo>
                <a:lnTo>
                  <a:pt x="249" y="34"/>
                </a:lnTo>
                <a:lnTo>
                  <a:pt x="225" y="56"/>
                </a:lnTo>
                <a:lnTo>
                  <a:pt x="256" y="70"/>
                </a:lnTo>
                <a:lnTo>
                  <a:pt x="246" y="152"/>
                </a:lnTo>
                <a:lnTo>
                  <a:pt x="237" y="172"/>
                </a:lnTo>
                <a:lnTo>
                  <a:pt x="237" y="188"/>
                </a:lnTo>
                <a:lnTo>
                  <a:pt x="241" y="201"/>
                </a:lnTo>
                <a:lnTo>
                  <a:pt x="242" y="228"/>
                </a:lnTo>
                <a:lnTo>
                  <a:pt x="225" y="246"/>
                </a:lnTo>
                <a:lnTo>
                  <a:pt x="217" y="250"/>
                </a:lnTo>
                <a:lnTo>
                  <a:pt x="186" y="288"/>
                </a:lnTo>
                <a:lnTo>
                  <a:pt x="184" y="295"/>
                </a:lnTo>
                <a:lnTo>
                  <a:pt x="165" y="302"/>
                </a:lnTo>
                <a:lnTo>
                  <a:pt x="152" y="299"/>
                </a:lnTo>
                <a:lnTo>
                  <a:pt x="138" y="313"/>
                </a:lnTo>
                <a:lnTo>
                  <a:pt x="136" y="324"/>
                </a:lnTo>
                <a:lnTo>
                  <a:pt x="123" y="337"/>
                </a:lnTo>
                <a:lnTo>
                  <a:pt x="106" y="377"/>
                </a:lnTo>
                <a:lnTo>
                  <a:pt x="112" y="402"/>
                </a:lnTo>
                <a:lnTo>
                  <a:pt x="94" y="425"/>
                </a:lnTo>
                <a:lnTo>
                  <a:pt x="78" y="400"/>
                </a:lnTo>
                <a:lnTo>
                  <a:pt x="65" y="400"/>
                </a:lnTo>
                <a:lnTo>
                  <a:pt x="49" y="453"/>
                </a:lnTo>
                <a:lnTo>
                  <a:pt x="51" y="480"/>
                </a:lnTo>
                <a:lnTo>
                  <a:pt x="49" y="503"/>
                </a:lnTo>
                <a:lnTo>
                  <a:pt x="37" y="512"/>
                </a:lnTo>
                <a:lnTo>
                  <a:pt x="22" y="543"/>
                </a:lnTo>
                <a:lnTo>
                  <a:pt x="0" y="545"/>
                </a:lnTo>
                <a:lnTo>
                  <a:pt x="5" y="574"/>
                </a:lnTo>
                <a:lnTo>
                  <a:pt x="5" y="592"/>
                </a:lnTo>
                <a:lnTo>
                  <a:pt x="3" y="607"/>
                </a:lnTo>
                <a:lnTo>
                  <a:pt x="7" y="621"/>
                </a:lnTo>
                <a:lnTo>
                  <a:pt x="41" y="668"/>
                </a:lnTo>
                <a:lnTo>
                  <a:pt x="63" y="703"/>
                </a:lnTo>
                <a:lnTo>
                  <a:pt x="68" y="706"/>
                </a:lnTo>
                <a:lnTo>
                  <a:pt x="75" y="706"/>
                </a:lnTo>
                <a:lnTo>
                  <a:pt x="94" y="714"/>
                </a:lnTo>
                <a:lnTo>
                  <a:pt x="97" y="719"/>
                </a:lnTo>
                <a:lnTo>
                  <a:pt x="104" y="723"/>
                </a:lnTo>
                <a:lnTo>
                  <a:pt x="114" y="730"/>
                </a:lnTo>
                <a:lnTo>
                  <a:pt x="126" y="730"/>
                </a:lnTo>
                <a:lnTo>
                  <a:pt x="133" y="734"/>
                </a:lnTo>
                <a:lnTo>
                  <a:pt x="126" y="754"/>
                </a:lnTo>
                <a:lnTo>
                  <a:pt x="150" y="779"/>
                </a:lnTo>
                <a:lnTo>
                  <a:pt x="189" y="793"/>
                </a:lnTo>
                <a:lnTo>
                  <a:pt x="205" y="793"/>
                </a:lnTo>
                <a:lnTo>
                  <a:pt x="225" y="779"/>
                </a:lnTo>
                <a:lnTo>
                  <a:pt x="227" y="766"/>
                </a:lnTo>
                <a:lnTo>
                  <a:pt x="241" y="757"/>
                </a:lnTo>
                <a:lnTo>
                  <a:pt x="254" y="770"/>
                </a:lnTo>
                <a:lnTo>
                  <a:pt x="261" y="775"/>
                </a:lnTo>
                <a:lnTo>
                  <a:pt x="275" y="772"/>
                </a:lnTo>
                <a:lnTo>
                  <a:pt x="317" y="754"/>
                </a:lnTo>
                <a:lnTo>
                  <a:pt x="323" y="726"/>
                </a:lnTo>
                <a:lnTo>
                  <a:pt x="328" y="726"/>
                </a:lnTo>
                <a:lnTo>
                  <a:pt x="338" y="737"/>
                </a:lnTo>
                <a:lnTo>
                  <a:pt x="370" y="703"/>
                </a:lnTo>
                <a:lnTo>
                  <a:pt x="384" y="710"/>
                </a:lnTo>
                <a:lnTo>
                  <a:pt x="411" y="670"/>
                </a:lnTo>
                <a:lnTo>
                  <a:pt x="403" y="656"/>
                </a:lnTo>
                <a:lnTo>
                  <a:pt x="408" y="630"/>
                </a:lnTo>
                <a:lnTo>
                  <a:pt x="435" y="574"/>
                </a:lnTo>
                <a:lnTo>
                  <a:pt x="471" y="425"/>
                </a:lnTo>
                <a:lnTo>
                  <a:pt x="478" y="425"/>
                </a:lnTo>
                <a:lnTo>
                  <a:pt x="499" y="438"/>
                </a:lnTo>
                <a:lnTo>
                  <a:pt x="500" y="449"/>
                </a:lnTo>
                <a:lnTo>
                  <a:pt x="512" y="460"/>
                </a:lnTo>
                <a:lnTo>
                  <a:pt x="535" y="454"/>
                </a:lnTo>
                <a:lnTo>
                  <a:pt x="546" y="429"/>
                </a:lnTo>
                <a:lnTo>
                  <a:pt x="562" y="373"/>
                </a:lnTo>
                <a:lnTo>
                  <a:pt x="574" y="353"/>
                </a:lnTo>
                <a:lnTo>
                  <a:pt x="594" y="362"/>
                </a:lnTo>
                <a:lnTo>
                  <a:pt x="606" y="328"/>
                </a:lnTo>
                <a:lnTo>
                  <a:pt x="618" y="324"/>
                </a:lnTo>
                <a:lnTo>
                  <a:pt x="630" y="306"/>
                </a:lnTo>
                <a:lnTo>
                  <a:pt x="642" y="277"/>
                </a:lnTo>
                <a:lnTo>
                  <a:pt x="649" y="270"/>
                </a:lnTo>
                <a:lnTo>
                  <a:pt x="651" y="262"/>
                </a:lnTo>
                <a:lnTo>
                  <a:pt x="644" y="255"/>
                </a:lnTo>
                <a:lnTo>
                  <a:pt x="647" y="212"/>
                </a:lnTo>
                <a:lnTo>
                  <a:pt x="651" y="203"/>
                </a:lnTo>
                <a:lnTo>
                  <a:pt x="659" y="199"/>
                </a:lnTo>
                <a:lnTo>
                  <a:pt x="734" y="250"/>
                </a:lnTo>
                <a:lnTo>
                  <a:pt x="746" y="253"/>
                </a:lnTo>
                <a:lnTo>
                  <a:pt x="750" y="252"/>
                </a:lnTo>
                <a:lnTo>
                  <a:pt x="757" y="208"/>
                </a:lnTo>
                <a:lnTo>
                  <a:pt x="740" y="166"/>
                </a:lnTo>
                <a:lnTo>
                  <a:pt x="731" y="163"/>
                </a:lnTo>
                <a:lnTo>
                  <a:pt x="726" y="145"/>
                </a:lnTo>
                <a:lnTo>
                  <a:pt x="711" y="152"/>
                </a:lnTo>
                <a:lnTo>
                  <a:pt x="699" y="148"/>
                </a:lnTo>
                <a:lnTo>
                  <a:pt x="687" y="143"/>
                </a:lnTo>
                <a:lnTo>
                  <a:pt x="632" y="161"/>
                </a:lnTo>
                <a:lnTo>
                  <a:pt x="627" y="177"/>
                </a:lnTo>
                <a:lnTo>
                  <a:pt x="606" y="184"/>
                </a:lnTo>
                <a:lnTo>
                  <a:pt x="586" y="181"/>
                </a:lnTo>
                <a:lnTo>
                  <a:pt x="577" y="168"/>
                </a:lnTo>
                <a:lnTo>
                  <a:pt x="567" y="192"/>
                </a:lnTo>
                <a:lnTo>
                  <a:pt x="555" y="197"/>
                </a:lnTo>
                <a:lnTo>
                  <a:pt x="545" y="217"/>
                </a:lnTo>
                <a:lnTo>
                  <a:pt x="529" y="223"/>
                </a:lnTo>
                <a:lnTo>
                  <a:pt x="495" y="262"/>
                </a:lnTo>
                <a:lnTo>
                  <a:pt x="487" y="268"/>
                </a:lnTo>
                <a:lnTo>
                  <a:pt x="478" y="282"/>
                </a:lnTo>
                <a:lnTo>
                  <a:pt x="454" y="166"/>
                </a:lnTo>
                <a:lnTo>
                  <a:pt x="290" y="201"/>
                </a:lnTo>
                <a:lnTo>
                  <a:pt x="256" y="3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137"/>
          <p:cNvSpPr>
            <a:spLocks noChangeArrowheads="1"/>
          </p:cNvSpPr>
          <p:nvPr/>
        </p:nvSpPr>
        <p:spPr bwMode="auto">
          <a:xfrm>
            <a:off x="8279022" y="4235832"/>
            <a:ext cx="225425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WV</a:t>
            </a:r>
            <a:endParaRPr lang="en-US" altLang="en-US"/>
          </a:p>
        </p:txBody>
      </p:sp>
      <p:sp>
        <p:nvSpPr>
          <p:cNvPr id="127" name="Freeform 138"/>
          <p:cNvSpPr>
            <a:spLocks/>
          </p:cNvSpPr>
          <p:nvPr/>
        </p:nvSpPr>
        <p:spPr bwMode="auto">
          <a:xfrm>
            <a:off x="8361572" y="3503995"/>
            <a:ext cx="782638" cy="536575"/>
          </a:xfrm>
          <a:custGeom>
            <a:avLst/>
            <a:gdLst>
              <a:gd name="T0" fmla="*/ 195263 w 986"/>
              <a:gd name="T1" fmla="*/ 508794 h 676"/>
              <a:gd name="T2" fmla="*/ 547688 w 986"/>
              <a:gd name="T3" fmla="*/ 437356 h 676"/>
              <a:gd name="T4" fmla="*/ 660400 w 986"/>
              <a:gd name="T5" fmla="*/ 415925 h 676"/>
              <a:gd name="T6" fmla="*/ 661988 w 986"/>
              <a:gd name="T7" fmla="*/ 414338 h 676"/>
              <a:gd name="T8" fmla="*/ 665957 w 986"/>
              <a:gd name="T9" fmla="*/ 411163 h 676"/>
              <a:gd name="T10" fmla="*/ 667544 w 986"/>
              <a:gd name="T11" fmla="*/ 400844 h 676"/>
              <a:gd name="T12" fmla="*/ 679450 w 986"/>
              <a:gd name="T13" fmla="*/ 388144 h 676"/>
              <a:gd name="T14" fmla="*/ 692944 w 986"/>
              <a:gd name="T15" fmla="*/ 386556 h 676"/>
              <a:gd name="T16" fmla="*/ 704057 w 986"/>
              <a:gd name="T17" fmla="*/ 389731 h 676"/>
              <a:gd name="T18" fmla="*/ 736600 w 986"/>
              <a:gd name="T19" fmla="*/ 365125 h 676"/>
              <a:gd name="T20" fmla="*/ 740569 w 986"/>
              <a:gd name="T21" fmla="*/ 346869 h 676"/>
              <a:gd name="T22" fmla="*/ 762000 w 986"/>
              <a:gd name="T23" fmla="*/ 324644 h 676"/>
              <a:gd name="T24" fmla="*/ 781050 w 986"/>
              <a:gd name="T25" fmla="*/ 311944 h 676"/>
              <a:gd name="T26" fmla="*/ 782638 w 986"/>
              <a:gd name="T27" fmla="*/ 306388 h 676"/>
              <a:gd name="T28" fmla="*/ 765175 w 986"/>
              <a:gd name="T29" fmla="*/ 292100 h 676"/>
              <a:gd name="T30" fmla="*/ 757238 w 986"/>
              <a:gd name="T31" fmla="*/ 284956 h 676"/>
              <a:gd name="T32" fmla="*/ 748507 w 986"/>
              <a:gd name="T33" fmla="*/ 280194 h 676"/>
              <a:gd name="T34" fmla="*/ 743744 w 986"/>
              <a:gd name="T35" fmla="*/ 274638 h 676"/>
              <a:gd name="T36" fmla="*/ 729457 w 986"/>
              <a:gd name="T37" fmla="*/ 269875 h 676"/>
              <a:gd name="T38" fmla="*/ 724694 w 986"/>
              <a:gd name="T39" fmla="*/ 248444 h 676"/>
              <a:gd name="T40" fmla="*/ 708025 w 986"/>
              <a:gd name="T41" fmla="*/ 246063 h 676"/>
              <a:gd name="T42" fmla="*/ 705644 w 986"/>
              <a:gd name="T43" fmla="*/ 244475 h 676"/>
              <a:gd name="T44" fmla="*/ 702469 w 986"/>
              <a:gd name="T45" fmla="*/ 211138 h 676"/>
              <a:gd name="T46" fmla="*/ 711200 w 986"/>
              <a:gd name="T47" fmla="*/ 207169 h 676"/>
              <a:gd name="T48" fmla="*/ 709613 w 986"/>
              <a:gd name="T49" fmla="*/ 188119 h 676"/>
              <a:gd name="T50" fmla="*/ 698500 w 986"/>
              <a:gd name="T51" fmla="*/ 177800 h 676"/>
              <a:gd name="T52" fmla="*/ 698500 w 986"/>
              <a:gd name="T53" fmla="*/ 170656 h 676"/>
              <a:gd name="T54" fmla="*/ 702469 w 986"/>
              <a:gd name="T55" fmla="*/ 166688 h 676"/>
              <a:gd name="T56" fmla="*/ 717550 w 986"/>
              <a:gd name="T57" fmla="*/ 150813 h 676"/>
              <a:gd name="T58" fmla="*/ 723107 w 986"/>
              <a:gd name="T59" fmla="*/ 123825 h 676"/>
              <a:gd name="T60" fmla="*/ 723107 w 986"/>
              <a:gd name="T61" fmla="*/ 116681 h 676"/>
              <a:gd name="T62" fmla="*/ 732632 w 986"/>
              <a:gd name="T63" fmla="*/ 100806 h 676"/>
              <a:gd name="T64" fmla="*/ 738188 w 986"/>
              <a:gd name="T65" fmla="*/ 96044 h 676"/>
              <a:gd name="T66" fmla="*/ 727075 w 986"/>
              <a:gd name="T67" fmla="*/ 87313 h 676"/>
              <a:gd name="T68" fmla="*/ 696119 w 986"/>
              <a:gd name="T69" fmla="*/ 84931 h 676"/>
              <a:gd name="T70" fmla="*/ 694532 w 986"/>
              <a:gd name="T71" fmla="*/ 78581 h 676"/>
              <a:gd name="T72" fmla="*/ 687388 w 986"/>
              <a:gd name="T73" fmla="*/ 74613 h 676"/>
              <a:gd name="T74" fmla="*/ 686594 w 986"/>
              <a:gd name="T75" fmla="*/ 61913 h 676"/>
              <a:gd name="T76" fmla="*/ 669925 w 986"/>
              <a:gd name="T77" fmla="*/ 28575 h 676"/>
              <a:gd name="T78" fmla="*/ 660400 w 986"/>
              <a:gd name="T79" fmla="*/ 25400 h 676"/>
              <a:gd name="T80" fmla="*/ 654844 w 986"/>
              <a:gd name="T81" fmla="*/ 21431 h 676"/>
              <a:gd name="T82" fmla="*/ 650875 w 986"/>
              <a:gd name="T83" fmla="*/ 21431 h 676"/>
              <a:gd name="T84" fmla="*/ 646907 w 986"/>
              <a:gd name="T85" fmla="*/ 17463 h 676"/>
              <a:gd name="T86" fmla="*/ 642938 w 986"/>
              <a:gd name="T87" fmla="*/ 7144 h 676"/>
              <a:gd name="T88" fmla="*/ 635000 w 986"/>
              <a:gd name="T89" fmla="*/ 0 h 676"/>
              <a:gd name="T90" fmla="*/ 93663 w 986"/>
              <a:gd name="T91" fmla="*/ 115094 h 676"/>
              <a:gd name="T92" fmla="*/ 84138 w 986"/>
              <a:gd name="T93" fmla="*/ 69056 h 676"/>
              <a:gd name="T94" fmla="*/ 53975 w 986"/>
              <a:gd name="T95" fmla="*/ 99219 h 676"/>
              <a:gd name="T96" fmla="*/ 49213 w 986"/>
              <a:gd name="T97" fmla="*/ 100806 h 676"/>
              <a:gd name="T98" fmla="*/ 45244 w 986"/>
              <a:gd name="T99" fmla="*/ 96044 h 676"/>
              <a:gd name="T100" fmla="*/ 42069 w 986"/>
              <a:gd name="T101" fmla="*/ 96044 h 676"/>
              <a:gd name="T102" fmla="*/ 34131 w 986"/>
              <a:gd name="T103" fmla="*/ 113506 h 676"/>
              <a:gd name="T104" fmla="*/ 9525 w 986"/>
              <a:gd name="T105" fmla="*/ 136525 h 676"/>
              <a:gd name="T106" fmla="*/ 0 w 986"/>
              <a:gd name="T107" fmla="*/ 142081 h 676"/>
              <a:gd name="T108" fmla="*/ 38100 w 986"/>
              <a:gd name="T109" fmla="*/ 379413 h 676"/>
              <a:gd name="T110" fmla="*/ 65088 w 986"/>
              <a:gd name="T111" fmla="*/ 536575 h 676"/>
              <a:gd name="T112" fmla="*/ 195263 w 986"/>
              <a:gd name="T113" fmla="*/ 508794 h 6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86" h="676">
                <a:moveTo>
                  <a:pt x="246" y="641"/>
                </a:moveTo>
                <a:lnTo>
                  <a:pt x="690" y="551"/>
                </a:lnTo>
                <a:lnTo>
                  <a:pt x="832" y="524"/>
                </a:lnTo>
                <a:lnTo>
                  <a:pt x="834" y="522"/>
                </a:lnTo>
                <a:lnTo>
                  <a:pt x="839" y="518"/>
                </a:lnTo>
                <a:lnTo>
                  <a:pt x="841" y="505"/>
                </a:lnTo>
                <a:lnTo>
                  <a:pt x="856" y="489"/>
                </a:lnTo>
                <a:lnTo>
                  <a:pt x="873" y="487"/>
                </a:lnTo>
                <a:lnTo>
                  <a:pt x="887" y="491"/>
                </a:lnTo>
                <a:lnTo>
                  <a:pt x="928" y="460"/>
                </a:lnTo>
                <a:lnTo>
                  <a:pt x="933" y="437"/>
                </a:lnTo>
                <a:lnTo>
                  <a:pt x="960" y="409"/>
                </a:lnTo>
                <a:lnTo>
                  <a:pt x="984" y="393"/>
                </a:lnTo>
                <a:lnTo>
                  <a:pt x="986" y="386"/>
                </a:lnTo>
                <a:lnTo>
                  <a:pt x="964" y="368"/>
                </a:lnTo>
                <a:lnTo>
                  <a:pt x="954" y="359"/>
                </a:lnTo>
                <a:lnTo>
                  <a:pt x="943" y="353"/>
                </a:lnTo>
                <a:lnTo>
                  <a:pt x="937" y="346"/>
                </a:lnTo>
                <a:lnTo>
                  <a:pt x="919" y="340"/>
                </a:lnTo>
                <a:lnTo>
                  <a:pt x="913" y="313"/>
                </a:lnTo>
                <a:lnTo>
                  <a:pt x="892" y="310"/>
                </a:lnTo>
                <a:lnTo>
                  <a:pt x="889" y="308"/>
                </a:lnTo>
                <a:lnTo>
                  <a:pt x="885" y="266"/>
                </a:lnTo>
                <a:lnTo>
                  <a:pt x="896" y="261"/>
                </a:lnTo>
                <a:lnTo>
                  <a:pt x="894" y="237"/>
                </a:lnTo>
                <a:lnTo>
                  <a:pt x="880" y="224"/>
                </a:lnTo>
                <a:lnTo>
                  <a:pt x="880" y="215"/>
                </a:lnTo>
                <a:lnTo>
                  <a:pt x="885" y="210"/>
                </a:lnTo>
                <a:lnTo>
                  <a:pt x="904" y="190"/>
                </a:lnTo>
                <a:lnTo>
                  <a:pt x="911" y="156"/>
                </a:lnTo>
                <a:lnTo>
                  <a:pt x="911" y="147"/>
                </a:lnTo>
                <a:lnTo>
                  <a:pt x="923" y="127"/>
                </a:lnTo>
                <a:lnTo>
                  <a:pt x="930" y="121"/>
                </a:lnTo>
                <a:lnTo>
                  <a:pt x="916" y="110"/>
                </a:lnTo>
                <a:lnTo>
                  <a:pt x="877" y="107"/>
                </a:lnTo>
                <a:lnTo>
                  <a:pt x="875" y="99"/>
                </a:lnTo>
                <a:lnTo>
                  <a:pt x="866" y="94"/>
                </a:lnTo>
                <a:lnTo>
                  <a:pt x="865" y="78"/>
                </a:lnTo>
                <a:lnTo>
                  <a:pt x="844" y="36"/>
                </a:lnTo>
                <a:lnTo>
                  <a:pt x="832" y="32"/>
                </a:lnTo>
                <a:lnTo>
                  <a:pt x="825" y="27"/>
                </a:lnTo>
                <a:lnTo>
                  <a:pt x="820" y="27"/>
                </a:lnTo>
                <a:lnTo>
                  <a:pt x="815" y="22"/>
                </a:lnTo>
                <a:lnTo>
                  <a:pt x="810" y="9"/>
                </a:lnTo>
                <a:lnTo>
                  <a:pt x="800" y="0"/>
                </a:lnTo>
                <a:lnTo>
                  <a:pt x="118" y="145"/>
                </a:lnTo>
                <a:lnTo>
                  <a:pt x="106" y="87"/>
                </a:lnTo>
                <a:lnTo>
                  <a:pt x="68" y="125"/>
                </a:lnTo>
                <a:lnTo>
                  <a:pt x="62" y="127"/>
                </a:lnTo>
                <a:lnTo>
                  <a:pt x="57" y="121"/>
                </a:lnTo>
                <a:lnTo>
                  <a:pt x="53" y="121"/>
                </a:lnTo>
                <a:lnTo>
                  <a:pt x="43" y="143"/>
                </a:lnTo>
                <a:lnTo>
                  <a:pt x="12" y="172"/>
                </a:lnTo>
                <a:lnTo>
                  <a:pt x="0" y="179"/>
                </a:lnTo>
                <a:lnTo>
                  <a:pt x="48" y="478"/>
                </a:lnTo>
                <a:lnTo>
                  <a:pt x="82" y="676"/>
                </a:lnTo>
                <a:lnTo>
                  <a:pt x="246" y="641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Rectangle 139"/>
          <p:cNvSpPr>
            <a:spLocks noChangeArrowheads="1"/>
          </p:cNvSpPr>
          <p:nvPr/>
        </p:nvSpPr>
        <p:spPr bwMode="auto">
          <a:xfrm>
            <a:off x="8617160" y="3707195"/>
            <a:ext cx="195262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PA</a:t>
            </a:r>
            <a:endParaRPr lang="en-US" altLang="en-US"/>
          </a:p>
        </p:txBody>
      </p:sp>
      <p:sp>
        <p:nvSpPr>
          <p:cNvPr id="129" name="Freeform 140"/>
          <p:cNvSpPr>
            <a:spLocks/>
          </p:cNvSpPr>
          <p:nvPr/>
        </p:nvSpPr>
        <p:spPr bwMode="auto">
          <a:xfrm>
            <a:off x="9366460" y="2353057"/>
            <a:ext cx="488950" cy="836613"/>
          </a:xfrm>
          <a:custGeom>
            <a:avLst/>
            <a:gdLst>
              <a:gd name="T0" fmla="*/ 95405 w 615"/>
              <a:gd name="T1" fmla="*/ 750176 h 1055"/>
              <a:gd name="T2" fmla="*/ 95405 w 615"/>
              <a:gd name="T3" fmla="*/ 769208 h 1055"/>
              <a:gd name="T4" fmla="*/ 120846 w 615"/>
              <a:gd name="T5" fmla="*/ 792998 h 1055"/>
              <a:gd name="T6" fmla="*/ 128002 w 615"/>
              <a:gd name="T7" fmla="*/ 804893 h 1055"/>
              <a:gd name="T8" fmla="*/ 141517 w 615"/>
              <a:gd name="T9" fmla="*/ 836613 h 1055"/>
              <a:gd name="T10" fmla="*/ 147083 w 615"/>
              <a:gd name="T11" fmla="*/ 810444 h 1055"/>
              <a:gd name="T12" fmla="*/ 159008 w 615"/>
              <a:gd name="T13" fmla="*/ 766036 h 1055"/>
              <a:gd name="T14" fmla="*/ 178089 w 615"/>
              <a:gd name="T15" fmla="*/ 720042 h 1055"/>
              <a:gd name="T16" fmla="*/ 174114 w 615"/>
              <a:gd name="T17" fmla="*/ 708147 h 1055"/>
              <a:gd name="T18" fmla="*/ 199555 w 615"/>
              <a:gd name="T19" fmla="*/ 659774 h 1055"/>
              <a:gd name="T20" fmla="*/ 210686 w 615"/>
              <a:gd name="T21" fmla="*/ 678013 h 1055"/>
              <a:gd name="T22" fmla="*/ 217841 w 615"/>
              <a:gd name="T23" fmla="*/ 675634 h 1055"/>
              <a:gd name="T24" fmla="*/ 220226 w 615"/>
              <a:gd name="T25" fmla="*/ 652637 h 1055"/>
              <a:gd name="T26" fmla="*/ 254413 w 615"/>
              <a:gd name="T27" fmla="*/ 638363 h 1055"/>
              <a:gd name="T28" fmla="*/ 258388 w 615"/>
              <a:gd name="T29" fmla="*/ 620918 h 1055"/>
              <a:gd name="T30" fmla="*/ 279854 w 615"/>
              <a:gd name="T31" fmla="*/ 615367 h 1055"/>
              <a:gd name="T32" fmla="*/ 289395 w 615"/>
              <a:gd name="T33" fmla="*/ 589198 h 1055"/>
              <a:gd name="T34" fmla="*/ 302910 w 615"/>
              <a:gd name="T35" fmla="*/ 553513 h 1055"/>
              <a:gd name="T36" fmla="*/ 308476 w 615"/>
              <a:gd name="T37" fmla="*/ 541618 h 1055"/>
              <a:gd name="T38" fmla="*/ 334712 w 615"/>
              <a:gd name="T39" fmla="*/ 540032 h 1055"/>
              <a:gd name="T40" fmla="*/ 345048 w 615"/>
              <a:gd name="T41" fmla="*/ 513070 h 1055"/>
              <a:gd name="T42" fmla="*/ 364129 w 615"/>
              <a:gd name="T43" fmla="*/ 493245 h 1055"/>
              <a:gd name="T44" fmla="*/ 395930 w 615"/>
              <a:gd name="T45" fmla="*/ 508312 h 1055"/>
              <a:gd name="T46" fmla="*/ 428527 w 615"/>
              <a:gd name="T47" fmla="*/ 465490 h 1055"/>
              <a:gd name="T48" fmla="*/ 461124 w 615"/>
              <a:gd name="T49" fmla="*/ 428219 h 1055"/>
              <a:gd name="T50" fmla="*/ 471459 w 615"/>
              <a:gd name="T51" fmla="*/ 425047 h 1055"/>
              <a:gd name="T52" fmla="*/ 488950 w 615"/>
              <a:gd name="T53" fmla="*/ 405222 h 1055"/>
              <a:gd name="T54" fmla="*/ 478614 w 615"/>
              <a:gd name="T55" fmla="*/ 386190 h 1055"/>
              <a:gd name="T56" fmla="*/ 469074 w 615"/>
              <a:gd name="T57" fmla="*/ 385397 h 1055"/>
              <a:gd name="T58" fmla="*/ 478614 w 615"/>
              <a:gd name="T59" fmla="*/ 370330 h 1055"/>
              <a:gd name="T60" fmla="*/ 465894 w 615"/>
              <a:gd name="T61" fmla="*/ 337817 h 1055"/>
              <a:gd name="T62" fmla="*/ 446018 w 615"/>
              <a:gd name="T63" fmla="*/ 332266 h 1055"/>
              <a:gd name="T64" fmla="*/ 430912 w 615"/>
              <a:gd name="T65" fmla="*/ 340196 h 1055"/>
              <a:gd name="T66" fmla="*/ 407856 w 615"/>
              <a:gd name="T67" fmla="*/ 290237 h 1055"/>
              <a:gd name="T68" fmla="*/ 410241 w 615"/>
              <a:gd name="T69" fmla="*/ 277549 h 1055"/>
              <a:gd name="T70" fmla="*/ 398315 w 615"/>
              <a:gd name="T71" fmla="*/ 272791 h 1055"/>
              <a:gd name="T72" fmla="*/ 376849 w 615"/>
              <a:gd name="T73" fmla="*/ 270412 h 1055"/>
              <a:gd name="T74" fmla="*/ 360153 w 615"/>
              <a:gd name="T75" fmla="*/ 264068 h 1055"/>
              <a:gd name="T76" fmla="*/ 350613 w 615"/>
              <a:gd name="T77" fmla="*/ 233141 h 1055"/>
              <a:gd name="T78" fmla="*/ 240897 w 615"/>
              <a:gd name="T79" fmla="*/ 3172 h 1055"/>
              <a:gd name="T80" fmla="*/ 214661 w 615"/>
              <a:gd name="T81" fmla="*/ 1586 h 1055"/>
              <a:gd name="T82" fmla="*/ 205120 w 615"/>
              <a:gd name="T83" fmla="*/ 19825 h 1055"/>
              <a:gd name="T84" fmla="*/ 181269 w 615"/>
              <a:gd name="T85" fmla="*/ 26962 h 1055"/>
              <a:gd name="T86" fmla="*/ 147083 w 615"/>
              <a:gd name="T87" fmla="*/ 53131 h 1055"/>
              <a:gd name="T88" fmla="*/ 137542 w 615"/>
              <a:gd name="T89" fmla="*/ 19825 h 1055"/>
              <a:gd name="T90" fmla="*/ 125616 w 615"/>
              <a:gd name="T91" fmla="*/ 12688 h 1055"/>
              <a:gd name="T92" fmla="*/ 62808 w 615"/>
              <a:gd name="T93" fmla="*/ 172081 h 1055"/>
              <a:gd name="T94" fmla="*/ 69169 w 615"/>
              <a:gd name="T95" fmla="*/ 205387 h 1055"/>
              <a:gd name="T96" fmla="*/ 65193 w 615"/>
              <a:gd name="T97" fmla="*/ 233934 h 1055"/>
              <a:gd name="T98" fmla="*/ 51678 w 615"/>
              <a:gd name="T99" fmla="*/ 254552 h 1055"/>
              <a:gd name="T100" fmla="*/ 59628 w 615"/>
              <a:gd name="T101" fmla="*/ 337817 h 1055"/>
              <a:gd name="T102" fmla="*/ 38162 w 615"/>
              <a:gd name="T103" fmla="*/ 383811 h 1055"/>
              <a:gd name="T104" fmla="*/ 42137 w 615"/>
              <a:gd name="T105" fmla="*/ 413945 h 1055"/>
              <a:gd name="T106" fmla="*/ 30212 w 615"/>
              <a:gd name="T107" fmla="*/ 416324 h 1055"/>
              <a:gd name="T108" fmla="*/ 28621 w 615"/>
              <a:gd name="T109" fmla="*/ 442493 h 1055"/>
              <a:gd name="T110" fmla="*/ 12721 w 615"/>
              <a:gd name="T111" fmla="*/ 436942 h 10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15" h="1055">
                <a:moveTo>
                  <a:pt x="0" y="564"/>
                </a:moveTo>
                <a:lnTo>
                  <a:pt x="120" y="946"/>
                </a:lnTo>
                <a:lnTo>
                  <a:pt x="120" y="953"/>
                </a:lnTo>
                <a:lnTo>
                  <a:pt x="120" y="970"/>
                </a:lnTo>
                <a:lnTo>
                  <a:pt x="122" y="975"/>
                </a:lnTo>
                <a:lnTo>
                  <a:pt x="152" y="1000"/>
                </a:lnTo>
                <a:lnTo>
                  <a:pt x="158" y="1002"/>
                </a:lnTo>
                <a:lnTo>
                  <a:pt x="161" y="1015"/>
                </a:lnTo>
                <a:lnTo>
                  <a:pt x="161" y="1022"/>
                </a:lnTo>
                <a:lnTo>
                  <a:pt x="178" y="1055"/>
                </a:lnTo>
                <a:lnTo>
                  <a:pt x="181" y="1046"/>
                </a:lnTo>
                <a:lnTo>
                  <a:pt x="185" y="1022"/>
                </a:lnTo>
                <a:lnTo>
                  <a:pt x="188" y="995"/>
                </a:lnTo>
                <a:lnTo>
                  <a:pt x="200" y="966"/>
                </a:lnTo>
                <a:lnTo>
                  <a:pt x="210" y="924"/>
                </a:lnTo>
                <a:lnTo>
                  <a:pt x="224" y="908"/>
                </a:lnTo>
                <a:lnTo>
                  <a:pt x="228" y="899"/>
                </a:lnTo>
                <a:lnTo>
                  <a:pt x="219" y="893"/>
                </a:lnTo>
                <a:lnTo>
                  <a:pt x="212" y="870"/>
                </a:lnTo>
                <a:lnTo>
                  <a:pt x="251" y="832"/>
                </a:lnTo>
                <a:lnTo>
                  <a:pt x="257" y="835"/>
                </a:lnTo>
                <a:lnTo>
                  <a:pt x="265" y="855"/>
                </a:lnTo>
                <a:lnTo>
                  <a:pt x="269" y="859"/>
                </a:lnTo>
                <a:lnTo>
                  <a:pt x="274" y="852"/>
                </a:lnTo>
                <a:lnTo>
                  <a:pt x="274" y="834"/>
                </a:lnTo>
                <a:lnTo>
                  <a:pt x="277" y="823"/>
                </a:lnTo>
                <a:lnTo>
                  <a:pt x="308" y="817"/>
                </a:lnTo>
                <a:lnTo>
                  <a:pt x="320" y="805"/>
                </a:lnTo>
                <a:lnTo>
                  <a:pt x="322" y="792"/>
                </a:lnTo>
                <a:lnTo>
                  <a:pt x="325" y="783"/>
                </a:lnTo>
                <a:lnTo>
                  <a:pt x="340" y="783"/>
                </a:lnTo>
                <a:lnTo>
                  <a:pt x="352" y="776"/>
                </a:lnTo>
                <a:lnTo>
                  <a:pt x="357" y="768"/>
                </a:lnTo>
                <a:lnTo>
                  <a:pt x="364" y="743"/>
                </a:lnTo>
                <a:lnTo>
                  <a:pt x="361" y="721"/>
                </a:lnTo>
                <a:lnTo>
                  <a:pt x="381" y="698"/>
                </a:lnTo>
                <a:lnTo>
                  <a:pt x="381" y="683"/>
                </a:lnTo>
                <a:lnTo>
                  <a:pt x="388" y="683"/>
                </a:lnTo>
                <a:lnTo>
                  <a:pt x="410" y="687"/>
                </a:lnTo>
                <a:lnTo>
                  <a:pt x="421" y="681"/>
                </a:lnTo>
                <a:lnTo>
                  <a:pt x="427" y="669"/>
                </a:lnTo>
                <a:lnTo>
                  <a:pt x="434" y="647"/>
                </a:lnTo>
                <a:lnTo>
                  <a:pt x="445" y="647"/>
                </a:lnTo>
                <a:lnTo>
                  <a:pt x="458" y="622"/>
                </a:lnTo>
                <a:lnTo>
                  <a:pt x="480" y="625"/>
                </a:lnTo>
                <a:lnTo>
                  <a:pt x="498" y="641"/>
                </a:lnTo>
                <a:lnTo>
                  <a:pt x="521" y="596"/>
                </a:lnTo>
                <a:lnTo>
                  <a:pt x="539" y="587"/>
                </a:lnTo>
                <a:lnTo>
                  <a:pt x="573" y="556"/>
                </a:lnTo>
                <a:lnTo>
                  <a:pt x="580" y="540"/>
                </a:lnTo>
                <a:lnTo>
                  <a:pt x="585" y="536"/>
                </a:lnTo>
                <a:lnTo>
                  <a:pt x="593" y="536"/>
                </a:lnTo>
                <a:lnTo>
                  <a:pt x="610" y="527"/>
                </a:lnTo>
                <a:lnTo>
                  <a:pt x="615" y="511"/>
                </a:lnTo>
                <a:lnTo>
                  <a:pt x="614" y="495"/>
                </a:lnTo>
                <a:lnTo>
                  <a:pt x="602" y="487"/>
                </a:lnTo>
                <a:lnTo>
                  <a:pt x="598" y="489"/>
                </a:lnTo>
                <a:lnTo>
                  <a:pt x="590" y="486"/>
                </a:lnTo>
                <a:lnTo>
                  <a:pt x="597" y="469"/>
                </a:lnTo>
                <a:lnTo>
                  <a:pt x="602" y="467"/>
                </a:lnTo>
                <a:lnTo>
                  <a:pt x="598" y="455"/>
                </a:lnTo>
                <a:lnTo>
                  <a:pt x="586" y="426"/>
                </a:lnTo>
                <a:lnTo>
                  <a:pt x="569" y="419"/>
                </a:lnTo>
                <a:lnTo>
                  <a:pt x="561" y="419"/>
                </a:lnTo>
                <a:lnTo>
                  <a:pt x="556" y="426"/>
                </a:lnTo>
                <a:lnTo>
                  <a:pt x="542" y="429"/>
                </a:lnTo>
                <a:lnTo>
                  <a:pt x="527" y="424"/>
                </a:lnTo>
                <a:lnTo>
                  <a:pt x="513" y="366"/>
                </a:lnTo>
                <a:lnTo>
                  <a:pt x="518" y="359"/>
                </a:lnTo>
                <a:lnTo>
                  <a:pt x="516" y="350"/>
                </a:lnTo>
                <a:lnTo>
                  <a:pt x="511" y="344"/>
                </a:lnTo>
                <a:lnTo>
                  <a:pt x="501" y="344"/>
                </a:lnTo>
                <a:lnTo>
                  <a:pt x="496" y="350"/>
                </a:lnTo>
                <a:lnTo>
                  <a:pt x="474" y="341"/>
                </a:lnTo>
                <a:lnTo>
                  <a:pt x="458" y="341"/>
                </a:lnTo>
                <a:lnTo>
                  <a:pt x="453" y="333"/>
                </a:lnTo>
                <a:lnTo>
                  <a:pt x="443" y="301"/>
                </a:lnTo>
                <a:lnTo>
                  <a:pt x="441" y="294"/>
                </a:lnTo>
                <a:lnTo>
                  <a:pt x="368" y="45"/>
                </a:lnTo>
                <a:lnTo>
                  <a:pt x="303" y="4"/>
                </a:lnTo>
                <a:lnTo>
                  <a:pt x="286" y="0"/>
                </a:lnTo>
                <a:lnTo>
                  <a:pt x="270" y="2"/>
                </a:lnTo>
                <a:lnTo>
                  <a:pt x="263" y="13"/>
                </a:lnTo>
                <a:lnTo>
                  <a:pt x="258" y="25"/>
                </a:lnTo>
                <a:lnTo>
                  <a:pt x="251" y="25"/>
                </a:lnTo>
                <a:lnTo>
                  <a:pt x="228" y="34"/>
                </a:lnTo>
                <a:lnTo>
                  <a:pt x="197" y="65"/>
                </a:lnTo>
                <a:lnTo>
                  <a:pt x="185" y="67"/>
                </a:lnTo>
                <a:lnTo>
                  <a:pt x="173" y="51"/>
                </a:lnTo>
                <a:lnTo>
                  <a:pt x="173" y="25"/>
                </a:lnTo>
                <a:lnTo>
                  <a:pt x="168" y="16"/>
                </a:lnTo>
                <a:lnTo>
                  <a:pt x="158" y="16"/>
                </a:lnTo>
                <a:lnTo>
                  <a:pt x="134" y="25"/>
                </a:lnTo>
                <a:lnTo>
                  <a:pt x="79" y="217"/>
                </a:lnTo>
                <a:lnTo>
                  <a:pt x="77" y="246"/>
                </a:lnTo>
                <a:lnTo>
                  <a:pt x="87" y="259"/>
                </a:lnTo>
                <a:lnTo>
                  <a:pt x="87" y="281"/>
                </a:lnTo>
                <a:lnTo>
                  <a:pt x="82" y="295"/>
                </a:lnTo>
                <a:lnTo>
                  <a:pt x="72" y="304"/>
                </a:lnTo>
                <a:lnTo>
                  <a:pt x="65" y="321"/>
                </a:lnTo>
                <a:lnTo>
                  <a:pt x="84" y="400"/>
                </a:lnTo>
                <a:lnTo>
                  <a:pt x="75" y="426"/>
                </a:lnTo>
                <a:lnTo>
                  <a:pt x="75" y="444"/>
                </a:lnTo>
                <a:lnTo>
                  <a:pt x="48" y="484"/>
                </a:lnTo>
                <a:lnTo>
                  <a:pt x="43" y="498"/>
                </a:lnTo>
                <a:lnTo>
                  <a:pt x="53" y="522"/>
                </a:lnTo>
                <a:lnTo>
                  <a:pt x="53" y="525"/>
                </a:lnTo>
                <a:lnTo>
                  <a:pt x="38" y="525"/>
                </a:lnTo>
                <a:lnTo>
                  <a:pt x="40" y="545"/>
                </a:lnTo>
                <a:lnTo>
                  <a:pt x="36" y="558"/>
                </a:lnTo>
                <a:lnTo>
                  <a:pt x="26" y="556"/>
                </a:lnTo>
                <a:lnTo>
                  <a:pt x="16" y="551"/>
                </a:lnTo>
                <a:lnTo>
                  <a:pt x="0" y="564"/>
                </a:lnTo>
              </a:path>
            </a:pathLst>
          </a:custGeom>
          <a:solidFill>
            <a:schemeClr val="bg2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Rectangle 141"/>
          <p:cNvSpPr>
            <a:spLocks noChangeArrowheads="1"/>
          </p:cNvSpPr>
          <p:nvPr/>
        </p:nvSpPr>
        <p:spPr bwMode="auto">
          <a:xfrm>
            <a:off x="9487110" y="2654682"/>
            <a:ext cx="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Freeform 142"/>
          <p:cNvSpPr>
            <a:spLocks/>
          </p:cNvSpPr>
          <p:nvPr/>
        </p:nvSpPr>
        <p:spPr bwMode="auto">
          <a:xfrm>
            <a:off x="8445710" y="2924557"/>
            <a:ext cx="1009650" cy="820738"/>
          </a:xfrm>
          <a:custGeom>
            <a:avLst/>
            <a:gdLst>
              <a:gd name="T0" fmla="*/ 771338 w 1271"/>
              <a:gd name="T1" fmla="*/ 735889 h 1035"/>
              <a:gd name="T2" fmla="*/ 754656 w 1271"/>
              <a:gd name="T3" fmla="*/ 763643 h 1035"/>
              <a:gd name="T4" fmla="*/ 745123 w 1271"/>
              <a:gd name="T5" fmla="*/ 788226 h 1035"/>
              <a:gd name="T6" fmla="*/ 738768 w 1271"/>
              <a:gd name="T7" fmla="*/ 820738 h 1035"/>
              <a:gd name="T8" fmla="*/ 762600 w 1271"/>
              <a:gd name="T9" fmla="*/ 793777 h 1035"/>
              <a:gd name="T10" fmla="*/ 804701 w 1271"/>
              <a:gd name="T11" fmla="*/ 788226 h 1035"/>
              <a:gd name="T12" fmla="*/ 859513 w 1271"/>
              <a:gd name="T13" fmla="*/ 766022 h 1035"/>
              <a:gd name="T14" fmla="*/ 950072 w 1271"/>
              <a:gd name="T15" fmla="*/ 696240 h 1035"/>
              <a:gd name="T16" fmla="*/ 981053 w 1271"/>
              <a:gd name="T17" fmla="*/ 673243 h 1035"/>
              <a:gd name="T18" fmla="*/ 1008856 w 1271"/>
              <a:gd name="T19" fmla="*/ 643110 h 1035"/>
              <a:gd name="T20" fmla="*/ 995351 w 1271"/>
              <a:gd name="T21" fmla="*/ 648661 h 1035"/>
              <a:gd name="T22" fmla="*/ 955633 w 1271"/>
              <a:gd name="T23" fmla="*/ 668485 h 1035"/>
              <a:gd name="T24" fmla="*/ 934184 w 1271"/>
              <a:gd name="T25" fmla="*/ 681173 h 1035"/>
              <a:gd name="T26" fmla="*/ 961193 w 1271"/>
              <a:gd name="T27" fmla="*/ 635180 h 1035"/>
              <a:gd name="T28" fmla="*/ 940539 w 1271"/>
              <a:gd name="T29" fmla="*/ 655797 h 1035"/>
              <a:gd name="T30" fmla="*/ 853953 w 1271"/>
              <a:gd name="T31" fmla="*/ 707341 h 1035"/>
              <a:gd name="T32" fmla="*/ 790403 w 1271"/>
              <a:gd name="T33" fmla="*/ 753334 h 1035"/>
              <a:gd name="T34" fmla="*/ 785636 w 1271"/>
              <a:gd name="T35" fmla="*/ 716064 h 1035"/>
              <a:gd name="T36" fmla="*/ 803907 w 1271"/>
              <a:gd name="T37" fmla="*/ 670071 h 1035"/>
              <a:gd name="T38" fmla="*/ 780870 w 1271"/>
              <a:gd name="T39" fmla="*/ 519404 h 1035"/>
              <a:gd name="T40" fmla="*/ 762600 w 1271"/>
              <a:gd name="T41" fmla="*/ 362393 h 1035"/>
              <a:gd name="T42" fmla="*/ 745123 w 1271"/>
              <a:gd name="T43" fmla="*/ 263271 h 1035"/>
              <a:gd name="T44" fmla="*/ 726058 w 1271"/>
              <a:gd name="T45" fmla="*/ 247411 h 1035"/>
              <a:gd name="T46" fmla="*/ 722086 w 1271"/>
              <a:gd name="T47" fmla="*/ 217277 h 1035"/>
              <a:gd name="T48" fmla="*/ 706993 w 1271"/>
              <a:gd name="T49" fmla="*/ 128463 h 1035"/>
              <a:gd name="T50" fmla="*/ 681573 w 1271"/>
              <a:gd name="T51" fmla="*/ 34891 h 1035"/>
              <a:gd name="T52" fmla="*/ 668863 w 1271"/>
              <a:gd name="T53" fmla="*/ 0 h 1035"/>
              <a:gd name="T54" fmla="*/ 502045 w 1271"/>
              <a:gd name="T55" fmla="*/ 38856 h 1035"/>
              <a:gd name="T56" fmla="*/ 413075 w 1271"/>
              <a:gd name="T57" fmla="*/ 145116 h 1035"/>
              <a:gd name="T58" fmla="*/ 404337 w 1271"/>
              <a:gd name="T59" fmla="*/ 183972 h 1035"/>
              <a:gd name="T60" fmla="*/ 351908 w 1271"/>
              <a:gd name="T61" fmla="*/ 243446 h 1035"/>
              <a:gd name="T62" fmla="*/ 370973 w 1271"/>
              <a:gd name="T63" fmla="*/ 261685 h 1035"/>
              <a:gd name="T64" fmla="*/ 373356 w 1271"/>
              <a:gd name="T65" fmla="*/ 284681 h 1035"/>
              <a:gd name="T66" fmla="*/ 385272 w 1271"/>
              <a:gd name="T67" fmla="*/ 340983 h 1035"/>
              <a:gd name="T68" fmla="*/ 293124 w 1271"/>
              <a:gd name="T69" fmla="*/ 404422 h 1035"/>
              <a:gd name="T70" fmla="*/ 191444 w 1271"/>
              <a:gd name="T71" fmla="*/ 411558 h 1035"/>
              <a:gd name="T72" fmla="*/ 85792 w 1271"/>
              <a:gd name="T73" fmla="*/ 438520 h 1035"/>
              <a:gd name="T74" fmla="*/ 61167 w 1271"/>
              <a:gd name="T75" fmla="*/ 486099 h 1035"/>
              <a:gd name="T76" fmla="*/ 89764 w 1271"/>
              <a:gd name="T77" fmla="*/ 544780 h 1035"/>
              <a:gd name="T78" fmla="*/ 19065 w 1271"/>
              <a:gd name="T79" fmla="*/ 632801 h 1035"/>
              <a:gd name="T80" fmla="*/ 551296 w 1271"/>
              <a:gd name="T81" fmla="*/ 579671 h 1035"/>
              <a:gd name="T82" fmla="*/ 567183 w 1271"/>
              <a:gd name="T83" fmla="*/ 601082 h 1035"/>
              <a:gd name="T84" fmla="*/ 586248 w 1271"/>
              <a:gd name="T85" fmla="*/ 608218 h 1035"/>
              <a:gd name="T86" fmla="*/ 610874 w 1271"/>
              <a:gd name="T87" fmla="*/ 658176 h 1035"/>
              <a:gd name="T88" fmla="*/ 654565 w 1271"/>
              <a:gd name="T89" fmla="*/ 675622 h 103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1" h="1035">
                <a:moveTo>
                  <a:pt x="824" y="852"/>
                </a:moveTo>
                <a:lnTo>
                  <a:pt x="962" y="903"/>
                </a:lnTo>
                <a:lnTo>
                  <a:pt x="971" y="928"/>
                </a:lnTo>
                <a:lnTo>
                  <a:pt x="962" y="937"/>
                </a:lnTo>
                <a:lnTo>
                  <a:pt x="955" y="948"/>
                </a:lnTo>
                <a:lnTo>
                  <a:pt x="950" y="963"/>
                </a:lnTo>
                <a:lnTo>
                  <a:pt x="952" y="986"/>
                </a:lnTo>
                <a:lnTo>
                  <a:pt x="945" y="988"/>
                </a:lnTo>
                <a:lnTo>
                  <a:pt x="938" y="994"/>
                </a:lnTo>
                <a:lnTo>
                  <a:pt x="926" y="1023"/>
                </a:lnTo>
                <a:lnTo>
                  <a:pt x="926" y="1033"/>
                </a:lnTo>
                <a:lnTo>
                  <a:pt x="930" y="1035"/>
                </a:lnTo>
                <a:lnTo>
                  <a:pt x="936" y="1030"/>
                </a:lnTo>
                <a:lnTo>
                  <a:pt x="938" y="1023"/>
                </a:lnTo>
                <a:lnTo>
                  <a:pt x="960" y="1001"/>
                </a:lnTo>
                <a:lnTo>
                  <a:pt x="974" y="1004"/>
                </a:lnTo>
                <a:lnTo>
                  <a:pt x="1003" y="1003"/>
                </a:lnTo>
                <a:lnTo>
                  <a:pt x="1013" y="994"/>
                </a:lnTo>
                <a:lnTo>
                  <a:pt x="1042" y="986"/>
                </a:lnTo>
                <a:lnTo>
                  <a:pt x="1066" y="975"/>
                </a:lnTo>
                <a:lnTo>
                  <a:pt x="1082" y="966"/>
                </a:lnTo>
                <a:lnTo>
                  <a:pt x="1099" y="948"/>
                </a:lnTo>
                <a:lnTo>
                  <a:pt x="1176" y="892"/>
                </a:lnTo>
                <a:lnTo>
                  <a:pt x="1196" y="878"/>
                </a:lnTo>
                <a:lnTo>
                  <a:pt x="1213" y="863"/>
                </a:lnTo>
                <a:lnTo>
                  <a:pt x="1227" y="858"/>
                </a:lnTo>
                <a:lnTo>
                  <a:pt x="1235" y="849"/>
                </a:lnTo>
                <a:lnTo>
                  <a:pt x="1253" y="838"/>
                </a:lnTo>
                <a:lnTo>
                  <a:pt x="1261" y="830"/>
                </a:lnTo>
                <a:lnTo>
                  <a:pt x="1270" y="811"/>
                </a:lnTo>
                <a:lnTo>
                  <a:pt x="1271" y="805"/>
                </a:lnTo>
                <a:lnTo>
                  <a:pt x="1270" y="801"/>
                </a:lnTo>
                <a:lnTo>
                  <a:pt x="1253" y="818"/>
                </a:lnTo>
                <a:lnTo>
                  <a:pt x="1234" y="823"/>
                </a:lnTo>
                <a:lnTo>
                  <a:pt x="1213" y="830"/>
                </a:lnTo>
                <a:lnTo>
                  <a:pt x="1203" y="843"/>
                </a:lnTo>
                <a:lnTo>
                  <a:pt x="1196" y="856"/>
                </a:lnTo>
                <a:lnTo>
                  <a:pt x="1179" y="867"/>
                </a:lnTo>
                <a:lnTo>
                  <a:pt x="1176" y="859"/>
                </a:lnTo>
                <a:lnTo>
                  <a:pt x="1181" y="847"/>
                </a:lnTo>
                <a:lnTo>
                  <a:pt x="1194" y="830"/>
                </a:lnTo>
                <a:lnTo>
                  <a:pt x="1210" y="801"/>
                </a:lnTo>
                <a:lnTo>
                  <a:pt x="1203" y="798"/>
                </a:lnTo>
                <a:lnTo>
                  <a:pt x="1191" y="812"/>
                </a:lnTo>
                <a:lnTo>
                  <a:pt x="1184" y="827"/>
                </a:lnTo>
                <a:lnTo>
                  <a:pt x="1172" y="840"/>
                </a:lnTo>
                <a:lnTo>
                  <a:pt x="1128" y="865"/>
                </a:lnTo>
                <a:lnTo>
                  <a:pt x="1075" y="892"/>
                </a:lnTo>
                <a:lnTo>
                  <a:pt x="1029" y="916"/>
                </a:lnTo>
                <a:lnTo>
                  <a:pt x="1012" y="926"/>
                </a:lnTo>
                <a:lnTo>
                  <a:pt x="995" y="950"/>
                </a:lnTo>
                <a:lnTo>
                  <a:pt x="984" y="943"/>
                </a:lnTo>
                <a:lnTo>
                  <a:pt x="983" y="925"/>
                </a:lnTo>
                <a:lnTo>
                  <a:pt x="989" y="903"/>
                </a:lnTo>
                <a:lnTo>
                  <a:pt x="1003" y="892"/>
                </a:lnTo>
                <a:lnTo>
                  <a:pt x="988" y="874"/>
                </a:lnTo>
                <a:lnTo>
                  <a:pt x="1012" y="845"/>
                </a:lnTo>
                <a:lnTo>
                  <a:pt x="1013" y="836"/>
                </a:lnTo>
                <a:lnTo>
                  <a:pt x="1003" y="821"/>
                </a:lnTo>
                <a:lnTo>
                  <a:pt x="983" y="655"/>
                </a:lnTo>
                <a:lnTo>
                  <a:pt x="976" y="647"/>
                </a:lnTo>
                <a:lnTo>
                  <a:pt x="977" y="493"/>
                </a:lnTo>
                <a:lnTo>
                  <a:pt x="960" y="457"/>
                </a:lnTo>
                <a:lnTo>
                  <a:pt x="948" y="419"/>
                </a:lnTo>
                <a:lnTo>
                  <a:pt x="948" y="388"/>
                </a:lnTo>
                <a:lnTo>
                  <a:pt x="938" y="332"/>
                </a:lnTo>
                <a:lnTo>
                  <a:pt x="923" y="303"/>
                </a:lnTo>
                <a:lnTo>
                  <a:pt x="914" y="307"/>
                </a:lnTo>
                <a:lnTo>
                  <a:pt x="914" y="312"/>
                </a:lnTo>
                <a:lnTo>
                  <a:pt x="911" y="314"/>
                </a:lnTo>
                <a:lnTo>
                  <a:pt x="906" y="303"/>
                </a:lnTo>
                <a:lnTo>
                  <a:pt x="909" y="274"/>
                </a:lnTo>
                <a:lnTo>
                  <a:pt x="882" y="211"/>
                </a:lnTo>
                <a:lnTo>
                  <a:pt x="880" y="187"/>
                </a:lnTo>
                <a:lnTo>
                  <a:pt x="890" y="162"/>
                </a:lnTo>
                <a:lnTo>
                  <a:pt x="882" y="116"/>
                </a:lnTo>
                <a:lnTo>
                  <a:pt x="858" y="51"/>
                </a:lnTo>
                <a:lnTo>
                  <a:pt x="858" y="44"/>
                </a:lnTo>
                <a:lnTo>
                  <a:pt x="851" y="35"/>
                </a:lnTo>
                <a:lnTo>
                  <a:pt x="854" y="24"/>
                </a:lnTo>
                <a:lnTo>
                  <a:pt x="842" y="0"/>
                </a:lnTo>
                <a:lnTo>
                  <a:pt x="643" y="55"/>
                </a:lnTo>
                <a:lnTo>
                  <a:pt x="639" y="48"/>
                </a:lnTo>
                <a:lnTo>
                  <a:pt x="632" y="49"/>
                </a:lnTo>
                <a:lnTo>
                  <a:pt x="615" y="60"/>
                </a:lnTo>
                <a:lnTo>
                  <a:pt x="567" y="113"/>
                </a:lnTo>
                <a:lnTo>
                  <a:pt x="520" y="183"/>
                </a:lnTo>
                <a:lnTo>
                  <a:pt x="513" y="196"/>
                </a:lnTo>
                <a:lnTo>
                  <a:pt x="516" y="207"/>
                </a:lnTo>
                <a:lnTo>
                  <a:pt x="509" y="232"/>
                </a:lnTo>
                <a:lnTo>
                  <a:pt x="497" y="245"/>
                </a:lnTo>
                <a:lnTo>
                  <a:pt x="448" y="298"/>
                </a:lnTo>
                <a:lnTo>
                  <a:pt x="443" y="307"/>
                </a:lnTo>
                <a:lnTo>
                  <a:pt x="451" y="328"/>
                </a:lnTo>
                <a:lnTo>
                  <a:pt x="455" y="332"/>
                </a:lnTo>
                <a:lnTo>
                  <a:pt x="467" y="330"/>
                </a:lnTo>
                <a:lnTo>
                  <a:pt x="479" y="337"/>
                </a:lnTo>
                <a:lnTo>
                  <a:pt x="480" y="350"/>
                </a:lnTo>
                <a:lnTo>
                  <a:pt x="470" y="359"/>
                </a:lnTo>
                <a:lnTo>
                  <a:pt x="475" y="377"/>
                </a:lnTo>
                <a:lnTo>
                  <a:pt x="487" y="399"/>
                </a:lnTo>
                <a:lnTo>
                  <a:pt x="485" y="430"/>
                </a:lnTo>
                <a:lnTo>
                  <a:pt x="453" y="444"/>
                </a:lnTo>
                <a:lnTo>
                  <a:pt x="405" y="499"/>
                </a:lnTo>
                <a:lnTo>
                  <a:pt x="369" y="510"/>
                </a:lnTo>
                <a:lnTo>
                  <a:pt x="291" y="533"/>
                </a:lnTo>
                <a:lnTo>
                  <a:pt x="263" y="522"/>
                </a:lnTo>
                <a:lnTo>
                  <a:pt x="241" y="519"/>
                </a:lnTo>
                <a:lnTo>
                  <a:pt x="198" y="522"/>
                </a:lnTo>
                <a:lnTo>
                  <a:pt x="154" y="533"/>
                </a:lnTo>
                <a:lnTo>
                  <a:pt x="108" y="553"/>
                </a:lnTo>
                <a:lnTo>
                  <a:pt x="86" y="568"/>
                </a:lnTo>
                <a:lnTo>
                  <a:pt x="77" y="595"/>
                </a:lnTo>
                <a:lnTo>
                  <a:pt x="77" y="613"/>
                </a:lnTo>
                <a:lnTo>
                  <a:pt x="115" y="656"/>
                </a:lnTo>
                <a:lnTo>
                  <a:pt x="118" y="673"/>
                </a:lnTo>
                <a:lnTo>
                  <a:pt x="113" y="687"/>
                </a:lnTo>
                <a:lnTo>
                  <a:pt x="99" y="695"/>
                </a:lnTo>
                <a:lnTo>
                  <a:pt x="89" y="729"/>
                </a:lnTo>
                <a:lnTo>
                  <a:pt x="24" y="798"/>
                </a:lnTo>
                <a:lnTo>
                  <a:pt x="0" y="818"/>
                </a:lnTo>
                <a:lnTo>
                  <a:pt x="12" y="876"/>
                </a:lnTo>
                <a:lnTo>
                  <a:pt x="694" y="731"/>
                </a:lnTo>
                <a:lnTo>
                  <a:pt x="704" y="740"/>
                </a:lnTo>
                <a:lnTo>
                  <a:pt x="709" y="753"/>
                </a:lnTo>
                <a:lnTo>
                  <a:pt x="714" y="758"/>
                </a:lnTo>
                <a:lnTo>
                  <a:pt x="719" y="758"/>
                </a:lnTo>
                <a:lnTo>
                  <a:pt x="726" y="763"/>
                </a:lnTo>
                <a:lnTo>
                  <a:pt x="738" y="767"/>
                </a:lnTo>
                <a:lnTo>
                  <a:pt x="759" y="809"/>
                </a:lnTo>
                <a:lnTo>
                  <a:pt x="760" y="825"/>
                </a:lnTo>
                <a:lnTo>
                  <a:pt x="769" y="830"/>
                </a:lnTo>
                <a:lnTo>
                  <a:pt x="771" y="838"/>
                </a:lnTo>
                <a:lnTo>
                  <a:pt x="810" y="841"/>
                </a:lnTo>
                <a:lnTo>
                  <a:pt x="824" y="852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143"/>
          <p:cNvSpPr>
            <a:spLocks noChangeArrowheads="1"/>
          </p:cNvSpPr>
          <p:nvPr/>
        </p:nvSpPr>
        <p:spPr bwMode="auto">
          <a:xfrm>
            <a:off x="8879097" y="3280157"/>
            <a:ext cx="195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NY</a:t>
            </a:r>
            <a:endParaRPr lang="en-US" altLang="en-US"/>
          </a:p>
        </p:txBody>
      </p:sp>
      <p:sp>
        <p:nvSpPr>
          <p:cNvPr id="133" name="Freeform 144"/>
          <p:cNvSpPr>
            <a:spLocks/>
          </p:cNvSpPr>
          <p:nvPr/>
        </p:nvSpPr>
        <p:spPr bwMode="auto">
          <a:xfrm>
            <a:off x="8556835" y="3919920"/>
            <a:ext cx="614362" cy="311150"/>
          </a:xfrm>
          <a:custGeom>
            <a:avLst/>
            <a:gdLst>
              <a:gd name="T0" fmla="*/ 352425 w 774"/>
              <a:gd name="T1" fmla="*/ 21377 h 393"/>
              <a:gd name="T2" fmla="*/ 19050 w 774"/>
              <a:gd name="T3" fmla="*/ 184473 h 393"/>
              <a:gd name="T4" fmla="*/ 32544 w 774"/>
              <a:gd name="T5" fmla="*/ 168639 h 393"/>
              <a:gd name="T6" fmla="*/ 72231 w 774"/>
              <a:gd name="T7" fmla="*/ 133011 h 393"/>
              <a:gd name="T8" fmla="*/ 89694 w 774"/>
              <a:gd name="T9" fmla="*/ 113217 h 393"/>
              <a:gd name="T10" fmla="*/ 104775 w 774"/>
              <a:gd name="T11" fmla="*/ 104508 h 393"/>
              <a:gd name="T12" fmla="*/ 137319 w 774"/>
              <a:gd name="T13" fmla="*/ 101341 h 393"/>
              <a:gd name="T14" fmla="*/ 184944 w 774"/>
              <a:gd name="T15" fmla="*/ 74423 h 393"/>
              <a:gd name="T16" fmla="*/ 203994 w 774"/>
              <a:gd name="T17" fmla="*/ 81548 h 393"/>
              <a:gd name="T18" fmla="*/ 219869 w 774"/>
              <a:gd name="T19" fmla="*/ 90257 h 393"/>
              <a:gd name="T20" fmla="*/ 240506 w 774"/>
              <a:gd name="T21" fmla="*/ 125885 h 393"/>
              <a:gd name="T22" fmla="*/ 261937 w 774"/>
              <a:gd name="T23" fmla="*/ 129052 h 393"/>
              <a:gd name="T24" fmla="*/ 267494 w 774"/>
              <a:gd name="T25" fmla="*/ 147262 h 393"/>
              <a:gd name="T26" fmla="*/ 306387 w 774"/>
              <a:gd name="T27" fmla="*/ 163096 h 393"/>
              <a:gd name="T28" fmla="*/ 334962 w 774"/>
              <a:gd name="T29" fmla="*/ 183681 h 393"/>
              <a:gd name="T30" fmla="*/ 344487 w 774"/>
              <a:gd name="T31" fmla="*/ 206642 h 393"/>
              <a:gd name="T32" fmla="*/ 317500 w 774"/>
              <a:gd name="T33" fmla="*/ 265230 h 393"/>
              <a:gd name="T34" fmla="*/ 338931 w 774"/>
              <a:gd name="T35" fmla="*/ 285023 h 393"/>
              <a:gd name="T36" fmla="*/ 370681 w 774"/>
              <a:gd name="T37" fmla="*/ 290565 h 393"/>
              <a:gd name="T38" fmla="*/ 378618 w 774"/>
              <a:gd name="T39" fmla="*/ 290565 h 393"/>
              <a:gd name="T40" fmla="*/ 416718 w 774"/>
              <a:gd name="T41" fmla="*/ 288190 h 393"/>
              <a:gd name="T42" fmla="*/ 455612 w 774"/>
              <a:gd name="T43" fmla="*/ 305608 h 393"/>
              <a:gd name="T44" fmla="*/ 461168 w 774"/>
              <a:gd name="T45" fmla="*/ 297691 h 393"/>
              <a:gd name="T46" fmla="*/ 443706 w 774"/>
              <a:gd name="T47" fmla="*/ 269188 h 393"/>
              <a:gd name="T48" fmla="*/ 430212 w 774"/>
              <a:gd name="T49" fmla="*/ 263646 h 393"/>
              <a:gd name="T50" fmla="*/ 436562 w 774"/>
              <a:gd name="T51" fmla="*/ 258104 h 393"/>
              <a:gd name="T52" fmla="*/ 427037 w 774"/>
              <a:gd name="T53" fmla="*/ 244645 h 393"/>
              <a:gd name="T54" fmla="*/ 407193 w 774"/>
              <a:gd name="T55" fmla="*/ 196349 h 393"/>
              <a:gd name="T56" fmla="*/ 401637 w 774"/>
              <a:gd name="T57" fmla="*/ 167847 h 393"/>
              <a:gd name="T58" fmla="*/ 405606 w 774"/>
              <a:gd name="T59" fmla="*/ 125885 h 393"/>
              <a:gd name="T60" fmla="*/ 399256 w 774"/>
              <a:gd name="T61" fmla="*/ 111634 h 393"/>
              <a:gd name="T62" fmla="*/ 405606 w 774"/>
              <a:gd name="T63" fmla="*/ 97383 h 393"/>
              <a:gd name="T64" fmla="*/ 432593 w 774"/>
              <a:gd name="T65" fmla="*/ 68881 h 393"/>
              <a:gd name="T66" fmla="*/ 443706 w 774"/>
              <a:gd name="T67" fmla="*/ 38003 h 393"/>
              <a:gd name="T68" fmla="*/ 462756 w 774"/>
              <a:gd name="T69" fmla="*/ 48296 h 393"/>
              <a:gd name="T70" fmla="*/ 443706 w 774"/>
              <a:gd name="T71" fmla="*/ 83132 h 393"/>
              <a:gd name="T72" fmla="*/ 428625 w 774"/>
              <a:gd name="T73" fmla="*/ 110051 h 393"/>
              <a:gd name="T74" fmla="*/ 446087 w 774"/>
              <a:gd name="T75" fmla="*/ 129052 h 393"/>
              <a:gd name="T76" fmla="*/ 451643 w 774"/>
              <a:gd name="T77" fmla="*/ 167847 h 393"/>
              <a:gd name="T78" fmla="*/ 436562 w 774"/>
              <a:gd name="T79" fmla="*/ 186057 h 393"/>
              <a:gd name="T80" fmla="*/ 455612 w 774"/>
              <a:gd name="T81" fmla="*/ 198724 h 393"/>
              <a:gd name="T82" fmla="*/ 455612 w 774"/>
              <a:gd name="T83" fmla="*/ 220893 h 393"/>
              <a:gd name="T84" fmla="*/ 461168 w 774"/>
              <a:gd name="T85" fmla="*/ 250978 h 393"/>
              <a:gd name="T86" fmla="*/ 491331 w 774"/>
              <a:gd name="T87" fmla="*/ 265230 h 393"/>
              <a:gd name="T88" fmla="*/ 507206 w 774"/>
              <a:gd name="T89" fmla="*/ 258104 h 393"/>
              <a:gd name="T90" fmla="*/ 510381 w 774"/>
              <a:gd name="T91" fmla="*/ 270772 h 393"/>
              <a:gd name="T92" fmla="*/ 520700 w 774"/>
              <a:gd name="T93" fmla="*/ 297691 h 393"/>
              <a:gd name="T94" fmla="*/ 542925 w 774"/>
              <a:gd name="T95" fmla="*/ 309567 h 393"/>
              <a:gd name="T96" fmla="*/ 554831 w 774"/>
              <a:gd name="T97" fmla="*/ 297691 h 393"/>
              <a:gd name="T98" fmla="*/ 599281 w 774"/>
              <a:gd name="T99" fmla="*/ 274730 h 393"/>
              <a:gd name="T100" fmla="*/ 614362 w 774"/>
              <a:gd name="T101" fmla="*/ 205058 h 393"/>
              <a:gd name="T102" fmla="*/ 526256 w 774"/>
              <a:gd name="T103" fmla="*/ 217726 h 3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4" h="393">
                <a:moveTo>
                  <a:pt x="586" y="0"/>
                </a:moveTo>
                <a:lnTo>
                  <a:pt x="444" y="27"/>
                </a:lnTo>
                <a:lnTo>
                  <a:pt x="0" y="117"/>
                </a:lnTo>
                <a:lnTo>
                  <a:pt x="24" y="233"/>
                </a:lnTo>
                <a:lnTo>
                  <a:pt x="33" y="219"/>
                </a:lnTo>
                <a:lnTo>
                  <a:pt x="41" y="213"/>
                </a:lnTo>
                <a:lnTo>
                  <a:pt x="75" y="174"/>
                </a:lnTo>
                <a:lnTo>
                  <a:pt x="91" y="168"/>
                </a:lnTo>
                <a:lnTo>
                  <a:pt x="101" y="148"/>
                </a:lnTo>
                <a:lnTo>
                  <a:pt x="113" y="143"/>
                </a:lnTo>
                <a:lnTo>
                  <a:pt x="123" y="119"/>
                </a:lnTo>
                <a:lnTo>
                  <a:pt x="132" y="132"/>
                </a:lnTo>
                <a:lnTo>
                  <a:pt x="152" y="135"/>
                </a:lnTo>
                <a:lnTo>
                  <a:pt x="173" y="128"/>
                </a:lnTo>
                <a:lnTo>
                  <a:pt x="178" y="112"/>
                </a:lnTo>
                <a:lnTo>
                  <a:pt x="233" y="94"/>
                </a:lnTo>
                <a:lnTo>
                  <a:pt x="245" y="99"/>
                </a:lnTo>
                <a:lnTo>
                  <a:pt x="257" y="103"/>
                </a:lnTo>
                <a:lnTo>
                  <a:pt x="272" y="96"/>
                </a:lnTo>
                <a:lnTo>
                  <a:pt x="277" y="114"/>
                </a:lnTo>
                <a:lnTo>
                  <a:pt x="286" y="117"/>
                </a:lnTo>
                <a:lnTo>
                  <a:pt x="303" y="159"/>
                </a:lnTo>
                <a:lnTo>
                  <a:pt x="316" y="155"/>
                </a:lnTo>
                <a:lnTo>
                  <a:pt x="330" y="163"/>
                </a:lnTo>
                <a:lnTo>
                  <a:pt x="347" y="168"/>
                </a:lnTo>
                <a:lnTo>
                  <a:pt x="337" y="186"/>
                </a:lnTo>
                <a:lnTo>
                  <a:pt x="354" y="206"/>
                </a:lnTo>
                <a:lnTo>
                  <a:pt x="386" y="206"/>
                </a:lnTo>
                <a:lnTo>
                  <a:pt x="402" y="224"/>
                </a:lnTo>
                <a:lnTo>
                  <a:pt x="422" y="232"/>
                </a:lnTo>
                <a:lnTo>
                  <a:pt x="436" y="251"/>
                </a:lnTo>
                <a:lnTo>
                  <a:pt x="434" y="261"/>
                </a:lnTo>
                <a:lnTo>
                  <a:pt x="412" y="300"/>
                </a:lnTo>
                <a:lnTo>
                  <a:pt x="400" y="335"/>
                </a:lnTo>
                <a:lnTo>
                  <a:pt x="403" y="360"/>
                </a:lnTo>
                <a:lnTo>
                  <a:pt x="427" y="360"/>
                </a:lnTo>
                <a:lnTo>
                  <a:pt x="450" y="347"/>
                </a:lnTo>
                <a:lnTo>
                  <a:pt x="467" y="367"/>
                </a:lnTo>
                <a:lnTo>
                  <a:pt x="477" y="373"/>
                </a:lnTo>
                <a:lnTo>
                  <a:pt x="477" y="367"/>
                </a:lnTo>
                <a:lnTo>
                  <a:pt x="497" y="364"/>
                </a:lnTo>
                <a:lnTo>
                  <a:pt x="525" y="364"/>
                </a:lnTo>
                <a:lnTo>
                  <a:pt x="559" y="376"/>
                </a:lnTo>
                <a:lnTo>
                  <a:pt x="574" y="386"/>
                </a:lnTo>
                <a:lnTo>
                  <a:pt x="581" y="384"/>
                </a:lnTo>
                <a:lnTo>
                  <a:pt x="581" y="376"/>
                </a:lnTo>
                <a:lnTo>
                  <a:pt x="574" y="367"/>
                </a:lnTo>
                <a:lnTo>
                  <a:pt x="559" y="340"/>
                </a:lnTo>
                <a:lnTo>
                  <a:pt x="545" y="337"/>
                </a:lnTo>
                <a:lnTo>
                  <a:pt x="542" y="333"/>
                </a:lnTo>
                <a:lnTo>
                  <a:pt x="545" y="326"/>
                </a:lnTo>
                <a:lnTo>
                  <a:pt x="550" y="326"/>
                </a:lnTo>
                <a:lnTo>
                  <a:pt x="556" y="317"/>
                </a:lnTo>
                <a:lnTo>
                  <a:pt x="538" y="309"/>
                </a:lnTo>
                <a:lnTo>
                  <a:pt x="526" y="288"/>
                </a:lnTo>
                <a:lnTo>
                  <a:pt x="513" y="248"/>
                </a:lnTo>
                <a:lnTo>
                  <a:pt x="509" y="233"/>
                </a:lnTo>
                <a:lnTo>
                  <a:pt x="506" y="212"/>
                </a:lnTo>
                <a:lnTo>
                  <a:pt x="513" y="170"/>
                </a:lnTo>
                <a:lnTo>
                  <a:pt x="511" y="159"/>
                </a:lnTo>
                <a:lnTo>
                  <a:pt x="506" y="152"/>
                </a:lnTo>
                <a:lnTo>
                  <a:pt x="503" y="141"/>
                </a:lnTo>
                <a:lnTo>
                  <a:pt x="506" y="134"/>
                </a:lnTo>
                <a:lnTo>
                  <a:pt x="511" y="123"/>
                </a:lnTo>
                <a:lnTo>
                  <a:pt x="516" y="108"/>
                </a:lnTo>
                <a:lnTo>
                  <a:pt x="545" y="87"/>
                </a:lnTo>
                <a:lnTo>
                  <a:pt x="550" y="79"/>
                </a:lnTo>
                <a:lnTo>
                  <a:pt x="559" y="48"/>
                </a:lnTo>
                <a:lnTo>
                  <a:pt x="574" y="50"/>
                </a:lnTo>
                <a:lnTo>
                  <a:pt x="583" y="61"/>
                </a:lnTo>
                <a:lnTo>
                  <a:pt x="569" y="87"/>
                </a:lnTo>
                <a:lnTo>
                  <a:pt x="559" y="105"/>
                </a:lnTo>
                <a:lnTo>
                  <a:pt x="549" y="117"/>
                </a:lnTo>
                <a:lnTo>
                  <a:pt x="540" y="139"/>
                </a:lnTo>
                <a:lnTo>
                  <a:pt x="550" y="159"/>
                </a:lnTo>
                <a:lnTo>
                  <a:pt x="562" y="163"/>
                </a:lnTo>
                <a:lnTo>
                  <a:pt x="573" y="204"/>
                </a:lnTo>
                <a:lnTo>
                  <a:pt x="569" y="212"/>
                </a:lnTo>
                <a:lnTo>
                  <a:pt x="547" y="224"/>
                </a:lnTo>
                <a:lnTo>
                  <a:pt x="550" y="235"/>
                </a:lnTo>
                <a:lnTo>
                  <a:pt x="569" y="242"/>
                </a:lnTo>
                <a:lnTo>
                  <a:pt x="574" y="251"/>
                </a:lnTo>
                <a:lnTo>
                  <a:pt x="569" y="270"/>
                </a:lnTo>
                <a:lnTo>
                  <a:pt x="574" y="279"/>
                </a:lnTo>
                <a:lnTo>
                  <a:pt x="574" y="291"/>
                </a:lnTo>
                <a:lnTo>
                  <a:pt x="581" y="317"/>
                </a:lnTo>
                <a:lnTo>
                  <a:pt x="607" y="335"/>
                </a:lnTo>
                <a:lnTo>
                  <a:pt x="619" y="335"/>
                </a:lnTo>
                <a:lnTo>
                  <a:pt x="626" y="326"/>
                </a:lnTo>
                <a:lnTo>
                  <a:pt x="639" y="326"/>
                </a:lnTo>
                <a:lnTo>
                  <a:pt x="646" y="329"/>
                </a:lnTo>
                <a:lnTo>
                  <a:pt x="643" y="342"/>
                </a:lnTo>
                <a:lnTo>
                  <a:pt x="655" y="367"/>
                </a:lnTo>
                <a:lnTo>
                  <a:pt x="656" y="376"/>
                </a:lnTo>
                <a:lnTo>
                  <a:pt x="663" y="391"/>
                </a:lnTo>
                <a:lnTo>
                  <a:pt x="684" y="391"/>
                </a:lnTo>
                <a:lnTo>
                  <a:pt x="687" y="393"/>
                </a:lnTo>
                <a:lnTo>
                  <a:pt x="699" y="376"/>
                </a:lnTo>
                <a:lnTo>
                  <a:pt x="754" y="357"/>
                </a:lnTo>
                <a:lnTo>
                  <a:pt x="755" y="347"/>
                </a:lnTo>
                <a:lnTo>
                  <a:pt x="759" y="335"/>
                </a:lnTo>
                <a:lnTo>
                  <a:pt x="774" y="259"/>
                </a:lnTo>
                <a:lnTo>
                  <a:pt x="771" y="253"/>
                </a:lnTo>
                <a:lnTo>
                  <a:pt x="663" y="275"/>
                </a:lnTo>
                <a:lnTo>
                  <a:pt x="586" y="0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46"/>
          <p:cNvSpPr>
            <a:spLocks/>
          </p:cNvSpPr>
          <p:nvPr/>
        </p:nvSpPr>
        <p:spPr bwMode="auto">
          <a:xfrm>
            <a:off x="9021972" y="3891345"/>
            <a:ext cx="146050" cy="247650"/>
          </a:xfrm>
          <a:custGeom>
            <a:avLst/>
            <a:gdLst>
              <a:gd name="T0" fmla="*/ 146050 w 185"/>
              <a:gd name="T1" fmla="*/ 230188 h 312"/>
              <a:gd name="T2" fmla="*/ 142892 w 185"/>
              <a:gd name="T3" fmla="*/ 213519 h 312"/>
              <a:gd name="T4" fmla="*/ 133419 w 185"/>
              <a:gd name="T5" fmla="*/ 187325 h 312"/>
              <a:gd name="T6" fmla="*/ 117629 w 185"/>
              <a:gd name="T7" fmla="*/ 171450 h 312"/>
              <a:gd name="T8" fmla="*/ 94735 w 185"/>
              <a:gd name="T9" fmla="*/ 153988 h 312"/>
              <a:gd name="T10" fmla="*/ 85262 w 185"/>
              <a:gd name="T11" fmla="*/ 142875 h 312"/>
              <a:gd name="T12" fmla="*/ 81314 w 185"/>
              <a:gd name="T13" fmla="*/ 130969 h 312"/>
              <a:gd name="T14" fmla="*/ 63946 w 185"/>
              <a:gd name="T15" fmla="*/ 98425 h 312"/>
              <a:gd name="T16" fmla="*/ 56841 w 185"/>
              <a:gd name="T17" fmla="*/ 83344 h 312"/>
              <a:gd name="T18" fmla="*/ 41052 w 185"/>
              <a:gd name="T19" fmla="*/ 65088 h 312"/>
              <a:gd name="T20" fmla="*/ 35526 w 185"/>
              <a:gd name="T21" fmla="*/ 54769 h 312"/>
              <a:gd name="T22" fmla="*/ 35526 w 185"/>
              <a:gd name="T23" fmla="*/ 43656 h 312"/>
              <a:gd name="T24" fmla="*/ 35526 w 185"/>
              <a:gd name="T25" fmla="*/ 40481 h 312"/>
              <a:gd name="T26" fmla="*/ 35526 w 185"/>
              <a:gd name="T27" fmla="*/ 34925 h 312"/>
              <a:gd name="T28" fmla="*/ 43420 w 185"/>
              <a:gd name="T29" fmla="*/ 3175 h 312"/>
              <a:gd name="T30" fmla="*/ 32368 w 185"/>
              <a:gd name="T31" fmla="*/ 0 h 312"/>
              <a:gd name="T32" fmla="*/ 18947 w 185"/>
              <a:gd name="T33" fmla="*/ 1588 h 312"/>
              <a:gd name="T34" fmla="*/ 7105 w 185"/>
              <a:gd name="T35" fmla="*/ 14288 h 312"/>
              <a:gd name="T36" fmla="*/ 5526 w 185"/>
              <a:gd name="T37" fmla="*/ 24606 h 312"/>
              <a:gd name="T38" fmla="*/ 1579 w 185"/>
              <a:gd name="T39" fmla="*/ 27781 h 312"/>
              <a:gd name="T40" fmla="*/ 0 w 185"/>
              <a:gd name="T41" fmla="*/ 29369 h 312"/>
              <a:gd name="T42" fmla="*/ 60788 w 185"/>
              <a:gd name="T43" fmla="*/ 247650 h 312"/>
              <a:gd name="T44" fmla="*/ 146050 w 185"/>
              <a:gd name="T45" fmla="*/ 230188 h 3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85" h="312">
                <a:moveTo>
                  <a:pt x="185" y="290"/>
                </a:moveTo>
                <a:lnTo>
                  <a:pt x="181" y="269"/>
                </a:lnTo>
                <a:lnTo>
                  <a:pt x="169" y="236"/>
                </a:lnTo>
                <a:lnTo>
                  <a:pt x="149" y="216"/>
                </a:lnTo>
                <a:lnTo>
                  <a:pt x="120" y="194"/>
                </a:lnTo>
                <a:lnTo>
                  <a:pt x="108" y="180"/>
                </a:lnTo>
                <a:lnTo>
                  <a:pt x="103" y="165"/>
                </a:lnTo>
                <a:lnTo>
                  <a:pt x="81" y="124"/>
                </a:lnTo>
                <a:lnTo>
                  <a:pt x="72" y="105"/>
                </a:lnTo>
                <a:lnTo>
                  <a:pt x="52" y="82"/>
                </a:lnTo>
                <a:lnTo>
                  <a:pt x="45" y="69"/>
                </a:lnTo>
                <a:lnTo>
                  <a:pt x="45" y="55"/>
                </a:lnTo>
                <a:lnTo>
                  <a:pt x="45" y="51"/>
                </a:lnTo>
                <a:lnTo>
                  <a:pt x="45" y="44"/>
                </a:lnTo>
                <a:lnTo>
                  <a:pt x="55" y="4"/>
                </a:lnTo>
                <a:lnTo>
                  <a:pt x="41" y="0"/>
                </a:lnTo>
                <a:lnTo>
                  <a:pt x="24" y="2"/>
                </a:lnTo>
                <a:lnTo>
                  <a:pt x="9" y="18"/>
                </a:lnTo>
                <a:lnTo>
                  <a:pt x="7" y="31"/>
                </a:lnTo>
                <a:lnTo>
                  <a:pt x="2" y="35"/>
                </a:lnTo>
                <a:lnTo>
                  <a:pt x="0" y="37"/>
                </a:lnTo>
                <a:lnTo>
                  <a:pt x="77" y="312"/>
                </a:lnTo>
                <a:lnTo>
                  <a:pt x="185" y="290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Rectangle 147"/>
          <p:cNvSpPr>
            <a:spLocks noChangeArrowheads="1"/>
          </p:cNvSpPr>
          <p:nvPr/>
        </p:nvSpPr>
        <p:spPr bwMode="auto">
          <a:xfrm>
            <a:off x="9429960" y="4054857"/>
            <a:ext cx="195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DE</a:t>
            </a:r>
            <a:endParaRPr lang="en-US" altLang="en-US" sz="1100"/>
          </a:p>
        </p:txBody>
      </p:sp>
      <p:sp>
        <p:nvSpPr>
          <p:cNvPr id="136" name="Freeform 148"/>
          <p:cNvSpPr>
            <a:spLocks/>
          </p:cNvSpPr>
          <p:nvPr/>
        </p:nvSpPr>
        <p:spPr bwMode="auto">
          <a:xfrm>
            <a:off x="9056897" y="3600832"/>
            <a:ext cx="185738" cy="434975"/>
          </a:xfrm>
          <a:custGeom>
            <a:avLst/>
            <a:gdLst>
              <a:gd name="T0" fmla="*/ 0 w 232"/>
              <a:gd name="T1" fmla="*/ 324845 h 549"/>
              <a:gd name="T2" fmla="*/ 5604 w 232"/>
              <a:gd name="T3" fmla="*/ 327222 h 549"/>
              <a:gd name="T4" fmla="*/ 23217 w 232"/>
              <a:gd name="T5" fmla="*/ 356537 h 549"/>
              <a:gd name="T6" fmla="*/ 64048 w 232"/>
              <a:gd name="T7" fmla="*/ 385060 h 549"/>
              <a:gd name="T8" fmla="*/ 95271 w 232"/>
              <a:gd name="T9" fmla="*/ 392191 h 549"/>
              <a:gd name="T10" fmla="*/ 102476 w 232"/>
              <a:gd name="T11" fmla="*/ 415167 h 549"/>
              <a:gd name="T12" fmla="*/ 110482 w 232"/>
              <a:gd name="T13" fmla="*/ 434975 h 549"/>
              <a:gd name="T14" fmla="*/ 128095 w 232"/>
              <a:gd name="T15" fmla="*/ 404867 h 549"/>
              <a:gd name="T16" fmla="*/ 141705 w 232"/>
              <a:gd name="T17" fmla="*/ 358914 h 549"/>
              <a:gd name="T18" fmla="*/ 169726 w 232"/>
              <a:gd name="T19" fmla="*/ 311376 h 549"/>
              <a:gd name="T20" fmla="*/ 185738 w 232"/>
              <a:gd name="T21" fmla="*/ 270176 h 549"/>
              <a:gd name="T22" fmla="*/ 180134 w 232"/>
              <a:gd name="T23" fmla="*/ 196491 h 549"/>
              <a:gd name="T24" fmla="*/ 166524 w 232"/>
              <a:gd name="T25" fmla="*/ 136276 h 549"/>
              <a:gd name="T26" fmla="*/ 140905 w 232"/>
              <a:gd name="T27" fmla="*/ 146576 h 549"/>
              <a:gd name="T28" fmla="*/ 132098 w 232"/>
              <a:gd name="T29" fmla="*/ 141030 h 549"/>
              <a:gd name="T30" fmla="*/ 124092 w 232"/>
              <a:gd name="T31" fmla="*/ 143407 h 549"/>
              <a:gd name="T32" fmla="*/ 133699 w 232"/>
              <a:gd name="T33" fmla="*/ 112507 h 549"/>
              <a:gd name="T34" fmla="*/ 144908 w 232"/>
              <a:gd name="T35" fmla="*/ 106169 h 549"/>
              <a:gd name="T36" fmla="*/ 147309 w 232"/>
              <a:gd name="T37" fmla="*/ 76061 h 549"/>
              <a:gd name="T38" fmla="*/ 160119 w 232"/>
              <a:gd name="T39" fmla="*/ 60215 h 549"/>
              <a:gd name="T40" fmla="*/ 42432 w 232"/>
              <a:gd name="T41" fmla="*/ 0 h 549"/>
              <a:gd name="T42" fmla="*/ 27220 w 232"/>
              <a:gd name="T43" fmla="*/ 20600 h 549"/>
              <a:gd name="T44" fmla="*/ 21616 w 232"/>
              <a:gd name="T45" fmla="*/ 54669 h 549"/>
              <a:gd name="T46" fmla="*/ 2402 w 232"/>
              <a:gd name="T47" fmla="*/ 74477 h 549"/>
              <a:gd name="T48" fmla="*/ 13610 w 232"/>
              <a:gd name="T49" fmla="*/ 91907 h 549"/>
              <a:gd name="T50" fmla="*/ 6405 w 232"/>
              <a:gd name="T51" fmla="*/ 114884 h 549"/>
              <a:gd name="T52" fmla="*/ 12009 w 232"/>
              <a:gd name="T53" fmla="*/ 149745 h 549"/>
              <a:gd name="T54" fmla="*/ 33625 w 232"/>
              <a:gd name="T55" fmla="*/ 173515 h 549"/>
              <a:gd name="T56" fmla="*/ 52839 w 232"/>
              <a:gd name="T57" fmla="*/ 183815 h 549"/>
              <a:gd name="T58" fmla="*/ 69652 w 232"/>
              <a:gd name="T59" fmla="*/ 195699 h 549"/>
              <a:gd name="T60" fmla="*/ 85664 w 232"/>
              <a:gd name="T61" fmla="*/ 215507 h 549"/>
              <a:gd name="T62" fmla="*/ 44833 w 232"/>
              <a:gd name="T63" fmla="*/ 250368 h 549"/>
              <a:gd name="T64" fmla="*/ 8006 w 232"/>
              <a:gd name="T65" fmla="*/ 293153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2" h="549">
                <a:moveTo>
                  <a:pt x="10" y="370"/>
                </a:moveTo>
                <a:lnTo>
                  <a:pt x="0" y="410"/>
                </a:lnTo>
                <a:lnTo>
                  <a:pt x="0" y="417"/>
                </a:lnTo>
                <a:lnTo>
                  <a:pt x="7" y="413"/>
                </a:lnTo>
                <a:lnTo>
                  <a:pt x="15" y="435"/>
                </a:lnTo>
                <a:lnTo>
                  <a:pt x="29" y="450"/>
                </a:lnTo>
                <a:lnTo>
                  <a:pt x="42" y="464"/>
                </a:lnTo>
                <a:lnTo>
                  <a:pt x="80" y="486"/>
                </a:lnTo>
                <a:lnTo>
                  <a:pt x="90" y="490"/>
                </a:lnTo>
                <a:lnTo>
                  <a:pt x="119" y="495"/>
                </a:lnTo>
                <a:lnTo>
                  <a:pt x="128" y="497"/>
                </a:lnTo>
                <a:lnTo>
                  <a:pt x="128" y="524"/>
                </a:lnTo>
                <a:lnTo>
                  <a:pt x="128" y="542"/>
                </a:lnTo>
                <a:lnTo>
                  <a:pt x="138" y="549"/>
                </a:lnTo>
                <a:lnTo>
                  <a:pt x="148" y="537"/>
                </a:lnTo>
                <a:lnTo>
                  <a:pt x="160" y="511"/>
                </a:lnTo>
                <a:lnTo>
                  <a:pt x="160" y="486"/>
                </a:lnTo>
                <a:lnTo>
                  <a:pt x="177" y="453"/>
                </a:lnTo>
                <a:lnTo>
                  <a:pt x="188" y="430"/>
                </a:lnTo>
                <a:lnTo>
                  <a:pt x="212" y="393"/>
                </a:lnTo>
                <a:lnTo>
                  <a:pt x="222" y="366"/>
                </a:lnTo>
                <a:lnTo>
                  <a:pt x="232" y="341"/>
                </a:lnTo>
                <a:lnTo>
                  <a:pt x="230" y="325"/>
                </a:lnTo>
                <a:lnTo>
                  <a:pt x="225" y="248"/>
                </a:lnTo>
                <a:lnTo>
                  <a:pt x="220" y="190"/>
                </a:lnTo>
                <a:lnTo>
                  <a:pt x="208" y="172"/>
                </a:lnTo>
                <a:lnTo>
                  <a:pt x="184" y="180"/>
                </a:lnTo>
                <a:lnTo>
                  <a:pt x="176" y="185"/>
                </a:lnTo>
                <a:lnTo>
                  <a:pt x="167" y="183"/>
                </a:lnTo>
                <a:lnTo>
                  <a:pt x="165" y="178"/>
                </a:lnTo>
                <a:lnTo>
                  <a:pt x="159" y="183"/>
                </a:lnTo>
                <a:lnTo>
                  <a:pt x="155" y="181"/>
                </a:lnTo>
                <a:lnTo>
                  <a:pt x="155" y="171"/>
                </a:lnTo>
                <a:lnTo>
                  <a:pt x="167" y="142"/>
                </a:lnTo>
                <a:lnTo>
                  <a:pt x="174" y="136"/>
                </a:lnTo>
                <a:lnTo>
                  <a:pt x="181" y="134"/>
                </a:lnTo>
                <a:lnTo>
                  <a:pt x="179" y="111"/>
                </a:lnTo>
                <a:lnTo>
                  <a:pt x="184" y="96"/>
                </a:lnTo>
                <a:lnTo>
                  <a:pt x="191" y="85"/>
                </a:lnTo>
                <a:lnTo>
                  <a:pt x="200" y="76"/>
                </a:lnTo>
                <a:lnTo>
                  <a:pt x="191" y="51"/>
                </a:lnTo>
                <a:lnTo>
                  <a:pt x="53" y="0"/>
                </a:lnTo>
                <a:lnTo>
                  <a:pt x="46" y="6"/>
                </a:lnTo>
                <a:lnTo>
                  <a:pt x="34" y="26"/>
                </a:lnTo>
                <a:lnTo>
                  <a:pt x="34" y="35"/>
                </a:lnTo>
                <a:lnTo>
                  <a:pt x="27" y="69"/>
                </a:lnTo>
                <a:lnTo>
                  <a:pt x="8" y="89"/>
                </a:lnTo>
                <a:lnTo>
                  <a:pt x="3" y="94"/>
                </a:lnTo>
                <a:lnTo>
                  <a:pt x="3" y="103"/>
                </a:lnTo>
                <a:lnTo>
                  <a:pt x="17" y="116"/>
                </a:lnTo>
                <a:lnTo>
                  <a:pt x="19" y="140"/>
                </a:lnTo>
                <a:lnTo>
                  <a:pt x="8" y="145"/>
                </a:lnTo>
                <a:lnTo>
                  <a:pt x="12" y="187"/>
                </a:lnTo>
                <a:lnTo>
                  <a:pt x="15" y="189"/>
                </a:lnTo>
                <a:lnTo>
                  <a:pt x="36" y="192"/>
                </a:lnTo>
                <a:lnTo>
                  <a:pt x="42" y="219"/>
                </a:lnTo>
                <a:lnTo>
                  <a:pt x="60" y="225"/>
                </a:lnTo>
                <a:lnTo>
                  <a:pt x="66" y="232"/>
                </a:lnTo>
                <a:lnTo>
                  <a:pt x="77" y="238"/>
                </a:lnTo>
                <a:lnTo>
                  <a:pt x="87" y="247"/>
                </a:lnTo>
                <a:lnTo>
                  <a:pt x="109" y="265"/>
                </a:lnTo>
                <a:lnTo>
                  <a:pt x="107" y="272"/>
                </a:lnTo>
                <a:lnTo>
                  <a:pt x="83" y="288"/>
                </a:lnTo>
                <a:lnTo>
                  <a:pt x="56" y="316"/>
                </a:lnTo>
                <a:lnTo>
                  <a:pt x="51" y="339"/>
                </a:lnTo>
                <a:lnTo>
                  <a:pt x="10" y="370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Rectangle 151"/>
          <p:cNvSpPr>
            <a:spLocks noChangeArrowheads="1"/>
          </p:cNvSpPr>
          <p:nvPr/>
        </p:nvSpPr>
        <p:spPr bwMode="auto">
          <a:xfrm>
            <a:off x="9742697" y="3689732"/>
            <a:ext cx="187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CT</a:t>
            </a:r>
            <a:endParaRPr lang="en-US" altLang="en-US" sz="1100" b="1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" name="Freeform 152"/>
          <p:cNvSpPr>
            <a:spLocks/>
          </p:cNvSpPr>
          <p:nvPr/>
        </p:nvSpPr>
        <p:spPr bwMode="auto">
          <a:xfrm>
            <a:off x="9220410" y="3213482"/>
            <a:ext cx="444500" cy="242888"/>
          </a:xfrm>
          <a:custGeom>
            <a:avLst/>
            <a:gdLst>
              <a:gd name="T0" fmla="*/ 92075 w 560"/>
              <a:gd name="T1" fmla="*/ 78581 h 306"/>
              <a:gd name="T2" fmla="*/ 237331 w 560"/>
              <a:gd name="T3" fmla="*/ 39688 h 306"/>
              <a:gd name="T4" fmla="*/ 243681 w 560"/>
              <a:gd name="T5" fmla="*/ 39688 h 306"/>
              <a:gd name="T6" fmla="*/ 243681 w 560"/>
              <a:gd name="T7" fmla="*/ 25400 h 306"/>
              <a:gd name="T8" fmla="*/ 266700 w 560"/>
              <a:gd name="T9" fmla="*/ 794 h 306"/>
              <a:gd name="T10" fmla="*/ 284956 w 560"/>
              <a:gd name="T11" fmla="*/ 5556 h 306"/>
              <a:gd name="T12" fmla="*/ 306388 w 560"/>
              <a:gd name="T13" fmla="*/ 38894 h 306"/>
              <a:gd name="T14" fmla="*/ 308769 w 560"/>
              <a:gd name="T15" fmla="*/ 53181 h 306"/>
              <a:gd name="T16" fmla="*/ 292894 w 560"/>
              <a:gd name="T17" fmla="*/ 74613 h 306"/>
              <a:gd name="T18" fmla="*/ 288925 w 560"/>
              <a:gd name="T19" fmla="*/ 104775 h 306"/>
              <a:gd name="T20" fmla="*/ 322263 w 560"/>
              <a:gd name="T21" fmla="*/ 113506 h 306"/>
              <a:gd name="T22" fmla="*/ 356394 w 560"/>
              <a:gd name="T23" fmla="*/ 157957 h 306"/>
              <a:gd name="T24" fmla="*/ 400050 w 560"/>
              <a:gd name="T25" fmla="*/ 177007 h 306"/>
              <a:gd name="T26" fmla="*/ 425450 w 560"/>
              <a:gd name="T27" fmla="*/ 146844 h 306"/>
              <a:gd name="T28" fmla="*/ 409575 w 560"/>
              <a:gd name="T29" fmla="*/ 130969 h 306"/>
              <a:gd name="T30" fmla="*/ 396081 w 560"/>
              <a:gd name="T31" fmla="*/ 113506 h 306"/>
              <a:gd name="T32" fmla="*/ 411956 w 560"/>
              <a:gd name="T33" fmla="*/ 115888 h 306"/>
              <a:gd name="T34" fmla="*/ 444500 w 560"/>
              <a:gd name="T35" fmla="*/ 177007 h 306"/>
              <a:gd name="T36" fmla="*/ 431006 w 560"/>
              <a:gd name="T37" fmla="*/ 180975 h 306"/>
              <a:gd name="T38" fmla="*/ 396875 w 560"/>
              <a:gd name="T39" fmla="*/ 202407 h 306"/>
              <a:gd name="T40" fmla="*/ 365919 w 560"/>
              <a:gd name="T41" fmla="*/ 223044 h 306"/>
              <a:gd name="T42" fmla="*/ 364331 w 560"/>
              <a:gd name="T43" fmla="*/ 211138 h 306"/>
              <a:gd name="T44" fmla="*/ 356394 w 560"/>
              <a:gd name="T45" fmla="*/ 195263 h 306"/>
              <a:gd name="T46" fmla="*/ 327819 w 560"/>
              <a:gd name="T47" fmla="*/ 238919 h 306"/>
              <a:gd name="T48" fmla="*/ 314325 w 560"/>
              <a:gd name="T49" fmla="*/ 230982 h 306"/>
              <a:gd name="T50" fmla="*/ 307975 w 560"/>
              <a:gd name="T51" fmla="*/ 225425 h 306"/>
              <a:gd name="T52" fmla="*/ 296863 w 560"/>
              <a:gd name="T53" fmla="*/ 215900 h 306"/>
              <a:gd name="T54" fmla="*/ 273844 w 560"/>
              <a:gd name="T55" fmla="*/ 203994 h 306"/>
              <a:gd name="T56" fmla="*/ 260350 w 560"/>
              <a:gd name="T57" fmla="*/ 182563 h 306"/>
              <a:gd name="T58" fmla="*/ 207169 w 560"/>
              <a:gd name="T59" fmla="*/ 177800 h 306"/>
              <a:gd name="T60" fmla="*/ 92075 w 560"/>
              <a:gd name="T61" fmla="*/ 216694 h 306"/>
              <a:gd name="T62" fmla="*/ 82550 w 560"/>
              <a:gd name="T63" fmla="*/ 207963 h 306"/>
              <a:gd name="T64" fmla="*/ 0 w 560"/>
              <a:gd name="T65" fmla="*/ 223838 h 3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0" h="306">
                <a:moveTo>
                  <a:pt x="1" y="128"/>
                </a:moveTo>
                <a:lnTo>
                  <a:pt x="116" y="99"/>
                </a:lnTo>
                <a:lnTo>
                  <a:pt x="295" y="58"/>
                </a:lnTo>
                <a:lnTo>
                  <a:pt x="299" y="50"/>
                </a:lnTo>
                <a:lnTo>
                  <a:pt x="304" y="47"/>
                </a:lnTo>
                <a:lnTo>
                  <a:pt x="307" y="50"/>
                </a:lnTo>
                <a:lnTo>
                  <a:pt x="312" y="45"/>
                </a:lnTo>
                <a:lnTo>
                  <a:pt x="307" y="32"/>
                </a:lnTo>
                <a:lnTo>
                  <a:pt x="324" y="27"/>
                </a:lnTo>
                <a:lnTo>
                  <a:pt x="336" y="1"/>
                </a:lnTo>
                <a:lnTo>
                  <a:pt x="348" y="0"/>
                </a:lnTo>
                <a:lnTo>
                  <a:pt x="359" y="7"/>
                </a:lnTo>
                <a:lnTo>
                  <a:pt x="365" y="32"/>
                </a:lnTo>
                <a:lnTo>
                  <a:pt x="386" y="49"/>
                </a:lnTo>
                <a:lnTo>
                  <a:pt x="393" y="58"/>
                </a:lnTo>
                <a:lnTo>
                  <a:pt x="389" y="67"/>
                </a:lnTo>
                <a:lnTo>
                  <a:pt x="381" y="74"/>
                </a:lnTo>
                <a:lnTo>
                  <a:pt x="369" y="94"/>
                </a:lnTo>
                <a:lnTo>
                  <a:pt x="362" y="117"/>
                </a:lnTo>
                <a:lnTo>
                  <a:pt x="364" y="132"/>
                </a:lnTo>
                <a:lnTo>
                  <a:pt x="386" y="130"/>
                </a:lnTo>
                <a:lnTo>
                  <a:pt x="406" y="143"/>
                </a:lnTo>
                <a:lnTo>
                  <a:pt x="439" y="177"/>
                </a:lnTo>
                <a:lnTo>
                  <a:pt x="449" y="199"/>
                </a:lnTo>
                <a:lnTo>
                  <a:pt x="465" y="219"/>
                </a:lnTo>
                <a:lnTo>
                  <a:pt x="504" y="223"/>
                </a:lnTo>
                <a:lnTo>
                  <a:pt x="524" y="212"/>
                </a:lnTo>
                <a:lnTo>
                  <a:pt x="536" y="185"/>
                </a:lnTo>
                <a:lnTo>
                  <a:pt x="529" y="179"/>
                </a:lnTo>
                <a:lnTo>
                  <a:pt x="516" y="165"/>
                </a:lnTo>
                <a:lnTo>
                  <a:pt x="497" y="154"/>
                </a:lnTo>
                <a:lnTo>
                  <a:pt x="499" y="143"/>
                </a:lnTo>
                <a:lnTo>
                  <a:pt x="512" y="145"/>
                </a:lnTo>
                <a:lnTo>
                  <a:pt x="519" y="146"/>
                </a:lnTo>
                <a:lnTo>
                  <a:pt x="545" y="185"/>
                </a:lnTo>
                <a:lnTo>
                  <a:pt x="560" y="223"/>
                </a:lnTo>
                <a:lnTo>
                  <a:pt x="559" y="241"/>
                </a:lnTo>
                <a:lnTo>
                  <a:pt x="543" y="228"/>
                </a:lnTo>
                <a:lnTo>
                  <a:pt x="524" y="243"/>
                </a:lnTo>
                <a:lnTo>
                  <a:pt x="500" y="255"/>
                </a:lnTo>
                <a:lnTo>
                  <a:pt x="471" y="281"/>
                </a:lnTo>
                <a:lnTo>
                  <a:pt x="461" y="281"/>
                </a:lnTo>
                <a:lnTo>
                  <a:pt x="458" y="275"/>
                </a:lnTo>
                <a:lnTo>
                  <a:pt x="459" y="266"/>
                </a:lnTo>
                <a:lnTo>
                  <a:pt x="454" y="246"/>
                </a:lnTo>
                <a:lnTo>
                  <a:pt x="449" y="246"/>
                </a:lnTo>
                <a:lnTo>
                  <a:pt x="432" y="275"/>
                </a:lnTo>
                <a:lnTo>
                  <a:pt x="413" y="301"/>
                </a:lnTo>
                <a:lnTo>
                  <a:pt x="408" y="306"/>
                </a:lnTo>
                <a:lnTo>
                  <a:pt x="396" y="291"/>
                </a:lnTo>
                <a:lnTo>
                  <a:pt x="394" y="286"/>
                </a:lnTo>
                <a:lnTo>
                  <a:pt x="388" y="284"/>
                </a:lnTo>
                <a:lnTo>
                  <a:pt x="384" y="279"/>
                </a:lnTo>
                <a:lnTo>
                  <a:pt x="374" y="272"/>
                </a:lnTo>
                <a:lnTo>
                  <a:pt x="372" y="266"/>
                </a:lnTo>
                <a:lnTo>
                  <a:pt x="345" y="257"/>
                </a:lnTo>
                <a:lnTo>
                  <a:pt x="336" y="235"/>
                </a:lnTo>
                <a:lnTo>
                  <a:pt x="328" y="230"/>
                </a:lnTo>
                <a:lnTo>
                  <a:pt x="319" y="210"/>
                </a:lnTo>
                <a:lnTo>
                  <a:pt x="261" y="224"/>
                </a:lnTo>
                <a:lnTo>
                  <a:pt x="118" y="266"/>
                </a:lnTo>
                <a:lnTo>
                  <a:pt x="116" y="273"/>
                </a:lnTo>
                <a:lnTo>
                  <a:pt x="113" y="275"/>
                </a:lnTo>
                <a:lnTo>
                  <a:pt x="104" y="262"/>
                </a:lnTo>
                <a:lnTo>
                  <a:pt x="7" y="290"/>
                </a:lnTo>
                <a:lnTo>
                  <a:pt x="0" y="282"/>
                </a:lnTo>
                <a:lnTo>
                  <a:pt x="1" y="128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154"/>
          <p:cNvSpPr>
            <a:spLocks/>
          </p:cNvSpPr>
          <p:nvPr/>
        </p:nvSpPr>
        <p:spPr bwMode="auto">
          <a:xfrm>
            <a:off x="9126747" y="2865820"/>
            <a:ext cx="233363" cy="449262"/>
          </a:xfrm>
          <a:custGeom>
            <a:avLst/>
            <a:gdLst>
              <a:gd name="T0" fmla="*/ 0 w 294"/>
              <a:gd name="T1" fmla="*/ 57251 h 565"/>
              <a:gd name="T2" fmla="*/ 9525 w 294"/>
              <a:gd name="T3" fmla="*/ 76335 h 565"/>
              <a:gd name="T4" fmla="*/ 7144 w 294"/>
              <a:gd name="T5" fmla="*/ 85081 h 565"/>
              <a:gd name="T6" fmla="*/ 12700 w 294"/>
              <a:gd name="T7" fmla="*/ 92238 h 565"/>
              <a:gd name="T8" fmla="*/ 12700 w 294"/>
              <a:gd name="T9" fmla="*/ 97804 h 565"/>
              <a:gd name="T10" fmla="*/ 31750 w 294"/>
              <a:gd name="T11" fmla="*/ 149489 h 565"/>
              <a:gd name="T12" fmla="*/ 38100 w 294"/>
              <a:gd name="T13" fmla="*/ 186066 h 565"/>
              <a:gd name="T14" fmla="*/ 30163 w 294"/>
              <a:gd name="T15" fmla="*/ 205945 h 565"/>
              <a:gd name="T16" fmla="*/ 31750 w 294"/>
              <a:gd name="T17" fmla="*/ 225029 h 565"/>
              <a:gd name="T18" fmla="*/ 53181 w 294"/>
              <a:gd name="T19" fmla="*/ 275123 h 565"/>
              <a:gd name="T20" fmla="*/ 50800 w 294"/>
              <a:gd name="T21" fmla="*/ 298183 h 565"/>
              <a:gd name="T22" fmla="*/ 54769 w 294"/>
              <a:gd name="T23" fmla="*/ 306929 h 565"/>
              <a:gd name="T24" fmla="*/ 57150 w 294"/>
              <a:gd name="T25" fmla="*/ 305339 h 565"/>
              <a:gd name="T26" fmla="*/ 57150 w 294"/>
              <a:gd name="T27" fmla="*/ 301363 h 565"/>
              <a:gd name="T28" fmla="*/ 64294 w 294"/>
              <a:gd name="T29" fmla="*/ 298183 h 565"/>
              <a:gd name="T30" fmla="*/ 76200 w 294"/>
              <a:gd name="T31" fmla="*/ 321242 h 565"/>
              <a:gd name="T32" fmla="*/ 84138 w 294"/>
              <a:gd name="T33" fmla="*/ 365771 h 565"/>
              <a:gd name="T34" fmla="*/ 84138 w 294"/>
              <a:gd name="T35" fmla="*/ 390421 h 565"/>
              <a:gd name="T36" fmla="*/ 93663 w 294"/>
              <a:gd name="T37" fmla="*/ 420636 h 565"/>
              <a:gd name="T38" fmla="*/ 107156 w 294"/>
              <a:gd name="T39" fmla="*/ 449262 h 565"/>
              <a:gd name="T40" fmla="*/ 198438 w 294"/>
              <a:gd name="T41" fmla="*/ 426203 h 565"/>
              <a:gd name="T42" fmla="*/ 196057 w 294"/>
              <a:gd name="T43" fmla="*/ 419046 h 565"/>
              <a:gd name="T44" fmla="*/ 184944 w 294"/>
              <a:gd name="T45" fmla="*/ 407914 h 565"/>
              <a:gd name="T46" fmla="*/ 186532 w 294"/>
              <a:gd name="T47" fmla="*/ 388830 h 565"/>
              <a:gd name="T48" fmla="*/ 190500 w 294"/>
              <a:gd name="T49" fmla="*/ 383264 h 565"/>
              <a:gd name="T50" fmla="*/ 184944 w 294"/>
              <a:gd name="T51" fmla="*/ 365771 h 565"/>
              <a:gd name="T52" fmla="*/ 177800 w 294"/>
              <a:gd name="T53" fmla="*/ 294207 h 565"/>
              <a:gd name="T54" fmla="*/ 177800 w 294"/>
              <a:gd name="T55" fmla="*/ 271148 h 565"/>
              <a:gd name="T56" fmla="*/ 187325 w 294"/>
              <a:gd name="T57" fmla="*/ 229004 h 565"/>
              <a:gd name="T58" fmla="*/ 192882 w 294"/>
              <a:gd name="T59" fmla="*/ 200379 h 565"/>
              <a:gd name="T60" fmla="*/ 194469 w 294"/>
              <a:gd name="T61" fmla="*/ 179705 h 565"/>
              <a:gd name="T62" fmla="*/ 187325 w 294"/>
              <a:gd name="T63" fmla="*/ 164597 h 565"/>
              <a:gd name="T64" fmla="*/ 187325 w 294"/>
              <a:gd name="T65" fmla="*/ 148694 h 565"/>
              <a:gd name="T66" fmla="*/ 192882 w 294"/>
              <a:gd name="T67" fmla="*/ 138357 h 565"/>
              <a:gd name="T68" fmla="*/ 219869 w 294"/>
              <a:gd name="T69" fmla="*/ 115297 h 565"/>
              <a:gd name="T70" fmla="*/ 233363 w 294"/>
              <a:gd name="T71" fmla="*/ 74744 h 565"/>
              <a:gd name="T72" fmla="*/ 219869 w 294"/>
              <a:gd name="T73" fmla="*/ 51685 h 565"/>
              <a:gd name="T74" fmla="*/ 217488 w 294"/>
              <a:gd name="T75" fmla="*/ 40553 h 565"/>
              <a:gd name="T76" fmla="*/ 223044 w 294"/>
              <a:gd name="T77" fmla="*/ 34192 h 565"/>
              <a:gd name="T78" fmla="*/ 221457 w 294"/>
              <a:gd name="T79" fmla="*/ 27035 h 565"/>
              <a:gd name="T80" fmla="*/ 214313 w 294"/>
              <a:gd name="T81" fmla="*/ 0 h 565"/>
              <a:gd name="T82" fmla="*/ 0 w 294"/>
              <a:gd name="T83" fmla="*/ 57251 h 5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4" h="565">
                <a:moveTo>
                  <a:pt x="0" y="72"/>
                </a:moveTo>
                <a:lnTo>
                  <a:pt x="12" y="96"/>
                </a:lnTo>
                <a:lnTo>
                  <a:pt x="9" y="107"/>
                </a:lnTo>
                <a:lnTo>
                  <a:pt x="16" y="116"/>
                </a:lnTo>
                <a:lnTo>
                  <a:pt x="16" y="123"/>
                </a:lnTo>
                <a:lnTo>
                  <a:pt x="40" y="188"/>
                </a:lnTo>
                <a:lnTo>
                  <a:pt x="48" y="234"/>
                </a:lnTo>
                <a:lnTo>
                  <a:pt x="38" y="259"/>
                </a:lnTo>
                <a:lnTo>
                  <a:pt x="40" y="283"/>
                </a:lnTo>
                <a:lnTo>
                  <a:pt x="67" y="346"/>
                </a:lnTo>
                <a:lnTo>
                  <a:pt x="64" y="375"/>
                </a:lnTo>
                <a:lnTo>
                  <a:pt x="69" y="386"/>
                </a:lnTo>
                <a:lnTo>
                  <a:pt x="72" y="384"/>
                </a:lnTo>
                <a:lnTo>
                  <a:pt x="72" y="379"/>
                </a:lnTo>
                <a:lnTo>
                  <a:pt x="81" y="375"/>
                </a:lnTo>
                <a:lnTo>
                  <a:pt x="96" y="404"/>
                </a:lnTo>
                <a:lnTo>
                  <a:pt x="106" y="460"/>
                </a:lnTo>
                <a:lnTo>
                  <a:pt x="106" y="491"/>
                </a:lnTo>
                <a:lnTo>
                  <a:pt x="118" y="529"/>
                </a:lnTo>
                <a:lnTo>
                  <a:pt x="135" y="565"/>
                </a:lnTo>
                <a:lnTo>
                  <a:pt x="250" y="536"/>
                </a:lnTo>
                <a:lnTo>
                  <a:pt x="247" y="527"/>
                </a:lnTo>
                <a:lnTo>
                  <a:pt x="233" y="513"/>
                </a:lnTo>
                <a:lnTo>
                  <a:pt x="235" y="489"/>
                </a:lnTo>
                <a:lnTo>
                  <a:pt x="240" y="482"/>
                </a:lnTo>
                <a:lnTo>
                  <a:pt x="233" y="460"/>
                </a:lnTo>
                <a:lnTo>
                  <a:pt x="224" y="370"/>
                </a:lnTo>
                <a:lnTo>
                  <a:pt x="224" y="341"/>
                </a:lnTo>
                <a:lnTo>
                  <a:pt x="236" y="288"/>
                </a:lnTo>
                <a:lnTo>
                  <a:pt x="243" y="252"/>
                </a:lnTo>
                <a:lnTo>
                  <a:pt x="245" y="226"/>
                </a:lnTo>
                <a:lnTo>
                  <a:pt x="236" y="207"/>
                </a:lnTo>
                <a:lnTo>
                  <a:pt x="236" y="187"/>
                </a:lnTo>
                <a:lnTo>
                  <a:pt x="243" y="174"/>
                </a:lnTo>
                <a:lnTo>
                  <a:pt x="277" y="145"/>
                </a:lnTo>
                <a:lnTo>
                  <a:pt x="294" y="94"/>
                </a:lnTo>
                <a:lnTo>
                  <a:pt x="277" y="65"/>
                </a:lnTo>
                <a:lnTo>
                  <a:pt x="274" y="51"/>
                </a:lnTo>
                <a:lnTo>
                  <a:pt x="281" y="43"/>
                </a:lnTo>
                <a:lnTo>
                  <a:pt x="279" y="34"/>
                </a:lnTo>
                <a:lnTo>
                  <a:pt x="270" y="0"/>
                </a:lnTo>
                <a:lnTo>
                  <a:pt x="0" y="72"/>
                </a:lnTo>
              </a:path>
            </a:pathLst>
          </a:custGeom>
          <a:solidFill>
            <a:srgbClr val="92D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155"/>
          <p:cNvSpPr>
            <a:spLocks/>
          </p:cNvSpPr>
          <p:nvPr/>
        </p:nvSpPr>
        <p:spPr bwMode="auto">
          <a:xfrm>
            <a:off x="9291847" y="2800732"/>
            <a:ext cx="215900" cy="492125"/>
          </a:xfrm>
          <a:custGeom>
            <a:avLst/>
            <a:gdLst>
              <a:gd name="T0" fmla="*/ 213519 w 272"/>
              <a:gd name="T1" fmla="*/ 418982 h 619"/>
              <a:gd name="T2" fmla="*/ 204788 w 272"/>
              <a:gd name="T3" fmla="*/ 413417 h 619"/>
              <a:gd name="T4" fmla="*/ 195263 w 272"/>
              <a:gd name="T5" fmla="*/ 414212 h 619"/>
              <a:gd name="T6" fmla="*/ 185738 w 272"/>
              <a:gd name="T7" fmla="*/ 434883 h 619"/>
              <a:gd name="T8" fmla="*/ 172244 w 272"/>
              <a:gd name="T9" fmla="*/ 438858 h 619"/>
              <a:gd name="T10" fmla="*/ 176213 w 272"/>
              <a:gd name="T11" fmla="*/ 449193 h 619"/>
              <a:gd name="T12" fmla="*/ 172244 w 272"/>
              <a:gd name="T13" fmla="*/ 453168 h 619"/>
              <a:gd name="T14" fmla="*/ 169863 w 272"/>
              <a:gd name="T15" fmla="*/ 450783 h 619"/>
              <a:gd name="T16" fmla="*/ 165894 w 272"/>
              <a:gd name="T17" fmla="*/ 453168 h 619"/>
              <a:gd name="T18" fmla="*/ 162719 w 272"/>
              <a:gd name="T19" fmla="*/ 459529 h 619"/>
              <a:gd name="T20" fmla="*/ 20638 w 272"/>
              <a:gd name="T21" fmla="*/ 492125 h 619"/>
              <a:gd name="T22" fmla="*/ 18256 w 272"/>
              <a:gd name="T23" fmla="*/ 484970 h 619"/>
              <a:gd name="T24" fmla="*/ 7144 w 272"/>
              <a:gd name="T25" fmla="*/ 473839 h 619"/>
              <a:gd name="T26" fmla="*/ 8731 w 272"/>
              <a:gd name="T27" fmla="*/ 454758 h 619"/>
              <a:gd name="T28" fmla="*/ 12700 w 272"/>
              <a:gd name="T29" fmla="*/ 449193 h 619"/>
              <a:gd name="T30" fmla="*/ 7144 w 272"/>
              <a:gd name="T31" fmla="*/ 431703 h 619"/>
              <a:gd name="T32" fmla="*/ 0 w 272"/>
              <a:gd name="T33" fmla="*/ 360150 h 619"/>
              <a:gd name="T34" fmla="*/ 0 w 272"/>
              <a:gd name="T35" fmla="*/ 337094 h 619"/>
              <a:gd name="T36" fmla="*/ 9525 w 272"/>
              <a:gd name="T37" fmla="*/ 294957 h 619"/>
              <a:gd name="T38" fmla="*/ 15081 w 272"/>
              <a:gd name="T39" fmla="*/ 266336 h 619"/>
              <a:gd name="T40" fmla="*/ 16669 w 272"/>
              <a:gd name="T41" fmla="*/ 245665 h 619"/>
              <a:gd name="T42" fmla="*/ 9525 w 272"/>
              <a:gd name="T43" fmla="*/ 230559 h 619"/>
              <a:gd name="T44" fmla="*/ 9525 w 272"/>
              <a:gd name="T45" fmla="*/ 214659 h 619"/>
              <a:gd name="T46" fmla="*/ 15081 w 272"/>
              <a:gd name="T47" fmla="*/ 204323 h 619"/>
              <a:gd name="T48" fmla="*/ 42069 w 272"/>
              <a:gd name="T49" fmla="*/ 181267 h 619"/>
              <a:gd name="T50" fmla="*/ 55563 w 272"/>
              <a:gd name="T51" fmla="*/ 140721 h 619"/>
              <a:gd name="T52" fmla="*/ 42069 w 272"/>
              <a:gd name="T53" fmla="*/ 117665 h 619"/>
              <a:gd name="T54" fmla="*/ 39688 w 272"/>
              <a:gd name="T55" fmla="*/ 106534 h 619"/>
              <a:gd name="T56" fmla="*/ 45244 w 272"/>
              <a:gd name="T57" fmla="*/ 100174 h 619"/>
              <a:gd name="T58" fmla="*/ 43656 w 272"/>
              <a:gd name="T59" fmla="*/ 93019 h 619"/>
              <a:gd name="T60" fmla="*/ 36513 w 272"/>
              <a:gd name="T61" fmla="*/ 65988 h 619"/>
              <a:gd name="T62" fmla="*/ 42069 w 272"/>
              <a:gd name="T63" fmla="*/ 34186 h 619"/>
              <a:gd name="T64" fmla="*/ 34131 w 272"/>
              <a:gd name="T65" fmla="*/ 23056 h 619"/>
              <a:gd name="T66" fmla="*/ 38100 w 272"/>
              <a:gd name="T67" fmla="*/ 18286 h 619"/>
              <a:gd name="T68" fmla="*/ 46038 w 272"/>
              <a:gd name="T69" fmla="*/ 18286 h 619"/>
              <a:gd name="T70" fmla="*/ 51594 w 272"/>
              <a:gd name="T71" fmla="*/ 5565 h 619"/>
              <a:gd name="T72" fmla="*/ 58738 w 272"/>
              <a:gd name="T73" fmla="*/ 9540 h 619"/>
              <a:gd name="T74" fmla="*/ 68263 w 272"/>
              <a:gd name="T75" fmla="*/ 7950 h 619"/>
              <a:gd name="T76" fmla="*/ 74613 w 272"/>
              <a:gd name="T77" fmla="*/ 0 h 619"/>
              <a:gd name="T78" fmla="*/ 169863 w 272"/>
              <a:gd name="T79" fmla="*/ 303702 h 619"/>
              <a:gd name="T80" fmla="*/ 169863 w 272"/>
              <a:gd name="T81" fmla="*/ 309268 h 619"/>
              <a:gd name="T82" fmla="*/ 169863 w 272"/>
              <a:gd name="T83" fmla="*/ 322783 h 619"/>
              <a:gd name="T84" fmla="*/ 171450 w 272"/>
              <a:gd name="T85" fmla="*/ 326758 h 619"/>
              <a:gd name="T86" fmla="*/ 195263 w 272"/>
              <a:gd name="T87" fmla="*/ 346634 h 619"/>
              <a:gd name="T88" fmla="*/ 200025 w 272"/>
              <a:gd name="T89" fmla="*/ 348224 h 619"/>
              <a:gd name="T90" fmla="*/ 202406 w 272"/>
              <a:gd name="T91" fmla="*/ 358560 h 619"/>
              <a:gd name="T92" fmla="*/ 202406 w 272"/>
              <a:gd name="T93" fmla="*/ 364125 h 619"/>
              <a:gd name="T94" fmla="*/ 215900 w 272"/>
              <a:gd name="T95" fmla="*/ 390361 h 619"/>
              <a:gd name="T96" fmla="*/ 214313 w 272"/>
              <a:gd name="T97" fmla="*/ 394336 h 619"/>
              <a:gd name="T98" fmla="*/ 211931 w 272"/>
              <a:gd name="T99" fmla="*/ 407057 h 619"/>
              <a:gd name="T100" fmla="*/ 213519 w 272"/>
              <a:gd name="T101" fmla="*/ 418982 h 6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2" h="619">
                <a:moveTo>
                  <a:pt x="269" y="527"/>
                </a:moveTo>
                <a:lnTo>
                  <a:pt x="258" y="520"/>
                </a:lnTo>
                <a:lnTo>
                  <a:pt x="246" y="521"/>
                </a:lnTo>
                <a:lnTo>
                  <a:pt x="234" y="547"/>
                </a:lnTo>
                <a:lnTo>
                  <a:pt x="217" y="552"/>
                </a:lnTo>
                <a:lnTo>
                  <a:pt x="222" y="565"/>
                </a:lnTo>
                <a:lnTo>
                  <a:pt x="217" y="570"/>
                </a:lnTo>
                <a:lnTo>
                  <a:pt x="214" y="567"/>
                </a:lnTo>
                <a:lnTo>
                  <a:pt x="209" y="570"/>
                </a:lnTo>
                <a:lnTo>
                  <a:pt x="205" y="578"/>
                </a:lnTo>
                <a:lnTo>
                  <a:pt x="26" y="619"/>
                </a:lnTo>
                <a:lnTo>
                  <a:pt x="23" y="610"/>
                </a:lnTo>
                <a:lnTo>
                  <a:pt x="9" y="596"/>
                </a:lnTo>
                <a:lnTo>
                  <a:pt x="11" y="572"/>
                </a:lnTo>
                <a:lnTo>
                  <a:pt x="16" y="565"/>
                </a:lnTo>
                <a:lnTo>
                  <a:pt x="9" y="543"/>
                </a:lnTo>
                <a:lnTo>
                  <a:pt x="0" y="453"/>
                </a:lnTo>
                <a:lnTo>
                  <a:pt x="0" y="424"/>
                </a:lnTo>
                <a:lnTo>
                  <a:pt x="12" y="371"/>
                </a:lnTo>
                <a:lnTo>
                  <a:pt x="19" y="335"/>
                </a:lnTo>
                <a:lnTo>
                  <a:pt x="21" y="309"/>
                </a:lnTo>
                <a:lnTo>
                  <a:pt x="12" y="290"/>
                </a:lnTo>
                <a:lnTo>
                  <a:pt x="12" y="270"/>
                </a:lnTo>
                <a:lnTo>
                  <a:pt x="19" y="257"/>
                </a:lnTo>
                <a:lnTo>
                  <a:pt x="53" y="228"/>
                </a:lnTo>
                <a:lnTo>
                  <a:pt x="70" y="177"/>
                </a:lnTo>
                <a:lnTo>
                  <a:pt x="53" y="148"/>
                </a:lnTo>
                <a:lnTo>
                  <a:pt x="50" y="134"/>
                </a:lnTo>
                <a:lnTo>
                  <a:pt x="57" y="126"/>
                </a:lnTo>
                <a:lnTo>
                  <a:pt x="55" y="117"/>
                </a:lnTo>
                <a:lnTo>
                  <a:pt x="46" y="83"/>
                </a:lnTo>
                <a:lnTo>
                  <a:pt x="53" y="43"/>
                </a:lnTo>
                <a:lnTo>
                  <a:pt x="43" y="29"/>
                </a:lnTo>
                <a:lnTo>
                  <a:pt x="48" y="23"/>
                </a:lnTo>
                <a:lnTo>
                  <a:pt x="58" y="23"/>
                </a:lnTo>
                <a:lnTo>
                  <a:pt x="65" y="7"/>
                </a:lnTo>
                <a:lnTo>
                  <a:pt x="74" y="12"/>
                </a:lnTo>
                <a:lnTo>
                  <a:pt x="86" y="10"/>
                </a:lnTo>
                <a:lnTo>
                  <a:pt x="94" y="0"/>
                </a:lnTo>
                <a:lnTo>
                  <a:pt x="214" y="382"/>
                </a:lnTo>
                <a:lnTo>
                  <a:pt x="214" y="389"/>
                </a:lnTo>
                <a:lnTo>
                  <a:pt x="214" y="406"/>
                </a:lnTo>
                <a:lnTo>
                  <a:pt x="216" y="411"/>
                </a:lnTo>
                <a:lnTo>
                  <a:pt x="246" y="436"/>
                </a:lnTo>
                <a:lnTo>
                  <a:pt x="252" y="438"/>
                </a:lnTo>
                <a:lnTo>
                  <a:pt x="255" y="451"/>
                </a:lnTo>
                <a:lnTo>
                  <a:pt x="255" y="458"/>
                </a:lnTo>
                <a:lnTo>
                  <a:pt x="272" y="491"/>
                </a:lnTo>
                <a:lnTo>
                  <a:pt x="270" y="496"/>
                </a:lnTo>
                <a:lnTo>
                  <a:pt x="267" y="512"/>
                </a:lnTo>
                <a:lnTo>
                  <a:pt x="269" y="527"/>
                </a:lnTo>
              </a:path>
            </a:pathLst>
          </a:custGeom>
          <a:solidFill>
            <a:schemeClr val="tx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Rectangle 156"/>
          <p:cNvSpPr>
            <a:spLocks noChangeArrowheads="1"/>
          </p:cNvSpPr>
          <p:nvPr/>
        </p:nvSpPr>
        <p:spPr bwMode="auto">
          <a:xfrm>
            <a:off x="9326772" y="3100770"/>
            <a:ext cx="127000" cy="106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700" b="1">
                <a:solidFill>
                  <a:srgbClr val="000000"/>
                </a:solidFill>
                <a:latin typeface="Arial" panose="020B0604020202020204" pitchFamily="34" charset="0"/>
              </a:rPr>
              <a:t>NH</a:t>
            </a:r>
            <a:endParaRPr lang="en-US" altLang="en-US"/>
          </a:p>
        </p:txBody>
      </p:sp>
      <p:sp>
        <p:nvSpPr>
          <p:cNvPr id="142" name="Rectangle 158"/>
          <p:cNvSpPr>
            <a:spLocks noChangeArrowheads="1"/>
          </p:cNvSpPr>
          <p:nvPr/>
        </p:nvSpPr>
        <p:spPr bwMode="auto">
          <a:xfrm>
            <a:off x="9790322" y="3461132"/>
            <a:ext cx="139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RI</a:t>
            </a:r>
            <a:endParaRPr lang="en-US" altLang="en-US" sz="1100"/>
          </a:p>
        </p:txBody>
      </p:sp>
      <p:sp>
        <p:nvSpPr>
          <p:cNvPr id="143" name="Freeform 159"/>
          <p:cNvSpPr>
            <a:spLocks/>
          </p:cNvSpPr>
          <p:nvPr/>
        </p:nvSpPr>
        <p:spPr bwMode="auto">
          <a:xfrm>
            <a:off x="7013785" y="3667507"/>
            <a:ext cx="533400" cy="1004888"/>
          </a:xfrm>
          <a:custGeom>
            <a:avLst/>
            <a:gdLst>
              <a:gd name="T0" fmla="*/ 89032 w 671"/>
              <a:gd name="T1" fmla="*/ 24626 h 1265"/>
              <a:gd name="T2" fmla="*/ 119240 w 671"/>
              <a:gd name="T3" fmla="*/ 53223 h 1265"/>
              <a:gd name="T4" fmla="*/ 146268 w 671"/>
              <a:gd name="T5" fmla="*/ 84998 h 1265"/>
              <a:gd name="T6" fmla="*/ 154217 w 671"/>
              <a:gd name="T7" fmla="*/ 129484 h 1265"/>
              <a:gd name="T8" fmla="*/ 138318 w 671"/>
              <a:gd name="T9" fmla="*/ 157287 h 1265"/>
              <a:gd name="T10" fmla="*/ 115265 w 671"/>
              <a:gd name="T11" fmla="*/ 200183 h 1265"/>
              <a:gd name="T12" fmla="*/ 88238 w 671"/>
              <a:gd name="T13" fmla="*/ 213688 h 1265"/>
              <a:gd name="T14" fmla="*/ 50081 w 671"/>
              <a:gd name="T15" fmla="*/ 223220 h 1265"/>
              <a:gd name="T16" fmla="*/ 42926 w 671"/>
              <a:gd name="T17" fmla="*/ 258173 h 1265"/>
              <a:gd name="T18" fmla="*/ 63595 w 671"/>
              <a:gd name="T19" fmla="*/ 285182 h 1265"/>
              <a:gd name="T20" fmla="*/ 38952 w 671"/>
              <a:gd name="T21" fmla="*/ 355881 h 1265"/>
              <a:gd name="T22" fmla="*/ 13514 w 671"/>
              <a:gd name="T23" fmla="*/ 382890 h 1265"/>
              <a:gd name="T24" fmla="*/ 6359 w 671"/>
              <a:gd name="T25" fmla="*/ 412282 h 1265"/>
              <a:gd name="T26" fmla="*/ 0 w 671"/>
              <a:gd name="T27" fmla="*/ 437702 h 1265"/>
              <a:gd name="T28" fmla="*/ 13514 w 671"/>
              <a:gd name="T29" fmla="*/ 502841 h 1265"/>
              <a:gd name="T30" fmla="*/ 52466 w 671"/>
              <a:gd name="T31" fmla="*/ 563214 h 1265"/>
              <a:gd name="T32" fmla="*/ 101751 w 671"/>
              <a:gd name="T33" fmla="*/ 605316 h 1265"/>
              <a:gd name="T34" fmla="*/ 130369 w 671"/>
              <a:gd name="T35" fmla="*/ 676810 h 1265"/>
              <a:gd name="T36" fmla="*/ 153422 w 671"/>
              <a:gd name="T37" fmla="*/ 656950 h 1265"/>
              <a:gd name="T38" fmla="*/ 189989 w 671"/>
              <a:gd name="T39" fmla="*/ 685548 h 1265"/>
              <a:gd name="T40" fmla="*/ 186014 w 671"/>
              <a:gd name="T41" fmla="*/ 733211 h 1265"/>
              <a:gd name="T42" fmla="*/ 157397 w 671"/>
              <a:gd name="T43" fmla="*/ 774518 h 1265"/>
              <a:gd name="T44" fmla="*/ 188399 w 671"/>
              <a:gd name="T45" fmla="*/ 818209 h 1265"/>
              <a:gd name="T46" fmla="*/ 244044 w 671"/>
              <a:gd name="T47" fmla="*/ 849984 h 1265"/>
              <a:gd name="T48" fmla="*/ 289356 w 671"/>
              <a:gd name="T49" fmla="*/ 914329 h 1265"/>
              <a:gd name="T50" fmla="*/ 301280 w 671"/>
              <a:gd name="T51" fmla="*/ 937366 h 1265"/>
              <a:gd name="T52" fmla="*/ 289356 w 671"/>
              <a:gd name="T53" fmla="*/ 956431 h 1265"/>
              <a:gd name="T54" fmla="*/ 322743 w 671"/>
              <a:gd name="T55" fmla="*/ 1002505 h 1265"/>
              <a:gd name="T56" fmla="*/ 332282 w 671"/>
              <a:gd name="T57" fmla="*/ 995355 h 1265"/>
              <a:gd name="T58" fmla="*/ 343411 w 671"/>
              <a:gd name="T59" fmla="*/ 967552 h 1265"/>
              <a:gd name="T60" fmla="*/ 383158 w 671"/>
              <a:gd name="T61" fmla="*/ 963580 h 1265"/>
              <a:gd name="T62" fmla="*/ 415750 w 671"/>
              <a:gd name="T63" fmla="*/ 985029 h 1265"/>
              <a:gd name="T64" fmla="*/ 424494 w 671"/>
              <a:gd name="T65" fmla="*/ 940543 h 1265"/>
              <a:gd name="T66" fmla="*/ 434033 w 671"/>
              <a:gd name="T67" fmla="*/ 914329 h 1265"/>
              <a:gd name="T68" fmla="*/ 479345 w 671"/>
              <a:gd name="T69" fmla="*/ 896853 h 1265"/>
              <a:gd name="T70" fmla="*/ 464241 w 671"/>
              <a:gd name="T71" fmla="*/ 873816 h 1265"/>
              <a:gd name="T72" fmla="*/ 472190 w 671"/>
              <a:gd name="T73" fmla="*/ 857134 h 1265"/>
              <a:gd name="T74" fmla="*/ 475370 w 671"/>
              <a:gd name="T75" fmla="*/ 843629 h 1265"/>
              <a:gd name="T76" fmla="*/ 473780 w 671"/>
              <a:gd name="T77" fmla="*/ 829330 h 1265"/>
              <a:gd name="T78" fmla="*/ 481729 w 671"/>
              <a:gd name="T79" fmla="*/ 772135 h 1265"/>
              <a:gd name="T80" fmla="*/ 514322 w 671"/>
              <a:gd name="T81" fmla="*/ 721295 h 1265"/>
              <a:gd name="T82" fmla="*/ 533400 w 671"/>
              <a:gd name="T83" fmla="*/ 675221 h 1265"/>
              <a:gd name="T84" fmla="*/ 513527 w 671"/>
              <a:gd name="T85" fmla="*/ 605316 h 1265"/>
              <a:gd name="T86" fmla="*/ 514322 w 671"/>
              <a:gd name="T87" fmla="*/ 567186 h 1265"/>
              <a:gd name="T88" fmla="*/ 485704 w 671"/>
              <a:gd name="T89" fmla="*/ 135839 h 1265"/>
              <a:gd name="T90" fmla="*/ 475370 w 671"/>
              <a:gd name="T91" fmla="*/ 119951 h 1265"/>
              <a:gd name="T92" fmla="*/ 461856 w 671"/>
              <a:gd name="T93" fmla="*/ 69111 h 1265"/>
              <a:gd name="T94" fmla="*/ 438803 w 671"/>
              <a:gd name="T95" fmla="*/ 31775 h 12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71" h="1265">
                <a:moveTo>
                  <a:pt x="552" y="0"/>
                </a:moveTo>
                <a:lnTo>
                  <a:pt x="112" y="31"/>
                </a:lnTo>
                <a:lnTo>
                  <a:pt x="118" y="44"/>
                </a:lnTo>
                <a:lnTo>
                  <a:pt x="150" y="67"/>
                </a:lnTo>
                <a:lnTo>
                  <a:pt x="155" y="87"/>
                </a:lnTo>
                <a:lnTo>
                  <a:pt x="184" y="107"/>
                </a:lnTo>
                <a:lnTo>
                  <a:pt x="196" y="145"/>
                </a:lnTo>
                <a:lnTo>
                  <a:pt x="194" y="163"/>
                </a:lnTo>
                <a:lnTo>
                  <a:pt x="182" y="189"/>
                </a:lnTo>
                <a:lnTo>
                  <a:pt x="174" y="198"/>
                </a:lnTo>
                <a:lnTo>
                  <a:pt x="172" y="218"/>
                </a:lnTo>
                <a:lnTo>
                  <a:pt x="145" y="252"/>
                </a:lnTo>
                <a:lnTo>
                  <a:pt x="118" y="260"/>
                </a:lnTo>
                <a:lnTo>
                  <a:pt x="111" y="269"/>
                </a:lnTo>
                <a:lnTo>
                  <a:pt x="78" y="270"/>
                </a:lnTo>
                <a:lnTo>
                  <a:pt x="63" y="281"/>
                </a:lnTo>
                <a:lnTo>
                  <a:pt x="51" y="303"/>
                </a:lnTo>
                <a:lnTo>
                  <a:pt x="54" y="325"/>
                </a:lnTo>
                <a:lnTo>
                  <a:pt x="73" y="345"/>
                </a:lnTo>
                <a:lnTo>
                  <a:pt x="80" y="359"/>
                </a:lnTo>
                <a:lnTo>
                  <a:pt x="73" y="392"/>
                </a:lnTo>
                <a:lnTo>
                  <a:pt x="49" y="448"/>
                </a:lnTo>
                <a:lnTo>
                  <a:pt x="25" y="464"/>
                </a:lnTo>
                <a:lnTo>
                  <a:pt x="17" y="482"/>
                </a:lnTo>
                <a:lnTo>
                  <a:pt x="20" y="501"/>
                </a:lnTo>
                <a:lnTo>
                  <a:pt x="8" y="519"/>
                </a:lnTo>
                <a:lnTo>
                  <a:pt x="8" y="530"/>
                </a:lnTo>
                <a:lnTo>
                  <a:pt x="0" y="551"/>
                </a:lnTo>
                <a:lnTo>
                  <a:pt x="1" y="593"/>
                </a:lnTo>
                <a:lnTo>
                  <a:pt x="17" y="633"/>
                </a:lnTo>
                <a:lnTo>
                  <a:pt x="17" y="647"/>
                </a:lnTo>
                <a:lnTo>
                  <a:pt x="66" y="709"/>
                </a:lnTo>
                <a:lnTo>
                  <a:pt x="114" y="749"/>
                </a:lnTo>
                <a:lnTo>
                  <a:pt x="128" y="762"/>
                </a:lnTo>
                <a:lnTo>
                  <a:pt x="155" y="843"/>
                </a:lnTo>
                <a:lnTo>
                  <a:pt x="164" y="852"/>
                </a:lnTo>
                <a:lnTo>
                  <a:pt x="181" y="836"/>
                </a:lnTo>
                <a:lnTo>
                  <a:pt x="193" y="827"/>
                </a:lnTo>
                <a:lnTo>
                  <a:pt x="234" y="850"/>
                </a:lnTo>
                <a:lnTo>
                  <a:pt x="239" y="863"/>
                </a:lnTo>
                <a:lnTo>
                  <a:pt x="230" y="890"/>
                </a:lnTo>
                <a:lnTo>
                  <a:pt x="234" y="923"/>
                </a:lnTo>
                <a:lnTo>
                  <a:pt x="205" y="961"/>
                </a:lnTo>
                <a:lnTo>
                  <a:pt x="198" y="975"/>
                </a:lnTo>
                <a:lnTo>
                  <a:pt x="210" y="1001"/>
                </a:lnTo>
                <a:lnTo>
                  <a:pt x="237" y="1030"/>
                </a:lnTo>
                <a:lnTo>
                  <a:pt x="283" y="1061"/>
                </a:lnTo>
                <a:lnTo>
                  <a:pt x="307" y="1070"/>
                </a:lnTo>
                <a:lnTo>
                  <a:pt x="355" y="1113"/>
                </a:lnTo>
                <a:lnTo>
                  <a:pt x="364" y="1151"/>
                </a:lnTo>
                <a:lnTo>
                  <a:pt x="379" y="1171"/>
                </a:lnTo>
                <a:lnTo>
                  <a:pt x="379" y="1180"/>
                </a:lnTo>
                <a:lnTo>
                  <a:pt x="367" y="1195"/>
                </a:lnTo>
                <a:lnTo>
                  <a:pt x="364" y="1204"/>
                </a:lnTo>
                <a:lnTo>
                  <a:pt x="399" y="1265"/>
                </a:lnTo>
                <a:lnTo>
                  <a:pt x="406" y="1262"/>
                </a:lnTo>
                <a:lnTo>
                  <a:pt x="406" y="1253"/>
                </a:lnTo>
                <a:lnTo>
                  <a:pt x="418" y="1253"/>
                </a:lnTo>
                <a:lnTo>
                  <a:pt x="422" y="1256"/>
                </a:lnTo>
                <a:lnTo>
                  <a:pt x="432" y="1218"/>
                </a:lnTo>
                <a:lnTo>
                  <a:pt x="454" y="1207"/>
                </a:lnTo>
                <a:lnTo>
                  <a:pt x="482" y="1213"/>
                </a:lnTo>
                <a:lnTo>
                  <a:pt x="502" y="1224"/>
                </a:lnTo>
                <a:lnTo>
                  <a:pt x="523" y="1240"/>
                </a:lnTo>
                <a:lnTo>
                  <a:pt x="545" y="1229"/>
                </a:lnTo>
                <a:lnTo>
                  <a:pt x="534" y="1184"/>
                </a:lnTo>
                <a:lnTo>
                  <a:pt x="533" y="1158"/>
                </a:lnTo>
                <a:lnTo>
                  <a:pt x="546" y="1151"/>
                </a:lnTo>
                <a:lnTo>
                  <a:pt x="599" y="1135"/>
                </a:lnTo>
                <a:lnTo>
                  <a:pt x="603" y="1129"/>
                </a:lnTo>
                <a:lnTo>
                  <a:pt x="587" y="1108"/>
                </a:lnTo>
                <a:lnTo>
                  <a:pt x="584" y="1100"/>
                </a:lnTo>
                <a:lnTo>
                  <a:pt x="591" y="1095"/>
                </a:lnTo>
                <a:lnTo>
                  <a:pt x="594" y="1079"/>
                </a:lnTo>
                <a:lnTo>
                  <a:pt x="601" y="1068"/>
                </a:lnTo>
                <a:lnTo>
                  <a:pt x="598" y="1062"/>
                </a:lnTo>
                <a:lnTo>
                  <a:pt x="596" y="1055"/>
                </a:lnTo>
                <a:lnTo>
                  <a:pt x="596" y="1044"/>
                </a:lnTo>
                <a:lnTo>
                  <a:pt x="606" y="1006"/>
                </a:lnTo>
                <a:lnTo>
                  <a:pt x="606" y="972"/>
                </a:lnTo>
                <a:lnTo>
                  <a:pt x="632" y="946"/>
                </a:lnTo>
                <a:lnTo>
                  <a:pt x="647" y="908"/>
                </a:lnTo>
                <a:lnTo>
                  <a:pt x="647" y="896"/>
                </a:lnTo>
                <a:lnTo>
                  <a:pt x="671" y="850"/>
                </a:lnTo>
                <a:lnTo>
                  <a:pt x="664" y="801"/>
                </a:lnTo>
                <a:lnTo>
                  <a:pt x="646" y="762"/>
                </a:lnTo>
                <a:lnTo>
                  <a:pt x="651" y="733"/>
                </a:lnTo>
                <a:lnTo>
                  <a:pt x="647" y="714"/>
                </a:lnTo>
                <a:lnTo>
                  <a:pt x="656" y="704"/>
                </a:lnTo>
                <a:lnTo>
                  <a:pt x="611" y="171"/>
                </a:lnTo>
                <a:lnTo>
                  <a:pt x="603" y="163"/>
                </a:lnTo>
                <a:lnTo>
                  <a:pt x="598" y="151"/>
                </a:lnTo>
                <a:lnTo>
                  <a:pt x="587" y="104"/>
                </a:lnTo>
                <a:lnTo>
                  <a:pt x="581" y="87"/>
                </a:lnTo>
                <a:lnTo>
                  <a:pt x="567" y="73"/>
                </a:lnTo>
                <a:lnTo>
                  <a:pt x="552" y="40"/>
                </a:lnTo>
                <a:lnTo>
                  <a:pt x="552" y="0"/>
                </a:lnTo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Rectangle 160"/>
          <p:cNvSpPr>
            <a:spLocks noChangeArrowheads="1"/>
          </p:cNvSpPr>
          <p:nvPr/>
        </p:nvSpPr>
        <p:spPr bwMode="auto">
          <a:xfrm>
            <a:off x="7243972" y="3981832"/>
            <a:ext cx="123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IL</a:t>
            </a:r>
            <a:endParaRPr lang="en-US" altLang="en-US"/>
          </a:p>
        </p:txBody>
      </p:sp>
      <p:sp>
        <p:nvSpPr>
          <p:cNvPr id="145" name="Freeform 161"/>
          <p:cNvSpPr>
            <a:spLocks/>
          </p:cNvSpPr>
          <p:nvPr/>
        </p:nvSpPr>
        <p:spPr bwMode="auto">
          <a:xfrm>
            <a:off x="6470860" y="4038982"/>
            <a:ext cx="896937" cy="820738"/>
          </a:xfrm>
          <a:custGeom>
            <a:avLst/>
            <a:gdLst>
              <a:gd name="T0" fmla="*/ 754062 w 1130"/>
              <a:gd name="T1" fmla="*/ 727166 h 1035"/>
              <a:gd name="T2" fmla="*/ 763587 w 1130"/>
              <a:gd name="T3" fmla="*/ 744612 h 1035"/>
              <a:gd name="T4" fmla="*/ 766762 w 1130"/>
              <a:gd name="T5" fmla="*/ 773159 h 1035"/>
              <a:gd name="T6" fmla="*/ 732631 w 1130"/>
              <a:gd name="T7" fmla="*/ 807257 h 1035"/>
              <a:gd name="T8" fmla="*/ 820737 w 1130"/>
              <a:gd name="T9" fmla="*/ 815187 h 1035"/>
              <a:gd name="T10" fmla="*/ 826293 w 1130"/>
              <a:gd name="T11" fmla="*/ 777124 h 1035"/>
              <a:gd name="T12" fmla="*/ 843756 w 1130"/>
              <a:gd name="T13" fmla="*/ 723201 h 1035"/>
              <a:gd name="T14" fmla="*/ 868362 w 1130"/>
              <a:gd name="T15" fmla="*/ 700997 h 1035"/>
              <a:gd name="T16" fmla="*/ 883443 w 1130"/>
              <a:gd name="T17" fmla="*/ 700204 h 1035"/>
              <a:gd name="T18" fmla="*/ 892968 w 1130"/>
              <a:gd name="T19" fmla="*/ 636766 h 1035"/>
              <a:gd name="T20" fmla="*/ 880268 w 1130"/>
              <a:gd name="T21" fmla="*/ 629629 h 1035"/>
              <a:gd name="T22" fmla="*/ 874712 w 1130"/>
              <a:gd name="T23" fmla="*/ 622492 h 1035"/>
              <a:gd name="T24" fmla="*/ 865187 w 1130"/>
              <a:gd name="T25" fmla="*/ 629629 h 1035"/>
              <a:gd name="T26" fmla="*/ 831850 w 1130"/>
              <a:gd name="T27" fmla="*/ 583636 h 1035"/>
              <a:gd name="T28" fmla="*/ 843756 w 1130"/>
              <a:gd name="T29" fmla="*/ 564604 h 1035"/>
              <a:gd name="T30" fmla="*/ 831850 w 1130"/>
              <a:gd name="T31" fmla="*/ 541608 h 1035"/>
              <a:gd name="T32" fmla="*/ 786606 w 1130"/>
              <a:gd name="T33" fmla="*/ 477376 h 1035"/>
              <a:gd name="T34" fmla="*/ 731043 w 1130"/>
              <a:gd name="T35" fmla="*/ 445657 h 1035"/>
              <a:gd name="T36" fmla="*/ 700087 w 1130"/>
              <a:gd name="T37" fmla="*/ 402043 h 1035"/>
              <a:gd name="T38" fmla="*/ 728662 w 1130"/>
              <a:gd name="T39" fmla="*/ 360808 h 1035"/>
              <a:gd name="T40" fmla="*/ 732631 w 1130"/>
              <a:gd name="T41" fmla="*/ 313229 h 1035"/>
              <a:gd name="T42" fmla="*/ 696118 w 1130"/>
              <a:gd name="T43" fmla="*/ 284681 h 1035"/>
              <a:gd name="T44" fmla="*/ 673100 w 1130"/>
              <a:gd name="T45" fmla="*/ 304506 h 1035"/>
              <a:gd name="T46" fmla="*/ 644525 w 1130"/>
              <a:gd name="T47" fmla="*/ 233137 h 1035"/>
              <a:gd name="T48" fmla="*/ 595312 w 1130"/>
              <a:gd name="T49" fmla="*/ 191109 h 1035"/>
              <a:gd name="T50" fmla="*/ 556418 w 1130"/>
              <a:gd name="T51" fmla="*/ 130842 h 1035"/>
              <a:gd name="T52" fmla="*/ 542925 w 1130"/>
              <a:gd name="T53" fmla="*/ 65818 h 1035"/>
              <a:gd name="T54" fmla="*/ 549275 w 1130"/>
              <a:gd name="T55" fmla="*/ 40442 h 1035"/>
              <a:gd name="T56" fmla="*/ 0 w 1130"/>
              <a:gd name="T57" fmla="*/ 15860 h 1035"/>
              <a:gd name="T58" fmla="*/ 23019 w 1130"/>
              <a:gd name="T59" fmla="*/ 45993 h 1035"/>
              <a:gd name="T60" fmla="*/ 45244 w 1130"/>
              <a:gd name="T61" fmla="*/ 95158 h 1035"/>
              <a:gd name="T62" fmla="*/ 50006 w 1130"/>
              <a:gd name="T63" fmla="*/ 118948 h 1035"/>
              <a:gd name="T64" fmla="*/ 107156 w 1130"/>
              <a:gd name="T65" fmla="*/ 168113 h 1035"/>
              <a:gd name="T66" fmla="*/ 87312 w 1130"/>
              <a:gd name="T67" fmla="*/ 210934 h 1035"/>
              <a:gd name="T68" fmla="*/ 110331 w 1130"/>
              <a:gd name="T69" fmla="*/ 229965 h 1035"/>
              <a:gd name="T70" fmla="*/ 131762 w 1130"/>
              <a:gd name="T71" fmla="*/ 271200 h 1035"/>
              <a:gd name="T72" fmla="*/ 149225 w 1130"/>
              <a:gd name="T73" fmla="*/ 277544 h 1035"/>
              <a:gd name="T74" fmla="*/ 154781 w 1130"/>
              <a:gd name="T75" fmla="*/ 754127 h 10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30" h="1035">
                <a:moveTo>
                  <a:pt x="195" y="951"/>
                </a:moveTo>
                <a:lnTo>
                  <a:pt x="950" y="917"/>
                </a:lnTo>
                <a:lnTo>
                  <a:pt x="947" y="926"/>
                </a:lnTo>
                <a:lnTo>
                  <a:pt x="962" y="939"/>
                </a:lnTo>
                <a:lnTo>
                  <a:pt x="971" y="959"/>
                </a:lnTo>
                <a:lnTo>
                  <a:pt x="966" y="975"/>
                </a:lnTo>
                <a:lnTo>
                  <a:pt x="943" y="993"/>
                </a:lnTo>
                <a:lnTo>
                  <a:pt x="923" y="1018"/>
                </a:lnTo>
                <a:lnTo>
                  <a:pt x="921" y="1035"/>
                </a:lnTo>
                <a:lnTo>
                  <a:pt x="1034" y="1028"/>
                </a:lnTo>
                <a:lnTo>
                  <a:pt x="1044" y="993"/>
                </a:lnTo>
                <a:lnTo>
                  <a:pt x="1041" y="980"/>
                </a:lnTo>
                <a:lnTo>
                  <a:pt x="1051" y="942"/>
                </a:lnTo>
                <a:lnTo>
                  <a:pt x="1063" y="912"/>
                </a:lnTo>
                <a:lnTo>
                  <a:pt x="1072" y="892"/>
                </a:lnTo>
                <a:lnTo>
                  <a:pt x="1094" y="884"/>
                </a:lnTo>
                <a:lnTo>
                  <a:pt x="1102" y="886"/>
                </a:lnTo>
                <a:lnTo>
                  <a:pt x="1113" y="883"/>
                </a:lnTo>
                <a:lnTo>
                  <a:pt x="1130" y="825"/>
                </a:lnTo>
                <a:lnTo>
                  <a:pt x="1125" y="803"/>
                </a:lnTo>
                <a:lnTo>
                  <a:pt x="1114" y="797"/>
                </a:lnTo>
                <a:lnTo>
                  <a:pt x="1109" y="794"/>
                </a:lnTo>
                <a:lnTo>
                  <a:pt x="1106" y="788"/>
                </a:lnTo>
                <a:lnTo>
                  <a:pt x="1102" y="785"/>
                </a:lnTo>
                <a:lnTo>
                  <a:pt x="1090" y="785"/>
                </a:lnTo>
                <a:lnTo>
                  <a:pt x="1090" y="794"/>
                </a:lnTo>
                <a:lnTo>
                  <a:pt x="1083" y="797"/>
                </a:lnTo>
                <a:lnTo>
                  <a:pt x="1048" y="736"/>
                </a:lnTo>
                <a:lnTo>
                  <a:pt x="1051" y="727"/>
                </a:lnTo>
                <a:lnTo>
                  <a:pt x="1063" y="712"/>
                </a:lnTo>
                <a:lnTo>
                  <a:pt x="1063" y="703"/>
                </a:lnTo>
                <a:lnTo>
                  <a:pt x="1048" y="683"/>
                </a:lnTo>
                <a:lnTo>
                  <a:pt x="1039" y="645"/>
                </a:lnTo>
                <a:lnTo>
                  <a:pt x="991" y="602"/>
                </a:lnTo>
                <a:lnTo>
                  <a:pt x="967" y="593"/>
                </a:lnTo>
                <a:lnTo>
                  <a:pt x="921" y="562"/>
                </a:lnTo>
                <a:lnTo>
                  <a:pt x="894" y="533"/>
                </a:lnTo>
                <a:lnTo>
                  <a:pt x="882" y="507"/>
                </a:lnTo>
                <a:lnTo>
                  <a:pt x="889" y="493"/>
                </a:lnTo>
                <a:lnTo>
                  <a:pt x="918" y="455"/>
                </a:lnTo>
                <a:lnTo>
                  <a:pt x="914" y="422"/>
                </a:lnTo>
                <a:lnTo>
                  <a:pt x="923" y="395"/>
                </a:lnTo>
                <a:lnTo>
                  <a:pt x="918" y="382"/>
                </a:lnTo>
                <a:lnTo>
                  <a:pt x="877" y="359"/>
                </a:lnTo>
                <a:lnTo>
                  <a:pt x="865" y="368"/>
                </a:lnTo>
                <a:lnTo>
                  <a:pt x="848" y="384"/>
                </a:lnTo>
                <a:lnTo>
                  <a:pt x="839" y="375"/>
                </a:lnTo>
                <a:lnTo>
                  <a:pt x="812" y="294"/>
                </a:lnTo>
                <a:lnTo>
                  <a:pt x="798" y="281"/>
                </a:lnTo>
                <a:lnTo>
                  <a:pt x="750" y="241"/>
                </a:lnTo>
                <a:lnTo>
                  <a:pt x="701" y="179"/>
                </a:lnTo>
                <a:lnTo>
                  <a:pt x="701" y="165"/>
                </a:lnTo>
                <a:lnTo>
                  <a:pt x="685" y="125"/>
                </a:lnTo>
                <a:lnTo>
                  <a:pt x="684" y="83"/>
                </a:lnTo>
                <a:lnTo>
                  <a:pt x="692" y="62"/>
                </a:lnTo>
                <a:lnTo>
                  <a:pt x="692" y="51"/>
                </a:lnTo>
                <a:lnTo>
                  <a:pt x="643" y="0"/>
                </a:lnTo>
                <a:lnTo>
                  <a:pt x="0" y="20"/>
                </a:lnTo>
                <a:lnTo>
                  <a:pt x="10" y="40"/>
                </a:lnTo>
                <a:lnTo>
                  <a:pt x="29" y="58"/>
                </a:lnTo>
                <a:lnTo>
                  <a:pt x="34" y="89"/>
                </a:lnTo>
                <a:lnTo>
                  <a:pt x="57" y="120"/>
                </a:lnTo>
                <a:lnTo>
                  <a:pt x="67" y="125"/>
                </a:lnTo>
                <a:lnTo>
                  <a:pt x="63" y="150"/>
                </a:lnTo>
                <a:lnTo>
                  <a:pt x="65" y="156"/>
                </a:lnTo>
                <a:lnTo>
                  <a:pt x="135" y="212"/>
                </a:lnTo>
                <a:lnTo>
                  <a:pt x="115" y="239"/>
                </a:lnTo>
                <a:lnTo>
                  <a:pt x="110" y="266"/>
                </a:lnTo>
                <a:lnTo>
                  <a:pt x="120" y="283"/>
                </a:lnTo>
                <a:lnTo>
                  <a:pt x="139" y="290"/>
                </a:lnTo>
                <a:lnTo>
                  <a:pt x="147" y="330"/>
                </a:lnTo>
                <a:lnTo>
                  <a:pt x="166" y="342"/>
                </a:lnTo>
                <a:lnTo>
                  <a:pt x="181" y="346"/>
                </a:lnTo>
                <a:lnTo>
                  <a:pt x="188" y="350"/>
                </a:lnTo>
                <a:lnTo>
                  <a:pt x="193" y="839"/>
                </a:lnTo>
                <a:lnTo>
                  <a:pt x="195" y="951"/>
                </a:lnTo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Rectangle 162"/>
          <p:cNvSpPr>
            <a:spLocks noChangeArrowheads="1"/>
          </p:cNvSpPr>
          <p:nvPr/>
        </p:nvSpPr>
        <p:spPr bwMode="auto">
          <a:xfrm>
            <a:off x="6802647" y="4381882"/>
            <a:ext cx="2238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MO</a:t>
            </a:r>
            <a:endParaRPr lang="en-US" altLang="en-US"/>
          </a:p>
        </p:txBody>
      </p:sp>
      <p:sp>
        <p:nvSpPr>
          <p:cNvPr id="147" name="Freeform 163" descr="20%"/>
          <p:cNvSpPr>
            <a:spLocks/>
          </p:cNvSpPr>
          <p:nvPr/>
        </p:nvSpPr>
        <p:spPr bwMode="auto">
          <a:xfrm>
            <a:off x="6624847" y="4766057"/>
            <a:ext cx="666750" cy="649288"/>
          </a:xfrm>
          <a:custGeom>
            <a:avLst/>
            <a:gdLst>
              <a:gd name="T0" fmla="*/ 0 w 839"/>
              <a:gd name="T1" fmla="*/ 27021 h 817"/>
              <a:gd name="T2" fmla="*/ 599996 w 839"/>
              <a:gd name="T3" fmla="*/ 0 h 817"/>
              <a:gd name="T4" fmla="*/ 597611 w 839"/>
              <a:gd name="T5" fmla="*/ 7152 h 817"/>
              <a:gd name="T6" fmla="*/ 609532 w 839"/>
              <a:gd name="T7" fmla="*/ 17484 h 817"/>
              <a:gd name="T8" fmla="*/ 616684 w 839"/>
              <a:gd name="T9" fmla="*/ 33378 h 817"/>
              <a:gd name="T10" fmla="*/ 612711 w 839"/>
              <a:gd name="T11" fmla="*/ 46094 h 817"/>
              <a:gd name="T12" fmla="*/ 594433 w 839"/>
              <a:gd name="T13" fmla="*/ 60399 h 817"/>
              <a:gd name="T14" fmla="*/ 578539 w 839"/>
              <a:gd name="T15" fmla="*/ 80267 h 817"/>
              <a:gd name="T16" fmla="*/ 576949 w 839"/>
              <a:gd name="T17" fmla="*/ 93777 h 817"/>
              <a:gd name="T18" fmla="*/ 666750 w 839"/>
              <a:gd name="T19" fmla="*/ 88214 h 817"/>
              <a:gd name="T20" fmla="*/ 664366 w 839"/>
              <a:gd name="T21" fmla="*/ 95367 h 817"/>
              <a:gd name="T22" fmla="*/ 666750 w 839"/>
              <a:gd name="T23" fmla="*/ 104903 h 817"/>
              <a:gd name="T24" fmla="*/ 659598 w 839"/>
              <a:gd name="T25" fmla="*/ 119208 h 817"/>
              <a:gd name="T26" fmla="*/ 643704 w 839"/>
              <a:gd name="T27" fmla="*/ 138282 h 817"/>
              <a:gd name="T28" fmla="*/ 636552 w 839"/>
              <a:gd name="T29" fmla="*/ 175634 h 817"/>
              <a:gd name="T30" fmla="*/ 619068 w 839"/>
              <a:gd name="T31" fmla="*/ 198681 h 817"/>
              <a:gd name="T32" fmla="*/ 622247 w 839"/>
              <a:gd name="T33" fmla="*/ 223317 h 817"/>
              <a:gd name="T34" fmla="*/ 622247 w 839"/>
              <a:gd name="T35" fmla="*/ 256695 h 817"/>
              <a:gd name="T36" fmla="*/ 616684 w 839"/>
              <a:gd name="T37" fmla="*/ 256695 h 817"/>
              <a:gd name="T38" fmla="*/ 601585 w 839"/>
              <a:gd name="T39" fmla="*/ 272590 h 817"/>
              <a:gd name="T40" fmla="*/ 599996 w 839"/>
              <a:gd name="T41" fmla="*/ 282126 h 817"/>
              <a:gd name="T42" fmla="*/ 574565 w 839"/>
              <a:gd name="T43" fmla="*/ 306763 h 817"/>
              <a:gd name="T44" fmla="*/ 565029 w 839"/>
              <a:gd name="T45" fmla="*/ 333783 h 817"/>
              <a:gd name="T46" fmla="*/ 565824 w 839"/>
              <a:gd name="T47" fmla="*/ 361599 h 817"/>
              <a:gd name="T48" fmla="*/ 561850 w 839"/>
              <a:gd name="T49" fmla="*/ 379082 h 817"/>
              <a:gd name="T50" fmla="*/ 538009 w 839"/>
              <a:gd name="T51" fmla="*/ 394977 h 817"/>
              <a:gd name="T52" fmla="*/ 521321 w 839"/>
              <a:gd name="T53" fmla="*/ 421997 h 817"/>
              <a:gd name="T54" fmla="*/ 513374 w 839"/>
              <a:gd name="T55" fmla="*/ 429150 h 817"/>
              <a:gd name="T56" fmla="*/ 513374 w 839"/>
              <a:gd name="T57" fmla="*/ 452197 h 817"/>
              <a:gd name="T58" fmla="*/ 500659 w 839"/>
              <a:gd name="T59" fmla="*/ 468091 h 817"/>
              <a:gd name="T60" fmla="*/ 500659 w 839"/>
              <a:gd name="T61" fmla="*/ 487165 h 817"/>
              <a:gd name="T62" fmla="*/ 492712 w 839"/>
              <a:gd name="T63" fmla="*/ 510212 h 817"/>
              <a:gd name="T64" fmla="*/ 479202 w 839"/>
              <a:gd name="T65" fmla="*/ 534053 h 817"/>
              <a:gd name="T66" fmla="*/ 484765 w 839"/>
              <a:gd name="T67" fmla="*/ 561869 h 817"/>
              <a:gd name="T68" fmla="*/ 498274 w 839"/>
              <a:gd name="T69" fmla="*/ 574584 h 817"/>
              <a:gd name="T70" fmla="*/ 499864 w 839"/>
              <a:gd name="T71" fmla="*/ 593657 h 817"/>
              <a:gd name="T72" fmla="*/ 503837 w 839"/>
              <a:gd name="T73" fmla="*/ 599221 h 817"/>
              <a:gd name="T74" fmla="*/ 503837 w 839"/>
              <a:gd name="T75" fmla="*/ 606373 h 817"/>
              <a:gd name="T76" fmla="*/ 496685 w 839"/>
              <a:gd name="T77" fmla="*/ 611936 h 817"/>
              <a:gd name="T78" fmla="*/ 492712 w 839"/>
              <a:gd name="T79" fmla="*/ 629420 h 817"/>
              <a:gd name="T80" fmla="*/ 494301 w 839"/>
              <a:gd name="T81" fmla="*/ 638162 h 817"/>
              <a:gd name="T82" fmla="*/ 86622 w 839"/>
              <a:gd name="T83" fmla="*/ 649288 h 817"/>
              <a:gd name="T84" fmla="*/ 86622 w 839"/>
              <a:gd name="T85" fmla="*/ 554716 h 817"/>
              <a:gd name="T86" fmla="*/ 65165 w 839"/>
              <a:gd name="T87" fmla="*/ 549948 h 817"/>
              <a:gd name="T88" fmla="*/ 47682 w 839"/>
              <a:gd name="T89" fmla="*/ 558690 h 817"/>
              <a:gd name="T90" fmla="*/ 42119 w 839"/>
              <a:gd name="T91" fmla="*/ 556306 h 817"/>
              <a:gd name="T92" fmla="*/ 20662 w 839"/>
              <a:gd name="T93" fmla="*/ 540411 h 817"/>
              <a:gd name="T94" fmla="*/ 24636 w 839"/>
              <a:gd name="T95" fmla="*/ 223317 h 817"/>
              <a:gd name="T96" fmla="*/ 0 w 839"/>
              <a:gd name="T97" fmla="*/ 27021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39" h="817">
                <a:moveTo>
                  <a:pt x="0" y="34"/>
                </a:moveTo>
                <a:lnTo>
                  <a:pt x="755" y="0"/>
                </a:lnTo>
                <a:lnTo>
                  <a:pt x="752" y="9"/>
                </a:lnTo>
                <a:lnTo>
                  <a:pt x="767" y="22"/>
                </a:lnTo>
                <a:lnTo>
                  <a:pt x="776" y="42"/>
                </a:lnTo>
                <a:lnTo>
                  <a:pt x="771" y="58"/>
                </a:lnTo>
                <a:lnTo>
                  <a:pt x="748" y="76"/>
                </a:lnTo>
                <a:lnTo>
                  <a:pt x="728" y="101"/>
                </a:lnTo>
                <a:lnTo>
                  <a:pt x="726" y="118"/>
                </a:lnTo>
                <a:lnTo>
                  <a:pt x="839" y="111"/>
                </a:lnTo>
                <a:lnTo>
                  <a:pt x="836" y="120"/>
                </a:lnTo>
                <a:lnTo>
                  <a:pt x="839" y="132"/>
                </a:lnTo>
                <a:lnTo>
                  <a:pt x="830" y="150"/>
                </a:lnTo>
                <a:lnTo>
                  <a:pt x="810" y="174"/>
                </a:lnTo>
                <a:lnTo>
                  <a:pt x="801" y="221"/>
                </a:lnTo>
                <a:lnTo>
                  <a:pt x="779" y="250"/>
                </a:lnTo>
                <a:lnTo>
                  <a:pt x="783" y="281"/>
                </a:lnTo>
                <a:lnTo>
                  <a:pt x="783" y="323"/>
                </a:lnTo>
                <a:lnTo>
                  <a:pt x="776" y="323"/>
                </a:lnTo>
                <a:lnTo>
                  <a:pt x="757" y="343"/>
                </a:lnTo>
                <a:lnTo>
                  <a:pt x="755" y="355"/>
                </a:lnTo>
                <a:lnTo>
                  <a:pt x="723" y="386"/>
                </a:lnTo>
                <a:lnTo>
                  <a:pt x="711" y="420"/>
                </a:lnTo>
                <a:lnTo>
                  <a:pt x="712" y="455"/>
                </a:lnTo>
                <a:lnTo>
                  <a:pt x="707" y="477"/>
                </a:lnTo>
                <a:lnTo>
                  <a:pt x="677" y="497"/>
                </a:lnTo>
                <a:lnTo>
                  <a:pt x="656" y="531"/>
                </a:lnTo>
                <a:lnTo>
                  <a:pt x="646" y="540"/>
                </a:lnTo>
                <a:lnTo>
                  <a:pt x="646" y="569"/>
                </a:lnTo>
                <a:lnTo>
                  <a:pt x="630" y="589"/>
                </a:lnTo>
                <a:lnTo>
                  <a:pt x="630" y="613"/>
                </a:lnTo>
                <a:lnTo>
                  <a:pt x="620" y="642"/>
                </a:lnTo>
                <a:lnTo>
                  <a:pt x="603" y="672"/>
                </a:lnTo>
                <a:lnTo>
                  <a:pt x="610" y="707"/>
                </a:lnTo>
                <a:lnTo>
                  <a:pt x="627" y="723"/>
                </a:lnTo>
                <a:lnTo>
                  <a:pt x="629" y="747"/>
                </a:lnTo>
                <a:lnTo>
                  <a:pt x="634" y="754"/>
                </a:lnTo>
                <a:lnTo>
                  <a:pt x="634" y="763"/>
                </a:lnTo>
                <a:lnTo>
                  <a:pt x="625" y="770"/>
                </a:lnTo>
                <a:lnTo>
                  <a:pt x="620" y="792"/>
                </a:lnTo>
                <a:lnTo>
                  <a:pt x="622" y="803"/>
                </a:lnTo>
                <a:lnTo>
                  <a:pt x="109" y="817"/>
                </a:lnTo>
                <a:lnTo>
                  <a:pt x="109" y="698"/>
                </a:lnTo>
                <a:lnTo>
                  <a:pt x="82" y="692"/>
                </a:lnTo>
                <a:lnTo>
                  <a:pt x="60" y="703"/>
                </a:lnTo>
                <a:lnTo>
                  <a:pt x="53" y="700"/>
                </a:lnTo>
                <a:lnTo>
                  <a:pt x="26" y="680"/>
                </a:lnTo>
                <a:lnTo>
                  <a:pt x="31" y="281"/>
                </a:lnTo>
                <a:lnTo>
                  <a:pt x="0" y="3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Rectangle 164"/>
          <p:cNvSpPr>
            <a:spLocks noChangeArrowheads="1"/>
          </p:cNvSpPr>
          <p:nvPr/>
        </p:nvSpPr>
        <p:spPr bwMode="auto">
          <a:xfrm>
            <a:off x="6834397" y="5037520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endParaRPr lang="en-US" altLang="en-US"/>
          </a:p>
        </p:txBody>
      </p:sp>
      <p:sp>
        <p:nvSpPr>
          <p:cNvPr id="149" name="Freeform 165"/>
          <p:cNvSpPr>
            <a:spLocks/>
          </p:cNvSpPr>
          <p:nvPr/>
        </p:nvSpPr>
        <p:spPr bwMode="auto">
          <a:xfrm>
            <a:off x="6712160" y="5404232"/>
            <a:ext cx="760412" cy="700088"/>
          </a:xfrm>
          <a:custGeom>
            <a:avLst/>
            <a:gdLst>
              <a:gd name="T0" fmla="*/ 406030 w 957"/>
              <a:gd name="T1" fmla="*/ 15875 h 882"/>
              <a:gd name="T2" fmla="*/ 436224 w 957"/>
              <a:gd name="T3" fmla="*/ 103188 h 882"/>
              <a:gd name="T4" fmla="*/ 426689 w 957"/>
              <a:gd name="T5" fmla="*/ 139700 h 882"/>
              <a:gd name="T6" fmla="*/ 388549 w 957"/>
              <a:gd name="T7" fmla="*/ 227013 h 882"/>
              <a:gd name="T8" fmla="*/ 626128 w 957"/>
              <a:gd name="T9" fmla="*/ 346869 h 882"/>
              <a:gd name="T10" fmla="*/ 626128 w 957"/>
              <a:gd name="T11" fmla="*/ 423069 h 882"/>
              <a:gd name="T12" fmla="*/ 622155 w 957"/>
              <a:gd name="T13" fmla="*/ 477838 h 882"/>
              <a:gd name="T14" fmla="*/ 568918 w 957"/>
              <a:gd name="T15" fmla="*/ 464344 h 882"/>
              <a:gd name="T16" fmla="*/ 553821 w 957"/>
              <a:gd name="T17" fmla="*/ 515144 h 882"/>
              <a:gd name="T18" fmla="*/ 612620 w 957"/>
              <a:gd name="T19" fmla="*/ 504825 h 882"/>
              <a:gd name="T20" fmla="*/ 647582 w 957"/>
              <a:gd name="T21" fmla="*/ 497682 h 882"/>
              <a:gd name="T22" fmla="*/ 634074 w 957"/>
              <a:gd name="T23" fmla="*/ 522288 h 882"/>
              <a:gd name="T24" fmla="*/ 656322 w 957"/>
              <a:gd name="T25" fmla="*/ 540544 h 882"/>
              <a:gd name="T26" fmla="*/ 702408 w 957"/>
              <a:gd name="T27" fmla="*/ 500857 h 882"/>
              <a:gd name="T28" fmla="*/ 726245 w 957"/>
              <a:gd name="T29" fmla="*/ 503238 h 882"/>
              <a:gd name="T30" fmla="*/ 725451 w 957"/>
              <a:gd name="T31" fmla="*/ 534988 h 882"/>
              <a:gd name="T32" fmla="*/ 669830 w 957"/>
              <a:gd name="T33" fmla="*/ 589757 h 882"/>
              <a:gd name="T34" fmla="*/ 704791 w 957"/>
              <a:gd name="T35" fmla="*/ 637382 h 882"/>
              <a:gd name="T36" fmla="*/ 754850 w 957"/>
              <a:gd name="T37" fmla="*/ 680244 h 882"/>
              <a:gd name="T38" fmla="*/ 702408 w 957"/>
              <a:gd name="T39" fmla="*/ 667544 h 882"/>
              <a:gd name="T40" fmla="*/ 631690 w 957"/>
              <a:gd name="T41" fmla="*/ 623094 h 882"/>
              <a:gd name="T42" fmla="*/ 605469 w 957"/>
              <a:gd name="T43" fmla="*/ 655638 h 882"/>
              <a:gd name="T44" fmla="*/ 587988 w 957"/>
              <a:gd name="T45" fmla="*/ 683419 h 882"/>
              <a:gd name="T46" fmla="*/ 560973 w 957"/>
              <a:gd name="T47" fmla="*/ 661988 h 882"/>
              <a:gd name="T48" fmla="*/ 532368 w 957"/>
              <a:gd name="T49" fmla="*/ 661988 h 882"/>
              <a:gd name="T50" fmla="*/ 482309 w 957"/>
              <a:gd name="T51" fmla="*/ 678657 h 882"/>
              <a:gd name="T52" fmla="*/ 403646 w 957"/>
              <a:gd name="T53" fmla="*/ 623094 h 882"/>
              <a:gd name="T54" fmla="*/ 372658 w 957"/>
              <a:gd name="T55" fmla="*/ 600075 h 882"/>
              <a:gd name="T56" fmla="*/ 367890 w 957"/>
              <a:gd name="T57" fmla="*/ 586582 h 882"/>
              <a:gd name="T58" fmla="*/ 338491 w 957"/>
              <a:gd name="T59" fmla="*/ 582613 h 882"/>
              <a:gd name="T60" fmla="*/ 321804 w 957"/>
              <a:gd name="T61" fmla="*/ 569913 h 882"/>
              <a:gd name="T62" fmla="*/ 302735 w 957"/>
              <a:gd name="T63" fmla="*/ 615950 h 882"/>
              <a:gd name="T64" fmla="*/ 139846 w 957"/>
              <a:gd name="T65" fmla="*/ 586582 h 882"/>
              <a:gd name="T66" fmla="*/ 31783 w 957"/>
              <a:gd name="T67" fmla="*/ 582613 h 882"/>
              <a:gd name="T68" fmla="*/ 50853 w 957"/>
              <a:gd name="T69" fmla="*/ 554038 h 882"/>
              <a:gd name="T70" fmla="*/ 54826 w 957"/>
              <a:gd name="T71" fmla="*/ 485775 h 882"/>
              <a:gd name="T72" fmla="*/ 59593 w 957"/>
              <a:gd name="T73" fmla="*/ 446088 h 882"/>
              <a:gd name="T74" fmla="*/ 81842 w 957"/>
              <a:gd name="T75" fmla="*/ 386557 h 882"/>
              <a:gd name="T76" fmla="*/ 65155 w 957"/>
              <a:gd name="T77" fmla="*/ 320675 h 882"/>
              <a:gd name="T78" fmla="*/ 57210 w 957"/>
              <a:gd name="T79" fmla="*/ 297656 h 882"/>
              <a:gd name="T80" fmla="*/ 36551 w 957"/>
              <a:gd name="T81" fmla="*/ 267494 h 882"/>
              <a:gd name="T82" fmla="*/ 9535 w 957"/>
              <a:gd name="T83" fmla="*/ 202406 h 8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57" h="882">
                <a:moveTo>
                  <a:pt x="0" y="14"/>
                </a:moveTo>
                <a:lnTo>
                  <a:pt x="513" y="0"/>
                </a:lnTo>
                <a:lnTo>
                  <a:pt x="511" y="20"/>
                </a:lnTo>
                <a:lnTo>
                  <a:pt x="535" y="63"/>
                </a:lnTo>
                <a:lnTo>
                  <a:pt x="537" y="107"/>
                </a:lnTo>
                <a:lnTo>
                  <a:pt x="549" y="130"/>
                </a:lnTo>
                <a:lnTo>
                  <a:pt x="561" y="143"/>
                </a:lnTo>
                <a:lnTo>
                  <a:pt x="562" y="163"/>
                </a:lnTo>
                <a:lnTo>
                  <a:pt x="537" y="176"/>
                </a:lnTo>
                <a:lnTo>
                  <a:pt x="532" y="185"/>
                </a:lnTo>
                <a:lnTo>
                  <a:pt x="521" y="232"/>
                </a:lnTo>
                <a:lnTo>
                  <a:pt x="489" y="286"/>
                </a:lnTo>
                <a:lnTo>
                  <a:pt x="458" y="382"/>
                </a:lnTo>
                <a:lnTo>
                  <a:pt x="457" y="451"/>
                </a:lnTo>
                <a:lnTo>
                  <a:pt x="788" y="437"/>
                </a:lnTo>
                <a:lnTo>
                  <a:pt x="797" y="447"/>
                </a:lnTo>
                <a:lnTo>
                  <a:pt x="786" y="482"/>
                </a:lnTo>
                <a:lnTo>
                  <a:pt x="788" y="533"/>
                </a:lnTo>
                <a:lnTo>
                  <a:pt x="824" y="569"/>
                </a:lnTo>
                <a:lnTo>
                  <a:pt x="831" y="612"/>
                </a:lnTo>
                <a:lnTo>
                  <a:pt x="783" y="602"/>
                </a:lnTo>
                <a:lnTo>
                  <a:pt x="740" y="582"/>
                </a:lnTo>
                <a:lnTo>
                  <a:pt x="730" y="576"/>
                </a:lnTo>
                <a:lnTo>
                  <a:pt x="716" y="585"/>
                </a:lnTo>
                <a:lnTo>
                  <a:pt x="686" y="616"/>
                </a:lnTo>
                <a:lnTo>
                  <a:pt x="684" y="632"/>
                </a:lnTo>
                <a:lnTo>
                  <a:pt x="697" y="649"/>
                </a:lnTo>
                <a:lnTo>
                  <a:pt x="715" y="654"/>
                </a:lnTo>
                <a:lnTo>
                  <a:pt x="750" y="650"/>
                </a:lnTo>
                <a:lnTo>
                  <a:pt x="771" y="636"/>
                </a:lnTo>
                <a:lnTo>
                  <a:pt x="783" y="627"/>
                </a:lnTo>
                <a:lnTo>
                  <a:pt x="805" y="629"/>
                </a:lnTo>
                <a:lnTo>
                  <a:pt x="815" y="627"/>
                </a:lnTo>
                <a:lnTo>
                  <a:pt x="817" y="634"/>
                </a:lnTo>
                <a:lnTo>
                  <a:pt x="812" y="645"/>
                </a:lnTo>
                <a:lnTo>
                  <a:pt x="798" y="658"/>
                </a:lnTo>
                <a:lnTo>
                  <a:pt x="802" y="670"/>
                </a:lnTo>
                <a:lnTo>
                  <a:pt x="815" y="679"/>
                </a:lnTo>
                <a:lnTo>
                  <a:pt x="826" y="681"/>
                </a:lnTo>
                <a:lnTo>
                  <a:pt x="834" y="674"/>
                </a:lnTo>
                <a:lnTo>
                  <a:pt x="850" y="645"/>
                </a:lnTo>
                <a:lnTo>
                  <a:pt x="884" y="631"/>
                </a:lnTo>
                <a:lnTo>
                  <a:pt x="897" y="623"/>
                </a:lnTo>
                <a:lnTo>
                  <a:pt x="908" y="623"/>
                </a:lnTo>
                <a:lnTo>
                  <a:pt x="914" y="634"/>
                </a:lnTo>
                <a:lnTo>
                  <a:pt x="909" y="650"/>
                </a:lnTo>
                <a:lnTo>
                  <a:pt x="914" y="658"/>
                </a:lnTo>
                <a:lnTo>
                  <a:pt x="913" y="674"/>
                </a:lnTo>
                <a:lnTo>
                  <a:pt x="896" y="683"/>
                </a:lnTo>
                <a:lnTo>
                  <a:pt x="870" y="721"/>
                </a:lnTo>
                <a:lnTo>
                  <a:pt x="843" y="743"/>
                </a:lnTo>
                <a:lnTo>
                  <a:pt x="841" y="763"/>
                </a:lnTo>
                <a:lnTo>
                  <a:pt x="850" y="779"/>
                </a:lnTo>
                <a:lnTo>
                  <a:pt x="887" y="803"/>
                </a:lnTo>
                <a:lnTo>
                  <a:pt x="949" y="830"/>
                </a:lnTo>
                <a:lnTo>
                  <a:pt x="957" y="841"/>
                </a:lnTo>
                <a:lnTo>
                  <a:pt x="950" y="857"/>
                </a:lnTo>
                <a:lnTo>
                  <a:pt x="938" y="861"/>
                </a:lnTo>
                <a:lnTo>
                  <a:pt x="891" y="882"/>
                </a:lnTo>
                <a:lnTo>
                  <a:pt x="884" y="841"/>
                </a:lnTo>
                <a:lnTo>
                  <a:pt x="856" y="828"/>
                </a:lnTo>
                <a:lnTo>
                  <a:pt x="802" y="805"/>
                </a:lnTo>
                <a:lnTo>
                  <a:pt x="795" y="785"/>
                </a:lnTo>
                <a:lnTo>
                  <a:pt x="785" y="777"/>
                </a:lnTo>
                <a:lnTo>
                  <a:pt x="771" y="785"/>
                </a:lnTo>
                <a:lnTo>
                  <a:pt x="762" y="826"/>
                </a:lnTo>
                <a:lnTo>
                  <a:pt x="768" y="832"/>
                </a:lnTo>
                <a:lnTo>
                  <a:pt x="768" y="841"/>
                </a:lnTo>
                <a:lnTo>
                  <a:pt x="740" y="861"/>
                </a:lnTo>
                <a:lnTo>
                  <a:pt x="730" y="859"/>
                </a:lnTo>
                <a:lnTo>
                  <a:pt x="715" y="835"/>
                </a:lnTo>
                <a:lnTo>
                  <a:pt x="706" y="834"/>
                </a:lnTo>
                <a:lnTo>
                  <a:pt x="687" y="841"/>
                </a:lnTo>
                <a:lnTo>
                  <a:pt x="679" y="832"/>
                </a:lnTo>
                <a:lnTo>
                  <a:pt x="670" y="834"/>
                </a:lnTo>
                <a:lnTo>
                  <a:pt x="646" y="863"/>
                </a:lnTo>
                <a:lnTo>
                  <a:pt x="617" y="864"/>
                </a:lnTo>
                <a:lnTo>
                  <a:pt x="607" y="855"/>
                </a:lnTo>
                <a:lnTo>
                  <a:pt x="578" y="850"/>
                </a:lnTo>
                <a:lnTo>
                  <a:pt x="533" y="790"/>
                </a:lnTo>
                <a:lnTo>
                  <a:pt x="508" y="785"/>
                </a:lnTo>
                <a:lnTo>
                  <a:pt x="482" y="774"/>
                </a:lnTo>
                <a:lnTo>
                  <a:pt x="474" y="757"/>
                </a:lnTo>
                <a:lnTo>
                  <a:pt x="469" y="756"/>
                </a:lnTo>
                <a:lnTo>
                  <a:pt x="463" y="754"/>
                </a:lnTo>
                <a:lnTo>
                  <a:pt x="462" y="748"/>
                </a:lnTo>
                <a:lnTo>
                  <a:pt x="463" y="739"/>
                </a:lnTo>
                <a:lnTo>
                  <a:pt x="453" y="734"/>
                </a:lnTo>
                <a:lnTo>
                  <a:pt x="445" y="739"/>
                </a:lnTo>
                <a:lnTo>
                  <a:pt x="426" y="734"/>
                </a:lnTo>
                <a:lnTo>
                  <a:pt x="422" y="730"/>
                </a:lnTo>
                <a:lnTo>
                  <a:pt x="417" y="718"/>
                </a:lnTo>
                <a:lnTo>
                  <a:pt x="405" y="718"/>
                </a:lnTo>
                <a:lnTo>
                  <a:pt x="371" y="752"/>
                </a:lnTo>
                <a:lnTo>
                  <a:pt x="388" y="772"/>
                </a:lnTo>
                <a:lnTo>
                  <a:pt x="381" y="776"/>
                </a:lnTo>
                <a:lnTo>
                  <a:pt x="327" y="779"/>
                </a:lnTo>
                <a:lnTo>
                  <a:pt x="231" y="759"/>
                </a:lnTo>
                <a:lnTo>
                  <a:pt x="176" y="739"/>
                </a:lnTo>
                <a:lnTo>
                  <a:pt x="52" y="759"/>
                </a:lnTo>
                <a:lnTo>
                  <a:pt x="43" y="750"/>
                </a:lnTo>
                <a:lnTo>
                  <a:pt x="40" y="734"/>
                </a:lnTo>
                <a:lnTo>
                  <a:pt x="45" y="728"/>
                </a:lnTo>
                <a:lnTo>
                  <a:pt x="50" y="714"/>
                </a:lnTo>
                <a:lnTo>
                  <a:pt x="64" y="698"/>
                </a:lnTo>
                <a:lnTo>
                  <a:pt x="79" y="649"/>
                </a:lnTo>
                <a:lnTo>
                  <a:pt x="69" y="629"/>
                </a:lnTo>
                <a:lnTo>
                  <a:pt x="69" y="612"/>
                </a:lnTo>
                <a:lnTo>
                  <a:pt x="70" y="602"/>
                </a:lnTo>
                <a:lnTo>
                  <a:pt x="69" y="589"/>
                </a:lnTo>
                <a:lnTo>
                  <a:pt x="75" y="562"/>
                </a:lnTo>
                <a:lnTo>
                  <a:pt x="87" y="549"/>
                </a:lnTo>
                <a:lnTo>
                  <a:pt x="96" y="527"/>
                </a:lnTo>
                <a:lnTo>
                  <a:pt x="103" y="487"/>
                </a:lnTo>
                <a:lnTo>
                  <a:pt x="103" y="462"/>
                </a:lnTo>
                <a:lnTo>
                  <a:pt x="96" y="428"/>
                </a:lnTo>
                <a:lnTo>
                  <a:pt x="82" y="404"/>
                </a:lnTo>
                <a:lnTo>
                  <a:pt x="75" y="399"/>
                </a:lnTo>
                <a:lnTo>
                  <a:pt x="77" y="384"/>
                </a:lnTo>
                <a:lnTo>
                  <a:pt x="72" y="375"/>
                </a:lnTo>
                <a:lnTo>
                  <a:pt x="64" y="355"/>
                </a:lnTo>
                <a:lnTo>
                  <a:pt x="50" y="344"/>
                </a:lnTo>
                <a:lnTo>
                  <a:pt x="46" y="337"/>
                </a:lnTo>
                <a:lnTo>
                  <a:pt x="55" y="313"/>
                </a:lnTo>
                <a:lnTo>
                  <a:pt x="40" y="279"/>
                </a:lnTo>
                <a:lnTo>
                  <a:pt x="12" y="255"/>
                </a:lnTo>
                <a:lnTo>
                  <a:pt x="5" y="241"/>
                </a:lnTo>
                <a:lnTo>
                  <a:pt x="0" y="14"/>
                </a:lnTo>
              </a:path>
            </a:pathLst>
          </a:custGeom>
          <a:solidFill>
            <a:schemeClr val="bg2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Rectangle 166"/>
          <p:cNvSpPr>
            <a:spLocks noChangeArrowheads="1"/>
          </p:cNvSpPr>
          <p:nvPr/>
        </p:nvSpPr>
        <p:spPr bwMode="auto">
          <a:xfrm>
            <a:off x="6850272" y="5688395"/>
            <a:ext cx="187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LA</a:t>
            </a:r>
            <a:endParaRPr lang="en-US" altLang="en-US"/>
          </a:p>
        </p:txBody>
      </p:sp>
      <p:sp>
        <p:nvSpPr>
          <p:cNvPr id="151" name="Freeform 167" descr="20%"/>
          <p:cNvSpPr>
            <a:spLocks/>
          </p:cNvSpPr>
          <p:nvPr/>
        </p:nvSpPr>
        <p:spPr bwMode="auto">
          <a:xfrm>
            <a:off x="3343485" y="3411920"/>
            <a:ext cx="854075" cy="1392237"/>
          </a:xfrm>
          <a:custGeom>
            <a:avLst/>
            <a:gdLst>
              <a:gd name="T0" fmla="*/ 127000 w 1076"/>
              <a:gd name="T1" fmla="*/ 0 h 1754"/>
              <a:gd name="T2" fmla="*/ 0 w 1076"/>
              <a:gd name="T3" fmla="*/ 529431 h 1754"/>
              <a:gd name="T4" fmla="*/ 553244 w 1076"/>
              <a:gd name="T5" fmla="*/ 1392237 h 1754"/>
              <a:gd name="T6" fmla="*/ 553244 w 1076"/>
              <a:gd name="T7" fmla="*/ 1381918 h 1754"/>
              <a:gd name="T8" fmla="*/ 560388 w 1076"/>
              <a:gd name="T9" fmla="*/ 1369218 h 1754"/>
              <a:gd name="T10" fmla="*/ 569119 w 1076"/>
              <a:gd name="T11" fmla="*/ 1333500 h 1754"/>
              <a:gd name="T12" fmla="*/ 564356 w 1076"/>
              <a:gd name="T13" fmla="*/ 1319212 h 1754"/>
              <a:gd name="T14" fmla="*/ 572294 w 1076"/>
              <a:gd name="T15" fmla="*/ 1235868 h 1754"/>
              <a:gd name="T16" fmla="*/ 565150 w 1076"/>
              <a:gd name="T17" fmla="*/ 1202531 h 1754"/>
              <a:gd name="T18" fmla="*/ 572294 w 1076"/>
              <a:gd name="T19" fmla="*/ 1192212 h 1754"/>
              <a:gd name="T20" fmla="*/ 592931 w 1076"/>
              <a:gd name="T21" fmla="*/ 1189831 h 1754"/>
              <a:gd name="T22" fmla="*/ 618331 w 1076"/>
              <a:gd name="T23" fmla="*/ 1195387 h 1754"/>
              <a:gd name="T24" fmla="*/ 627856 w 1076"/>
              <a:gd name="T25" fmla="*/ 1208087 h 1754"/>
              <a:gd name="T26" fmla="*/ 627856 w 1076"/>
              <a:gd name="T27" fmla="*/ 1212850 h 1754"/>
              <a:gd name="T28" fmla="*/ 637381 w 1076"/>
              <a:gd name="T29" fmla="*/ 1223962 h 1754"/>
              <a:gd name="T30" fmla="*/ 652463 w 1076"/>
              <a:gd name="T31" fmla="*/ 1223962 h 1754"/>
              <a:gd name="T32" fmla="*/ 676275 w 1076"/>
              <a:gd name="T33" fmla="*/ 1149350 h 1754"/>
              <a:gd name="T34" fmla="*/ 692944 w 1076"/>
              <a:gd name="T35" fmla="*/ 1055687 h 1754"/>
              <a:gd name="T36" fmla="*/ 854075 w 1076"/>
              <a:gd name="T37" fmla="*/ 170656 h 1754"/>
              <a:gd name="T38" fmla="*/ 488156 w 1076"/>
              <a:gd name="T39" fmla="*/ 90487 h 1754"/>
              <a:gd name="T40" fmla="*/ 127000 w 1076"/>
              <a:gd name="T41" fmla="*/ 0 h 17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76" h="1754">
                <a:moveTo>
                  <a:pt x="160" y="0"/>
                </a:moveTo>
                <a:lnTo>
                  <a:pt x="0" y="667"/>
                </a:lnTo>
                <a:lnTo>
                  <a:pt x="697" y="1754"/>
                </a:lnTo>
                <a:lnTo>
                  <a:pt x="697" y="1741"/>
                </a:lnTo>
                <a:lnTo>
                  <a:pt x="706" y="1725"/>
                </a:lnTo>
                <a:lnTo>
                  <a:pt x="717" y="1680"/>
                </a:lnTo>
                <a:lnTo>
                  <a:pt x="711" y="1662"/>
                </a:lnTo>
                <a:lnTo>
                  <a:pt x="721" y="1557"/>
                </a:lnTo>
                <a:lnTo>
                  <a:pt x="712" y="1515"/>
                </a:lnTo>
                <a:lnTo>
                  <a:pt x="721" y="1502"/>
                </a:lnTo>
                <a:lnTo>
                  <a:pt x="747" y="1499"/>
                </a:lnTo>
                <a:lnTo>
                  <a:pt x="779" y="1506"/>
                </a:lnTo>
                <a:lnTo>
                  <a:pt x="791" y="1522"/>
                </a:lnTo>
                <a:lnTo>
                  <a:pt x="791" y="1528"/>
                </a:lnTo>
                <a:lnTo>
                  <a:pt x="803" y="1542"/>
                </a:lnTo>
                <a:lnTo>
                  <a:pt x="822" y="1542"/>
                </a:lnTo>
                <a:lnTo>
                  <a:pt x="852" y="1448"/>
                </a:lnTo>
                <a:lnTo>
                  <a:pt x="873" y="1330"/>
                </a:lnTo>
                <a:lnTo>
                  <a:pt x="1076" y="215"/>
                </a:lnTo>
                <a:lnTo>
                  <a:pt x="615" y="114"/>
                </a:lnTo>
                <a:lnTo>
                  <a:pt x="16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168"/>
          <p:cNvSpPr>
            <a:spLocks noChangeArrowheads="1"/>
          </p:cNvSpPr>
          <p:nvPr/>
        </p:nvSpPr>
        <p:spPr bwMode="auto">
          <a:xfrm>
            <a:off x="3730835" y="3900870"/>
            <a:ext cx="195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NV</a:t>
            </a:r>
            <a:endParaRPr lang="en-US" altLang="en-US"/>
          </a:p>
        </p:txBody>
      </p:sp>
      <p:sp>
        <p:nvSpPr>
          <p:cNvPr id="153" name="Freeform 169"/>
          <p:cNvSpPr>
            <a:spLocks/>
          </p:cNvSpPr>
          <p:nvPr/>
        </p:nvSpPr>
        <p:spPr bwMode="auto">
          <a:xfrm>
            <a:off x="4035635" y="3583370"/>
            <a:ext cx="755650" cy="995362"/>
          </a:xfrm>
          <a:custGeom>
            <a:avLst/>
            <a:gdLst>
              <a:gd name="T0" fmla="*/ 663575 w 952"/>
              <a:gd name="T1" fmla="*/ 995362 h 1255"/>
              <a:gd name="T2" fmla="*/ 755650 w 952"/>
              <a:gd name="T3" fmla="*/ 284729 h 1255"/>
              <a:gd name="T4" fmla="*/ 507206 w 952"/>
              <a:gd name="T5" fmla="*/ 243487 h 1255"/>
              <a:gd name="T6" fmla="*/ 533400 w 952"/>
              <a:gd name="T7" fmla="*/ 69001 h 1255"/>
              <a:gd name="T8" fmla="*/ 161131 w 952"/>
              <a:gd name="T9" fmla="*/ 0 h 1255"/>
              <a:gd name="T10" fmla="*/ 0 w 952"/>
              <a:gd name="T11" fmla="*/ 884326 h 1255"/>
              <a:gd name="T12" fmla="*/ 0 w 952"/>
              <a:gd name="T13" fmla="*/ 885912 h 1255"/>
              <a:gd name="T14" fmla="*/ 663575 w 952"/>
              <a:gd name="T15" fmla="*/ 995362 h 1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52" h="1255">
                <a:moveTo>
                  <a:pt x="836" y="1255"/>
                </a:moveTo>
                <a:lnTo>
                  <a:pt x="952" y="359"/>
                </a:lnTo>
                <a:lnTo>
                  <a:pt x="639" y="307"/>
                </a:lnTo>
                <a:lnTo>
                  <a:pt x="672" y="87"/>
                </a:lnTo>
                <a:lnTo>
                  <a:pt x="203" y="0"/>
                </a:lnTo>
                <a:lnTo>
                  <a:pt x="0" y="1115"/>
                </a:lnTo>
                <a:lnTo>
                  <a:pt x="0" y="1117"/>
                </a:lnTo>
                <a:lnTo>
                  <a:pt x="836" y="1255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Rectangle 170"/>
          <p:cNvSpPr>
            <a:spLocks noChangeArrowheads="1"/>
          </p:cNvSpPr>
          <p:nvPr/>
        </p:nvSpPr>
        <p:spPr bwMode="auto">
          <a:xfrm>
            <a:off x="4289635" y="4037395"/>
            <a:ext cx="187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endParaRPr lang="en-US" altLang="en-US"/>
          </a:p>
        </p:txBody>
      </p:sp>
      <p:sp>
        <p:nvSpPr>
          <p:cNvPr id="155" name="Freeform 171"/>
          <p:cNvSpPr>
            <a:spLocks/>
          </p:cNvSpPr>
          <p:nvPr/>
        </p:nvSpPr>
        <p:spPr bwMode="auto">
          <a:xfrm>
            <a:off x="3787985" y="4467607"/>
            <a:ext cx="911225" cy="1122363"/>
          </a:xfrm>
          <a:custGeom>
            <a:avLst/>
            <a:gdLst>
              <a:gd name="T0" fmla="*/ 776405 w 1149"/>
              <a:gd name="T1" fmla="*/ 1120775 h 1414"/>
              <a:gd name="T2" fmla="*/ 911225 w 1149"/>
              <a:gd name="T3" fmla="*/ 111125 h 1414"/>
              <a:gd name="T4" fmla="*/ 248228 w 1149"/>
              <a:gd name="T5" fmla="*/ 1588 h 1414"/>
              <a:gd name="T6" fmla="*/ 248228 w 1149"/>
              <a:gd name="T7" fmla="*/ 0 h 1414"/>
              <a:gd name="T8" fmla="*/ 231573 w 1149"/>
              <a:gd name="T9" fmla="*/ 93663 h 1414"/>
              <a:gd name="T10" fmla="*/ 207782 w 1149"/>
              <a:gd name="T11" fmla="*/ 168275 h 1414"/>
              <a:gd name="T12" fmla="*/ 192713 w 1149"/>
              <a:gd name="T13" fmla="*/ 168275 h 1414"/>
              <a:gd name="T14" fmla="*/ 183197 w 1149"/>
              <a:gd name="T15" fmla="*/ 157163 h 1414"/>
              <a:gd name="T16" fmla="*/ 183197 w 1149"/>
              <a:gd name="T17" fmla="*/ 152400 h 1414"/>
              <a:gd name="T18" fmla="*/ 173680 w 1149"/>
              <a:gd name="T19" fmla="*/ 139700 h 1414"/>
              <a:gd name="T20" fmla="*/ 148302 w 1149"/>
              <a:gd name="T21" fmla="*/ 134144 h 1414"/>
              <a:gd name="T22" fmla="*/ 127683 w 1149"/>
              <a:gd name="T23" fmla="*/ 136525 h 1414"/>
              <a:gd name="T24" fmla="*/ 120545 w 1149"/>
              <a:gd name="T25" fmla="*/ 146844 h 1414"/>
              <a:gd name="T26" fmla="*/ 127683 w 1149"/>
              <a:gd name="T27" fmla="*/ 180181 h 1414"/>
              <a:gd name="T28" fmla="*/ 119752 w 1149"/>
              <a:gd name="T29" fmla="*/ 263525 h 1414"/>
              <a:gd name="T30" fmla="*/ 124510 w 1149"/>
              <a:gd name="T31" fmla="*/ 277813 h 1414"/>
              <a:gd name="T32" fmla="*/ 115787 w 1149"/>
              <a:gd name="T33" fmla="*/ 313531 h 1414"/>
              <a:gd name="T34" fmla="*/ 108649 w 1149"/>
              <a:gd name="T35" fmla="*/ 326231 h 1414"/>
              <a:gd name="T36" fmla="*/ 108649 w 1149"/>
              <a:gd name="T37" fmla="*/ 336550 h 1414"/>
              <a:gd name="T38" fmla="*/ 108649 w 1149"/>
              <a:gd name="T39" fmla="*/ 361156 h 1414"/>
              <a:gd name="T40" fmla="*/ 110235 w 1149"/>
              <a:gd name="T41" fmla="*/ 369888 h 1414"/>
              <a:gd name="T42" fmla="*/ 108649 w 1149"/>
              <a:gd name="T43" fmla="*/ 377031 h 1414"/>
              <a:gd name="T44" fmla="*/ 119752 w 1149"/>
              <a:gd name="T45" fmla="*/ 400050 h 1414"/>
              <a:gd name="T46" fmla="*/ 119752 w 1149"/>
              <a:gd name="T47" fmla="*/ 417513 h 1414"/>
              <a:gd name="T48" fmla="*/ 124510 w 1149"/>
              <a:gd name="T49" fmla="*/ 430213 h 1414"/>
              <a:gd name="T50" fmla="*/ 129269 w 1149"/>
              <a:gd name="T51" fmla="*/ 451644 h 1414"/>
              <a:gd name="T52" fmla="*/ 137199 w 1149"/>
              <a:gd name="T53" fmla="*/ 456406 h 1414"/>
              <a:gd name="T54" fmla="*/ 145130 w 1149"/>
              <a:gd name="T55" fmla="*/ 467519 h 1414"/>
              <a:gd name="T56" fmla="*/ 148302 w 1149"/>
              <a:gd name="T57" fmla="*/ 484981 h 1414"/>
              <a:gd name="T58" fmla="*/ 145130 w 1149"/>
              <a:gd name="T59" fmla="*/ 488950 h 1414"/>
              <a:gd name="T60" fmla="*/ 139578 w 1149"/>
              <a:gd name="T61" fmla="*/ 484981 h 1414"/>
              <a:gd name="T62" fmla="*/ 123717 w 1149"/>
              <a:gd name="T63" fmla="*/ 500856 h 1414"/>
              <a:gd name="T64" fmla="*/ 104684 w 1149"/>
              <a:gd name="T65" fmla="*/ 509588 h 1414"/>
              <a:gd name="T66" fmla="*/ 88030 w 1149"/>
              <a:gd name="T67" fmla="*/ 529431 h 1414"/>
              <a:gd name="T68" fmla="*/ 78513 w 1149"/>
              <a:gd name="T69" fmla="*/ 577057 h 1414"/>
              <a:gd name="T70" fmla="*/ 51549 w 1149"/>
              <a:gd name="T71" fmla="*/ 612775 h 1414"/>
              <a:gd name="T72" fmla="*/ 36481 w 1149"/>
              <a:gd name="T73" fmla="*/ 612775 h 1414"/>
              <a:gd name="T74" fmla="*/ 36481 w 1149"/>
              <a:gd name="T75" fmla="*/ 623094 h 1414"/>
              <a:gd name="T76" fmla="*/ 41239 w 1149"/>
              <a:gd name="T77" fmla="*/ 637382 h 1414"/>
              <a:gd name="T78" fmla="*/ 38067 w 1149"/>
              <a:gd name="T79" fmla="*/ 647700 h 1414"/>
              <a:gd name="T80" fmla="*/ 32515 w 1149"/>
              <a:gd name="T81" fmla="*/ 669132 h 1414"/>
              <a:gd name="T82" fmla="*/ 36481 w 1149"/>
              <a:gd name="T83" fmla="*/ 678657 h 1414"/>
              <a:gd name="T84" fmla="*/ 55514 w 1149"/>
              <a:gd name="T85" fmla="*/ 696119 h 1414"/>
              <a:gd name="T86" fmla="*/ 59479 w 1149"/>
              <a:gd name="T87" fmla="*/ 704850 h 1414"/>
              <a:gd name="T88" fmla="*/ 53135 w 1149"/>
              <a:gd name="T89" fmla="*/ 711994 h 1414"/>
              <a:gd name="T90" fmla="*/ 49963 w 1149"/>
              <a:gd name="T91" fmla="*/ 723900 h 1414"/>
              <a:gd name="T92" fmla="*/ 39653 w 1149"/>
              <a:gd name="T93" fmla="*/ 736600 h 1414"/>
              <a:gd name="T94" fmla="*/ 32515 w 1149"/>
              <a:gd name="T95" fmla="*/ 733425 h 1414"/>
              <a:gd name="T96" fmla="*/ 11103 w 1149"/>
              <a:gd name="T97" fmla="*/ 731044 h 1414"/>
              <a:gd name="T98" fmla="*/ 0 w 1149"/>
              <a:gd name="T99" fmla="*/ 772319 h 1414"/>
              <a:gd name="T100" fmla="*/ 489318 w 1149"/>
              <a:gd name="T101" fmla="*/ 1073150 h 1414"/>
              <a:gd name="T102" fmla="*/ 776405 w 1149"/>
              <a:gd name="T103" fmla="*/ 1122363 h 1414"/>
              <a:gd name="T104" fmla="*/ 776405 w 1149"/>
              <a:gd name="T105" fmla="*/ 1120775 h 14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49" h="1414">
                <a:moveTo>
                  <a:pt x="979" y="1412"/>
                </a:moveTo>
                <a:lnTo>
                  <a:pt x="1149" y="140"/>
                </a:lnTo>
                <a:lnTo>
                  <a:pt x="313" y="2"/>
                </a:lnTo>
                <a:lnTo>
                  <a:pt x="313" y="0"/>
                </a:lnTo>
                <a:lnTo>
                  <a:pt x="292" y="118"/>
                </a:lnTo>
                <a:lnTo>
                  <a:pt x="262" y="212"/>
                </a:lnTo>
                <a:lnTo>
                  <a:pt x="243" y="212"/>
                </a:lnTo>
                <a:lnTo>
                  <a:pt x="231" y="198"/>
                </a:lnTo>
                <a:lnTo>
                  <a:pt x="231" y="192"/>
                </a:lnTo>
                <a:lnTo>
                  <a:pt x="219" y="176"/>
                </a:lnTo>
                <a:lnTo>
                  <a:pt x="187" y="169"/>
                </a:lnTo>
                <a:lnTo>
                  <a:pt x="161" y="172"/>
                </a:lnTo>
                <a:lnTo>
                  <a:pt x="152" y="185"/>
                </a:lnTo>
                <a:lnTo>
                  <a:pt x="161" y="227"/>
                </a:lnTo>
                <a:lnTo>
                  <a:pt x="151" y="332"/>
                </a:lnTo>
                <a:lnTo>
                  <a:pt x="157" y="350"/>
                </a:lnTo>
                <a:lnTo>
                  <a:pt x="146" y="395"/>
                </a:lnTo>
                <a:lnTo>
                  <a:pt x="137" y="411"/>
                </a:lnTo>
                <a:lnTo>
                  <a:pt x="137" y="424"/>
                </a:lnTo>
                <a:lnTo>
                  <a:pt x="137" y="455"/>
                </a:lnTo>
                <a:lnTo>
                  <a:pt x="139" y="466"/>
                </a:lnTo>
                <a:lnTo>
                  <a:pt x="137" y="475"/>
                </a:lnTo>
                <a:lnTo>
                  <a:pt x="151" y="504"/>
                </a:lnTo>
                <a:lnTo>
                  <a:pt x="151" y="526"/>
                </a:lnTo>
                <a:lnTo>
                  <a:pt x="157" y="542"/>
                </a:lnTo>
                <a:lnTo>
                  <a:pt x="163" y="569"/>
                </a:lnTo>
                <a:lnTo>
                  <a:pt x="173" y="575"/>
                </a:lnTo>
                <a:lnTo>
                  <a:pt x="183" y="589"/>
                </a:lnTo>
                <a:lnTo>
                  <a:pt x="187" y="611"/>
                </a:lnTo>
                <a:lnTo>
                  <a:pt x="183" y="616"/>
                </a:lnTo>
                <a:lnTo>
                  <a:pt x="176" y="611"/>
                </a:lnTo>
                <a:lnTo>
                  <a:pt x="156" y="631"/>
                </a:lnTo>
                <a:lnTo>
                  <a:pt x="132" y="642"/>
                </a:lnTo>
                <a:lnTo>
                  <a:pt x="111" y="667"/>
                </a:lnTo>
                <a:lnTo>
                  <a:pt x="99" y="727"/>
                </a:lnTo>
                <a:lnTo>
                  <a:pt x="65" y="772"/>
                </a:lnTo>
                <a:lnTo>
                  <a:pt x="46" y="772"/>
                </a:lnTo>
                <a:lnTo>
                  <a:pt x="46" y="785"/>
                </a:lnTo>
                <a:lnTo>
                  <a:pt x="52" y="803"/>
                </a:lnTo>
                <a:lnTo>
                  <a:pt x="48" y="816"/>
                </a:lnTo>
                <a:lnTo>
                  <a:pt x="41" y="843"/>
                </a:lnTo>
                <a:lnTo>
                  <a:pt x="46" y="855"/>
                </a:lnTo>
                <a:lnTo>
                  <a:pt x="70" y="877"/>
                </a:lnTo>
                <a:lnTo>
                  <a:pt x="75" y="888"/>
                </a:lnTo>
                <a:lnTo>
                  <a:pt x="67" y="897"/>
                </a:lnTo>
                <a:lnTo>
                  <a:pt x="63" y="912"/>
                </a:lnTo>
                <a:lnTo>
                  <a:pt x="50" y="928"/>
                </a:lnTo>
                <a:lnTo>
                  <a:pt x="41" y="924"/>
                </a:lnTo>
                <a:lnTo>
                  <a:pt x="14" y="921"/>
                </a:lnTo>
                <a:lnTo>
                  <a:pt x="0" y="973"/>
                </a:lnTo>
                <a:lnTo>
                  <a:pt x="617" y="1352"/>
                </a:lnTo>
                <a:lnTo>
                  <a:pt x="979" y="1414"/>
                </a:lnTo>
                <a:lnTo>
                  <a:pt x="979" y="1412"/>
                </a:lnTo>
              </a:path>
            </a:pathLst>
          </a:custGeom>
          <a:solidFill>
            <a:srgbClr val="007A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Rectangle 172"/>
          <p:cNvSpPr>
            <a:spLocks noChangeArrowheads="1"/>
          </p:cNvSpPr>
          <p:nvPr/>
        </p:nvSpPr>
        <p:spPr bwMode="auto">
          <a:xfrm>
            <a:off x="4210260" y="4888295"/>
            <a:ext cx="187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AZ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57" name="Freeform 173"/>
          <p:cNvSpPr>
            <a:spLocks/>
          </p:cNvSpPr>
          <p:nvPr/>
        </p:nvSpPr>
        <p:spPr bwMode="auto">
          <a:xfrm>
            <a:off x="2956135" y="2549907"/>
            <a:ext cx="1074737" cy="952500"/>
          </a:xfrm>
          <a:custGeom>
            <a:avLst/>
            <a:gdLst>
              <a:gd name="T0" fmla="*/ 7932 w 1355"/>
              <a:gd name="T1" fmla="*/ 708025 h 1200"/>
              <a:gd name="T2" fmla="*/ 7138 w 1355"/>
              <a:gd name="T3" fmla="*/ 653256 h 1200"/>
              <a:gd name="T4" fmla="*/ 17450 w 1355"/>
              <a:gd name="T5" fmla="*/ 610394 h 1200"/>
              <a:gd name="T6" fmla="*/ 20622 w 1355"/>
              <a:gd name="T7" fmla="*/ 541338 h 1200"/>
              <a:gd name="T8" fmla="*/ 38072 w 1355"/>
              <a:gd name="T9" fmla="*/ 525463 h 1200"/>
              <a:gd name="T10" fmla="*/ 49969 w 1355"/>
              <a:gd name="T11" fmla="*/ 500856 h 1200"/>
              <a:gd name="T12" fmla="*/ 58694 w 1355"/>
              <a:gd name="T13" fmla="*/ 473075 h 1200"/>
              <a:gd name="T14" fmla="*/ 105491 w 1355"/>
              <a:gd name="T15" fmla="*/ 396081 h 1200"/>
              <a:gd name="T16" fmla="*/ 165771 w 1355"/>
              <a:gd name="T17" fmla="*/ 242094 h 1200"/>
              <a:gd name="T18" fmla="*/ 206223 w 1355"/>
              <a:gd name="T19" fmla="*/ 138113 h 1200"/>
              <a:gd name="T20" fmla="*/ 238742 w 1355"/>
              <a:gd name="T21" fmla="*/ 36513 h 1200"/>
              <a:gd name="T22" fmla="*/ 242708 w 1355"/>
              <a:gd name="T23" fmla="*/ 3175 h 1200"/>
              <a:gd name="T24" fmla="*/ 268089 w 1355"/>
              <a:gd name="T25" fmla="*/ 3175 h 1200"/>
              <a:gd name="T26" fmla="*/ 296643 w 1355"/>
              <a:gd name="T27" fmla="*/ 10319 h 1200"/>
              <a:gd name="T28" fmla="*/ 309334 w 1355"/>
              <a:gd name="T29" fmla="*/ 28575 h 1200"/>
              <a:gd name="T30" fmla="*/ 353751 w 1355"/>
              <a:gd name="T31" fmla="*/ 51594 h 1200"/>
              <a:gd name="T32" fmla="*/ 355337 w 1355"/>
              <a:gd name="T33" fmla="*/ 86519 h 1200"/>
              <a:gd name="T34" fmla="*/ 359303 w 1355"/>
              <a:gd name="T35" fmla="*/ 146844 h 1200"/>
              <a:gd name="T36" fmla="*/ 433861 w 1355"/>
              <a:gd name="T37" fmla="*/ 168275 h 1200"/>
              <a:gd name="T38" fmla="*/ 483830 w 1355"/>
              <a:gd name="T39" fmla="*/ 168275 h 1200"/>
              <a:gd name="T40" fmla="*/ 537765 w 1355"/>
              <a:gd name="T41" fmla="*/ 196850 h 1200"/>
              <a:gd name="T42" fmla="*/ 609943 w 1355"/>
              <a:gd name="T43" fmla="*/ 198438 h 1200"/>
              <a:gd name="T44" fmla="*/ 646429 w 1355"/>
              <a:gd name="T45" fmla="*/ 207169 h 1200"/>
              <a:gd name="T46" fmla="*/ 676569 w 1355"/>
              <a:gd name="T47" fmla="*/ 196056 h 1200"/>
              <a:gd name="T48" fmla="*/ 707502 w 1355"/>
              <a:gd name="T49" fmla="*/ 200025 h 1200"/>
              <a:gd name="T50" fmla="*/ 734470 w 1355"/>
              <a:gd name="T51" fmla="*/ 196056 h 1200"/>
              <a:gd name="T52" fmla="*/ 757471 w 1355"/>
              <a:gd name="T53" fmla="*/ 200025 h 1200"/>
              <a:gd name="T54" fmla="*/ 782060 w 1355"/>
              <a:gd name="T55" fmla="*/ 204788 h 1200"/>
              <a:gd name="T56" fmla="*/ 1034286 w 1355"/>
              <a:gd name="T57" fmla="*/ 256381 h 1200"/>
              <a:gd name="T58" fmla="*/ 1047769 w 1355"/>
              <a:gd name="T59" fmla="*/ 288925 h 1200"/>
              <a:gd name="T60" fmla="*/ 1072358 w 1355"/>
              <a:gd name="T61" fmla="*/ 304006 h 1200"/>
              <a:gd name="T62" fmla="*/ 1017629 w 1355"/>
              <a:gd name="T63" fmla="*/ 421481 h 1200"/>
              <a:gd name="T64" fmla="*/ 1005732 w 1355"/>
              <a:gd name="T65" fmla="*/ 444500 h 1200"/>
              <a:gd name="T66" fmla="*/ 974798 w 1355"/>
              <a:gd name="T67" fmla="*/ 469106 h 1200"/>
              <a:gd name="T68" fmla="*/ 939106 w 1355"/>
              <a:gd name="T69" fmla="*/ 539750 h 1200"/>
              <a:gd name="T70" fmla="*/ 962108 w 1355"/>
              <a:gd name="T71" fmla="*/ 559594 h 1200"/>
              <a:gd name="T72" fmla="*/ 966074 w 1355"/>
              <a:gd name="T73" fmla="*/ 584200 h 1200"/>
              <a:gd name="T74" fmla="*/ 959728 w 1355"/>
              <a:gd name="T75" fmla="*/ 591344 h 1200"/>
              <a:gd name="T76" fmla="*/ 942279 w 1355"/>
              <a:gd name="T77" fmla="*/ 634206 h 1200"/>
              <a:gd name="T78" fmla="*/ 514763 w 1355"/>
              <a:gd name="T79" fmla="*/ 862013 h 12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5" h="1200">
                <a:moveTo>
                  <a:pt x="19" y="903"/>
                </a:moveTo>
                <a:lnTo>
                  <a:pt x="10" y="892"/>
                </a:lnTo>
                <a:lnTo>
                  <a:pt x="0" y="847"/>
                </a:lnTo>
                <a:lnTo>
                  <a:pt x="9" y="823"/>
                </a:lnTo>
                <a:lnTo>
                  <a:pt x="9" y="803"/>
                </a:lnTo>
                <a:lnTo>
                  <a:pt x="22" y="769"/>
                </a:lnTo>
                <a:lnTo>
                  <a:pt x="15" y="698"/>
                </a:lnTo>
                <a:lnTo>
                  <a:pt x="26" y="682"/>
                </a:lnTo>
                <a:lnTo>
                  <a:pt x="39" y="674"/>
                </a:lnTo>
                <a:lnTo>
                  <a:pt x="48" y="662"/>
                </a:lnTo>
                <a:lnTo>
                  <a:pt x="56" y="640"/>
                </a:lnTo>
                <a:lnTo>
                  <a:pt x="63" y="631"/>
                </a:lnTo>
                <a:lnTo>
                  <a:pt x="68" y="600"/>
                </a:lnTo>
                <a:lnTo>
                  <a:pt x="74" y="596"/>
                </a:lnTo>
                <a:lnTo>
                  <a:pt x="113" y="548"/>
                </a:lnTo>
                <a:lnTo>
                  <a:pt x="133" y="499"/>
                </a:lnTo>
                <a:lnTo>
                  <a:pt x="168" y="430"/>
                </a:lnTo>
                <a:lnTo>
                  <a:pt x="209" y="305"/>
                </a:lnTo>
                <a:lnTo>
                  <a:pt x="234" y="252"/>
                </a:lnTo>
                <a:lnTo>
                  <a:pt x="260" y="174"/>
                </a:lnTo>
                <a:lnTo>
                  <a:pt x="289" y="76"/>
                </a:lnTo>
                <a:lnTo>
                  <a:pt x="301" y="46"/>
                </a:lnTo>
                <a:lnTo>
                  <a:pt x="308" y="15"/>
                </a:lnTo>
                <a:lnTo>
                  <a:pt x="306" y="4"/>
                </a:lnTo>
                <a:lnTo>
                  <a:pt x="321" y="0"/>
                </a:lnTo>
                <a:lnTo>
                  <a:pt x="338" y="4"/>
                </a:lnTo>
                <a:lnTo>
                  <a:pt x="347" y="2"/>
                </a:lnTo>
                <a:lnTo>
                  <a:pt x="374" y="13"/>
                </a:lnTo>
                <a:lnTo>
                  <a:pt x="388" y="27"/>
                </a:lnTo>
                <a:lnTo>
                  <a:pt x="390" y="36"/>
                </a:lnTo>
                <a:lnTo>
                  <a:pt x="414" y="38"/>
                </a:lnTo>
                <a:lnTo>
                  <a:pt x="446" y="65"/>
                </a:lnTo>
                <a:lnTo>
                  <a:pt x="453" y="96"/>
                </a:lnTo>
                <a:lnTo>
                  <a:pt x="448" y="109"/>
                </a:lnTo>
                <a:lnTo>
                  <a:pt x="446" y="165"/>
                </a:lnTo>
                <a:lnTo>
                  <a:pt x="453" y="185"/>
                </a:lnTo>
                <a:lnTo>
                  <a:pt x="496" y="207"/>
                </a:lnTo>
                <a:lnTo>
                  <a:pt x="547" y="212"/>
                </a:lnTo>
                <a:lnTo>
                  <a:pt x="581" y="207"/>
                </a:lnTo>
                <a:lnTo>
                  <a:pt x="610" y="212"/>
                </a:lnTo>
                <a:lnTo>
                  <a:pt x="667" y="229"/>
                </a:lnTo>
                <a:lnTo>
                  <a:pt x="678" y="248"/>
                </a:lnTo>
                <a:lnTo>
                  <a:pt x="747" y="238"/>
                </a:lnTo>
                <a:lnTo>
                  <a:pt x="769" y="250"/>
                </a:lnTo>
                <a:lnTo>
                  <a:pt x="779" y="256"/>
                </a:lnTo>
                <a:lnTo>
                  <a:pt x="815" y="261"/>
                </a:lnTo>
                <a:lnTo>
                  <a:pt x="831" y="258"/>
                </a:lnTo>
                <a:lnTo>
                  <a:pt x="853" y="247"/>
                </a:lnTo>
                <a:lnTo>
                  <a:pt x="872" y="247"/>
                </a:lnTo>
                <a:lnTo>
                  <a:pt x="892" y="252"/>
                </a:lnTo>
                <a:lnTo>
                  <a:pt x="909" y="247"/>
                </a:lnTo>
                <a:lnTo>
                  <a:pt x="926" y="247"/>
                </a:lnTo>
                <a:lnTo>
                  <a:pt x="936" y="252"/>
                </a:lnTo>
                <a:lnTo>
                  <a:pt x="955" y="252"/>
                </a:lnTo>
                <a:lnTo>
                  <a:pt x="971" y="258"/>
                </a:lnTo>
                <a:lnTo>
                  <a:pt x="986" y="258"/>
                </a:lnTo>
                <a:lnTo>
                  <a:pt x="1008" y="250"/>
                </a:lnTo>
                <a:lnTo>
                  <a:pt x="1304" y="323"/>
                </a:lnTo>
                <a:lnTo>
                  <a:pt x="1307" y="343"/>
                </a:lnTo>
                <a:lnTo>
                  <a:pt x="1321" y="364"/>
                </a:lnTo>
                <a:lnTo>
                  <a:pt x="1336" y="368"/>
                </a:lnTo>
                <a:lnTo>
                  <a:pt x="1352" y="383"/>
                </a:lnTo>
                <a:lnTo>
                  <a:pt x="1355" y="412"/>
                </a:lnTo>
                <a:lnTo>
                  <a:pt x="1283" y="531"/>
                </a:lnTo>
                <a:lnTo>
                  <a:pt x="1270" y="546"/>
                </a:lnTo>
                <a:lnTo>
                  <a:pt x="1268" y="560"/>
                </a:lnTo>
                <a:lnTo>
                  <a:pt x="1253" y="578"/>
                </a:lnTo>
                <a:lnTo>
                  <a:pt x="1229" y="591"/>
                </a:lnTo>
                <a:lnTo>
                  <a:pt x="1193" y="651"/>
                </a:lnTo>
                <a:lnTo>
                  <a:pt x="1184" y="680"/>
                </a:lnTo>
                <a:lnTo>
                  <a:pt x="1191" y="693"/>
                </a:lnTo>
                <a:lnTo>
                  <a:pt x="1213" y="705"/>
                </a:lnTo>
                <a:lnTo>
                  <a:pt x="1224" y="723"/>
                </a:lnTo>
                <a:lnTo>
                  <a:pt x="1218" y="736"/>
                </a:lnTo>
                <a:lnTo>
                  <a:pt x="1217" y="743"/>
                </a:lnTo>
                <a:lnTo>
                  <a:pt x="1210" y="745"/>
                </a:lnTo>
                <a:lnTo>
                  <a:pt x="1210" y="772"/>
                </a:lnTo>
                <a:lnTo>
                  <a:pt x="1188" y="799"/>
                </a:lnTo>
                <a:lnTo>
                  <a:pt x="1104" y="1200"/>
                </a:lnTo>
                <a:lnTo>
                  <a:pt x="649" y="1086"/>
                </a:lnTo>
                <a:lnTo>
                  <a:pt x="19" y="903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Rectangle 174"/>
          <p:cNvSpPr>
            <a:spLocks noChangeArrowheads="1"/>
          </p:cNvSpPr>
          <p:nvPr/>
        </p:nvSpPr>
        <p:spPr bwMode="auto">
          <a:xfrm>
            <a:off x="3406985" y="2965832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endParaRPr lang="en-US" altLang="en-US"/>
          </a:p>
        </p:txBody>
      </p:sp>
      <p:sp>
        <p:nvSpPr>
          <p:cNvPr id="159" name="Rectangle 175"/>
          <p:cNvSpPr>
            <a:spLocks noChangeArrowheads="1"/>
          </p:cNvSpPr>
          <p:nvPr/>
        </p:nvSpPr>
        <p:spPr bwMode="auto">
          <a:xfrm>
            <a:off x="4948447" y="5004182"/>
            <a:ext cx="217488" cy="168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NM</a:t>
            </a:r>
            <a:endParaRPr lang="en-US" altLang="en-US"/>
          </a:p>
        </p:txBody>
      </p:sp>
      <p:sp>
        <p:nvSpPr>
          <p:cNvPr id="160" name="Freeform 176"/>
          <p:cNvSpPr>
            <a:spLocks/>
          </p:cNvSpPr>
          <p:nvPr/>
        </p:nvSpPr>
        <p:spPr bwMode="auto">
          <a:xfrm>
            <a:off x="4921460" y="4761295"/>
            <a:ext cx="1871662" cy="1936750"/>
          </a:xfrm>
          <a:custGeom>
            <a:avLst/>
            <a:gdLst>
              <a:gd name="T0" fmla="*/ 1699564 w 2360"/>
              <a:gd name="T1" fmla="*/ 531595 h 2441"/>
              <a:gd name="T2" fmla="*/ 1579017 w 2360"/>
              <a:gd name="T3" fmla="*/ 499858 h 2441"/>
              <a:gd name="T4" fmla="*/ 1502881 w 2360"/>
              <a:gd name="T5" fmla="*/ 514933 h 2441"/>
              <a:gd name="T6" fmla="*/ 1436263 w 2360"/>
              <a:gd name="T7" fmla="*/ 514933 h 2441"/>
              <a:gd name="T8" fmla="*/ 1418815 w 2360"/>
              <a:gd name="T9" fmla="*/ 514933 h 2441"/>
              <a:gd name="T10" fmla="*/ 1390264 w 2360"/>
              <a:gd name="T11" fmla="*/ 497477 h 2441"/>
              <a:gd name="T12" fmla="*/ 1357748 w 2360"/>
              <a:gd name="T13" fmla="*/ 536355 h 2441"/>
              <a:gd name="T14" fmla="*/ 1342680 w 2360"/>
              <a:gd name="T15" fmla="*/ 504618 h 2441"/>
              <a:gd name="T16" fmla="*/ 1277647 w 2360"/>
              <a:gd name="T17" fmla="*/ 491923 h 2441"/>
              <a:gd name="T18" fmla="*/ 1241166 w 2360"/>
              <a:gd name="T19" fmla="*/ 483989 h 2441"/>
              <a:gd name="T20" fmla="*/ 1181685 w 2360"/>
              <a:gd name="T21" fmla="*/ 471294 h 2441"/>
              <a:gd name="T22" fmla="*/ 1145203 w 2360"/>
              <a:gd name="T23" fmla="*/ 453839 h 2441"/>
              <a:gd name="T24" fmla="*/ 1082550 w 2360"/>
              <a:gd name="T25" fmla="*/ 437971 h 2441"/>
              <a:gd name="T26" fmla="*/ 1055586 w 2360"/>
              <a:gd name="T27" fmla="*/ 399886 h 2441"/>
              <a:gd name="T28" fmla="*/ 990553 w 2360"/>
              <a:gd name="T29" fmla="*/ 379257 h 2441"/>
              <a:gd name="T30" fmla="*/ 577360 w 2360"/>
              <a:gd name="T31" fmla="*/ 0 h 2441"/>
              <a:gd name="T32" fmla="*/ 0 w 2360"/>
              <a:gd name="T33" fmla="*/ 759308 h 2441"/>
              <a:gd name="T34" fmla="*/ 7138 w 2360"/>
              <a:gd name="T35" fmla="*/ 791838 h 2441"/>
              <a:gd name="T36" fmla="*/ 53136 w 2360"/>
              <a:gd name="T37" fmla="*/ 856899 h 2441"/>
              <a:gd name="T38" fmla="*/ 226027 w 2360"/>
              <a:gd name="T39" fmla="*/ 1039387 h 2441"/>
              <a:gd name="T40" fmla="*/ 250612 w 2360"/>
              <a:gd name="T41" fmla="*/ 1101274 h 2441"/>
              <a:gd name="T42" fmla="*/ 374332 w 2360"/>
              <a:gd name="T43" fmla="*/ 1292489 h 2441"/>
              <a:gd name="T44" fmla="*/ 489329 w 2360"/>
              <a:gd name="T45" fmla="*/ 1312325 h 2441"/>
              <a:gd name="T46" fmla="*/ 554361 w 2360"/>
              <a:gd name="T47" fmla="*/ 1204419 h 2441"/>
              <a:gd name="T48" fmla="*/ 593222 w 2360"/>
              <a:gd name="T49" fmla="*/ 1191724 h 2441"/>
              <a:gd name="T50" fmla="*/ 665392 w 2360"/>
              <a:gd name="T51" fmla="*/ 1216320 h 2441"/>
              <a:gd name="T52" fmla="*/ 739941 w 2360"/>
              <a:gd name="T53" fmla="*/ 1255198 h 2441"/>
              <a:gd name="T54" fmla="*/ 766906 w 2360"/>
              <a:gd name="T55" fmla="*/ 1275034 h 2441"/>
              <a:gd name="T56" fmla="*/ 827973 w 2360"/>
              <a:gd name="T57" fmla="*/ 1359930 h 2441"/>
              <a:gd name="T58" fmla="*/ 931073 w 2360"/>
              <a:gd name="T59" fmla="*/ 1565427 h 2441"/>
              <a:gd name="T60" fmla="*/ 990553 w 2360"/>
              <a:gd name="T61" fmla="*/ 1636042 h 2441"/>
              <a:gd name="T62" fmla="*/ 1011966 w 2360"/>
              <a:gd name="T63" fmla="*/ 1742361 h 2441"/>
              <a:gd name="T64" fmla="*/ 1099205 w 2360"/>
              <a:gd name="T65" fmla="*/ 1853440 h 2441"/>
              <a:gd name="T66" fmla="*/ 1254648 w 2360"/>
              <a:gd name="T67" fmla="*/ 1905013 h 2441"/>
              <a:gd name="T68" fmla="*/ 1337921 w 2360"/>
              <a:gd name="T69" fmla="*/ 1917708 h 2441"/>
              <a:gd name="T70" fmla="*/ 1329197 w 2360"/>
              <a:gd name="T71" fmla="*/ 1893905 h 2441"/>
              <a:gd name="T72" fmla="*/ 1299853 w 2360"/>
              <a:gd name="T73" fmla="*/ 1706657 h 2441"/>
              <a:gd name="T74" fmla="*/ 1286371 w 2360"/>
              <a:gd name="T75" fmla="*/ 1682061 h 2441"/>
              <a:gd name="T76" fmla="*/ 1324439 w 2360"/>
              <a:gd name="T77" fmla="*/ 1614620 h 2441"/>
              <a:gd name="T78" fmla="*/ 1334749 w 2360"/>
              <a:gd name="T79" fmla="*/ 1587643 h 2441"/>
              <a:gd name="T80" fmla="*/ 1357748 w 2360"/>
              <a:gd name="T81" fmla="*/ 1524169 h 2441"/>
              <a:gd name="T82" fmla="*/ 1382333 w 2360"/>
              <a:gd name="T83" fmla="*/ 1525756 h 2441"/>
              <a:gd name="T84" fmla="*/ 1398195 w 2360"/>
              <a:gd name="T85" fmla="*/ 1497986 h 2441"/>
              <a:gd name="T86" fmla="*/ 1417229 w 2360"/>
              <a:gd name="T87" fmla="*/ 1494019 h 2441"/>
              <a:gd name="T88" fmla="*/ 1455297 w 2360"/>
              <a:gd name="T89" fmla="*/ 1473390 h 2441"/>
              <a:gd name="T90" fmla="*/ 1474330 w 2360"/>
              <a:gd name="T91" fmla="*/ 1436099 h 2441"/>
              <a:gd name="T92" fmla="*/ 1487813 w 2360"/>
              <a:gd name="T93" fmla="*/ 1449587 h 2441"/>
              <a:gd name="T94" fmla="*/ 1636911 w 2360"/>
              <a:gd name="T95" fmla="*/ 1367071 h 2441"/>
              <a:gd name="T96" fmla="*/ 1665462 w 2360"/>
              <a:gd name="T97" fmla="*/ 1279794 h 2441"/>
              <a:gd name="T98" fmla="*/ 1696392 w 2360"/>
              <a:gd name="T99" fmla="*/ 1269480 h 2441"/>
              <a:gd name="T100" fmla="*/ 1795527 w 2360"/>
              <a:gd name="T101" fmla="*/ 1252024 h 2441"/>
              <a:gd name="T102" fmla="*/ 1824077 w 2360"/>
              <a:gd name="T103" fmla="*/ 1237743 h 2441"/>
              <a:gd name="T104" fmla="*/ 1840732 w 2360"/>
              <a:gd name="T105" fmla="*/ 1196485 h 2441"/>
              <a:gd name="T106" fmla="*/ 1845490 w 2360"/>
              <a:gd name="T107" fmla="*/ 1120316 h 2441"/>
              <a:gd name="T108" fmla="*/ 1866110 w 2360"/>
              <a:gd name="T109" fmla="*/ 1060809 h 2441"/>
              <a:gd name="T110" fmla="*/ 1855007 w 2360"/>
              <a:gd name="T111" fmla="*/ 963218 h 2441"/>
              <a:gd name="T112" fmla="*/ 1840732 w 2360"/>
              <a:gd name="T113" fmla="*/ 924340 h 2441"/>
              <a:gd name="T114" fmla="*/ 1821698 w 2360"/>
              <a:gd name="T115" fmla="*/ 864040 h 2441"/>
              <a:gd name="T116" fmla="*/ 1789975 w 2360"/>
              <a:gd name="T117" fmla="*/ 559365 h 2441"/>
              <a:gd name="T118" fmla="*/ 1724150 w 2360"/>
              <a:gd name="T119" fmla="*/ 545083 h 24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360" h="2441">
                <a:moveTo>
                  <a:pt x="2174" y="687"/>
                </a:moveTo>
                <a:lnTo>
                  <a:pt x="2165" y="683"/>
                </a:lnTo>
                <a:lnTo>
                  <a:pt x="2158" y="676"/>
                </a:lnTo>
                <a:lnTo>
                  <a:pt x="2143" y="670"/>
                </a:lnTo>
                <a:lnTo>
                  <a:pt x="2059" y="625"/>
                </a:lnTo>
                <a:lnTo>
                  <a:pt x="2054" y="629"/>
                </a:lnTo>
                <a:lnTo>
                  <a:pt x="2028" y="638"/>
                </a:lnTo>
                <a:lnTo>
                  <a:pt x="1991" y="630"/>
                </a:lnTo>
                <a:lnTo>
                  <a:pt x="1975" y="630"/>
                </a:lnTo>
                <a:lnTo>
                  <a:pt x="1963" y="632"/>
                </a:lnTo>
                <a:lnTo>
                  <a:pt x="1933" y="645"/>
                </a:lnTo>
                <a:lnTo>
                  <a:pt x="1895" y="649"/>
                </a:lnTo>
                <a:lnTo>
                  <a:pt x="1883" y="654"/>
                </a:lnTo>
                <a:lnTo>
                  <a:pt x="1856" y="679"/>
                </a:lnTo>
                <a:lnTo>
                  <a:pt x="1830" y="658"/>
                </a:lnTo>
                <a:lnTo>
                  <a:pt x="1811" y="649"/>
                </a:lnTo>
                <a:lnTo>
                  <a:pt x="1811" y="645"/>
                </a:lnTo>
                <a:lnTo>
                  <a:pt x="1810" y="641"/>
                </a:lnTo>
                <a:lnTo>
                  <a:pt x="1796" y="639"/>
                </a:lnTo>
                <a:lnTo>
                  <a:pt x="1789" y="649"/>
                </a:lnTo>
                <a:lnTo>
                  <a:pt x="1781" y="650"/>
                </a:lnTo>
                <a:lnTo>
                  <a:pt x="1762" y="641"/>
                </a:lnTo>
                <a:lnTo>
                  <a:pt x="1758" y="627"/>
                </a:lnTo>
                <a:lnTo>
                  <a:pt x="1753" y="627"/>
                </a:lnTo>
                <a:lnTo>
                  <a:pt x="1734" y="638"/>
                </a:lnTo>
                <a:lnTo>
                  <a:pt x="1722" y="656"/>
                </a:lnTo>
                <a:lnTo>
                  <a:pt x="1724" y="667"/>
                </a:lnTo>
                <a:lnTo>
                  <a:pt x="1712" y="676"/>
                </a:lnTo>
                <a:lnTo>
                  <a:pt x="1705" y="663"/>
                </a:lnTo>
                <a:lnTo>
                  <a:pt x="1711" y="645"/>
                </a:lnTo>
                <a:lnTo>
                  <a:pt x="1707" y="636"/>
                </a:lnTo>
                <a:lnTo>
                  <a:pt x="1693" y="636"/>
                </a:lnTo>
                <a:lnTo>
                  <a:pt x="1675" y="649"/>
                </a:lnTo>
                <a:lnTo>
                  <a:pt x="1668" y="649"/>
                </a:lnTo>
                <a:lnTo>
                  <a:pt x="1625" y="616"/>
                </a:lnTo>
                <a:lnTo>
                  <a:pt x="1611" y="620"/>
                </a:lnTo>
                <a:lnTo>
                  <a:pt x="1606" y="645"/>
                </a:lnTo>
                <a:lnTo>
                  <a:pt x="1572" y="638"/>
                </a:lnTo>
                <a:lnTo>
                  <a:pt x="1572" y="614"/>
                </a:lnTo>
                <a:lnTo>
                  <a:pt x="1565" y="610"/>
                </a:lnTo>
                <a:lnTo>
                  <a:pt x="1546" y="592"/>
                </a:lnTo>
                <a:lnTo>
                  <a:pt x="1545" y="583"/>
                </a:lnTo>
                <a:lnTo>
                  <a:pt x="1502" y="578"/>
                </a:lnTo>
                <a:lnTo>
                  <a:pt x="1490" y="594"/>
                </a:lnTo>
                <a:lnTo>
                  <a:pt x="1470" y="583"/>
                </a:lnTo>
                <a:lnTo>
                  <a:pt x="1461" y="567"/>
                </a:lnTo>
                <a:lnTo>
                  <a:pt x="1447" y="569"/>
                </a:lnTo>
                <a:lnTo>
                  <a:pt x="1444" y="572"/>
                </a:lnTo>
                <a:lnTo>
                  <a:pt x="1434" y="572"/>
                </a:lnTo>
                <a:lnTo>
                  <a:pt x="1417" y="565"/>
                </a:lnTo>
                <a:lnTo>
                  <a:pt x="1369" y="556"/>
                </a:lnTo>
                <a:lnTo>
                  <a:pt x="1365" y="552"/>
                </a:lnTo>
                <a:lnTo>
                  <a:pt x="1357" y="534"/>
                </a:lnTo>
                <a:lnTo>
                  <a:pt x="1357" y="527"/>
                </a:lnTo>
                <a:lnTo>
                  <a:pt x="1350" y="514"/>
                </a:lnTo>
                <a:lnTo>
                  <a:pt x="1331" y="504"/>
                </a:lnTo>
                <a:lnTo>
                  <a:pt x="1321" y="514"/>
                </a:lnTo>
                <a:lnTo>
                  <a:pt x="1285" y="518"/>
                </a:lnTo>
                <a:lnTo>
                  <a:pt x="1273" y="513"/>
                </a:lnTo>
                <a:lnTo>
                  <a:pt x="1249" y="478"/>
                </a:lnTo>
                <a:lnTo>
                  <a:pt x="1239" y="471"/>
                </a:lnTo>
                <a:lnTo>
                  <a:pt x="1220" y="467"/>
                </a:lnTo>
                <a:lnTo>
                  <a:pt x="1234" y="32"/>
                </a:lnTo>
                <a:lnTo>
                  <a:pt x="728" y="0"/>
                </a:lnTo>
                <a:lnTo>
                  <a:pt x="718" y="0"/>
                </a:lnTo>
                <a:lnTo>
                  <a:pt x="641" y="1016"/>
                </a:lnTo>
                <a:lnTo>
                  <a:pt x="5" y="953"/>
                </a:lnTo>
                <a:lnTo>
                  <a:pt x="0" y="957"/>
                </a:lnTo>
                <a:lnTo>
                  <a:pt x="7" y="962"/>
                </a:lnTo>
                <a:lnTo>
                  <a:pt x="9" y="968"/>
                </a:lnTo>
                <a:lnTo>
                  <a:pt x="0" y="980"/>
                </a:lnTo>
                <a:lnTo>
                  <a:pt x="9" y="998"/>
                </a:lnTo>
                <a:lnTo>
                  <a:pt x="12" y="1002"/>
                </a:lnTo>
                <a:lnTo>
                  <a:pt x="44" y="1024"/>
                </a:lnTo>
                <a:lnTo>
                  <a:pt x="53" y="1049"/>
                </a:lnTo>
                <a:lnTo>
                  <a:pt x="67" y="1080"/>
                </a:lnTo>
                <a:lnTo>
                  <a:pt x="101" y="1102"/>
                </a:lnTo>
                <a:lnTo>
                  <a:pt x="197" y="1227"/>
                </a:lnTo>
                <a:lnTo>
                  <a:pt x="282" y="1297"/>
                </a:lnTo>
                <a:lnTo>
                  <a:pt x="285" y="1310"/>
                </a:lnTo>
                <a:lnTo>
                  <a:pt x="292" y="1326"/>
                </a:lnTo>
                <a:lnTo>
                  <a:pt x="291" y="1346"/>
                </a:lnTo>
                <a:lnTo>
                  <a:pt x="297" y="1357"/>
                </a:lnTo>
                <a:lnTo>
                  <a:pt x="316" y="1388"/>
                </a:lnTo>
                <a:lnTo>
                  <a:pt x="314" y="1459"/>
                </a:lnTo>
                <a:lnTo>
                  <a:pt x="320" y="1484"/>
                </a:lnTo>
                <a:lnTo>
                  <a:pt x="350" y="1533"/>
                </a:lnTo>
                <a:lnTo>
                  <a:pt x="472" y="1629"/>
                </a:lnTo>
                <a:lnTo>
                  <a:pt x="559" y="1685"/>
                </a:lnTo>
                <a:lnTo>
                  <a:pt x="583" y="1689"/>
                </a:lnTo>
                <a:lnTo>
                  <a:pt x="598" y="1680"/>
                </a:lnTo>
                <a:lnTo>
                  <a:pt x="617" y="1654"/>
                </a:lnTo>
                <a:lnTo>
                  <a:pt x="631" y="1644"/>
                </a:lnTo>
                <a:lnTo>
                  <a:pt x="666" y="1555"/>
                </a:lnTo>
                <a:lnTo>
                  <a:pt x="685" y="1528"/>
                </a:lnTo>
                <a:lnTo>
                  <a:pt x="699" y="1518"/>
                </a:lnTo>
                <a:lnTo>
                  <a:pt x="728" y="1528"/>
                </a:lnTo>
                <a:lnTo>
                  <a:pt x="735" y="1528"/>
                </a:lnTo>
                <a:lnTo>
                  <a:pt x="740" y="1513"/>
                </a:lnTo>
                <a:lnTo>
                  <a:pt x="748" y="1502"/>
                </a:lnTo>
                <a:lnTo>
                  <a:pt x="764" y="1509"/>
                </a:lnTo>
                <a:lnTo>
                  <a:pt x="779" y="1518"/>
                </a:lnTo>
                <a:lnTo>
                  <a:pt x="827" y="1528"/>
                </a:lnTo>
                <a:lnTo>
                  <a:pt x="839" y="1533"/>
                </a:lnTo>
                <a:lnTo>
                  <a:pt x="872" y="1544"/>
                </a:lnTo>
                <a:lnTo>
                  <a:pt x="889" y="1535"/>
                </a:lnTo>
                <a:lnTo>
                  <a:pt x="924" y="1560"/>
                </a:lnTo>
                <a:lnTo>
                  <a:pt x="933" y="1582"/>
                </a:lnTo>
                <a:lnTo>
                  <a:pt x="940" y="1584"/>
                </a:lnTo>
                <a:lnTo>
                  <a:pt x="943" y="1595"/>
                </a:lnTo>
                <a:lnTo>
                  <a:pt x="950" y="1596"/>
                </a:lnTo>
                <a:lnTo>
                  <a:pt x="967" y="1607"/>
                </a:lnTo>
                <a:lnTo>
                  <a:pt x="989" y="1640"/>
                </a:lnTo>
                <a:lnTo>
                  <a:pt x="1024" y="1673"/>
                </a:lnTo>
                <a:lnTo>
                  <a:pt x="1044" y="1702"/>
                </a:lnTo>
                <a:lnTo>
                  <a:pt x="1044" y="1714"/>
                </a:lnTo>
                <a:lnTo>
                  <a:pt x="1100" y="1857"/>
                </a:lnTo>
                <a:lnTo>
                  <a:pt x="1109" y="1883"/>
                </a:lnTo>
                <a:lnTo>
                  <a:pt x="1169" y="1957"/>
                </a:lnTo>
                <a:lnTo>
                  <a:pt x="1174" y="1973"/>
                </a:lnTo>
                <a:lnTo>
                  <a:pt x="1215" y="2020"/>
                </a:lnTo>
                <a:lnTo>
                  <a:pt x="1227" y="2030"/>
                </a:lnTo>
                <a:lnTo>
                  <a:pt x="1244" y="2049"/>
                </a:lnTo>
                <a:lnTo>
                  <a:pt x="1249" y="2062"/>
                </a:lnTo>
                <a:lnTo>
                  <a:pt x="1246" y="2109"/>
                </a:lnTo>
                <a:lnTo>
                  <a:pt x="1258" y="2127"/>
                </a:lnTo>
                <a:lnTo>
                  <a:pt x="1263" y="2180"/>
                </a:lnTo>
                <a:lnTo>
                  <a:pt x="1276" y="2196"/>
                </a:lnTo>
                <a:lnTo>
                  <a:pt x="1319" y="2285"/>
                </a:lnTo>
                <a:lnTo>
                  <a:pt x="1324" y="2310"/>
                </a:lnTo>
                <a:lnTo>
                  <a:pt x="1353" y="2312"/>
                </a:lnTo>
                <a:lnTo>
                  <a:pt x="1386" y="2336"/>
                </a:lnTo>
                <a:lnTo>
                  <a:pt x="1425" y="2349"/>
                </a:lnTo>
                <a:lnTo>
                  <a:pt x="1485" y="2388"/>
                </a:lnTo>
                <a:lnTo>
                  <a:pt x="1567" y="2396"/>
                </a:lnTo>
                <a:lnTo>
                  <a:pt x="1582" y="2401"/>
                </a:lnTo>
                <a:lnTo>
                  <a:pt x="1625" y="2430"/>
                </a:lnTo>
                <a:lnTo>
                  <a:pt x="1649" y="2441"/>
                </a:lnTo>
                <a:lnTo>
                  <a:pt x="1668" y="2414"/>
                </a:lnTo>
                <a:lnTo>
                  <a:pt x="1687" y="2417"/>
                </a:lnTo>
                <a:lnTo>
                  <a:pt x="1690" y="2414"/>
                </a:lnTo>
                <a:lnTo>
                  <a:pt x="1690" y="2401"/>
                </a:lnTo>
                <a:lnTo>
                  <a:pt x="1675" y="2392"/>
                </a:lnTo>
                <a:lnTo>
                  <a:pt x="1676" y="2387"/>
                </a:lnTo>
                <a:lnTo>
                  <a:pt x="1659" y="2361"/>
                </a:lnTo>
                <a:lnTo>
                  <a:pt x="1632" y="2256"/>
                </a:lnTo>
                <a:lnTo>
                  <a:pt x="1618" y="2214"/>
                </a:lnTo>
                <a:lnTo>
                  <a:pt x="1639" y="2151"/>
                </a:lnTo>
                <a:lnTo>
                  <a:pt x="1637" y="2131"/>
                </a:lnTo>
                <a:lnTo>
                  <a:pt x="1630" y="2127"/>
                </a:lnTo>
                <a:lnTo>
                  <a:pt x="1625" y="2126"/>
                </a:lnTo>
                <a:lnTo>
                  <a:pt x="1622" y="2120"/>
                </a:lnTo>
                <a:lnTo>
                  <a:pt x="1622" y="2117"/>
                </a:lnTo>
                <a:lnTo>
                  <a:pt x="1627" y="2113"/>
                </a:lnTo>
                <a:lnTo>
                  <a:pt x="1652" y="2093"/>
                </a:lnTo>
                <a:lnTo>
                  <a:pt x="1670" y="2035"/>
                </a:lnTo>
                <a:lnTo>
                  <a:pt x="1656" y="2031"/>
                </a:lnTo>
                <a:lnTo>
                  <a:pt x="1651" y="2002"/>
                </a:lnTo>
                <a:lnTo>
                  <a:pt x="1664" y="1986"/>
                </a:lnTo>
                <a:lnTo>
                  <a:pt x="1683" y="2001"/>
                </a:lnTo>
                <a:lnTo>
                  <a:pt x="1712" y="1979"/>
                </a:lnTo>
                <a:lnTo>
                  <a:pt x="1719" y="1944"/>
                </a:lnTo>
                <a:lnTo>
                  <a:pt x="1705" y="1935"/>
                </a:lnTo>
                <a:lnTo>
                  <a:pt x="1712" y="1921"/>
                </a:lnTo>
                <a:lnTo>
                  <a:pt x="1719" y="1923"/>
                </a:lnTo>
                <a:lnTo>
                  <a:pt x="1728" y="1924"/>
                </a:lnTo>
                <a:lnTo>
                  <a:pt x="1734" y="1917"/>
                </a:lnTo>
                <a:lnTo>
                  <a:pt x="1743" y="1923"/>
                </a:lnTo>
                <a:lnTo>
                  <a:pt x="1755" y="1923"/>
                </a:lnTo>
                <a:lnTo>
                  <a:pt x="1762" y="1917"/>
                </a:lnTo>
                <a:lnTo>
                  <a:pt x="1763" y="1912"/>
                </a:lnTo>
                <a:lnTo>
                  <a:pt x="1763" y="1888"/>
                </a:lnTo>
                <a:lnTo>
                  <a:pt x="1767" y="1879"/>
                </a:lnTo>
                <a:lnTo>
                  <a:pt x="1775" y="1877"/>
                </a:lnTo>
                <a:lnTo>
                  <a:pt x="1779" y="1881"/>
                </a:lnTo>
                <a:lnTo>
                  <a:pt x="1787" y="1883"/>
                </a:lnTo>
                <a:lnTo>
                  <a:pt x="1832" y="1872"/>
                </a:lnTo>
                <a:lnTo>
                  <a:pt x="1837" y="1868"/>
                </a:lnTo>
                <a:lnTo>
                  <a:pt x="1839" y="1861"/>
                </a:lnTo>
                <a:lnTo>
                  <a:pt x="1835" y="1857"/>
                </a:lnTo>
                <a:lnTo>
                  <a:pt x="1811" y="1841"/>
                </a:lnTo>
                <a:lnTo>
                  <a:pt x="1811" y="1830"/>
                </a:lnTo>
                <a:lnTo>
                  <a:pt x="1854" y="1817"/>
                </a:lnTo>
                <a:lnTo>
                  <a:pt x="1859" y="1810"/>
                </a:lnTo>
                <a:lnTo>
                  <a:pt x="1873" y="1805"/>
                </a:lnTo>
                <a:lnTo>
                  <a:pt x="1875" y="1810"/>
                </a:lnTo>
                <a:lnTo>
                  <a:pt x="1871" y="1816"/>
                </a:lnTo>
                <a:lnTo>
                  <a:pt x="1876" y="1827"/>
                </a:lnTo>
                <a:lnTo>
                  <a:pt x="1883" y="1827"/>
                </a:lnTo>
                <a:lnTo>
                  <a:pt x="1892" y="1821"/>
                </a:lnTo>
                <a:lnTo>
                  <a:pt x="1955" y="1799"/>
                </a:lnTo>
                <a:lnTo>
                  <a:pt x="2064" y="1723"/>
                </a:lnTo>
                <a:lnTo>
                  <a:pt x="2068" y="1696"/>
                </a:lnTo>
                <a:lnTo>
                  <a:pt x="2121" y="1651"/>
                </a:lnTo>
                <a:lnTo>
                  <a:pt x="2121" y="1644"/>
                </a:lnTo>
                <a:lnTo>
                  <a:pt x="2100" y="1613"/>
                </a:lnTo>
                <a:lnTo>
                  <a:pt x="2104" y="1587"/>
                </a:lnTo>
                <a:lnTo>
                  <a:pt x="2136" y="1571"/>
                </a:lnTo>
                <a:lnTo>
                  <a:pt x="2145" y="1573"/>
                </a:lnTo>
                <a:lnTo>
                  <a:pt x="2139" y="1600"/>
                </a:lnTo>
                <a:lnTo>
                  <a:pt x="2143" y="1609"/>
                </a:lnTo>
                <a:lnTo>
                  <a:pt x="2182" y="1604"/>
                </a:lnTo>
                <a:lnTo>
                  <a:pt x="2187" y="1615"/>
                </a:lnTo>
                <a:lnTo>
                  <a:pt x="2264" y="1578"/>
                </a:lnTo>
                <a:lnTo>
                  <a:pt x="2309" y="1575"/>
                </a:lnTo>
                <a:lnTo>
                  <a:pt x="2312" y="1575"/>
                </a:lnTo>
                <a:lnTo>
                  <a:pt x="2309" y="1569"/>
                </a:lnTo>
                <a:lnTo>
                  <a:pt x="2300" y="1560"/>
                </a:lnTo>
                <a:lnTo>
                  <a:pt x="2297" y="1544"/>
                </a:lnTo>
                <a:lnTo>
                  <a:pt x="2302" y="1538"/>
                </a:lnTo>
                <a:lnTo>
                  <a:pt x="2307" y="1524"/>
                </a:lnTo>
                <a:lnTo>
                  <a:pt x="2321" y="1508"/>
                </a:lnTo>
                <a:lnTo>
                  <a:pt x="2336" y="1459"/>
                </a:lnTo>
                <a:lnTo>
                  <a:pt x="2326" y="1439"/>
                </a:lnTo>
                <a:lnTo>
                  <a:pt x="2326" y="1422"/>
                </a:lnTo>
                <a:lnTo>
                  <a:pt x="2327" y="1412"/>
                </a:lnTo>
                <a:lnTo>
                  <a:pt x="2326" y="1399"/>
                </a:lnTo>
                <a:lnTo>
                  <a:pt x="2332" y="1372"/>
                </a:lnTo>
                <a:lnTo>
                  <a:pt x="2344" y="1359"/>
                </a:lnTo>
                <a:lnTo>
                  <a:pt x="2353" y="1337"/>
                </a:lnTo>
                <a:lnTo>
                  <a:pt x="2360" y="1297"/>
                </a:lnTo>
                <a:lnTo>
                  <a:pt x="2360" y="1272"/>
                </a:lnTo>
                <a:lnTo>
                  <a:pt x="2353" y="1238"/>
                </a:lnTo>
                <a:lnTo>
                  <a:pt x="2339" y="1214"/>
                </a:lnTo>
                <a:lnTo>
                  <a:pt x="2332" y="1209"/>
                </a:lnTo>
                <a:lnTo>
                  <a:pt x="2334" y="1194"/>
                </a:lnTo>
                <a:lnTo>
                  <a:pt x="2329" y="1185"/>
                </a:lnTo>
                <a:lnTo>
                  <a:pt x="2321" y="1165"/>
                </a:lnTo>
                <a:lnTo>
                  <a:pt x="2307" y="1154"/>
                </a:lnTo>
                <a:lnTo>
                  <a:pt x="2303" y="1147"/>
                </a:lnTo>
                <a:lnTo>
                  <a:pt x="2312" y="1123"/>
                </a:lnTo>
                <a:lnTo>
                  <a:pt x="2297" y="1089"/>
                </a:lnTo>
                <a:lnTo>
                  <a:pt x="2269" y="1065"/>
                </a:lnTo>
                <a:lnTo>
                  <a:pt x="2262" y="1051"/>
                </a:lnTo>
                <a:lnTo>
                  <a:pt x="2257" y="824"/>
                </a:lnTo>
                <a:lnTo>
                  <a:pt x="2257" y="705"/>
                </a:lnTo>
                <a:lnTo>
                  <a:pt x="2230" y="699"/>
                </a:lnTo>
                <a:lnTo>
                  <a:pt x="2208" y="710"/>
                </a:lnTo>
                <a:lnTo>
                  <a:pt x="2201" y="707"/>
                </a:lnTo>
                <a:lnTo>
                  <a:pt x="2174" y="68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Freeform 179"/>
          <p:cNvSpPr>
            <a:spLocks/>
          </p:cNvSpPr>
          <p:nvPr/>
        </p:nvSpPr>
        <p:spPr bwMode="auto">
          <a:xfrm>
            <a:off x="7074110" y="5016882"/>
            <a:ext cx="471487" cy="873125"/>
          </a:xfrm>
          <a:custGeom>
            <a:avLst/>
            <a:gdLst>
              <a:gd name="T0" fmla="*/ 436444 w 592"/>
              <a:gd name="T1" fmla="*/ 0 h 1100"/>
              <a:gd name="T2" fmla="*/ 152118 w 592"/>
              <a:gd name="T3" fmla="*/ 22225 h 1100"/>
              <a:gd name="T4" fmla="*/ 150525 w 592"/>
              <a:gd name="T5" fmla="*/ 31750 h 1100"/>
              <a:gd name="T6" fmla="*/ 125040 w 592"/>
              <a:gd name="T7" fmla="*/ 56356 h 1100"/>
              <a:gd name="T8" fmla="*/ 115482 w 592"/>
              <a:gd name="T9" fmla="*/ 83344 h 1100"/>
              <a:gd name="T10" fmla="*/ 116279 w 592"/>
              <a:gd name="T11" fmla="*/ 111125 h 1100"/>
              <a:gd name="T12" fmla="*/ 112297 w 592"/>
              <a:gd name="T13" fmla="*/ 128588 h 1100"/>
              <a:gd name="T14" fmla="*/ 88404 w 592"/>
              <a:gd name="T15" fmla="*/ 144463 h 1100"/>
              <a:gd name="T16" fmla="*/ 71679 w 592"/>
              <a:gd name="T17" fmla="*/ 171450 h 1100"/>
              <a:gd name="T18" fmla="*/ 63714 w 592"/>
              <a:gd name="T19" fmla="*/ 178594 h 1100"/>
              <a:gd name="T20" fmla="*/ 63714 w 592"/>
              <a:gd name="T21" fmla="*/ 201613 h 1100"/>
              <a:gd name="T22" fmla="*/ 50972 w 592"/>
              <a:gd name="T23" fmla="*/ 217488 h 1100"/>
              <a:gd name="T24" fmla="*/ 50972 w 592"/>
              <a:gd name="T25" fmla="*/ 236538 h 1100"/>
              <a:gd name="T26" fmla="*/ 43007 w 592"/>
              <a:gd name="T27" fmla="*/ 259556 h 1100"/>
              <a:gd name="T28" fmla="*/ 29468 w 592"/>
              <a:gd name="T29" fmla="*/ 283369 h 1100"/>
              <a:gd name="T30" fmla="*/ 35043 w 592"/>
              <a:gd name="T31" fmla="*/ 311150 h 1100"/>
              <a:gd name="T32" fmla="*/ 48582 w 592"/>
              <a:gd name="T33" fmla="*/ 323850 h 1100"/>
              <a:gd name="T34" fmla="*/ 50175 w 592"/>
              <a:gd name="T35" fmla="*/ 342900 h 1100"/>
              <a:gd name="T36" fmla="*/ 54157 w 592"/>
              <a:gd name="T37" fmla="*/ 348456 h 1100"/>
              <a:gd name="T38" fmla="*/ 54157 w 592"/>
              <a:gd name="T39" fmla="*/ 355600 h 1100"/>
              <a:gd name="T40" fmla="*/ 46989 w 592"/>
              <a:gd name="T41" fmla="*/ 361156 h 1100"/>
              <a:gd name="T42" fmla="*/ 43007 w 592"/>
              <a:gd name="T43" fmla="*/ 378619 h 1100"/>
              <a:gd name="T44" fmla="*/ 44600 w 592"/>
              <a:gd name="T45" fmla="*/ 387350 h 1100"/>
              <a:gd name="T46" fmla="*/ 43007 w 592"/>
              <a:gd name="T47" fmla="*/ 403225 h 1100"/>
              <a:gd name="T48" fmla="*/ 62122 w 592"/>
              <a:gd name="T49" fmla="*/ 437356 h 1100"/>
              <a:gd name="T50" fmla="*/ 63714 w 592"/>
              <a:gd name="T51" fmla="*/ 472281 h 1100"/>
              <a:gd name="T52" fmla="*/ 73272 w 592"/>
              <a:gd name="T53" fmla="*/ 490538 h 1100"/>
              <a:gd name="T54" fmla="*/ 82829 w 592"/>
              <a:gd name="T55" fmla="*/ 500856 h 1100"/>
              <a:gd name="T56" fmla="*/ 83625 w 592"/>
              <a:gd name="T57" fmla="*/ 516731 h 1100"/>
              <a:gd name="T58" fmla="*/ 63714 w 592"/>
              <a:gd name="T59" fmla="*/ 527050 h 1100"/>
              <a:gd name="T60" fmla="*/ 59732 w 592"/>
              <a:gd name="T61" fmla="*/ 534194 h 1100"/>
              <a:gd name="T62" fmla="*/ 50972 w 592"/>
              <a:gd name="T63" fmla="*/ 571500 h 1100"/>
              <a:gd name="T64" fmla="*/ 25486 w 592"/>
              <a:gd name="T65" fmla="*/ 614363 h 1100"/>
              <a:gd name="T66" fmla="*/ 796 w 592"/>
              <a:gd name="T67" fmla="*/ 690563 h 1100"/>
              <a:gd name="T68" fmla="*/ 0 w 592"/>
              <a:gd name="T69" fmla="*/ 745331 h 1100"/>
              <a:gd name="T70" fmla="*/ 263619 w 592"/>
              <a:gd name="T71" fmla="*/ 734219 h 1100"/>
              <a:gd name="T72" fmla="*/ 270786 w 592"/>
              <a:gd name="T73" fmla="*/ 742156 h 1100"/>
              <a:gd name="T74" fmla="*/ 262026 w 592"/>
              <a:gd name="T75" fmla="*/ 769938 h 1100"/>
              <a:gd name="T76" fmla="*/ 263619 w 592"/>
              <a:gd name="T77" fmla="*/ 810419 h 1100"/>
              <a:gd name="T78" fmla="*/ 292290 w 592"/>
              <a:gd name="T79" fmla="*/ 838994 h 1100"/>
              <a:gd name="T80" fmla="*/ 297865 w 592"/>
              <a:gd name="T81" fmla="*/ 873125 h 1100"/>
              <a:gd name="T82" fmla="*/ 316979 w 592"/>
              <a:gd name="T83" fmla="*/ 873125 h 1100"/>
              <a:gd name="T84" fmla="*/ 345651 w 592"/>
              <a:gd name="T85" fmla="*/ 849313 h 1100"/>
              <a:gd name="T86" fmla="*/ 410958 w 592"/>
              <a:gd name="T87" fmla="*/ 827088 h 1100"/>
              <a:gd name="T88" fmla="*/ 425294 w 592"/>
              <a:gd name="T89" fmla="*/ 833438 h 1100"/>
              <a:gd name="T90" fmla="*/ 448391 w 592"/>
              <a:gd name="T91" fmla="*/ 824706 h 1100"/>
              <a:gd name="T92" fmla="*/ 453169 w 592"/>
              <a:gd name="T93" fmla="*/ 831850 h 1100"/>
              <a:gd name="T94" fmla="*/ 466708 w 592"/>
              <a:gd name="T95" fmla="*/ 837406 h 1100"/>
              <a:gd name="T96" fmla="*/ 471487 w 592"/>
              <a:gd name="T97" fmla="*/ 833438 h 1100"/>
              <a:gd name="T98" fmla="*/ 442019 w 592"/>
              <a:gd name="T99" fmla="*/ 566738 h 1100"/>
              <a:gd name="T100" fmla="*/ 438833 w 592"/>
              <a:gd name="T101" fmla="*/ 542925 h 1100"/>
              <a:gd name="T102" fmla="*/ 448391 w 592"/>
              <a:gd name="T103" fmla="*/ 15875 h 1100"/>
              <a:gd name="T104" fmla="*/ 436444 w 592"/>
              <a:gd name="T105" fmla="*/ 0 h 11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92" h="1100">
                <a:moveTo>
                  <a:pt x="548" y="0"/>
                </a:moveTo>
                <a:lnTo>
                  <a:pt x="191" y="28"/>
                </a:lnTo>
                <a:lnTo>
                  <a:pt x="189" y="40"/>
                </a:lnTo>
                <a:lnTo>
                  <a:pt x="157" y="71"/>
                </a:lnTo>
                <a:lnTo>
                  <a:pt x="145" y="105"/>
                </a:lnTo>
                <a:lnTo>
                  <a:pt x="146" y="140"/>
                </a:lnTo>
                <a:lnTo>
                  <a:pt x="141" y="162"/>
                </a:lnTo>
                <a:lnTo>
                  <a:pt x="111" y="182"/>
                </a:lnTo>
                <a:lnTo>
                  <a:pt x="90" y="216"/>
                </a:lnTo>
                <a:lnTo>
                  <a:pt x="80" y="225"/>
                </a:lnTo>
                <a:lnTo>
                  <a:pt x="80" y="254"/>
                </a:lnTo>
                <a:lnTo>
                  <a:pt x="64" y="274"/>
                </a:lnTo>
                <a:lnTo>
                  <a:pt x="64" y="298"/>
                </a:lnTo>
                <a:lnTo>
                  <a:pt x="54" y="327"/>
                </a:lnTo>
                <a:lnTo>
                  <a:pt x="37" y="357"/>
                </a:lnTo>
                <a:lnTo>
                  <a:pt x="44" y="392"/>
                </a:lnTo>
                <a:lnTo>
                  <a:pt x="61" y="408"/>
                </a:lnTo>
                <a:lnTo>
                  <a:pt x="63" y="432"/>
                </a:lnTo>
                <a:lnTo>
                  <a:pt x="68" y="439"/>
                </a:lnTo>
                <a:lnTo>
                  <a:pt x="68" y="448"/>
                </a:lnTo>
                <a:lnTo>
                  <a:pt x="59" y="455"/>
                </a:lnTo>
                <a:lnTo>
                  <a:pt x="54" y="477"/>
                </a:lnTo>
                <a:lnTo>
                  <a:pt x="56" y="488"/>
                </a:lnTo>
                <a:lnTo>
                  <a:pt x="54" y="508"/>
                </a:lnTo>
                <a:lnTo>
                  <a:pt x="78" y="551"/>
                </a:lnTo>
                <a:lnTo>
                  <a:pt x="80" y="595"/>
                </a:lnTo>
                <a:lnTo>
                  <a:pt x="92" y="618"/>
                </a:lnTo>
                <a:lnTo>
                  <a:pt x="104" y="631"/>
                </a:lnTo>
                <a:lnTo>
                  <a:pt x="105" y="651"/>
                </a:lnTo>
                <a:lnTo>
                  <a:pt x="80" y="664"/>
                </a:lnTo>
                <a:lnTo>
                  <a:pt x="75" y="673"/>
                </a:lnTo>
                <a:lnTo>
                  <a:pt x="64" y="720"/>
                </a:lnTo>
                <a:lnTo>
                  <a:pt x="32" y="774"/>
                </a:lnTo>
                <a:lnTo>
                  <a:pt x="1" y="870"/>
                </a:lnTo>
                <a:lnTo>
                  <a:pt x="0" y="939"/>
                </a:lnTo>
                <a:lnTo>
                  <a:pt x="331" y="925"/>
                </a:lnTo>
                <a:lnTo>
                  <a:pt x="340" y="935"/>
                </a:lnTo>
                <a:lnTo>
                  <a:pt x="329" y="970"/>
                </a:lnTo>
                <a:lnTo>
                  <a:pt x="331" y="1021"/>
                </a:lnTo>
                <a:lnTo>
                  <a:pt x="367" y="1057"/>
                </a:lnTo>
                <a:lnTo>
                  <a:pt x="374" y="1100"/>
                </a:lnTo>
                <a:lnTo>
                  <a:pt x="398" y="1100"/>
                </a:lnTo>
                <a:lnTo>
                  <a:pt x="434" y="1070"/>
                </a:lnTo>
                <a:lnTo>
                  <a:pt x="516" y="1042"/>
                </a:lnTo>
                <a:lnTo>
                  <a:pt x="534" y="1050"/>
                </a:lnTo>
                <a:lnTo>
                  <a:pt x="563" y="1039"/>
                </a:lnTo>
                <a:lnTo>
                  <a:pt x="569" y="1048"/>
                </a:lnTo>
                <a:lnTo>
                  <a:pt x="586" y="1055"/>
                </a:lnTo>
                <a:lnTo>
                  <a:pt x="592" y="1050"/>
                </a:lnTo>
                <a:lnTo>
                  <a:pt x="555" y="714"/>
                </a:lnTo>
                <a:lnTo>
                  <a:pt x="551" y="684"/>
                </a:lnTo>
                <a:lnTo>
                  <a:pt x="563" y="20"/>
                </a:lnTo>
                <a:lnTo>
                  <a:pt x="548" y="0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Rectangle 180"/>
          <p:cNvSpPr>
            <a:spLocks noChangeArrowheads="1"/>
          </p:cNvSpPr>
          <p:nvPr/>
        </p:nvSpPr>
        <p:spPr bwMode="auto">
          <a:xfrm>
            <a:off x="7224922" y="5367720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endParaRPr lang="en-US" altLang="en-US"/>
          </a:p>
        </p:txBody>
      </p:sp>
      <p:sp>
        <p:nvSpPr>
          <p:cNvPr id="163" name="Freeform 181"/>
          <p:cNvSpPr>
            <a:spLocks/>
          </p:cNvSpPr>
          <p:nvPr/>
        </p:nvSpPr>
        <p:spPr bwMode="auto">
          <a:xfrm>
            <a:off x="8196472" y="3880232"/>
            <a:ext cx="600075" cy="630238"/>
          </a:xfrm>
          <a:custGeom>
            <a:avLst/>
            <a:gdLst>
              <a:gd name="T0" fmla="*/ 200553 w 757"/>
              <a:gd name="T1" fmla="*/ 0 h 793"/>
              <a:gd name="T2" fmla="*/ 197383 w 757"/>
              <a:gd name="T3" fmla="*/ 27022 h 793"/>
              <a:gd name="T4" fmla="*/ 202932 w 757"/>
              <a:gd name="T5" fmla="*/ 55633 h 793"/>
              <a:gd name="T6" fmla="*/ 187870 w 757"/>
              <a:gd name="T7" fmla="*/ 136697 h 793"/>
              <a:gd name="T8" fmla="*/ 191041 w 757"/>
              <a:gd name="T9" fmla="*/ 159745 h 793"/>
              <a:gd name="T10" fmla="*/ 178358 w 757"/>
              <a:gd name="T11" fmla="*/ 195509 h 793"/>
              <a:gd name="T12" fmla="*/ 147442 w 757"/>
              <a:gd name="T13" fmla="*/ 228888 h 793"/>
              <a:gd name="T14" fmla="*/ 130796 w 757"/>
              <a:gd name="T15" fmla="*/ 240015 h 793"/>
              <a:gd name="T16" fmla="*/ 109393 w 757"/>
              <a:gd name="T17" fmla="*/ 248757 h 793"/>
              <a:gd name="T18" fmla="*/ 97502 w 757"/>
              <a:gd name="T19" fmla="*/ 267831 h 793"/>
              <a:gd name="T20" fmla="*/ 88783 w 757"/>
              <a:gd name="T21" fmla="*/ 319490 h 793"/>
              <a:gd name="T22" fmla="*/ 61831 w 757"/>
              <a:gd name="T23" fmla="*/ 317901 h 793"/>
              <a:gd name="T24" fmla="*/ 38842 w 757"/>
              <a:gd name="T25" fmla="*/ 360022 h 793"/>
              <a:gd name="T26" fmla="*/ 38842 w 757"/>
              <a:gd name="T27" fmla="*/ 399760 h 793"/>
              <a:gd name="T28" fmla="*/ 17439 w 757"/>
              <a:gd name="T29" fmla="*/ 431550 h 793"/>
              <a:gd name="T30" fmla="*/ 3964 w 757"/>
              <a:gd name="T31" fmla="*/ 456187 h 793"/>
              <a:gd name="T32" fmla="*/ 2378 w 757"/>
              <a:gd name="T33" fmla="*/ 482414 h 793"/>
              <a:gd name="T34" fmla="*/ 32501 w 757"/>
              <a:gd name="T35" fmla="*/ 530894 h 793"/>
              <a:gd name="T36" fmla="*/ 53904 w 757"/>
              <a:gd name="T37" fmla="*/ 561095 h 793"/>
              <a:gd name="T38" fmla="*/ 74514 w 757"/>
              <a:gd name="T39" fmla="*/ 567453 h 793"/>
              <a:gd name="T40" fmla="*/ 82441 w 757"/>
              <a:gd name="T41" fmla="*/ 574605 h 793"/>
              <a:gd name="T42" fmla="*/ 99880 w 757"/>
              <a:gd name="T43" fmla="*/ 580169 h 793"/>
              <a:gd name="T44" fmla="*/ 99880 w 757"/>
              <a:gd name="T45" fmla="*/ 599243 h 793"/>
              <a:gd name="T46" fmla="*/ 149821 w 757"/>
              <a:gd name="T47" fmla="*/ 630238 h 793"/>
              <a:gd name="T48" fmla="*/ 178358 w 757"/>
              <a:gd name="T49" fmla="*/ 619111 h 793"/>
              <a:gd name="T50" fmla="*/ 191041 w 757"/>
              <a:gd name="T51" fmla="*/ 601627 h 793"/>
              <a:gd name="T52" fmla="*/ 206895 w 757"/>
              <a:gd name="T53" fmla="*/ 615932 h 793"/>
              <a:gd name="T54" fmla="*/ 251286 w 757"/>
              <a:gd name="T55" fmla="*/ 599243 h 793"/>
              <a:gd name="T56" fmla="*/ 260006 w 757"/>
              <a:gd name="T57" fmla="*/ 576990 h 793"/>
              <a:gd name="T58" fmla="*/ 293300 w 757"/>
              <a:gd name="T59" fmla="*/ 558710 h 793"/>
              <a:gd name="T60" fmla="*/ 325800 w 757"/>
              <a:gd name="T61" fmla="*/ 532484 h 793"/>
              <a:gd name="T62" fmla="*/ 323422 w 757"/>
              <a:gd name="T63" fmla="*/ 500693 h 793"/>
              <a:gd name="T64" fmla="*/ 373362 w 757"/>
              <a:gd name="T65" fmla="*/ 337769 h 793"/>
              <a:gd name="T66" fmla="*/ 395558 w 757"/>
              <a:gd name="T67" fmla="*/ 348101 h 793"/>
              <a:gd name="T68" fmla="*/ 405863 w 757"/>
              <a:gd name="T69" fmla="*/ 365586 h 793"/>
              <a:gd name="T70" fmla="*/ 432815 w 757"/>
              <a:gd name="T71" fmla="*/ 340948 h 793"/>
              <a:gd name="T72" fmla="*/ 455011 w 757"/>
              <a:gd name="T73" fmla="*/ 280547 h 793"/>
              <a:gd name="T74" fmla="*/ 480377 w 757"/>
              <a:gd name="T75" fmla="*/ 260679 h 793"/>
              <a:gd name="T76" fmla="*/ 499402 w 757"/>
              <a:gd name="T77" fmla="*/ 243194 h 793"/>
              <a:gd name="T78" fmla="*/ 514463 w 757"/>
              <a:gd name="T79" fmla="*/ 214583 h 793"/>
              <a:gd name="T80" fmla="*/ 510500 w 757"/>
              <a:gd name="T81" fmla="*/ 202662 h 793"/>
              <a:gd name="T82" fmla="*/ 516049 w 757"/>
              <a:gd name="T83" fmla="*/ 161335 h 793"/>
              <a:gd name="T84" fmla="*/ 581843 w 757"/>
              <a:gd name="T85" fmla="*/ 198688 h 793"/>
              <a:gd name="T86" fmla="*/ 594526 w 757"/>
              <a:gd name="T87" fmla="*/ 200277 h 793"/>
              <a:gd name="T88" fmla="*/ 586599 w 757"/>
              <a:gd name="T89" fmla="*/ 131929 h 793"/>
              <a:gd name="T90" fmla="*/ 575501 w 757"/>
              <a:gd name="T91" fmla="*/ 115239 h 793"/>
              <a:gd name="T92" fmla="*/ 554098 w 757"/>
              <a:gd name="T93" fmla="*/ 117623 h 793"/>
              <a:gd name="T94" fmla="*/ 500987 w 757"/>
              <a:gd name="T95" fmla="*/ 127955 h 793"/>
              <a:gd name="T96" fmla="*/ 480377 w 757"/>
              <a:gd name="T97" fmla="*/ 146234 h 793"/>
              <a:gd name="T98" fmla="*/ 457389 w 757"/>
              <a:gd name="T99" fmla="*/ 133518 h 793"/>
              <a:gd name="T100" fmla="*/ 439949 w 757"/>
              <a:gd name="T101" fmla="*/ 156566 h 793"/>
              <a:gd name="T102" fmla="*/ 419339 w 757"/>
              <a:gd name="T103" fmla="*/ 177230 h 793"/>
              <a:gd name="T104" fmla="*/ 386046 w 757"/>
              <a:gd name="T105" fmla="*/ 212993 h 793"/>
              <a:gd name="T106" fmla="*/ 359886 w 757"/>
              <a:gd name="T107" fmla="*/ 131929 h 793"/>
              <a:gd name="T108" fmla="*/ 202932 w 757"/>
              <a:gd name="T109" fmla="*/ 2384 h 7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57" h="793">
                <a:moveTo>
                  <a:pt x="256" y="3"/>
                </a:moveTo>
                <a:lnTo>
                  <a:pt x="253" y="0"/>
                </a:lnTo>
                <a:lnTo>
                  <a:pt x="241" y="10"/>
                </a:lnTo>
                <a:lnTo>
                  <a:pt x="249" y="34"/>
                </a:lnTo>
                <a:lnTo>
                  <a:pt x="225" y="56"/>
                </a:lnTo>
                <a:lnTo>
                  <a:pt x="256" y="70"/>
                </a:lnTo>
                <a:lnTo>
                  <a:pt x="246" y="152"/>
                </a:lnTo>
                <a:lnTo>
                  <a:pt x="237" y="172"/>
                </a:lnTo>
                <a:lnTo>
                  <a:pt x="237" y="188"/>
                </a:lnTo>
                <a:lnTo>
                  <a:pt x="241" y="201"/>
                </a:lnTo>
                <a:lnTo>
                  <a:pt x="242" y="228"/>
                </a:lnTo>
                <a:lnTo>
                  <a:pt x="225" y="246"/>
                </a:lnTo>
                <a:lnTo>
                  <a:pt x="217" y="250"/>
                </a:lnTo>
                <a:lnTo>
                  <a:pt x="186" y="288"/>
                </a:lnTo>
                <a:lnTo>
                  <a:pt x="184" y="295"/>
                </a:lnTo>
                <a:lnTo>
                  <a:pt x="165" y="302"/>
                </a:lnTo>
                <a:lnTo>
                  <a:pt x="152" y="299"/>
                </a:lnTo>
                <a:lnTo>
                  <a:pt x="138" y="313"/>
                </a:lnTo>
                <a:lnTo>
                  <a:pt x="136" y="324"/>
                </a:lnTo>
                <a:lnTo>
                  <a:pt x="123" y="337"/>
                </a:lnTo>
                <a:lnTo>
                  <a:pt x="106" y="377"/>
                </a:lnTo>
                <a:lnTo>
                  <a:pt x="112" y="402"/>
                </a:lnTo>
                <a:lnTo>
                  <a:pt x="94" y="425"/>
                </a:lnTo>
                <a:lnTo>
                  <a:pt x="78" y="400"/>
                </a:lnTo>
                <a:lnTo>
                  <a:pt x="65" y="400"/>
                </a:lnTo>
                <a:lnTo>
                  <a:pt x="49" y="453"/>
                </a:lnTo>
                <a:lnTo>
                  <a:pt x="51" y="480"/>
                </a:lnTo>
                <a:lnTo>
                  <a:pt x="49" y="503"/>
                </a:lnTo>
                <a:lnTo>
                  <a:pt x="37" y="512"/>
                </a:lnTo>
                <a:lnTo>
                  <a:pt x="22" y="543"/>
                </a:lnTo>
                <a:lnTo>
                  <a:pt x="0" y="545"/>
                </a:lnTo>
                <a:lnTo>
                  <a:pt x="5" y="574"/>
                </a:lnTo>
                <a:lnTo>
                  <a:pt x="5" y="592"/>
                </a:lnTo>
                <a:lnTo>
                  <a:pt x="3" y="607"/>
                </a:lnTo>
                <a:lnTo>
                  <a:pt x="7" y="621"/>
                </a:lnTo>
                <a:lnTo>
                  <a:pt x="41" y="668"/>
                </a:lnTo>
                <a:lnTo>
                  <a:pt x="63" y="703"/>
                </a:lnTo>
                <a:lnTo>
                  <a:pt x="68" y="706"/>
                </a:lnTo>
                <a:lnTo>
                  <a:pt x="75" y="706"/>
                </a:lnTo>
                <a:lnTo>
                  <a:pt x="94" y="714"/>
                </a:lnTo>
                <a:lnTo>
                  <a:pt x="97" y="719"/>
                </a:lnTo>
                <a:lnTo>
                  <a:pt x="104" y="723"/>
                </a:lnTo>
                <a:lnTo>
                  <a:pt x="114" y="730"/>
                </a:lnTo>
                <a:lnTo>
                  <a:pt x="126" y="730"/>
                </a:lnTo>
                <a:lnTo>
                  <a:pt x="133" y="734"/>
                </a:lnTo>
                <a:lnTo>
                  <a:pt x="126" y="754"/>
                </a:lnTo>
                <a:lnTo>
                  <a:pt x="150" y="779"/>
                </a:lnTo>
                <a:lnTo>
                  <a:pt x="189" y="793"/>
                </a:lnTo>
                <a:lnTo>
                  <a:pt x="205" y="793"/>
                </a:lnTo>
                <a:lnTo>
                  <a:pt x="225" y="779"/>
                </a:lnTo>
                <a:lnTo>
                  <a:pt x="227" y="766"/>
                </a:lnTo>
                <a:lnTo>
                  <a:pt x="241" y="757"/>
                </a:lnTo>
                <a:lnTo>
                  <a:pt x="254" y="770"/>
                </a:lnTo>
                <a:lnTo>
                  <a:pt x="261" y="775"/>
                </a:lnTo>
                <a:lnTo>
                  <a:pt x="275" y="772"/>
                </a:lnTo>
                <a:lnTo>
                  <a:pt x="317" y="754"/>
                </a:lnTo>
                <a:lnTo>
                  <a:pt x="323" y="726"/>
                </a:lnTo>
                <a:lnTo>
                  <a:pt x="328" y="726"/>
                </a:lnTo>
                <a:lnTo>
                  <a:pt x="338" y="737"/>
                </a:lnTo>
                <a:lnTo>
                  <a:pt x="370" y="703"/>
                </a:lnTo>
                <a:lnTo>
                  <a:pt x="384" y="710"/>
                </a:lnTo>
                <a:lnTo>
                  <a:pt x="411" y="670"/>
                </a:lnTo>
                <a:lnTo>
                  <a:pt x="403" y="656"/>
                </a:lnTo>
                <a:lnTo>
                  <a:pt x="408" y="630"/>
                </a:lnTo>
                <a:lnTo>
                  <a:pt x="435" y="574"/>
                </a:lnTo>
                <a:lnTo>
                  <a:pt x="471" y="425"/>
                </a:lnTo>
                <a:lnTo>
                  <a:pt x="478" y="425"/>
                </a:lnTo>
                <a:lnTo>
                  <a:pt x="499" y="438"/>
                </a:lnTo>
                <a:lnTo>
                  <a:pt x="500" y="449"/>
                </a:lnTo>
                <a:lnTo>
                  <a:pt x="512" y="460"/>
                </a:lnTo>
                <a:lnTo>
                  <a:pt x="535" y="454"/>
                </a:lnTo>
                <a:lnTo>
                  <a:pt x="546" y="429"/>
                </a:lnTo>
                <a:lnTo>
                  <a:pt x="562" y="373"/>
                </a:lnTo>
                <a:lnTo>
                  <a:pt x="574" y="353"/>
                </a:lnTo>
                <a:lnTo>
                  <a:pt x="594" y="362"/>
                </a:lnTo>
                <a:lnTo>
                  <a:pt x="606" y="328"/>
                </a:lnTo>
                <a:lnTo>
                  <a:pt x="618" y="324"/>
                </a:lnTo>
                <a:lnTo>
                  <a:pt x="630" y="306"/>
                </a:lnTo>
                <a:lnTo>
                  <a:pt x="642" y="277"/>
                </a:lnTo>
                <a:lnTo>
                  <a:pt x="649" y="270"/>
                </a:lnTo>
                <a:lnTo>
                  <a:pt x="651" y="262"/>
                </a:lnTo>
                <a:lnTo>
                  <a:pt x="644" y="255"/>
                </a:lnTo>
                <a:lnTo>
                  <a:pt x="647" y="212"/>
                </a:lnTo>
                <a:lnTo>
                  <a:pt x="651" y="203"/>
                </a:lnTo>
                <a:lnTo>
                  <a:pt x="659" y="199"/>
                </a:lnTo>
                <a:lnTo>
                  <a:pt x="734" y="250"/>
                </a:lnTo>
                <a:lnTo>
                  <a:pt x="746" y="253"/>
                </a:lnTo>
                <a:lnTo>
                  <a:pt x="750" y="252"/>
                </a:lnTo>
                <a:lnTo>
                  <a:pt x="757" y="208"/>
                </a:lnTo>
                <a:lnTo>
                  <a:pt x="740" y="166"/>
                </a:lnTo>
                <a:lnTo>
                  <a:pt x="731" y="163"/>
                </a:lnTo>
                <a:lnTo>
                  <a:pt x="726" y="145"/>
                </a:lnTo>
                <a:lnTo>
                  <a:pt x="711" y="152"/>
                </a:lnTo>
                <a:lnTo>
                  <a:pt x="699" y="148"/>
                </a:lnTo>
                <a:lnTo>
                  <a:pt x="687" y="143"/>
                </a:lnTo>
                <a:lnTo>
                  <a:pt x="632" y="161"/>
                </a:lnTo>
                <a:lnTo>
                  <a:pt x="627" y="177"/>
                </a:lnTo>
                <a:lnTo>
                  <a:pt x="606" y="184"/>
                </a:lnTo>
                <a:lnTo>
                  <a:pt x="586" y="181"/>
                </a:lnTo>
                <a:lnTo>
                  <a:pt x="577" y="168"/>
                </a:lnTo>
                <a:lnTo>
                  <a:pt x="567" y="192"/>
                </a:lnTo>
                <a:lnTo>
                  <a:pt x="555" y="197"/>
                </a:lnTo>
                <a:lnTo>
                  <a:pt x="545" y="217"/>
                </a:lnTo>
                <a:lnTo>
                  <a:pt x="529" y="223"/>
                </a:lnTo>
                <a:lnTo>
                  <a:pt x="495" y="262"/>
                </a:lnTo>
                <a:lnTo>
                  <a:pt x="487" y="268"/>
                </a:lnTo>
                <a:lnTo>
                  <a:pt x="478" y="282"/>
                </a:lnTo>
                <a:lnTo>
                  <a:pt x="454" y="166"/>
                </a:lnTo>
                <a:lnTo>
                  <a:pt x="290" y="201"/>
                </a:lnTo>
                <a:lnTo>
                  <a:pt x="256" y="3"/>
                </a:lnTo>
              </a:path>
            </a:pathLst>
          </a:custGeom>
          <a:solidFill>
            <a:srgbClr val="007A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Rectangle 182"/>
          <p:cNvSpPr>
            <a:spLocks noChangeArrowheads="1"/>
          </p:cNvSpPr>
          <p:nvPr/>
        </p:nvSpPr>
        <p:spPr bwMode="auto">
          <a:xfrm>
            <a:off x="8279022" y="4235832"/>
            <a:ext cx="225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WV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65" name="Freeform 183"/>
          <p:cNvSpPr>
            <a:spLocks/>
          </p:cNvSpPr>
          <p:nvPr/>
        </p:nvSpPr>
        <p:spPr bwMode="auto">
          <a:xfrm>
            <a:off x="8361572" y="3503995"/>
            <a:ext cx="782638" cy="536575"/>
          </a:xfrm>
          <a:custGeom>
            <a:avLst/>
            <a:gdLst>
              <a:gd name="T0" fmla="*/ 195263 w 986"/>
              <a:gd name="T1" fmla="*/ 508794 h 676"/>
              <a:gd name="T2" fmla="*/ 547688 w 986"/>
              <a:gd name="T3" fmla="*/ 437356 h 676"/>
              <a:gd name="T4" fmla="*/ 660400 w 986"/>
              <a:gd name="T5" fmla="*/ 415925 h 676"/>
              <a:gd name="T6" fmla="*/ 661988 w 986"/>
              <a:gd name="T7" fmla="*/ 414338 h 676"/>
              <a:gd name="T8" fmla="*/ 665957 w 986"/>
              <a:gd name="T9" fmla="*/ 411163 h 676"/>
              <a:gd name="T10" fmla="*/ 667544 w 986"/>
              <a:gd name="T11" fmla="*/ 400844 h 676"/>
              <a:gd name="T12" fmla="*/ 679450 w 986"/>
              <a:gd name="T13" fmla="*/ 388144 h 676"/>
              <a:gd name="T14" fmla="*/ 692944 w 986"/>
              <a:gd name="T15" fmla="*/ 386556 h 676"/>
              <a:gd name="T16" fmla="*/ 704057 w 986"/>
              <a:gd name="T17" fmla="*/ 389731 h 676"/>
              <a:gd name="T18" fmla="*/ 736600 w 986"/>
              <a:gd name="T19" fmla="*/ 365125 h 676"/>
              <a:gd name="T20" fmla="*/ 740569 w 986"/>
              <a:gd name="T21" fmla="*/ 346869 h 676"/>
              <a:gd name="T22" fmla="*/ 762000 w 986"/>
              <a:gd name="T23" fmla="*/ 324644 h 676"/>
              <a:gd name="T24" fmla="*/ 781050 w 986"/>
              <a:gd name="T25" fmla="*/ 311944 h 676"/>
              <a:gd name="T26" fmla="*/ 782638 w 986"/>
              <a:gd name="T27" fmla="*/ 306388 h 676"/>
              <a:gd name="T28" fmla="*/ 765175 w 986"/>
              <a:gd name="T29" fmla="*/ 292100 h 676"/>
              <a:gd name="T30" fmla="*/ 757238 w 986"/>
              <a:gd name="T31" fmla="*/ 284956 h 676"/>
              <a:gd name="T32" fmla="*/ 748507 w 986"/>
              <a:gd name="T33" fmla="*/ 280194 h 676"/>
              <a:gd name="T34" fmla="*/ 743744 w 986"/>
              <a:gd name="T35" fmla="*/ 274638 h 676"/>
              <a:gd name="T36" fmla="*/ 729457 w 986"/>
              <a:gd name="T37" fmla="*/ 269875 h 676"/>
              <a:gd name="T38" fmla="*/ 724694 w 986"/>
              <a:gd name="T39" fmla="*/ 248444 h 676"/>
              <a:gd name="T40" fmla="*/ 708025 w 986"/>
              <a:gd name="T41" fmla="*/ 246063 h 676"/>
              <a:gd name="T42" fmla="*/ 705644 w 986"/>
              <a:gd name="T43" fmla="*/ 244475 h 676"/>
              <a:gd name="T44" fmla="*/ 702469 w 986"/>
              <a:gd name="T45" fmla="*/ 211138 h 676"/>
              <a:gd name="T46" fmla="*/ 711200 w 986"/>
              <a:gd name="T47" fmla="*/ 207169 h 676"/>
              <a:gd name="T48" fmla="*/ 709613 w 986"/>
              <a:gd name="T49" fmla="*/ 188119 h 676"/>
              <a:gd name="T50" fmla="*/ 698500 w 986"/>
              <a:gd name="T51" fmla="*/ 177800 h 676"/>
              <a:gd name="T52" fmla="*/ 698500 w 986"/>
              <a:gd name="T53" fmla="*/ 170656 h 676"/>
              <a:gd name="T54" fmla="*/ 702469 w 986"/>
              <a:gd name="T55" fmla="*/ 166688 h 676"/>
              <a:gd name="T56" fmla="*/ 717550 w 986"/>
              <a:gd name="T57" fmla="*/ 150813 h 676"/>
              <a:gd name="T58" fmla="*/ 723107 w 986"/>
              <a:gd name="T59" fmla="*/ 123825 h 676"/>
              <a:gd name="T60" fmla="*/ 723107 w 986"/>
              <a:gd name="T61" fmla="*/ 116681 h 676"/>
              <a:gd name="T62" fmla="*/ 732632 w 986"/>
              <a:gd name="T63" fmla="*/ 100806 h 676"/>
              <a:gd name="T64" fmla="*/ 738188 w 986"/>
              <a:gd name="T65" fmla="*/ 96044 h 676"/>
              <a:gd name="T66" fmla="*/ 727075 w 986"/>
              <a:gd name="T67" fmla="*/ 87313 h 676"/>
              <a:gd name="T68" fmla="*/ 696119 w 986"/>
              <a:gd name="T69" fmla="*/ 84931 h 676"/>
              <a:gd name="T70" fmla="*/ 694532 w 986"/>
              <a:gd name="T71" fmla="*/ 78581 h 676"/>
              <a:gd name="T72" fmla="*/ 687388 w 986"/>
              <a:gd name="T73" fmla="*/ 74613 h 676"/>
              <a:gd name="T74" fmla="*/ 686594 w 986"/>
              <a:gd name="T75" fmla="*/ 61913 h 676"/>
              <a:gd name="T76" fmla="*/ 669925 w 986"/>
              <a:gd name="T77" fmla="*/ 28575 h 676"/>
              <a:gd name="T78" fmla="*/ 660400 w 986"/>
              <a:gd name="T79" fmla="*/ 25400 h 676"/>
              <a:gd name="T80" fmla="*/ 654844 w 986"/>
              <a:gd name="T81" fmla="*/ 21431 h 676"/>
              <a:gd name="T82" fmla="*/ 650875 w 986"/>
              <a:gd name="T83" fmla="*/ 21431 h 676"/>
              <a:gd name="T84" fmla="*/ 646907 w 986"/>
              <a:gd name="T85" fmla="*/ 17463 h 676"/>
              <a:gd name="T86" fmla="*/ 642938 w 986"/>
              <a:gd name="T87" fmla="*/ 7144 h 676"/>
              <a:gd name="T88" fmla="*/ 635000 w 986"/>
              <a:gd name="T89" fmla="*/ 0 h 676"/>
              <a:gd name="T90" fmla="*/ 93663 w 986"/>
              <a:gd name="T91" fmla="*/ 115094 h 676"/>
              <a:gd name="T92" fmla="*/ 84138 w 986"/>
              <a:gd name="T93" fmla="*/ 69056 h 676"/>
              <a:gd name="T94" fmla="*/ 53975 w 986"/>
              <a:gd name="T95" fmla="*/ 99219 h 676"/>
              <a:gd name="T96" fmla="*/ 49213 w 986"/>
              <a:gd name="T97" fmla="*/ 100806 h 676"/>
              <a:gd name="T98" fmla="*/ 45244 w 986"/>
              <a:gd name="T99" fmla="*/ 96044 h 676"/>
              <a:gd name="T100" fmla="*/ 42069 w 986"/>
              <a:gd name="T101" fmla="*/ 96044 h 676"/>
              <a:gd name="T102" fmla="*/ 34131 w 986"/>
              <a:gd name="T103" fmla="*/ 113506 h 676"/>
              <a:gd name="T104" fmla="*/ 9525 w 986"/>
              <a:gd name="T105" fmla="*/ 136525 h 676"/>
              <a:gd name="T106" fmla="*/ 0 w 986"/>
              <a:gd name="T107" fmla="*/ 142081 h 676"/>
              <a:gd name="T108" fmla="*/ 38100 w 986"/>
              <a:gd name="T109" fmla="*/ 379413 h 676"/>
              <a:gd name="T110" fmla="*/ 65088 w 986"/>
              <a:gd name="T111" fmla="*/ 536575 h 676"/>
              <a:gd name="T112" fmla="*/ 195263 w 986"/>
              <a:gd name="T113" fmla="*/ 508794 h 6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86" h="676">
                <a:moveTo>
                  <a:pt x="246" y="641"/>
                </a:moveTo>
                <a:lnTo>
                  <a:pt x="690" y="551"/>
                </a:lnTo>
                <a:lnTo>
                  <a:pt x="832" y="524"/>
                </a:lnTo>
                <a:lnTo>
                  <a:pt x="834" y="522"/>
                </a:lnTo>
                <a:lnTo>
                  <a:pt x="839" y="518"/>
                </a:lnTo>
                <a:lnTo>
                  <a:pt x="841" y="505"/>
                </a:lnTo>
                <a:lnTo>
                  <a:pt x="856" y="489"/>
                </a:lnTo>
                <a:lnTo>
                  <a:pt x="873" y="487"/>
                </a:lnTo>
                <a:lnTo>
                  <a:pt x="887" y="491"/>
                </a:lnTo>
                <a:lnTo>
                  <a:pt x="928" y="460"/>
                </a:lnTo>
                <a:lnTo>
                  <a:pt x="933" y="437"/>
                </a:lnTo>
                <a:lnTo>
                  <a:pt x="960" y="409"/>
                </a:lnTo>
                <a:lnTo>
                  <a:pt x="984" y="393"/>
                </a:lnTo>
                <a:lnTo>
                  <a:pt x="986" y="386"/>
                </a:lnTo>
                <a:lnTo>
                  <a:pt x="964" y="368"/>
                </a:lnTo>
                <a:lnTo>
                  <a:pt x="954" y="359"/>
                </a:lnTo>
                <a:lnTo>
                  <a:pt x="943" y="353"/>
                </a:lnTo>
                <a:lnTo>
                  <a:pt x="937" y="346"/>
                </a:lnTo>
                <a:lnTo>
                  <a:pt x="919" y="340"/>
                </a:lnTo>
                <a:lnTo>
                  <a:pt x="913" y="313"/>
                </a:lnTo>
                <a:lnTo>
                  <a:pt x="892" y="310"/>
                </a:lnTo>
                <a:lnTo>
                  <a:pt x="889" y="308"/>
                </a:lnTo>
                <a:lnTo>
                  <a:pt x="885" y="266"/>
                </a:lnTo>
                <a:lnTo>
                  <a:pt x="896" y="261"/>
                </a:lnTo>
                <a:lnTo>
                  <a:pt x="894" y="237"/>
                </a:lnTo>
                <a:lnTo>
                  <a:pt x="880" y="224"/>
                </a:lnTo>
                <a:lnTo>
                  <a:pt x="880" y="215"/>
                </a:lnTo>
                <a:lnTo>
                  <a:pt x="885" y="210"/>
                </a:lnTo>
                <a:lnTo>
                  <a:pt x="904" y="190"/>
                </a:lnTo>
                <a:lnTo>
                  <a:pt x="911" y="156"/>
                </a:lnTo>
                <a:lnTo>
                  <a:pt x="911" y="147"/>
                </a:lnTo>
                <a:lnTo>
                  <a:pt x="923" y="127"/>
                </a:lnTo>
                <a:lnTo>
                  <a:pt x="930" y="121"/>
                </a:lnTo>
                <a:lnTo>
                  <a:pt x="916" y="110"/>
                </a:lnTo>
                <a:lnTo>
                  <a:pt x="877" y="107"/>
                </a:lnTo>
                <a:lnTo>
                  <a:pt x="875" y="99"/>
                </a:lnTo>
                <a:lnTo>
                  <a:pt x="866" y="94"/>
                </a:lnTo>
                <a:lnTo>
                  <a:pt x="865" y="78"/>
                </a:lnTo>
                <a:lnTo>
                  <a:pt x="844" y="36"/>
                </a:lnTo>
                <a:lnTo>
                  <a:pt x="832" y="32"/>
                </a:lnTo>
                <a:lnTo>
                  <a:pt x="825" y="27"/>
                </a:lnTo>
                <a:lnTo>
                  <a:pt x="820" y="27"/>
                </a:lnTo>
                <a:lnTo>
                  <a:pt x="815" y="22"/>
                </a:lnTo>
                <a:lnTo>
                  <a:pt x="810" y="9"/>
                </a:lnTo>
                <a:lnTo>
                  <a:pt x="800" y="0"/>
                </a:lnTo>
                <a:lnTo>
                  <a:pt x="118" y="145"/>
                </a:lnTo>
                <a:lnTo>
                  <a:pt x="106" y="87"/>
                </a:lnTo>
                <a:lnTo>
                  <a:pt x="68" y="125"/>
                </a:lnTo>
                <a:lnTo>
                  <a:pt x="62" y="127"/>
                </a:lnTo>
                <a:lnTo>
                  <a:pt x="57" y="121"/>
                </a:lnTo>
                <a:lnTo>
                  <a:pt x="53" y="121"/>
                </a:lnTo>
                <a:lnTo>
                  <a:pt x="43" y="143"/>
                </a:lnTo>
                <a:lnTo>
                  <a:pt x="12" y="172"/>
                </a:lnTo>
                <a:lnTo>
                  <a:pt x="0" y="179"/>
                </a:lnTo>
                <a:lnTo>
                  <a:pt x="48" y="478"/>
                </a:lnTo>
                <a:lnTo>
                  <a:pt x="82" y="676"/>
                </a:lnTo>
                <a:lnTo>
                  <a:pt x="246" y="641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Rectangle 184"/>
          <p:cNvSpPr>
            <a:spLocks noChangeArrowheads="1"/>
          </p:cNvSpPr>
          <p:nvPr/>
        </p:nvSpPr>
        <p:spPr bwMode="auto">
          <a:xfrm>
            <a:off x="8617160" y="3707195"/>
            <a:ext cx="195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PA</a:t>
            </a:r>
            <a:endParaRPr lang="en-US" altLang="en-US"/>
          </a:p>
        </p:txBody>
      </p:sp>
      <p:sp>
        <p:nvSpPr>
          <p:cNvPr id="167" name="Freeform 186"/>
          <p:cNvSpPr>
            <a:spLocks/>
          </p:cNvSpPr>
          <p:nvPr/>
        </p:nvSpPr>
        <p:spPr bwMode="auto">
          <a:xfrm>
            <a:off x="9056897" y="3600832"/>
            <a:ext cx="185738" cy="434975"/>
          </a:xfrm>
          <a:custGeom>
            <a:avLst/>
            <a:gdLst>
              <a:gd name="T0" fmla="*/ 0 w 232"/>
              <a:gd name="T1" fmla="*/ 324845 h 549"/>
              <a:gd name="T2" fmla="*/ 5604 w 232"/>
              <a:gd name="T3" fmla="*/ 327222 h 549"/>
              <a:gd name="T4" fmla="*/ 23217 w 232"/>
              <a:gd name="T5" fmla="*/ 356537 h 549"/>
              <a:gd name="T6" fmla="*/ 64048 w 232"/>
              <a:gd name="T7" fmla="*/ 385060 h 549"/>
              <a:gd name="T8" fmla="*/ 95271 w 232"/>
              <a:gd name="T9" fmla="*/ 392191 h 549"/>
              <a:gd name="T10" fmla="*/ 102476 w 232"/>
              <a:gd name="T11" fmla="*/ 415167 h 549"/>
              <a:gd name="T12" fmla="*/ 110482 w 232"/>
              <a:gd name="T13" fmla="*/ 434975 h 549"/>
              <a:gd name="T14" fmla="*/ 128095 w 232"/>
              <a:gd name="T15" fmla="*/ 404867 h 549"/>
              <a:gd name="T16" fmla="*/ 141705 w 232"/>
              <a:gd name="T17" fmla="*/ 358914 h 549"/>
              <a:gd name="T18" fmla="*/ 169726 w 232"/>
              <a:gd name="T19" fmla="*/ 311376 h 549"/>
              <a:gd name="T20" fmla="*/ 185738 w 232"/>
              <a:gd name="T21" fmla="*/ 270176 h 549"/>
              <a:gd name="T22" fmla="*/ 180134 w 232"/>
              <a:gd name="T23" fmla="*/ 196491 h 549"/>
              <a:gd name="T24" fmla="*/ 166524 w 232"/>
              <a:gd name="T25" fmla="*/ 136276 h 549"/>
              <a:gd name="T26" fmla="*/ 140905 w 232"/>
              <a:gd name="T27" fmla="*/ 146576 h 549"/>
              <a:gd name="T28" fmla="*/ 132098 w 232"/>
              <a:gd name="T29" fmla="*/ 141030 h 549"/>
              <a:gd name="T30" fmla="*/ 124092 w 232"/>
              <a:gd name="T31" fmla="*/ 143407 h 549"/>
              <a:gd name="T32" fmla="*/ 133699 w 232"/>
              <a:gd name="T33" fmla="*/ 112507 h 549"/>
              <a:gd name="T34" fmla="*/ 144908 w 232"/>
              <a:gd name="T35" fmla="*/ 106169 h 549"/>
              <a:gd name="T36" fmla="*/ 147309 w 232"/>
              <a:gd name="T37" fmla="*/ 76061 h 549"/>
              <a:gd name="T38" fmla="*/ 160119 w 232"/>
              <a:gd name="T39" fmla="*/ 60215 h 549"/>
              <a:gd name="T40" fmla="*/ 42432 w 232"/>
              <a:gd name="T41" fmla="*/ 0 h 549"/>
              <a:gd name="T42" fmla="*/ 27220 w 232"/>
              <a:gd name="T43" fmla="*/ 20600 h 549"/>
              <a:gd name="T44" fmla="*/ 21616 w 232"/>
              <a:gd name="T45" fmla="*/ 54669 h 549"/>
              <a:gd name="T46" fmla="*/ 2402 w 232"/>
              <a:gd name="T47" fmla="*/ 74477 h 549"/>
              <a:gd name="T48" fmla="*/ 13610 w 232"/>
              <a:gd name="T49" fmla="*/ 91907 h 549"/>
              <a:gd name="T50" fmla="*/ 6405 w 232"/>
              <a:gd name="T51" fmla="*/ 114884 h 549"/>
              <a:gd name="T52" fmla="*/ 12009 w 232"/>
              <a:gd name="T53" fmla="*/ 149745 h 549"/>
              <a:gd name="T54" fmla="*/ 33625 w 232"/>
              <a:gd name="T55" fmla="*/ 173515 h 549"/>
              <a:gd name="T56" fmla="*/ 52839 w 232"/>
              <a:gd name="T57" fmla="*/ 183815 h 549"/>
              <a:gd name="T58" fmla="*/ 69652 w 232"/>
              <a:gd name="T59" fmla="*/ 195699 h 549"/>
              <a:gd name="T60" fmla="*/ 85664 w 232"/>
              <a:gd name="T61" fmla="*/ 215507 h 549"/>
              <a:gd name="T62" fmla="*/ 44833 w 232"/>
              <a:gd name="T63" fmla="*/ 250368 h 549"/>
              <a:gd name="T64" fmla="*/ 8006 w 232"/>
              <a:gd name="T65" fmla="*/ 293153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2" h="549">
                <a:moveTo>
                  <a:pt x="10" y="370"/>
                </a:moveTo>
                <a:lnTo>
                  <a:pt x="0" y="410"/>
                </a:lnTo>
                <a:lnTo>
                  <a:pt x="0" y="417"/>
                </a:lnTo>
                <a:lnTo>
                  <a:pt x="7" y="413"/>
                </a:lnTo>
                <a:lnTo>
                  <a:pt x="15" y="435"/>
                </a:lnTo>
                <a:lnTo>
                  <a:pt x="29" y="450"/>
                </a:lnTo>
                <a:lnTo>
                  <a:pt x="42" y="464"/>
                </a:lnTo>
                <a:lnTo>
                  <a:pt x="80" y="486"/>
                </a:lnTo>
                <a:lnTo>
                  <a:pt x="90" y="490"/>
                </a:lnTo>
                <a:lnTo>
                  <a:pt x="119" y="495"/>
                </a:lnTo>
                <a:lnTo>
                  <a:pt x="128" y="497"/>
                </a:lnTo>
                <a:lnTo>
                  <a:pt x="128" y="524"/>
                </a:lnTo>
                <a:lnTo>
                  <a:pt x="128" y="542"/>
                </a:lnTo>
                <a:lnTo>
                  <a:pt x="138" y="549"/>
                </a:lnTo>
                <a:lnTo>
                  <a:pt x="148" y="537"/>
                </a:lnTo>
                <a:lnTo>
                  <a:pt x="160" y="511"/>
                </a:lnTo>
                <a:lnTo>
                  <a:pt x="160" y="486"/>
                </a:lnTo>
                <a:lnTo>
                  <a:pt x="177" y="453"/>
                </a:lnTo>
                <a:lnTo>
                  <a:pt x="188" y="430"/>
                </a:lnTo>
                <a:lnTo>
                  <a:pt x="212" y="393"/>
                </a:lnTo>
                <a:lnTo>
                  <a:pt x="222" y="366"/>
                </a:lnTo>
                <a:lnTo>
                  <a:pt x="232" y="341"/>
                </a:lnTo>
                <a:lnTo>
                  <a:pt x="230" y="325"/>
                </a:lnTo>
                <a:lnTo>
                  <a:pt x="225" y="248"/>
                </a:lnTo>
                <a:lnTo>
                  <a:pt x="220" y="190"/>
                </a:lnTo>
                <a:lnTo>
                  <a:pt x="208" y="172"/>
                </a:lnTo>
                <a:lnTo>
                  <a:pt x="184" y="180"/>
                </a:lnTo>
                <a:lnTo>
                  <a:pt x="176" y="185"/>
                </a:lnTo>
                <a:lnTo>
                  <a:pt x="167" y="183"/>
                </a:lnTo>
                <a:lnTo>
                  <a:pt x="165" y="178"/>
                </a:lnTo>
                <a:lnTo>
                  <a:pt x="159" y="183"/>
                </a:lnTo>
                <a:lnTo>
                  <a:pt x="155" y="181"/>
                </a:lnTo>
                <a:lnTo>
                  <a:pt x="155" y="171"/>
                </a:lnTo>
                <a:lnTo>
                  <a:pt x="167" y="142"/>
                </a:lnTo>
                <a:lnTo>
                  <a:pt x="174" y="136"/>
                </a:lnTo>
                <a:lnTo>
                  <a:pt x="181" y="134"/>
                </a:lnTo>
                <a:lnTo>
                  <a:pt x="179" y="111"/>
                </a:lnTo>
                <a:lnTo>
                  <a:pt x="184" y="96"/>
                </a:lnTo>
                <a:lnTo>
                  <a:pt x="191" y="85"/>
                </a:lnTo>
                <a:lnTo>
                  <a:pt x="200" y="76"/>
                </a:lnTo>
                <a:lnTo>
                  <a:pt x="191" y="51"/>
                </a:lnTo>
                <a:lnTo>
                  <a:pt x="53" y="0"/>
                </a:lnTo>
                <a:lnTo>
                  <a:pt x="46" y="6"/>
                </a:lnTo>
                <a:lnTo>
                  <a:pt x="34" y="26"/>
                </a:lnTo>
                <a:lnTo>
                  <a:pt x="34" y="35"/>
                </a:lnTo>
                <a:lnTo>
                  <a:pt x="27" y="69"/>
                </a:lnTo>
                <a:lnTo>
                  <a:pt x="8" y="89"/>
                </a:lnTo>
                <a:lnTo>
                  <a:pt x="3" y="94"/>
                </a:lnTo>
                <a:lnTo>
                  <a:pt x="3" y="103"/>
                </a:lnTo>
                <a:lnTo>
                  <a:pt x="17" y="116"/>
                </a:lnTo>
                <a:lnTo>
                  <a:pt x="19" y="140"/>
                </a:lnTo>
                <a:lnTo>
                  <a:pt x="8" y="145"/>
                </a:lnTo>
                <a:lnTo>
                  <a:pt x="12" y="187"/>
                </a:lnTo>
                <a:lnTo>
                  <a:pt x="15" y="189"/>
                </a:lnTo>
                <a:lnTo>
                  <a:pt x="36" y="192"/>
                </a:lnTo>
                <a:lnTo>
                  <a:pt x="42" y="219"/>
                </a:lnTo>
                <a:lnTo>
                  <a:pt x="60" y="225"/>
                </a:lnTo>
                <a:lnTo>
                  <a:pt x="66" y="232"/>
                </a:lnTo>
                <a:lnTo>
                  <a:pt x="77" y="238"/>
                </a:lnTo>
                <a:lnTo>
                  <a:pt x="87" y="247"/>
                </a:lnTo>
                <a:lnTo>
                  <a:pt x="109" y="265"/>
                </a:lnTo>
                <a:lnTo>
                  <a:pt x="107" y="272"/>
                </a:lnTo>
                <a:lnTo>
                  <a:pt x="83" y="288"/>
                </a:lnTo>
                <a:lnTo>
                  <a:pt x="56" y="316"/>
                </a:lnTo>
                <a:lnTo>
                  <a:pt x="51" y="339"/>
                </a:lnTo>
                <a:lnTo>
                  <a:pt x="10" y="370"/>
                </a:lnTo>
              </a:path>
            </a:pathLst>
          </a:custGeom>
          <a:solidFill>
            <a:schemeClr val="folHlink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Rectangle 187"/>
          <p:cNvSpPr>
            <a:spLocks noChangeArrowheads="1"/>
          </p:cNvSpPr>
          <p:nvPr/>
        </p:nvSpPr>
        <p:spPr bwMode="auto">
          <a:xfrm>
            <a:off x="9512510" y="3861182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NJ</a:t>
            </a:r>
            <a:endParaRPr lang="en-US" altLang="en-US" sz="1100"/>
          </a:p>
        </p:txBody>
      </p:sp>
      <p:sp>
        <p:nvSpPr>
          <p:cNvPr id="169" name="Freeform 188"/>
          <p:cNvSpPr>
            <a:spLocks/>
          </p:cNvSpPr>
          <p:nvPr/>
        </p:nvSpPr>
        <p:spPr bwMode="auto">
          <a:xfrm>
            <a:off x="9220410" y="3213482"/>
            <a:ext cx="444500" cy="242888"/>
          </a:xfrm>
          <a:custGeom>
            <a:avLst/>
            <a:gdLst>
              <a:gd name="T0" fmla="*/ 92075 w 560"/>
              <a:gd name="T1" fmla="*/ 78581 h 306"/>
              <a:gd name="T2" fmla="*/ 237331 w 560"/>
              <a:gd name="T3" fmla="*/ 39688 h 306"/>
              <a:gd name="T4" fmla="*/ 243681 w 560"/>
              <a:gd name="T5" fmla="*/ 39688 h 306"/>
              <a:gd name="T6" fmla="*/ 243681 w 560"/>
              <a:gd name="T7" fmla="*/ 25400 h 306"/>
              <a:gd name="T8" fmla="*/ 266700 w 560"/>
              <a:gd name="T9" fmla="*/ 794 h 306"/>
              <a:gd name="T10" fmla="*/ 284956 w 560"/>
              <a:gd name="T11" fmla="*/ 5556 h 306"/>
              <a:gd name="T12" fmla="*/ 306388 w 560"/>
              <a:gd name="T13" fmla="*/ 38894 h 306"/>
              <a:gd name="T14" fmla="*/ 308769 w 560"/>
              <a:gd name="T15" fmla="*/ 53181 h 306"/>
              <a:gd name="T16" fmla="*/ 292894 w 560"/>
              <a:gd name="T17" fmla="*/ 74613 h 306"/>
              <a:gd name="T18" fmla="*/ 288925 w 560"/>
              <a:gd name="T19" fmla="*/ 104775 h 306"/>
              <a:gd name="T20" fmla="*/ 322263 w 560"/>
              <a:gd name="T21" fmla="*/ 113506 h 306"/>
              <a:gd name="T22" fmla="*/ 356394 w 560"/>
              <a:gd name="T23" fmla="*/ 157957 h 306"/>
              <a:gd name="T24" fmla="*/ 400050 w 560"/>
              <a:gd name="T25" fmla="*/ 177007 h 306"/>
              <a:gd name="T26" fmla="*/ 425450 w 560"/>
              <a:gd name="T27" fmla="*/ 146844 h 306"/>
              <a:gd name="T28" fmla="*/ 409575 w 560"/>
              <a:gd name="T29" fmla="*/ 130969 h 306"/>
              <a:gd name="T30" fmla="*/ 396081 w 560"/>
              <a:gd name="T31" fmla="*/ 113506 h 306"/>
              <a:gd name="T32" fmla="*/ 411956 w 560"/>
              <a:gd name="T33" fmla="*/ 115888 h 306"/>
              <a:gd name="T34" fmla="*/ 444500 w 560"/>
              <a:gd name="T35" fmla="*/ 177007 h 306"/>
              <a:gd name="T36" fmla="*/ 431006 w 560"/>
              <a:gd name="T37" fmla="*/ 180975 h 306"/>
              <a:gd name="T38" fmla="*/ 396875 w 560"/>
              <a:gd name="T39" fmla="*/ 202407 h 306"/>
              <a:gd name="T40" fmla="*/ 365919 w 560"/>
              <a:gd name="T41" fmla="*/ 223044 h 306"/>
              <a:gd name="T42" fmla="*/ 364331 w 560"/>
              <a:gd name="T43" fmla="*/ 211138 h 306"/>
              <a:gd name="T44" fmla="*/ 356394 w 560"/>
              <a:gd name="T45" fmla="*/ 195263 h 306"/>
              <a:gd name="T46" fmla="*/ 327819 w 560"/>
              <a:gd name="T47" fmla="*/ 238919 h 306"/>
              <a:gd name="T48" fmla="*/ 314325 w 560"/>
              <a:gd name="T49" fmla="*/ 230982 h 306"/>
              <a:gd name="T50" fmla="*/ 307975 w 560"/>
              <a:gd name="T51" fmla="*/ 225425 h 306"/>
              <a:gd name="T52" fmla="*/ 296863 w 560"/>
              <a:gd name="T53" fmla="*/ 215900 h 306"/>
              <a:gd name="T54" fmla="*/ 273844 w 560"/>
              <a:gd name="T55" fmla="*/ 203994 h 306"/>
              <a:gd name="T56" fmla="*/ 260350 w 560"/>
              <a:gd name="T57" fmla="*/ 182563 h 306"/>
              <a:gd name="T58" fmla="*/ 207169 w 560"/>
              <a:gd name="T59" fmla="*/ 177800 h 306"/>
              <a:gd name="T60" fmla="*/ 92075 w 560"/>
              <a:gd name="T61" fmla="*/ 216694 h 306"/>
              <a:gd name="T62" fmla="*/ 82550 w 560"/>
              <a:gd name="T63" fmla="*/ 207963 h 306"/>
              <a:gd name="T64" fmla="*/ 0 w 560"/>
              <a:gd name="T65" fmla="*/ 223838 h 3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0" h="306">
                <a:moveTo>
                  <a:pt x="1" y="128"/>
                </a:moveTo>
                <a:lnTo>
                  <a:pt x="116" y="99"/>
                </a:lnTo>
                <a:lnTo>
                  <a:pt x="295" y="58"/>
                </a:lnTo>
                <a:lnTo>
                  <a:pt x="299" y="50"/>
                </a:lnTo>
                <a:lnTo>
                  <a:pt x="304" y="47"/>
                </a:lnTo>
                <a:lnTo>
                  <a:pt x="307" y="50"/>
                </a:lnTo>
                <a:lnTo>
                  <a:pt x="312" y="45"/>
                </a:lnTo>
                <a:lnTo>
                  <a:pt x="307" y="32"/>
                </a:lnTo>
                <a:lnTo>
                  <a:pt x="324" y="27"/>
                </a:lnTo>
                <a:lnTo>
                  <a:pt x="336" y="1"/>
                </a:lnTo>
                <a:lnTo>
                  <a:pt x="348" y="0"/>
                </a:lnTo>
                <a:lnTo>
                  <a:pt x="359" y="7"/>
                </a:lnTo>
                <a:lnTo>
                  <a:pt x="365" y="32"/>
                </a:lnTo>
                <a:lnTo>
                  <a:pt x="386" y="49"/>
                </a:lnTo>
                <a:lnTo>
                  <a:pt x="393" y="58"/>
                </a:lnTo>
                <a:lnTo>
                  <a:pt x="389" y="67"/>
                </a:lnTo>
                <a:lnTo>
                  <a:pt x="381" y="74"/>
                </a:lnTo>
                <a:lnTo>
                  <a:pt x="369" y="94"/>
                </a:lnTo>
                <a:lnTo>
                  <a:pt x="362" y="117"/>
                </a:lnTo>
                <a:lnTo>
                  <a:pt x="364" y="132"/>
                </a:lnTo>
                <a:lnTo>
                  <a:pt x="386" y="130"/>
                </a:lnTo>
                <a:lnTo>
                  <a:pt x="406" y="143"/>
                </a:lnTo>
                <a:lnTo>
                  <a:pt x="439" y="177"/>
                </a:lnTo>
                <a:lnTo>
                  <a:pt x="449" y="199"/>
                </a:lnTo>
                <a:lnTo>
                  <a:pt x="465" y="219"/>
                </a:lnTo>
                <a:lnTo>
                  <a:pt x="504" y="223"/>
                </a:lnTo>
                <a:lnTo>
                  <a:pt x="524" y="212"/>
                </a:lnTo>
                <a:lnTo>
                  <a:pt x="536" y="185"/>
                </a:lnTo>
                <a:lnTo>
                  <a:pt x="529" y="179"/>
                </a:lnTo>
                <a:lnTo>
                  <a:pt x="516" y="165"/>
                </a:lnTo>
                <a:lnTo>
                  <a:pt x="497" y="154"/>
                </a:lnTo>
                <a:lnTo>
                  <a:pt x="499" y="143"/>
                </a:lnTo>
                <a:lnTo>
                  <a:pt x="512" y="145"/>
                </a:lnTo>
                <a:lnTo>
                  <a:pt x="519" y="146"/>
                </a:lnTo>
                <a:lnTo>
                  <a:pt x="545" y="185"/>
                </a:lnTo>
                <a:lnTo>
                  <a:pt x="560" y="223"/>
                </a:lnTo>
                <a:lnTo>
                  <a:pt x="559" y="241"/>
                </a:lnTo>
                <a:lnTo>
                  <a:pt x="543" y="228"/>
                </a:lnTo>
                <a:lnTo>
                  <a:pt x="524" y="243"/>
                </a:lnTo>
                <a:lnTo>
                  <a:pt x="500" y="255"/>
                </a:lnTo>
                <a:lnTo>
                  <a:pt x="471" y="281"/>
                </a:lnTo>
                <a:lnTo>
                  <a:pt x="461" y="281"/>
                </a:lnTo>
                <a:lnTo>
                  <a:pt x="458" y="275"/>
                </a:lnTo>
                <a:lnTo>
                  <a:pt x="459" y="266"/>
                </a:lnTo>
                <a:lnTo>
                  <a:pt x="454" y="246"/>
                </a:lnTo>
                <a:lnTo>
                  <a:pt x="449" y="246"/>
                </a:lnTo>
                <a:lnTo>
                  <a:pt x="432" y="275"/>
                </a:lnTo>
                <a:lnTo>
                  <a:pt x="413" y="301"/>
                </a:lnTo>
                <a:lnTo>
                  <a:pt x="408" y="306"/>
                </a:lnTo>
                <a:lnTo>
                  <a:pt x="396" y="291"/>
                </a:lnTo>
                <a:lnTo>
                  <a:pt x="394" y="286"/>
                </a:lnTo>
                <a:lnTo>
                  <a:pt x="388" y="284"/>
                </a:lnTo>
                <a:lnTo>
                  <a:pt x="384" y="279"/>
                </a:lnTo>
                <a:lnTo>
                  <a:pt x="374" y="272"/>
                </a:lnTo>
                <a:lnTo>
                  <a:pt x="372" y="266"/>
                </a:lnTo>
                <a:lnTo>
                  <a:pt x="345" y="257"/>
                </a:lnTo>
                <a:lnTo>
                  <a:pt x="336" y="235"/>
                </a:lnTo>
                <a:lnTo>
                  <a:pt x="328" y="230"/>
                </a:lnTo>
                <a:lnTo>
                  <a:pt x="319" y="210"/>
                </a:lnTo>
                <a:lnTo>
                  <a:pt x="261" y="224"/>
                </a:lnTo>
                <a:lnTo>
                  <a:pt x="118" y="266"/>
                </a:lnTo>
                <a:lnTo>
                  <a:pt x="116" y="273"/>
                </a:lnTo>
                <a:lnTo>
                  <a:pt x="113" y="275"/>
                </a:lnTo>
                <a:lnTo>
                  <a:pt x="104" y="262"/>
                </a:lnTo>
                <a:lnTo>
                  <a:pt x="7" y="290"/>
                </a:lnTo>
                <a:lnTo>
                  <a:pt x="0" y="282"/>
                </a:lnTo>
                <a:lnTo>
                  <a:pt x="1" y="128"/>
                </a:lnTo>
              </a:path>
            </a:pathLst>
          </a:custGeom>
          <a:solidFill>
            <a:srgbClr val="007A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Rectangle 189"/>
          <p:cNvSpPr>
            <a:spLocks noChangeArrowheads="1"/>
          </p:cNvSpPr>
          <p:nvPr/>
        </p:nvSpPr>
        <p:spPr bwMode="auto">
          <a:xfrm>
            <a:off x="9791910" y="3299207"/>
            <a:ext cx="217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MA</a:t>
            </a:r>
            <a:endParaRPr lang="en-US" altLang="en-US" sz="1100"/>
          </a:p>
        </p:txBody>
      </p:sp>
      <p:sp>
        <p:nvSpPr>
          <p:cNvPr id="171" name="Rectangle 193"/>
          <p:cNvSpPr>
            <a:spLocks noChangeArrowheads="1"/>
          </p:cNvSpPr>
          <p:nvPr/>
        </p:nvSpPr>
        <p:spPr bwMode="auto">
          <a:xfrm>
            <a:off x="7113797" y="3183320"/>
            <a:ext cx="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" name="Freeform 195"/>
          <p:cNvSpPr>
            <a:spLocks/>
          </p:cNvSpPr>
          <p:nvPr/>
        </p:nvSpPr>
        <p:spPr bwMode="auto">
          <a:xfrm>
            <a:off x="7650372" y="5648707"/>
            <a:ext cx="1220788" cy="979488"/>
          </a:xfrm>
          <a:custGeom>
            <a:avLst/>
            <a:gdLst>
              <a:gd name="T0" fmla="*/ 2381 w 1538"/>
              <a:gd name="T1" fmla="*/ 81756 h 1234"/>
              <a:gd name="T2" fmla="*/ 794 w 1538"/>
              <a:gd name="T3" fmla="*/ 103188 h 1234"/>
              <a:gd name="T4" fmla="*/ 23019 w 1538"/>
              <a:gd name="T5" fmla="*/ 127794 h 1234"/>
              <a:gd name="T6" fmla="*/ 29369 w 1538"/>
              <a:gd name="T7" fmla="*/ 159544 h 1234"/>
              <a:gd name="T8" fmla="*/ 40481 w 1538"/>
              <a:gd name="T9" fmla="*/ 172244 h 1234"/>
              <a:gd name="T10" fmla="*/ 32544 w 1538"/>
              <a:gd name="T11" fmla="*/ 195263 h 1234"/>
              <a:gd name="T12" fmla="*/ 65088 w 1538"/>
              <a:gd name="T13" fmla="*/ 185738 h 1234"/>
              <a:gd name="T14" fmla="*/ 84138 w 1538"/>
              <a:gd name="T15" fmla="*/ 159544 h 1234"/>
              <a:gd name="T16" fmla="*/ 103188 w 1538"/>
              <a:gd name="T17" fmla="*/ 157956 h 1234"/>
              <a:gd name="T18" fmla="*/ 89694 w 1538"/>
              <a:gd name="T19" fmla="*/ 179388 h 1234"/>
              <a:gd name="T20" fmla="*/ 185738 w 1538"/>
              <a:gd name="T21" fmla="*/ 149225 h 1234"/>
              <a:gd name="T22" fmla="*/ 182563 w 1538"/>
              <a:gd name="T23" fmla="*/ 165100 h 1234"/>
              <a:gd name="T24" fmla="*/ 245269 w 1538"/>
              <a:gd name="T25" fmla="*/ 182563 h 1234"/>
              <a:gd name="T26" fmla="*/ 283369 w 1538"/>
              <a:gd name="T27" fmla="*/ 189706 h 1234"/>
              <a:gd name="T28" fmla="*/ 311944 w 1538"/>
              <a:gd name="T29" fmla="*/ 200025 h 1234"/>
              <a:gd name="T30" fmla="*/ 310356 w 1538"/>
              <a:gd name="T31" fmla="*/ 208756 h 1234"/>
              <a:gd name="T32" fmla="*/ 354013 w 1538"/>
              <a:gd name="T33" fmla="*/ 254794 h 1234"/>
              <a:gd name="T34" fmla="*/ 344488 w 1538"/>
              <a:gd name="T35" fmla="*/ 265906 h 1234"/>
              <a:gd name="T36" fmla="*/ 341313 w 1538"/>
              <a:gd name="T37" fmla="*/ 274638 h 1234"/>
              <a:gd name="T38" fmla="*/ 402431 w 1538"/>
              <a:gd name="T39" fmla="*/ 254794 h 1234"/>
              <a:gd name="T40" fmla="*/ 490538 w 1538"/>
              <a:gd name="T41" fmla="*/ 217488 h 1234"/>
              <a:gd name="T42" fmla="*/ 494506 w 1538"/>
              <a:gd name="T43" fmla="*/ 184150 h 1234"/>
              <a:gd name="T44" fmla="*/ 608806 w 1538"/>
              <a:gd name="T45" fmla="*/ 223044 h 1234"/>
              <a:gd name="T46" fmla="*/ 681038 w 1538"/>
              <a:gd name="T47" fmla="*/ 293688 h 1234"/>
              <a:gd name="T48" fmla="*/ 731044 w 1538"/>
              <a:gd name="T49" fmla="*/ 317500 h 1234"/>
              <a:gd name="T50" fmla="*/ 759619 w 1538"/>
              <a:gd name="T51" fmla="*/ 372269 h 1234"/>
              <a:gd name="T52" fmla="*/ 755650 w 1538"/>
              <a:gd name="T53" fmla="*/ 501650 h 1234"/>
              <a:gd name="T54" fmla="*/ 788194 w 1538"/>
              <a:gd name="T55" fmla="*/ 570707 h 1234"/>
              <a:gd name="T56" fmla="*/ 781050 w 1538"/>
              <a:gd name="T57" fmla="*/ 523875 h 1234"/>
              <a:gd name="T58" fmla="*/ 806450 w 1538"/>
              <a:gd name="T59" fmla="*/ 540544 h 1234"/>
              <a:gd name="T60" fmla="*/ 820738 w 1538"/>
              <a:gd name="T61" fmla="*/ 526257 h 1234"/>
              <a:gd name="T62" fmla="*/ 819150 w 1538"/>
              <a:gd name="T63" fmla="*/ 554832 h 1234"/>
              <a:gd name="T64" fmla="*/ 796132 w 1538"/>
              <a:gd name="T65" fmla="*/ 598488 h 1234"/>
              <a:gd name="T66" fmla="*/ 819150 w 1538"/>
              <a:gd name="T67" fmla="*/ 638969 h 1234"/>
              <a:gd name="T68" fmla="*/ 880269 w 1538"/>
              <a:gd name="T69" fmla="*/ 715169 h 1234"/>
              <a:gd name="T70" fmla="*/ 901700 w 1538"/>
              <a:gd name="T71" fmla="*/ 723900 h 1234"/>
              <a:gd name="T72" fmla="*/ 928688 w 1538"/>
              <a:gd name="T73" fmla="*/ 773907 h 1234"/>
              <a:gd name="T74" fmla="*/ 978694 w 1538"/>
              <a:gd name="T75" fmla="*/ 858838 h 1234"/>
              <a:gd name="T76" fmla="*/ 1068388 w 1538"/>
              <a:gd name="T77" fmla="*/ 927894 h 1234"/>
              <a:gd name="T78" fmla="*/ 1100932 w 1538"/>
              <a:gd name="T79" fmla="*/ 946150 h 1234"/>
              <a:gd name="T80" fmla="*/ 1090613 w 1538"/>
              <a:gd name="T81" fmla="*/ 956469 h 1234"/>
              <a:gd name="T82" fmla="*/ 1079500 w 1538"/>
              <a:gd name="T83" fmla="*/ 966788 h 1234"/>
              <a:gd name="T84" fmla="*/ 1114425 w 1538"/>
              <a:gd name="T85" fmla="*/ 972344 h 1234"/>
              <a:gd name="T86" fmla="*/ 1201738 w 1538"/>
              <a:gd name="T87" fmla="*/ 922338 h 1234"/>
              <a:gd name="T88" fmla="*/ 1196182 w 1538"/>
              <a:gd name="T89" fmla="*/ 865982 h 1234"/>
              <a:gd name="T90" fmla="*/ 1205707 w 1538"/>
              <a:gd name="T91" fmla="*/ 777875 h 1234"/>
              <a:gd name="T92" fmla="*/ 1196182 w 1538"/>
              <a:gd name="T93" fmla="*/ 642938 h 1234"/>
              <a:gd name="T94" fmla="*/ 1123157 w 1538"/>
              <a:gd name="T95" fmla="*/ 506413 h 1234"/>
              <a:gd name="T96" fmla="*/ 1089025 w 1538"/>
              <a:gd name="T97" fmla="*/ 446088 h 1234"/>
              <a:gd name="T98" fmla="*/ 1087438 w 1538"/>
              <a:gd name="T99" fmla="*/ 394494 h 1234"/>
              <a:gd name="T100" fmla="*/ 1023938 w 1538"/>
              <a:gd name="T101" fmla="*/ 303213 h 1234"/>
              <a:gd name="T102" fmla="*/ 977900 w 1538"/>
              <a:gd name="T103" fmla="*/ 247650 h 1234"/>
              <a:gd name="T104" fmla="*/ 911225 w 1538"/>
              <a:gd name="T105" fmla="*/ 84931 h 1234"/>
              <a:gd name="T106" fmla="*/ 896144 w 1538"/>
              <a:gd name="T107" fmla="*/ 64294 h 1234"/>
              <a:gd name="T108" fmla="*/ 873125 w 1538"/>
              <a:gd name="T109" fmla="*/ 14288 h 1234"/>
              <a:gd name="T110" fmla="*/ 811213 w 1538"/>
              <a:gd name="T111" fmla="*/ 8731 h 1234"/>
              <a:gd name="T112" fmla="*/ 815975 w 1538"/>
              <a:gd name="T113" fmla="*/ 67469 h 1234"/>
              <a:gd name="T114" fmla="*/ 788194 w 1538"/>
              <a:gd name="T115" fmla="*/ 79375 h 1234"/>
              <a:gd name="T116" fmla="*/ 387350 w 1538"/>
              <a:gd name="T117" fmla="*/ 70644 h 1234"/>
              <a:gd name="T118" fmla="*/ 373856 w 1538"/>
              <a:gd name="T119" fmla="*/ 35719 h 12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38" h="1234">
                <a:moveTo>
                  <a:pt x="471" y="45"/>
                </a:moveTo>
                <a:lnTo>
                  <a:pt x="3" y="94"/>
                </a:lnTo>
                <a:lnTo>
                  <a:pt x="3" y="103"/>
                </a:lnTo>
                <a:lnTo>
                  <a:pt x="5" y="109"/>
                </a:lnTo>
                <a:lnTo>
                  <a:pt x="0" y="114"/>
                </a:lnTo>
                <a:lnTo>
                  <a:pt x="1" y="130"/>
                </a:lnTo>
                <a:lnTo>
                  <a:pt x="15" y="152"/>
                </a:lnTo>
                <a:lnTo>
                  <a:pt x="24" y="161"/>
                </a:lnTo>
                <a:lnTo>
                  <a:pt x="29" y="161"/>
                </a:lnTo>
                <a:lnTo>
                  <a:pt x="42" y="172"/>
                </a:lnTo>
                <a:lnTo>
                  <a:pt x="46" y="181"/>
                </a:lnTo>
                <a:lnTo>
                  <a:pt x="37" y="201"/>
                </a:lnTo>
                <a:lnTo>
                  <a:pt x="37" y="207"/>
                </a:lnTo>
                <a:lnTo>
                  <a:pt x="48" y="212"/>
                </a:lnTo>
                <a:lnTo>
                  <a:pt x="51" y="217"/>
                </a:lnTo>
                <a:lnTo>
                  <a:pt x="51" y="221"/>
                </a:lnTo>
                <a:lnTo>
                  <a:pt x="41" y="232"/>
                </a:lnTo>
                <a:lnTo>
                  <a:pt x="41" y="246"/>
                </a:lnTo>
                <a:lnTo>
                  <a:pt x="44" y="248"/>
                </a:lnTo>
                <a:lnTo>
                  <a:pt x="73" y="239"/>
                </a:lnTo>
                <a:lnTo>
                  <a:pt x="82" y="234"/>
                </a:lnTo>
                <a:lnTo>
                  <a:pt x="90" y="205"/>
                </a:lnTo>
                <a:lnTo>
                  <a:pt x="95" y="197"/>
                </a:lnTo>
                <a:lnTo>
                  <a:pt x="106" y="201"/>
                </a:lnTo>
                <a:lnTo>
                  <a:pt x="116" y="201"/>
                </a:lnTo>
                <a:lnTo>
                  <a:pt x="121" y="197"/>
                </a:lnTo>
                <a:lnTo>
                  <a:pt x="130" y="199"/>
                </a:lnTo>
                <a:lnTo>
                  <a:pt x="128" y="207"/>
                </a:lnTo>
                <a:lnTo>
                  <a:pt x="109" y="223"/>
                </a:lnTo>
                <a:lnTo>
                  <a:pt x="113" y="226"/>
                </a:lnTo>
                <a:lnTo>
                  <a:pt x="128" y="217"/>
                </a:lnTo>
                <a:lnTo>
                  <a:pt x="150" y="217"/>
                </a:lnTo>
                <a:lnTo>
                  <a:pt x="234" y="188"/>
                </a:lnTo>
                <a:lnTo>
                  <a:pt x="246" y="188"/>
                </a:lnTo>
                <a:lnTo>
                  <a:pt x="246" y="194"/>
                </a:lnTo>
                <a:lnTo>
                  <a:pt x="230" y="208"/>
                </a:lnTo>
                <a:lnTo>
                  <a:pt x="237" y="212"/>
                </a:lnTo>
                <a:lnTo>
                  <a:pt x="273" y="216"/>
                </a:lnTo>
                <a:lnTo>
                  <a:pt x="309" y="230"/>
                </a:lnTo>
                <a:lnTo>
                  <a:pt x="347" y="248"/>
                </a:lnTo>
                <a:lnTo>
                  <a:pt x="357" y="254"/>
                </a:lnTo>
                <a:lnTo>
                  <a:pt x="357" y="239"/>
                </a:lnTo>
                <a:lnTo>
                  <a:pt x="364" y="234"/>
                </a:lnTo>
                <a:lnTo>
                  <a:pt x="371" y="243"/>
                </a:lnTo>
                <a:lnTo>
                  <a:pt x="393" y="252"/>
                </a:lnTo>
                <a:lnTo>
                  <a:pt x="400" y="254"/>
                </a:lnTo>
                <a:lnTo>
                  <a:pt x="400" y="259"/>
                </a:lnTo>
                <a:lnTo>
                  <a:pt x="391" y="263"/>
                </a:lnTo>
                <a:lnTo>
                  <a:pt x="394" y="270"/>
                </a:lnTo>
                <a:lnTo>
                  <a:pt x="442" y="308"/>
                </a:lnTo>
                <a:lnTo>
                  <a:pt x="446" y="321"/>
                </a:lnTo>
                <a:lnTo>
                  <a:pt x="444" y="332"/>
                </a:lnTo>
                <a:lnTo>
                  <a:pt x="439" y="341"/>
                </a:lnTo>
                <a:lnTo>
                  <a:pt x="434" y="335"/>
                </a:lnTo>
                <a:lnTo>
                  <a:pt x="430" y="324"/>
                </a:lnTo>
                <a:lnTo>
                  <a:pt x="427" y="337"/>
                </a:lnTo>
                <a:lnTo>
                  <a:pt x="430" y="346"/>
                </a:lnTo>
                <a:lnTo>
                  <a:pt x="439" y="350"/>
                </a:lnTo>
                <a:lnTo>
                  <a:pt x="504" y="330"/>
                </a:lnTo>
                <a:lnTo>
                  <a:pt x="507" y="321"/>
                </a:lnTo>
                <a:lnTo>
                  <a:pt x="531" y="319"/>
                </a:lnTo>
                <a:lnTo>
                  <a:pt x="582" y="274"/>
                </a:lnTo>
                <a:lnTo>
                  <a:pt x="618" y="274"/>
                </a:lnTo>
                <a:lnTo>
                  <a:pt x="618" y="265"/>
                </a:lnTo>
                <a:lnTo>
                  <a:pt x="613" y="255"/>
                </a:lnTo>
                <a:lnTo>
                  <a:pt x="623" y="232"/>
                </a:lnTo>
                <a:lnTo>
                  <a:pt x="680" y="223"/>
                </a:lnTo>
                <a:lnTo>
                  <a:pt x="764" y="268"/>
                </a:lnTo>
                <a:lnTo>
                  <a:pt x="767" y="281"/>
                </a:lnTo>
                <a:lnTo>
                  <a:pt x="787" y="299"/>
                </a:lnTo>
                <a:lnTo>
                  <a:pt x="805" y="330"/>
                </a:lnTo>
                <a:lnTo>
                  <a:pt x="858" y="370"/>
                </a:lnTo>
                <a:lnTo>
                  <a:pt x="866" y="386"/>
                </a:lnTo>
                <a:lnTo>
                  <a:pt x="880" y="400"/>
                </a:lnTo>
                <a:lnTo>
                  <a:pt x="921" y="400"/>
                </a:lnTo>
                <a:lnTo>
                  <a:pt x="952" y="448"/>
                </a:lnTo>
                <a:lnTo>
                  <a:pt x="962" y="457"/>
                </a:lnTo>
                <a:lnTo>
                  <a:pt x="957" y="469"/>
                </a:lnTo>
                <a:lnTo>
                  <a:pt x="970" y="520"/>
                </a:lnTo>
                <a:lnTo>
                  <a:pt x="963" y="574"/>
                </a:lnTo>
                <a:lnTo>
                  <a:pt x="952" y="632"/>
                </a:lnTo>
                <a:lnTo>
                  <a:pt x="953" y="681"/>
                </a:lnTo>
                <a:lnTo>
                  <a:pt x="960" y="698"/>
                </a:lnTo>
                <a:lnTo>
                  <a:pt x="993" y="719"/>
                </a:lnTo>
                <a:lnTo>
                  <a:pt x="1003" y="699"/>
                </a:lnTo>
                <a:lnTo>
                  <a:pt x="993" y="690"/>
                </a:lnTo>
                <a:lnTo>
                  <a:pt x="984" y="660"/>
                </a:lnTo>
                <a:lnTo>
                  <a:pt x="986" y="654"/>
                </a:lnTo>
                <a:lnTo>
                  <a:pt x="1004" y="651"/>
                </a:lnTo>
                <a:lnTo>
                  <a:pt x="1016" y="681"/>
                </a:lnTo>
                <a:lnTo>
                  <a:pt x="1025" y="680"/>
                </a:lnTo>
                <a:lnTo>
                  <a:pt x="1028" y="665"/>
                </a:lnTo>
                <a:lnTo>
                  <a:pt x="1034" y="663"/>
                </a:lnTo>
                <a:lnTo>
                  <a:pt x="1042" y="669"/>
                </a:lnTo>
                <a:lnTo>
                  <a:pt x="1040" y="683"/>
                </a:lnTo>
                <a:lnTo>
                  <a:pt x="1032" y="699"/>
                </a:lnTo>
                <a:lnTo>
                  <a:pt x="1023" y="712"/>
                </a:lnTo>
                <a:lnTo>
                  <a:pt x="1011" y="750"/>
                </a:lnTo>
                <a:lnTo>
                  <a:pt x="1003" y="754"/>
                </a:lnTo>
                <a:lnTo>
                  <a:pt x="1001" y="774"/>
                </a:lnTo>
                <a:lnTo>
                  <a:pt x="1015" y="786"/>
                </a:lnTo>
                <a:lnTo>
                  <a:pt x="1032" y="805"/>
                </a:lnTo>
                <a:lnTo>
                  <a:pt x="1061" y="872"/>
                </a:lnTo>
                <a:lnTo>
                  <a:pt x="1105" y="901"/>
                </a:lnTo>
                <a:lnTo>
                  <a:pt x="1109" y="901"/>
                </a:lnTo>
                <a:lnTo>
                  <a:pt x="1112" y="884"/>
                </a:lnTo>
                <a:lnTo>
                  <a:pt x="1126" y="884"/>
                </a:lnTo>
                <a:lnTo>
                  <a:pt x="1136" y="912"/>
                </a:lnTo>
                <a:lnTo>
                  <a:pt x="1136" y="928"/>
                </a:lnTo>
                <a:lnTo>
                  <a:pt x="1153" y="964"/>
                </a:lnTo>
                <a:lnTo>
                  <a:pt x="1170" y="975"/>
                </a:lnTo>
                <a:lnTo>
                  <a:pt x="1189" y="980"/>
                </a:lnTo>
                <a:lnTo>
                  <a:pt x="1223" y="1078"/>
                </a:lnTo>
                <a:lnTo>
                  <a:pt x="1233" y="1082"/>
                </a:lnTo>
                <a:lnTo>
                  <a:pt x="1276" y="1093"/>
                </a:lnTo>
                <a:lnTo>
                  <a:pt x="1295" y="1104"/>
                </a:lnTo>
                <a:lnTo>
                  <a:pt x="1346" y="1169"/>
                </a:lnTo>
                <a:lnTo>
                  <a:pt x="1367" y="1185"/>
                </a:lnTo>
                <a:lnTo>
                  <a:pt x="1375" y="1187"/>
                </a:lnTo>
                <a:lnTo>
                  <a:pt x="1387" y="1192"/>
                </a:lnTo>
                <a:lnTo>
                  <a:pt x="1391" y="1207"/>
                </a:lnTo>
                <a:lnTo>
                  <a:pt x="1382" y="1211"/>
                </a:lnTo>
                <a:lnTo>
                  <a:pt x="1374" y="1205"/>
                </a:lnTo>
                <a:lnTo>
                  <a:pt x="1367" y="1205"/>
                </a:lnTo>
                <a:lnTo>
                  <a:pt x="1362" y="1211"/>
                </a:lnTo>
                <a:lnTo>
                  <a:pt x="1360" y="1218"/>
                </a:lnTo>
                <a:lnTo>
                  <a:pt x="1367" y="1227"/>
                </a:lnTo>
                <a:lnTo>
                  <a:pt x="1392" y="1234"/>
                </a:lnTo>
                <a:lnTo>
                  <a:pt x="1404" y="1225"/>
                </a:lnTo>
                <a:lnTo>
                  <a:pt x="1425" y="1223"/>
                </a:lnTo>
                <a:lnTo>
                  <a:pt x="1498" y="1192"/>
                </a:lnTo>
                <a:lnTo>
                  <a:pt x="1514" y="1162"/>
                </a:lnTo>
                <a:lnTo>
                  <a:pt x="1515" y="1154"/>
                </a:lnTo>
                <a:lnTo>
                  <a:pt x="1507" y="1113"/>
                </a:lnTo>
                <a:lnTo>
                  <a:pt x="1507" y="1091"/>
                </a:lnTo>
                <a:lnTo>
                  <a:pt x="1522" y="1053"/>
                </a:lnTo>
                <a:lnTo>
                  <a:pt x="1538" y="1057"/>
                </a:lnTo>
                <a:lnTo>
                  <a:pt x="1519" y="980"/>
                </a:lnTo>
                <a:lnTo>
                  <a:pt x="1526" y="941"/>
                </a:lnTo>
                <a:lnTo>
                  <a:pt x="1521" y="868"/>
                </a:lnTo>
                <a:lnTo>
                  <a:pt x="1507" y="810"/>
                </a:lnTo>
                <a:lnTo>
                  <a:pt x="1495" y="788"/>
                </a:lnTo>
                <a:lnTo>
                  <a:pt x="1445" y="718"/>
                </a:lnTo>
                <a:lnTo>
                  <a:pt x="1415" y="638"/>
                </a:lnTo>
                <a:lnTo>
                  <a:pt x="1374" y="582"/>
                </a:lnTo>
                <a:lnTo>
                  <a:pt x="1374" y="574"/>
                </a:lnTo>
                <a:lnTo>
                  <a:pt x="1372" y="562"/>
                </a:lnTo>
                <a:lnTo>
                  <a:pt x="1358" y="531"/>
                </a:lnTo>
                <a:lnTo>
                  <a:pt x="1358" y="516"/>
                </a:lnTo>
                <a:lnTo>
                  <a:pt x="1370" y="497"/>
                </a:lnTo>
                <a:lnTo>
                  <a:pt x="1372" y="489"/>
                </a:lnTo>
                <a:lnTo>
                  <a:pt x="1319" y="413"/>
                </a:lnTo>
                <a:lnTo>
                  <a:pt x="1290" y="382"/>
                </a:lnTo>
                <a:lnTo>
                  <a:pt x="1269" y="370"/>
                </a:lnTo>
                <a:lnTo>
                  <a:pt x="1266" y="361"/>
                </a:lnTo>
                <a:lnTo>
                  <a:pt x="1232" y="312"/>
                </a:lnTo>
                <a:lnTo>
                  <a:pt x="1187" y="228"/>
                </a:lnTo>
                <a:lnTo>
                  <a:pt x="1175" y="179"/>
                </a:lnTo>
                <a:lnTo>
                  <a:pt x="1148" y="107"/>
                </a:lnTo>
                <a:lnTo>
                  <a:pt x="1148" y="98"/>
                </a:lnTo>
                <a:lnTo>
                  <a:pt x="1136" y="87"/>
                </a:lnTo>
                <a:lnTo>
                  <a:pt x="1129" y="81"/>
                </a:lnTo>
                <a:lnTo>
                  <a:pt x="1124" y="31"/>
                </a:lnTo>
                <a:lnTo>
                  <a:pt x="1117" y="14"/>
                </a:lnTo>
                <a:lnTo>
                  <a:pt x="1100" y="18"/>
                </a:lnTo>
                <a:lnTo>
                  <a:pt x="1071" y="16"/>
                </a:lnTo>
                <a:lnTo>
                  <a:pt x="1037" y="0"/>
                </a:lnTo>
                <a:lnTo>
                  <a:pt x="1022" y="11"/>
                </a:lnTo>
                <a:lnTo>
                  <a:pt x="1016" y="22"/>
                </a:lnTo>
                <a:lnTo>
                  <a:pt x="1015" y="36"/>
                </a:lnTo>
                <a:lnTo>
                  <a:pt x="1028" y="85"/>
                </a:lnTo>
                <a:lnTo>
                  <a:pt x="1025" y="112"/>
                </a:lnTo>
                <a:lnTo>
                  <a:pt x="1001" y="110"/>
                </a:lnTo>
                <a:lnTo>
                  <a:pt x="993" y="100"/>
                </a:lnTo>
                <a:lnTo>
                  <a:pt x="986" y="72"/>
                </a:lnTo>
                <a:lnTo>
                  <a:pt x="500" y="107"/>
                </a:lnTo>
                <a:lnTo>
                  <a:pt x="488" y="89"/>
                </a:lnTo>
                <a:lnTo>
                  <a:pt x="490" y="74"/>
                </a:lnTo>
                <a:lnTo>
                  <a:pt x="475" y="56"/>
                </a:lnTo>
                <a:lnTo>
                  <a:pt x="471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00">
                    <a:alpha val="50195"/>
                  </a:srgbClr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Freeform 198"/>
          <p:cNvSpPr>
            <a:spLocks/>
          </p:cNvSpPr>
          <p:nvPr/>
        </p:nvSpPr>
        <p:spPr bwMode="auto">
          <a:xfrm>
            <a:off x="8556835" y="3919920"/>
            <a:ext cx="614362" cy="311150"/>
          </a:xfrm>
          <a:custGeom>
            <a:avLst/>
            <a:gdLst>
              <a:gd name="T0" fmla="*/ 352425 w 774"/>
              <a:gd name="T1" fmla="*/ 21377 h 393"/>
              <a:gd name="T2" fmla="*/ 19050 w 774"/>
              <a:gd name="T3" fmla="*/ 184473 h 393"/>
              <a:gd name="T4" fmla="*/ 32544 w 774"/>
              <a:gd name="T5" fmla="*/ 168639 h 393"/>
              <a:gd name="T6" fmla="*/ 72231 w 774"/>
              <a:gd name="T7" fmla="*/ 133011 h 393"/>
              <a:gd name="T8" fmla="*/ 89694 w 774"/>
              <a:gd name="T9" fmla="*/ 113217 h 393"/>
              <a:gd name="T10" fmla="*/ 104775 w 774"/>
              <a:gd name="T11" fmla="*/ 104508 h 393"/>
              <a:gd name="T12" fmla="*/ 137319 w 774"/>
              <a:gd name="T13" fmla="*/ 101341 h 393"/>
              <a:gd name="T14" fmla="*/ 184944 w 774"/>
              <a:gd name="T15" fmla="*/ 74423 h 393"/>
              <a:gd name="T16" fmla="*/ 203994 w 774"/>
              <a:gd name="T17" fmla="*/ 81548 h 393"/>
              <a:gd name="T18" fmla="*/ 219869 w 774"/>
              <a:gd name="T19" fmla="*/ 90257 h 393"/>
              <a:gd name="T20" fmla="*/ 240506 w 774"/>
              <a:gd name="T21" fmla="*/ 125885 h 393"/>
              <a:gd name="T22" fmla="*/ 261937 w 774"/>
              <a:gd name="T23" fmla="*/ 129052 h 393"/>
              <a:gd name="T24" fmla="*/ 267494 w 774"/>
              <a:gd name="T25" fmla="*/ 147262 h 393"/>
              <a:gd name="T26" fmla="*/ 306387 w 774"/>
              <a:gd name="T27" fmla="*/ 163096 h 393"/>
              <a:gd name="T28" fmla="*/ 334962 w 774"/>
              <a:gd name="T29" fmla="*/ 183681 h 393"/>
              <a:gd name="T30" fmla="*/ 344487 w 774"/>
              <a:gd name="T31" fmla="*/ 206642 h 393"/>
              <a:gd name="T32" fmla="*/ 317500 w 774"/>
              <a:gd name="T33" fmla="*/ 265230 h 393"/>
              <a:gd name="T34" fmla="*/ 338931 w 774"/>
              <a:gd name="T35" fmla="*/ 285023 h 393"/>
              <a:gd name="T36" fmla="*/ 370681 w 774"/>
              <a:gd name="T37" fmla="*/ 290565 h 393"/>
              <a:gd name="T38" fmla="*/ 378618 w 774"/>
              <a:gd name="T39" fmla="*/ 290565 h 393"/>
              <a:gd name="T40" fmla="*/ 416718 w 774"/>
              <a:gd name="T41" fmla="*/ 288190 h 393"/>
              <a:gd name="T42" fmla="*/ 455612 w 774"/>
              <a:gd name="T43" fmla="*/ 305608 h 393"/>
              <a:gd name="T44" fmla="*/ 461168 w 774"/>
              <a:gd name="T45" fmla="*/ 297691 h 393"/>
              <a:gd name="T46" fmla="*/ 443706 w 774"/>
              <a:gd name="T47" fmla="*/ 269188 h 393"/>
              <a:gd name="T48" fmla="*/ 430212 w 774"/>
              <a:gd name="T49" fmla="*/ 263646 h 393"/>
              <a:gd name="T50" fmla="*/ 436562 w 774"/>
              <a:gd name="T51" fmla="*/ 258104 h 393"/>
              <a:gd name="T52" fmla="*/ 427037 w 774"/>
              <a:gd name="T53" fmla="*/ 244645 h 393"/>
              <a:gd name="T54" fmla="*/ 407193 w 774"/>
              <a:gd name="T55" fmla="*/ 196349 h 393"/>
              <a:gd name="T56" fmla="*/ 401637 w 774"/>
              <a:gd name="T57" fmla="*/ 167847 h 393"/>
              <a:gd name="T58" fmla="*/ 405606 w 774"/>
              <a:gd name="T59" fmla="*/ 125885 h 393"/>
              <a:gd name="T60" fmla="*/ 399256 w 774"/>
              <a:gd name="T61" fmla="*/ 111634 h 393"/>
              <a:gd name="T62" fmla="*/ 405606 w 774"/>
              <a:gd name="T63" fmla="*/ 97383 h 393"/>
              <a:gd name="T64" fmla="*/ 432593 w 774"/>
              <a:gd name="T65" fmla="*/ 68881 h 393"/>
              <a:gd name="T66" fmla="*/ 443706 w 774"/>
              <a:gd name="T67" fmla="*/ 38003 h 393"/>
              <a:gd name="T68" fmla="*/ 462756 w 774"/>
              <a:gd name="T69" fmla="*/ 48296 h 393"/>
              <a:gd name="T70" fmla="*/ 443706 w 774"/>
              <a:gd name="T71" fmla="*/ 83132 h 393"/>
              <a:gd name="T72" fmla="*/ 428625 w 774"/>
              <a:gd name="T73" fmla="*/ 110051 h 393"/>
              <a:gd name="T74" fmla="*/ 446087 w 774"/>
              <a:gd name="T75" fmla="*/ 129052 h 393"/>
              <a:gd name="T76" fmla="*/ 451643 w 774"/>
              <a:gd name="T77" fmla="*/ 167847 h 393"/>
              <a:gd name="T78" fmla="*/ 436562 w 774"/>
              <a:gd name="T79" fmla="*/ 186057 h 393"/>
              <a:gd name="T80" fmla="*/ 455612 w 774"/>
              <a:gd name="T81" fmla="*/ 198724 h 393"/>
              <a:gd name="T82" fmla="*/ 455612 w 774"/>
              <a:gd name="T83" fmla="*/ 220893 h 393"/>
              <a:gd name="T84" fmla="*/ 461168 w 774"/>
              <a:gd name="T85" fmla="*/ 250978 h 393"/>
              <a:gd name="T86" fmla="*/ 491331 w 774"/>
              <a:gd name="T87" fmla="*/ 265230 h 393"/>
              <a:gd name="T88" fmla="*/ 507206 w 774"/>
              <a:gd name="T89" fmla="*/ 258104 h 393"/>
              <a:gd name="T90" fmla="*/ 510381 w 774"/>
              <a:gd name="T91" fmla="*/ 270772 h 393"/>
              <a:gd name="T92" fmla="*/ 520700 w 774"/>
              <a:gd name="T93" fmla="*/ 297691 h 393"/>
              <a:gd name="T94" fmla="*/ 542925 w 774"/>
              <a:gd name="T95" fmla="*/ 309567 h 393"/>
              <a:gd name="T96" fmla="*/ 554831 w 774"/>
              <a:gd name="T97" fmla="*/ 297691 h 393"/>
              <a:gd name="T98" fmla="*/ 599281 w 774"/>
              <a:gd name="T99" fmla="*/ 274730 h 393"/>
              <a:gd name="T100" fmla="*/ 614362 w 774"/>
              <a:gd name="T101" fmla="*/ 205058 h 393"/>
              <a:gd name="T102" fmla="*/ 526256 w 774"/>
              <a:gd name="T103" fmla="*/ 217726 h 3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4" h="393">
                <a:moveTo>
                  <a:pt x="586" y="0"/>
                </a:moveTo>
                <a:lnTo>
                  <a:pt x="444" y="27"/>
                </a:lnTo>
                <a:lnTo>
                  <a:pt x="0" y="117"/>
                </a:lnTo>
                <a:lnTo>
                  <a:pt x="24" y="233"/>
                </a:lnTo>
                <a:lnTo>
                  <a:pt x="33" y="219"/>
                </a:lnTo>
                <a:lnTo>
                  <a:pt x="41" y="213"/>
                </a:lnTo>
                <a:lnTo>
                  <a:pt x="75" y="174"/>
                </a:lnTo>
                <a:lnTo>
                  <a:pt x="91" y="168"/>
                </a:lnTo>
                <a:lnTo>
                  <a:pt x="101" y="148"/>
                </a:lnTo>
                <a:lnTo>
                  <a:pt x="113" y="143"/>
                </a:lnTo>
                <a:lnTo>
                  <a:pt x="123" y="119"/>
                </a:lnTo>
                <a:lnTo>
                  <a:pt x="132" y="132"/>
                </a:lnTo>
                <a:lnTo>
                  <a:pt x="152" y="135"/>
                </a:lnTo>
                <a:lnTo>
                  <a:pt x="173" y="128"/>
                </a:lnTo>
                <a:lnTo>
                  <a:pt x="178" y="112"/>
                </a:lnTo>
                <a:lnTo>
                  <a:pt x="233" y="94"/>
                </a:lnTo>
                <a:lnTo>
                  <a:pt x="245" y="99"/>
                </a:lnTo>
                <a:lnTo>
                  <a:pt x="257" y="103"/>
                </a:lnTo>
                <a:lnTo>
                  <a:pt x="272" y="96"/>
                </a:lnTo>
                <a:lnTo>
                  <a:pt x="277" y="114"/>
                </a:lnTo>
                <a:lnTo>
                  <a:pt x="286" y="117"/>
                </a:lnTo>
                <a:lnTo>
                  <a:pt x="303" y="159"/>
                </a:lnTo>
                <a:lnTo>
                  <a:pt x="316" y="155"/>
                </a:lnTo>
                <a:lnTo>
                  <a:pt x="330" y="163"/>
                </a:lnTo>
                <a:lnTo>
                  <a:pt x="347" y="168"/>
                </a:lnTo>
                <a:lnTo>
                  <a:pt x="337" y="186"/>
                </a:lnTo>
                <a:lnTo>
                  <a:pt x="354" y="206"/>
                </a:lnTo>
                <a:lnTo>
                  <a:pt x="386" y="206"/>
                </a:lnTo>
                <a:lnTo>
                  <a:pt x="402" y="224"/>
                </a:lnTo>
                <a:lnTo>
                  <a:pt x="422" y="232"/>
                </a:lnTo>
                <a:lnTo>
                  <a:pt x="436" y="251"/>
                </a:lnTo>
                <a:lnTo>
                  <a:pt x="434" y="261"/>
                </a:lnTo>
                <a:lnTo>
                  <a:pt x="412" y="300"/>
                </a:lnTo>
                <a:lnTo>
                  <a:pt x="400" y="335"/>
                </a:lnTo>
                <a:lnTo>
                  <a:pt x="403" y="360"/>
                </a:lnTo>
                <a:lnTo>
                  <a:pt x="427" y="360"/>
                </a:lnTo>
                <a:lnTo>
                  <a:pt x="450" y="347"/>
                </a:lnTo>
                <a:lnTo>
                  <a:pt x="467" y="367"/>
                </a:lnTo>
                <a:lnTo>
                  <a:pt x="477" y="373"/>
                </a:lnTo>
                <a:lnTo>
                  <a:pt x="477" y="367"/>
                </a:lnTo>
                <a:lnTo>
                  <a:pt x="497" y="364"/>
                </a:lnTo>
                <a:lnTo>
                  <a:pt x="525" y="364"/>
                </a:lnTo>
                <a:lnTo>
                  <a:pt x="559" y="376"/>
                </a:lnTo>
                <a:lnTo>
                  <a:pt x="574" y="386"/>
                </a:lnTo>
                <a:lnTo>
                  <a:pt x="581" y="384"/>
                </a:lnTo>
                <a:lnTo>
                  <a:pt x="581" y="376"/>
                </a:lnTo>
                <a:lnTo>
                  <a:pt x="574" y="367"/>
                </a:lnTo>
                <a:lnTo>
                  <a:pt x="559" y="340"/>
                </a:lnTo>
                <a:lnTo>
                  <a:pt x="545" y="337"/>
                </a:lnTo>
                <a:lnTo>
                  <a:pt x="542" y="333"/>
                </a:lnTo>
                <a:lnTo>
                  <a:pt x="545" y="326"/>
                </a:lnTo>
                <a:lnTo>
                  <a:pt x="550" y="326"/>
                </a:lnTo>
                <a:lnTo>
                  <a:pt x="556" y="317"/>
                </a:lnTo>
                <a:lnTo>
                  <a:pt x="538" y="309"/>
                </a:lnTo>
                <a:lnTo>
                  <a:pt x="526" y="288"/>
                </a:lnTo>
                <a:lnTo>
                  <a:pt x="513" y="248"/>
                </a:lnTo>
                <a:lnTo>
                  <a:pt x="509" y="233"/>
                </a:lnTo>
                <a:lnTo>
                  <a:pt x="506" y="212"/>
                </a:lnTo>
                <a:lnTo>
                  <a:pt x="513" y="170"/>
                </a:lnTo>
                <a:lnTo>
                  <a:pt x="511" y="159"/>
                </a:lnTo>
                <a:lnTo>
                  <a:pt x="506" y="152"/>
                </a:lnTo>
                <a:lnTo>
                  <a:pt x="503" y="141"/>
                </a:lnTo>
                <a:lnTo>
                  <a:pt x="506" y="134"/>
                </a:lnTo>
                <a:lnTo>
                  <a:pt x="511" y="123"/>
                </a:lnTo>
                <a:lnTo>
                  <a:pt x="516" y="108"/>
                </a:lnTo>
                <a:lnTo>
                  <a:pt x="545" y="87"/>
                </a:lnTo>
                <a:lnTo>
                  <a:pt x="550" y="79"/>
                </a:lnTo>
                <a:lnTo>
                  <a:pt x="559" y="48"/>
                </a:lnTo>
                <a:lnTo>
                  <a:pt x="574" y="50"/>
                </a:lnTo>
                <a:lnTo>
                  <a:pt x="583" y="61"/>
                </a:lnTo>
                <a:lnTo>
                  <a:pt x="569" y="87"/>
                </a:lnTo>
                <a:lnTo>
                  <a:pt x="559" y="105"/>
                </a:lnTo>
                <a:lnTo>
                  <a:pt x="549" y="117"/>
                </a:lnTo>
                <a:lnTo>
                  <a:pt x="540" y="139"/>
                </a:lnTo>
                <a:lnTo>
                  <a:pt x="550" y="159"/>
                </a:lnTo>
                <a:lnTo>
                  <a:pt x="562" y="163"/>
                </a:lnTo>
                <a:lnTo>
                  <a:pt x="573" y="204"/>
                </a:lnTo>
                <a:lnTo>
                  <a:pt x="569" y="212"/>
                </a:lnTo>
                <a:lnTo>
                  <a:pt x="547" y="224"/>
                </a:lnTo>
                <a:lnTo>
                  <a:pt x="550" y="235"/>
                </a:lnTo>
                <a:lnTo>
                  <a:pt x="569" y="242"/>
                </a:lnTo>
                <a:lnTo>
                  <a:pt x="574" y="251"/>
                </a:lnTo>
                <a:lnTo>
                  <a:pt x="569" y="270"/>
                </a:lnTo>
                <a:lnTo>
                  <a:pt x="574" y="279"/>
                </a:lnTo>
                <a:lnTo>
                  <a:pt x="574" y="291"/>
                </a:lnTo>
                <a:lnTo>
                  <a:pt x="581" y="317"/>
                </a:lnTo>
                <a:lnTo>
                  <a:pt x="607" y="335"/>
                </a:lnTo>
                <a:lnTo>
                  <a:pt x="619" y="335"/>
                </a:lnTo>
                <a:lnTo>
                  <a:pt x="626" y="326"/>
                </a:lnTo>
                <a:lnTo>
                  <a:pt x="639" y="326"/>
                </a:lnTo>
                <a:lnTo>
                  <a:pt x="646" y="329"/>
                </a:lnTo>
                <a:lnTo>
                  <a:pt x="643" y="342"/>
                </a:lnTo>
                <a:lnTo>
                  <a:pt x="655" y="367"/>
                </a:lnTo>
                <a:lnTo>
                  <a:pt x="656" y="376"/>
                </a:lnTo>
                <a:lnTo>
                  <a:pt x="663" y="391"/>
                </a:lnTo>
                <a:lnTo>
                  <a:pt x="684" y="391"/>
                </a:lnTo>
                <a:lnTo>
                  <a:pt x="687" y="393"/>
                </a:lnTo>
                <a:lnTo>
                  <a:pt x="699" y="376"/>
                </a:lnTo>
                <a:lnTo>
                  <a:pt x="754" y="357"/>
                </a:lnTo>
                <a:lnTo>
                  <a:pt x="755" y="347"/>
                </a:lnTo>
                <a:lnTo>
                  <a:pt x="759" y="335"/>
                </a:lnTo>
                <a:lnTo>
                  <a:pt x="774" y="259"/>
                </a:lnTo>
                <a:lnTo>
                  <a:pt x="771" y="253"/>
                </a:lnTo>
                <a:lnTo>
                  <a:pt x="663" y="275"/>
                </a:lnTo>
                <a:lnTo>
                  <a:pt x="586" y="0"/>
                </a:lnTo>
              </a:path>
            </a:pathLst>
          </a:custGeom>
          <a:solidFill>
            <a:schemeClr val="folHlink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200"/>
          <p:cNvSpPr>
            <a:spLocks/>
          </p:cNvSpPr>
          <p:nvPr/>
        </p:nvSpPr>
        <p:spPr bwMode="auto">
          <a:xfrm>
            <a:off x="9291847" y="2800732"/>
            <a:ext cx="215900" cy="492125"/>
          </a:xfrm>
          <a:custGeom>
            <a:avLst/>
            <a:gdLst>
              <a:gd name="T0" fmla="*/ 213519 w 272"/>
              <a:gd name="T1" fmla="*/ 418982 h 619"/>
              <a:gd name="T2" fmla="*/ 204788 w 272"/>
              <a:gd name="T3" fmla="*/ 413417 h 619"/>
              <a:gd name="T4" fmla="*/ 195263 w 272"/>
              <a:gd name="T5" fmla="*/ 414212 h 619"/>
              <a:gd name="T6" fmla="*/ 185738 w 272"/>
              <a:gd name="T7" fmla="*/ 434883 h 619"/>
              <a:gd name="T8" fmla="*/ 172244 w 272"/>
              <a:gd name="T9" fmla="*/ 438858 h 619"/>
              <a:gd name="T10" fmla="*/ 176213 w 272"/>
              <a:gd name="T11" fmla="*/ 449193 h 619"/>
              <a:gd name="T12" fmla="*/ 172244 w 272"/>
              <a:gd name="T13" fmla="*/ 453168 h 619"/>
              <a:gd name="T14" fmla="*/ 169863 w 272"/>
              <a:gd name="T15" fmla="*/ 450783 h 619"/>
              <a:gd name="T16" fmla="*/ 165894 w 272"/>
              <a:gd name="T17" fmla="*/ 453168 h 619"/>
              <a:gd name="T18" fmla="*/ 162719 w 272"/>
              <a:gd name="T19" fmla="*/ 459529 h 619"/>
              <a:gd name="T20" fmla="*/ 20638 w 272"/>
              <a:gd name="T21" fmla="*/ 492125 h 619"/>
              <a:gd name="T22" fmla="*/ 18256 w 272"/>
              <a:gd name="T23" fmla="*/ 484970 h 619"/>
              <a:gd name="T24" fmla="*/ 7144 w 272"/>
              <a:gd name="T25" fmla="*/ 473839 h 619"/>
              <a:gd name="T26" fmla="*/ 8731 w 272"/>
              <a:gd name="T27" fmla="*/ 454758 h 619"/>
              <a:gd name="T28" fmla="*/ 12700 w 272"/>
              <a:gd name="T29" fmla="*/ 449193 h 619"/>
              <a:gd name="T30" fmla="*/ 7144 w 272"/>
              <a:gd name="T31" fmla="*/ 431703 h 619"/>
              <a:gd name="T32" fmla="*/ 0 w 272"/>
              <a:gd name="T33" fmla="*/ 360150 h 619"/>
              <a:gd name="T34" fmla="*/ 0 w 272"/>
              <a:gd name="T35" fmla="*/ 337094 h 619"/>
              <a:gd name="T36" fmla="*/ 9525 w 272"/>
              <a:gd name="T37" fmla="*/ 294957 h 619"/>
              <a:gd name="T38" fmla="*/ 15081 w 272"/>
              <a:gd name="T39" fmla="*/ 266336 h 619"/>
              <a:gd name="T40" fmla="*/ 16669 w 272"/>
              <a:gd name="T41" fmla="*/ 245665 h 619"/>
              <a:gd name="T42" fmla="*/ 9525 w 272"/>
              <a:gd name="T43" fmla="*/ 230559 h 619"/>
              <a:gd name="T44" fmla="*/ 9525 w 272"/>
              <a:gd name="T45" fmla="*/ 214659 h 619"/>
              <a:gd name="T46" fmla="*/ 15081 w 272"/>
              <a:gd name="T47" fmla="*/ 204323 h 619"/>
              <a:gd name="T48" fmla="*/ 42069 w 272"/>
              <a:gd name="T49" fmla="*/ 181267 h 619"/>
              <a:gd name="T50" fmla="*/ 55563 w 272"/>
              <a:gd name="T51" fmla="*/ 140721 h 619"/>
              <a:gd name="T52" fmla="*/ 42069 w 272"/>
              <a:gd name="T53" fmla="*/ 117665 h 619"/>
              <a:gd name="T54" fmla="*/ 39688 w 272"/>
              <a:gd name="T55" fmla="*/ 106534 h 619"/>
              <a:gd name="T56" fmla="*/ 45244 w 272"/>
              <a:gd name="T57" fmla="*/ 100174 h 619"/>
              <a:gd name="T58" fmla="*/ 43656 w 272"/>
              <a:gd name="T59" fmla="*/ 93019 h 619"/>
              <a:gd name="T60" fmla="*/ 36513 w 272"/>
              <a:gd name="T61" fmla="*/ 65988 h 619"/>
              <a:gd name="T62" fmla="*/ 42069 w 272"/>
              <a:gd name="T63" fmla="*/ 34186 h 619"/>
              <a:gd name="T64" fmla="*/ 34131 w 272"/>
              <a:gd name="T65" fmla="*/ 23056 h 619"/>
              <a:gd name="T66" fmla="*/ 38100 w 272"/>
              <a:gd name="T67" fmla="*/ 18286 h 619"/>
              <a:gd name="T68" fmla="*/ 46038 w 272"/>
              <a:gd name="T69" fmla="*/ 18286 h 619"/>
              <a:gd name="T70" fmla="*/ 51594 w 272"/>
              <a:gd name="T71" fmla="*/ 5565 h 619"/>
              <a:gd name="T72" fmla="*/ 58738 w 272"/>
              <a:gd name="T73" fmla="*/ 9540 h 619"/>
              <a:gd name="T74" fmla="*/ 68263 w 272"/>
              <a:gd name="T75" fmla="*/ 7950 h 619"/>
              <a:gd name="T76" fmla="*/ 74613 w 272"/>
              <a:gd name="T77" fmla="*/ 0 h 619"/>
              <a:gd name="T78" fmla="*/ 169863 w 272"/>
              <a:gd name="T79" fmla="*/ 303702 h 619"/>
              <a:gd name="T80" fmla="*/ 169863 w 272"/>
              <a:gd name="T81" fmla="*/ 309268 h 619"/>
              <a:gd name="T82" fmla="*/ 169863 w 272"/>
              <a:gd name="T83" fmla="*/ 322783 h 619"/>
              <a:gd name="T84" fmla="*/ 171450 w 272"/>
              <a:gd name="T85" fmla="*/ 326758 h 619"/>
              <a:gd name="T86" fmla="*/ 195263 w 272"/>
              <a:gd name="T87" fmla="*/ 346634 h 619"/>
              <a:gd name="T88" fmla="*/ 200025 w 272"/>
              <a:gd name="T89" fmla="*/ 348224 h 619"/>
              <a:gd name="T90" fmla="*/ 202406 w 272"/>
              <a:gd name="T91" fmla="*/ 358560 h 619"/>
              <a:gd name="T92" fmla="*/ 202406 w 272"/>
              <a:gd name="T93" fmla="*/ 364125 h 619"/>
              <a:gd name="T94" fmla="*/ 215900 w 272"/>
              <a:gd name="T95" fmla="*/ 390361 h 619"/>
              <a:gd name="T96" fmla="*/ 214313 w 272"/>
              <a:gd name="T97" fmla="*/ 394336 h 619"/>
              <a:gd name="T98" fmla="*/ 211931 w 272"/>
              <a:gd name="T99" fmla="*/ 407057 h 619"/>
              <a:gd name="T100" fmla="*/ 213519 w 272"/>
              <a:gd name="T101" fmla="*/ 418982 h 61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72" h="619">
                <a:moveTo>
                  <a:pt x="269" y="527"/>
                </a:moveTo>
                <a:lnTo>
                  <a:pt x="258" y="520"/>
                </a:lnTo>
                <a:lnTo>
                  <a:pt x="246" y="521"/>
                </a:lnTo>
                <a:lnTo>
                  <a:pt x="234" y="547"/>
                </a:lnTo>
                <a:lnTo>
                  <a:pt x="217" y="552"/>
                </a:lnTo>
                <a:lnTo>
                  <a:pt x="222" y="565"/>
                </a:lnTo>
                <a:lnTo>
                  <a:pt x="217" y="570"/>
                </a:lnTo>
                <a:lnTo>
                  <a:pt x="214" y="567"/>
                </a:lnTo>
                <a:lnTo>
                  <a:pt x="209" y="570"/>
                </a:lnTo>
                <a:lnTo>
                  <a:pt x="205" y="578"/>
                </a:lnTo>
                <a:lnTo>
                  <a:pt x="26" y="619"/>
                </a:lnTo>
                <a:lnTo>
                  <a:pt x="23" y="610"/>
                </a:lnTo>
                <a:lnTo>
                  <a:pt x="9" y="596"/>
                </a:lnTo>
                <a:lnTo>
                  <a:pt x="11" y="572"/>
                </a:lnTo>
                <a:lnTo>
                  <a:pt x="16" y="565"/>
                </a:lnTo>
                <a:lnTo>
                  <a:pt x="9" y="543"/>
                </a:lnTo>
                <a:lnTo>
                  <a:pt x="0" y="453"/>
                </a:lnTo>
                <a:lnTo>
                  <a:pt x="0" y="424"/>
                </a:lnTo>
                <a:lnTo>
                  <a:pt x="12" y="371"/>
                </a:lnTo>
                <a:lnTo>
                  <a:pt x="19" y="335"/>
                </a:lnTo>
                <a:lnTo>
                  <a:pt x="21" y="309"/>
                </a:lnTo>
                <a:lnTo>
                  <a:pt x="12" y="290"/>
                </a:lnTo>
                <a:lnTo>
                  <a:pt x="12" y="270"/>
                </a:lnTo>
                <a:lnTo>
                  <a:pt x="19" y="257"/>
                </a:lnTo>
                <a:lnTo>
                  <a:pt x="53" y="228"/>
                </a:lnTo>
                <a:lnTo>
                  <a:pt x="70" y="177"/>
                </a:lnTo>
                <a:lnTo>
                  <a:pt x="53" y="148"/>
                </a:lnTo>
                <a:lnTo>
                  <a:pt x="50" y="134"/>
                </a:lnTo>
                <a:lnTo>
                  <a:pt x="57" y="126"/>
                </a:lnTo>
                <a:lnTo>
                  <a:pt x="55" y="117"/>
                </a:lnTo>
                <a:lnTo>
                  <a:pt x="46" y="83"/>
                </a:lnTo>
                <a:lnTo>
                  <a:pt x="53" y="43"/>
                </a:lnTo>
                <a:lnTo>
                  <a:pt x="43" y="29"/>
                </a:lnTo>
                <a:lnTo>
                  <a:pt x="48" y="23"/>
                </a:lnTo>
                <a:lnTo>
                  <a:pt x="58" y="23"/>
                </a:lnTo>
                <a:lnTo>
                  <a:pt x="65" y="7"/>
                </a:lnTo>
                <a:lnTo>
                  <a:pt x="74" y="12"/>
                </a:lnTo>
                <a:lnTo>
                  <a:pt x="86" y="10"/>
                </a:lnTo>
                <a:lnTo>
                  <a:pt x="94" y="0"/>
                </a:lnTo>
                <a:lnTo>
                  <a:pt x="214" y="382"/>
                </a:lnTo>
                <a:lnTo>
                  <a:pt x="214" y="389"/>
                </a:lnTo>
                <a:lnTo>
                  <a:pt x="214" y="406"/>
                </a:lnTo>
                <a:lnTo>
                  <a:pt x="216" y="411"/>
                </a:lnTo>
                <a:lnTo>
                  <a:pt x="246" y="436"/>
                </a:lnTo>
                <a:lnTo>
                  <a:pt x="252" y="438"/>
                </a:lnTo>
                <a:lnTo>
                  <a:pt x="255" y="451"/>
                </a:lnTo>
                <a:lnTo>
                  <a:pt x="255" y="458"/>
                </a:lnTo>
                <a:lnTo>
                  <a:pt x="272" y="491"/>
                </a:lnTo>
                <a:lnTo>
                  <a:pt x="270" y="496"/>
                </a:lnTo>
                <a:lnTo>
                  <a:pt x="267" y="512"/>
                </a:lnTo>
                <a:lnTo>
                  <a:pt x="269" y="527"/>
                </a:lnTo>
              </a:path>
            </a:pathLst>
          </a:custGeom>
          <a:solidFill>
            <a:srgbClr val="007AC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Rectangle 201"/>
          <p:cNvSpPr>
            <a:spLocks noChangeArrowheads="1"/>
          </p:cNvSpPr>
          <p:nvPr/>
        </p:nvSpPr>
        <p:spPr bwMode="auto">
          <a:xfrm>
            <a:off x="9803022" y="3080132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NH</a:t>
            </a:r>
            <a:endParaRPr lang="en-US" altLang="en-US" sz="1100"/>
          </a:p>
        </p:txBody>
      </p:sp>
      <p:sp>
        <p:nvSpPr>
          <p:cNvPr id="176" name="Freeform 202"/>
          <p:cNvSpPr>
            <a:spLocks/>
          </p:cNvSpPr>
          <p:nvPr/>
        </p:nvSpPr>
        <p:spPr bwMode="auto">
          <a:xfrm>
            <a:off x="4564272" y="4578732"/>
            <a:ext cx="936625" cy="1027113"/>
          </a:xfrm>
          <a:custGeom>
            <a:avLst/>
            <a:gdLst>
              <a:gd name="T0" fmla="*/ 134823 w 1181"/>
              <a:gd name="T1" fmla="*/ 0 h 1294"/>
              <a:gd name="T2" fmla="*/ 0 w 1181"/>
              <a:gd name="T3" fmla="*/ 1009650 h 1294"/>
              <a:gd name="T4" fmla="*/ 0 w 1181"/>
              <a:gd name="T5" fmla="*/ 1011238 h 1294"/>
              <a:gd name="T6" fmla="*/ 123720 w 1181"/>
              <a:gd name="T7" fmla="*/ 1027113 h 1294"/>
              <a:gd name="T8" fmla="*/ 133237 w 1181"/>
              <a:gd name="T9" fmla="*/ 946150 h 1294"/>
              <a:gd name="T10" fmla="*/ 364816 w 1181"/>
              <a:gd name="T11" fmla="*/ 977900 h 1294"/>
              <a:gd name="T12" fmla="*/ 362437 w 1181"/>
              <a:gd name="T13" fmla="*/ 974725 h 1294"/>
              <a:gd name="T14" fmla="*/ 355299 w 1181"/>
              <a:gd name="T15" fmla="*/ 960438 h 1294"/>
              <a:gd name="T16" fmla="*/ 362437 w 1181"/>
              <a:gd name="T17" fmla="*/ 950913 h 1294"/>
              <a:gd name="T18" fmla="*/ 360850 w 1181"/>
              <a:gd name="T19" fmla="*/ 946150 h 1294"/>
              <a:gd name="T20" fmla="*/ 355299 w 1181"/>
              <a:gd name="T21" fmla="*/ 942182 h 1294"/>
              <a:gd name="T22" fmla="*/ 359264 w 1181"/>
              <a:gd name="T23" fmla="*/ 939007 h 1294"/>
              <a:gd name="T24" fmla="*/ 863662 w 1181"/>
              <a:gd name="T25" fmla="*/ 989013 h 1294"/>
              <a:gd name="T26" fmla="*/ 924729 w 1181"/>
              <a:gd name="T27" fmla="*/ 182563 h 1294"/>
              <a:gd name="T28" fmla="*/ 932660 w 1181"/>
              <a:gd name="T29" fmla="*/ 182563 h 1294"/>
              <a:gd name="T30" fmla="*/ 936625 w 1181"/>
              <a:gd name="T31" fmla="*/ 96044 h 1294"/>
              <a:gd name="T32" fmla="*/ 134823 w 1181"/>
              <a:gd name="T33" fmla="*/ 0 h 12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81" h="1294">
                <a:moveTo>
                  <a:pt x="170" y="0"/>
                </a:moveTo>
                <a:lnTo>
                  <a:pt x="0" y="1272"/>
                </a:lnTo>
                <a:lnTo>
                  <a:pt x="0" y="1274"/>
                </a:lnTo>
                <a:lnTo>
                  <a:pt x="156" y="1294"/>
                </a:lnTo>
                <a:lnTo>
                  <a:pt x="168" y="1192"/>
                </a:lnTo>
                <a:lnTo>
                  <a:pt x="460" y="1232"/>
                </a:lnTo>
                <a:lnTo>
                  <a:pt x="457" y="1228"/>
                </a:lnTo>
                <a:lnTo>
                  <a:pt x="448" y="1210"/>
                </a:lnTo>
                <a:lnTo>
                  <a:pt x="457" y="1198"/>
                </a:lnTo>
                <a:lnTo>
                  <a:pt x="455" y="1192"/>
                </a:lnTo>
                <a:lnTo>
                  <a:pt x="448" y="1187"/>
                </a:lnTo>
                <a:lnTo>
                  <a:pt x="453" y="1183"/>
                </a:lnTo>
                <a:lnTo>
                  <a:pt x="1089" y="1246"/>
                </a:lnTo>
                <a:lnTo>
                  <a:pt x="1166" y="230"/>
                </a:lnTo>
                <a:lnTo>
                  <a:pt x="1176" y="230"/>
                </a:lnTo>
                <a:lnTo>
                  <a:pt x="1181" y="121"/>
                </a:lnTo>
                <a:lnTo>
                  <a:pt x="170" y="0"/>
                </a:lnTo>
              </a:path>
            </a:pathLst>
          </a:custGeom>
          <a:solidFill>
            <a:srgbClr val="FFC000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Freeform 203"/>
          <p:cNvSpPr>
            <a:spLocks/>
          </p:cNvSpPr>
          <p:nvPr/>
        </p:nvSpPr>
        <p:spPr bwMode="auto">
          <a:xfrm>
            <a:off x="4921460" y="4761295"/>
            <a:ext cx="1871662" cy="1936750"/>
          </a:xfrm>
          <a:custGeom>
            <a:avLst/>
            <a:gdLst>
              <a:gd name="T0" fmla="*/ 1699564 w 2360"/>
              <a:gd name="T1" fmla="*/ 531595 h 2441"/>
              <a:gd name="T2" fmla="*/ 1579017 w 2360"/>
              <a:gd name="T3" fmla="*/ 499858 h 2441"/>
              <a:gd name="T4" fmla="*/ 1502881 w 2360"/>
              <a:gd name="T5" fmla="*/ 514933 h 2441"/>
              <a:gd name="T6" fmla="*/ 1436263 w 2360"/>
              <a:gd name="T7" fmla="*/ 514933 h 2441"/>
              <a:gd name="T8" fmla="*/ 1418815 w 2360"/>
              <a:gd name="T9" fmla="*/ 514933 h 2441"/>
              <a:gd name="T10" fmla="*/ 1390264 w 2360"/>
              <a:gd name="T11" fmla="*/ 497477 h 2441"/>
              <a:gd name="T12" fmla="*/ 1357748 w 2360"/>
              <a:gd name="T13" fmla="*/ 536355 h 2441"/>
              <a:gd name="T14" fmla="*/ 1342680 w 2360"/>
              <a:gd name="T15" fmla="*/ 504618 h 2441"/>
              <a:gd name="T16" fmla="*/ 1277647 w 2360"/>
              <a:gd name="T17" fmla="*/ 491923 h 2441"/>
              <a:gd name="T18" fmla="*/ 1241166 w 2360"/>
              <a:gd name="T19" fmla="*/ 483989 h 2441"/>
              <a:gd name="T20" fmla="*/ 1181685 w 2360"/>
              <a:gd name="T21" fmla="*/ 471294 h 2441"/>
              <a:gd name="T22" fmla="*/ 1145203 w 2360"/>
              <a:gd name="T23" fmla="*/ 453839 h 2441"/>
              <a:gd name="T24" fmla="*/ 1082550 w 2360"/>
              <a:gd name="T25" fmla="*/ 437971 h 2441"/>
              <a:gd name="T26" fmla="*/ 1055586 w 2360"/>
              <a:gd name="T27" fmla="*/ 399886 h 2441"/>
              <a:gd name="T28" fmla="*/ 990553 w 2360"/>
              <a:gd name="T29" fmla="*/ 379257 h 2441"/>
              <a:gd name="T30" fmla="*/ 577360 w 2360"/>
              <a:gd name="T31" fmla="*/ 0 h 2441"/>
              <a:gd name="T32" fmla="*/ 0 w 2360"/>
              <a:gd name="T33" fmla="*/ 759308 h 2441"/>
              <a:gd name="T34" fmla="*/ 7138 w 2360"/>
              <a:gd name="T35" fmla="*/ 791838 h 2441"/>
              <a:gd name="T36" fmla="*/ 53136 w 2360"/>
              <a:gd name="T37" fmla="*/ 856899 h 2441"/>
              <a:gd name="T38" fmla="*/ 226027 w 2360"/>
              <a:gd name="T39" fmla="*/ 1039387 h 2441"/>
              <a:gd name="T40" fmla="*/ 250612 w 2360"/>
              <a:gd name="T41" fmla="*/ 1101274 h 2441"/>
              <a:gd name="T42" fmla="*/ 374332 w 2360"/>
              <a:gd name="T43" fmla="*/ 1292489 h 2441"/>
              <a:gd name="T44" fmla="*/ 489329 w 2360"/>
              <a:gd name="T45" fmla="*/ 1312325 h 2441"/>
              <a:gd name="T46" fmla="*/ 554361 w 2360"/>
              <a:gd name="T47" fmla="*/ 1204419 h 2441"/>
              <a:gd name="T48" fmla="*/ 593222 w 2360"/>
              <a:gd name="T49" fmla="*/ 1191724 h 2441"/>
              <a:gd name="T50" fmla="*/ 665392 w 2360"/>
              <a:gd name="T51" fmla="*/ 1216320 h 2441"/>
              <a:gd name="T52" fmla="*/ 739941 w 2360"/>
              <a:gd name="T53" fmla="*/ 1255198 h 2441"/>
              <a:gd name="T54" fmla="*/ 766906 w 2360"/>
              <a:gd name="T55" fmla="*/ 1275034 h 2441"/>
              <a:gd name="T56" fmla="*/ 827973 w 2360"/>
              <a:gd name="T57" fmla="*/ 1359930 h 2441"/>
              <a:gd name="T58" fmla="*/ 931073 w 2360"/>
              <a:gd name="T59" fmla="*/ 1565427 h 2441"/>
              <a:gd name="T60" fmla="*/ 990553 w 2360"/>
              <a:gd name="T61" fmla="*/ 1636042 h 2441"/>
              <a:gd name="T62" fmla="*/ 1011966 w 2360"/>
              <a:gd name="T63" fmla="*/ 1742361 h 2441"/>
              <a:gd name="T64" fmla="*/ 1099205 w 2360"/>
              <a:gd name="T65" fmla="*/ 1853440 h 2441"/>
              <a:gd name="T66" fmla="*/ 1254648 w 2360"/>
              <a:gd name="T67" fmla="*/ 1905013 h 2441"/>
              <a:gd name="T68" fmla="*/ 1337921 w 2360"/>
              <a:gd name="T69" fmla="*/ 1917708 h 2441"/>
              <a:gd name="T70" fmla="*/ 1329197 w 2360"/>
              <a:gd name="T71" fmla="*/ 1893905 h 2441"/>
              <a:gd name="T72" fmla="*/ 1299853 w 2360"/>
              <a:gd name="T73" fmla="*/ 1706657 h 2441"/>
              <a:gd name="T74" fmla="*/ 1286371 w 2360"/>
              <a:gd name="T75" fmla="*/ 1682061 h 2441"/>
              <a:gd name="T76" fmla="*/ 1324439 w 2360"/>
              <a:gd name="T77" fmla="*/ 1614620 h 2441"/>
              <a:gd name="T78" fmla="*/ 1334749 w 2360"/>
              <a:gd name="T79" fmla="*/ 1587643 h 2441"/>
              <a:gd name="T80" fmla="*/ 1357748 w 2360"/>
              <a:gd name="T81" fmla="*/ 1524169 h 2441"/>
              <a:gd name="T82" fmla="*/ 1382333 w 2360"/>
              <a:gd name="T83" fmla="*/ 1525756 h 2441"/>
              <a:gd name="T84" fmla="*/ 1398195 w 2360"/>
              <a:gd name="T85" fmla="*/ 1497986 h 2441"/>
              <a:gd name="T86" fmla="*/ 1417229 w 2360"/>
              <a:gd name="T87" fmla="*/ 1494019 h 2441"/>
              <a:gd name="T88" fmla="*/ 1455297 w 2360"/>
              <a:gd name="T89" fmla="*/ 1473390 h 2441"/>
              <a:gd name="T90" fmla="*/ 1474330 w 2360"/>
              <a:gd name="T91" fmla="*/ 1436099 h 2441"/>
              <a:gd name="T92" fmla="*/ 1487813 w 2360"/>
              <a:gd name="T93" fmla="*/ 1449587 h 2441"/>
              <a:gd name="T94" fmla="*/ 1636911 w 2360"/>
              <a:gd name="T95" fmla="*/ 1367071 h 2441"/>
              <a:gd name="T96" fmla="*/ 1665462 w 2360"/>
              <a:gd name="T97" fmla="*/ 1279794 h 2441"/>
              <a:gd name="T98" fmla="*/ 1696392 w 2360"/>
              <a:gd name="T99" fmla="*/ 1269480 h 2441"/>
              <a:gd name="T100" fmla="*/ 1795527 w 2360"/>
              <a:gd name="T101" fmla="*/ 1252024 h 2441"/>
              <a:gd name="T102" fmla="*/ 1824077 w 2360"/>
              <a:gd name="T103" fmla="*/ 1237743 h 2441"/>
              <a:gd name="T104" fmla="*/ 1840732 w 2360"/>
              <a:gd name="T105" fmla="*/ 1196485 h 2441"/>
              <a:gd name="T106" fmla="*/ 1845490 w 2360"/>
              <a:gd name="T107" fmla="*/ 1120316 h 2441"/>
              <a:gd name="T108" fmla="*/ 1866110 w 2360"/>
              <a:gd name="T109" fmla="*/ 1060809 h 2441"/>
              <a:gd name="T110" fmla="*/ 1855007 w 2360"/>
              <a:gd name="T111" fmla="*/ 963218 h 2441"/>
              <a:gd name="T112" fmla="*/ 1840732 w 2360"/>
              <a:gd name="T113" fmla="*/ 924340 h 2441"/>
              <a:gd name="T114" fmla="*/ 1821698 w 2360"/>
              <a:gd name="T115" fmla="*/ 864040 h 2441"/>
              <a:gd name="T116" fmla="*/ 1789975 w 2360"/>
              <a:gd name="T117" fmla="*/ 559365 h 2441"/>
              <a:gd name="T118" fmla="*/ 1724150 w 2360"/>
              <a:gd name="T119" fmla="*/ 545083 h 24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360" h="2441">
                <a:moveTo>
                  <a:pt x="2174" y="687"/>
                </a:moveTo>
                <a:lnTo>
                  <a:pt x="2165" y="683"/>
                </a:lnTo>
                <a:lnTo>
                  <a:pt x="2158" y="676"/>
                </a:lnTo>
                <a:lnTo>
                  <a:pt x="2143" y="670"/>
                </a:lnTo>
                <a:lnTo>
                  <a:pt x="2059" y="625"/>
                </a:lnTo>
                <a:lnTo>
                  <a:pt x="2054" y="629"/>
                </a:lnTo>
                <a:lnTo>
                  <a:pt x="2028" y="638"/>
                </a:lnTo>
                <a:lnTo>
                  <a:pt x="1991" y="630"/>
                </a:lnTo>
                <a:lnTo>
                  <a:pt x="1975" y="630"/>
                </a:lnTo>
                <a:lnTo>
                  <a:pt x="1963" y="632"/>
                </a:lnTo>
                <a:lnTo>
                  <a:pt x="1933" y="645"/>
                </a:lnTo>
                <a:lnTo>
                  <a:pt x="1895" y="649"/>
                </a:lnTo>
                <a:lnTo>
                  <a:pt x="1883" y="654"/>
                </a:lnTo>
                <a:lnTo>
                  <a:pt x="1856" y="679"/>
                </a:lnTo>
                <a:lnTo>
                  <a:pt x="1830" y="658"/>
                </a:lnTo>
                <a:lnTo>
                  <a:pt x="1811" y="649"/>
                </a:lnTo>
                <a:lnTo>
                  <a:pt x="1811" y="645"/>
                </a:lnTo>
                <a:lnTo>
                  <a:pt x="1810" y="641"/>
                </a:lnTo>
                <a:lnTo>
                  <a:pt x="1796" y="639"/>
                </a:lnTo>
                <a:lnTo>
                  <a:pt x="1789" y="649"/>
                </a:lnTo>
                <a:lnTo>
                  <a:pt x="1781" y="650"/>
                </a:lnTo>
                <a:lnTo>
                  <a:pt x="1762" y="641"/>
                </a:lnTo>
                <a:lnTo>
                  <a:pt x="1758" y="627"/>
                </a:lnTo>
                <a:lnTo>
                  <a:pt x="1753" y="627"/>
                </a:lnTo>
                <a:lnTo>
                  <a:pt x="1734" y="638"/>
                </a:lnTo>
                <a:lnTo>
                  <a:pt x="1722" y="656"/>
                </a:lnTo>
                <a:lnTo>
                  <a:pt x="1724" y="667"/>
                </a:lnTo>
                <a:lnTo>
                  <a:pt x="1712" y="676"/>
                </a:lnTo>
                <a:lnTo>
                  <a:pt x="1705" y="663"/>
                </a:lnTo>
                <a:lnTo>
                  <a:pt x="1711" y="645"/>
                </a:lnTo>
                <a:lnTo>
                  <a:pt x="1707" y="636"/>
                </a:lnTo>
                <a:lnTo>
                  <a:pt x="1693" y="636"/>
                </a:lnTo>
                <a:lnTo>
                  <a:pt x="1675" y="649"/>
                </a:lnTo>
                <a:lnTo>
                  <a:pt x="1668" y="649"/>
                </a:lnTo>
                <a:lnTo>
                  <a:pt x="1625" y="616"/>
                </a:lnTo>
                <a:lnTo>
                  <a:pt x="1611" y="620"/>
                </a:lnTo>
                <a:lnTo>
                  <a:pt x="1606" y="645"/>
                </a:lnTo>
                <a:lnTo>
                  <a:pt x="1572" y="638"/>
                </a:lnTo>
                <a:lnTo>
                  <a:pt x="1572" y="614"/>
                </a:lnTo>
                <a:lnTo>
                  <a:pt x="1565" y="610"/>
                </a:lnTo>
                <a:lnTo>
                  <a:pt x="1546" y="592"/>
                </a:lnTo>
                <a:lnTo>
                  <a:pt x="1545" y="583"/>
                </a:lnTo>
                <a:lnTo>
                  <a:pt x="1502" y="578"/>
                </a:lnTo>
                <a:lnTo>
                  <a:pt x="1490" y="594"/>
                </a:lnTo>
                <a:lnTo>
                  <a:pt x="1470" y="583"/>
                </a:lnTo>
                <a:lnTo>
                  <a:pt x="1461" y="567"/>
                </a:lnTo>
                <a:lnTo>
                  <a:pt x="1447" y="569"/>
                </a:lnTo>
                <a:lnTo>
                  <a:pt x="1444" y="572"/>
                </a:lnTo>
                <a:lnTo>
                  <a:pt x="1434" y="572"/>
                </a:lnTo>
                <a:lnTo>
                  <a:pt x="1417" y="565"/>
                </a:lnTo>
                <a:lnTo>
                  <a:pt x="1369" y="556"/>
                </a:lnTo>
                <a:lnTo>
                  <a:pt x="1365" y="552"/>
                </a:lnTo>
                <a:lnTo>
                  <a:pt x="1357" y="534"/>
                </a:lnTo>
                <a:lnTo>
                  <a:pt x="1357" y="527"/>
                </a:lnTo>
                <a:lnTo>
                  <a:pt x="1350" y="514"/>
                </a:lnTo>
                <a:lnTo>
                  <a:pt x="1331" y="504"/>
                </a:lnTo>
                <a:lnTo>
                  <a:pt x="1321" y="514"/>
                </a:lnTo>
                <a:lnTo>
                  <a:pt x="1285" y="518"/>
                </a:lnTo>
                <a:lnTo>
                  <a:pt x="1273" y="513"/>
                </a:lnTo>
                <a:lnTo>
                  <a:pt x="1249" y="478"/>
                </a:lnTo>
                <a:lnTo>
                  <a:pt x="1239" y="471"/>
                </a:lnTo>
                <a:lnTo>
                  <a:pt x="1220" y="467"/>
                </a:lnTo>
                <a:lnTo>
                  <a:pt x="1234" y="32"/>
                </a:lnTo>
                <a:lnTo>
                  <a:pt x="728" y="0"/>
                </a:lnTo>
                <a:lnTo>
                  <a:pt x="718" y="0"/>
                </a:lnTo>
                <a:lnTo>
                  <a:pt x="641" y="1016"/>
                </a:lnTo>
                <a:lnTo>
                  <a:pt x="5" y="953"/>
                </a:lnTo>
                <a:lnTo>
                  <a:pt x="0" y="957"/>
                </a:lnTo>
                <a:lnTo>
                  <a:pt x="7" y="962"/>
                </a:lnTo>
                <a:lnTo>
                  <a:pt x="9" y="968"/>
                </a:lnTo>
                <a:lnTo>
                  <a:pt x="0" y="980"/>
                </a:lnTo>
                <a:lnTo>
                  <a:pt x="9" y="998"/>
                </a:lnTo>
                <a:lnTo>
                  <a:pt x="12" y="1002"/>
                </a:lnTo>
                <a:lnTo>
                  <a:pt x="44" y="1024"/>
                </a:lnTo>
                <a:lnTo>
                  <a:pt x="53" y="1049"/>
                </a:lnTo>
                <a:lnTo>
                  <a:pt x="67" y="1080"/>
                </a:lnTo>
                <a:lnTo>
                  <a:pt x="101" y="1102"/>
                </a:lnTo>
                <a:lnTo>
                  <a:pt x="197" y="1227"/>
                </a:lnTo>
                <a:lnTo>
                  <a:pt x="282" y="1297"/>
                </a:lnTo>
                <a:lnTo>
                  <a:pt x="285" y="1310"/>
                </a:lnTo>
                <a:lnTo>
                  <a:pt x="292" y="1326"/>
                </a:lnTo>
                <a:lnTo>
                  <a:pt x="291" y="1346"/>
                </a:lnTo>
                <a:lnTo>
                  <a:pt x="297" y="1357"/>
                </a:lnTo>
                <a:lnTo>
                  <a:pt x="316" y="1388"/>
                </a:lnTo>
                <a:lnTo>
                  <a:pt x="314" y="1459"/>
                </a:lnTo>
                <a:lnTo>
                  <a:pt x="320" y="1484"/>
                </a:lnTo>
                <a:lnTo>
                  <a:pt x="350" y="1533"/>
                </a:lnTo>
                <a:lnTo>
                  <a:pt x="472" y="1629"/>
                </a:lnTo>
                <a:lnTo>
                  <a:pt x="559" y="1685"/>
                </a:lnTo>
                <a:lnTo>
                  <a:pt x="583" y="1689"/>
                </a:lnTo>
                <a:lnTo>
                  <a:pt x="598" y="1680"/>
                </a:lnTo>
                <a:lnTo>
                  <a:pt x="617" y="1654"/>
                </a:lnTo>
                <a:lnTo>
                  <a:pt x="631" y="1644"/>
                </a:lnTo>
                <a:lnTo>
                  <a:pt x="666" y="1555"/>
                </a:lnTo>
                <a:lnTo>
                  <a:pt x="685" y="1528"/>
                </a:lnTo>
                <a:lnTo>
                  <a:pt x="699" y="1518"/>
                </a:lnTo>
                <a:lnTo>
                  <a:pt x="728" y="1528"/>
                </a:lnTo>
                <a:lnTo>
                  <a:pt x="735" y="1528"/>
                </a:lnTo>
                <a:lnTo>
                  <a:pt x="740" y="1513"/>
                </a:lnTo>
                <a:lnTo>
                  <a:pt x="748" y="1502"/>
                </a:lnTo>
                <a:lnTo>
                  <a:pt x="764" y="1509"/>
                </a:lnTo>
                <a:lnTo>
                  <a:pt x="779" y="1518"/>
                </a:lnTo>
                <a:lnTo>
                  <a:pt x="827" y="1528"/>
                </a:lnTo>
                <a:lnTo>
                  <a:pt x="839" y="1533"/>
                </a:lnTo>
                <a:lnTo>
                  <a:pt x="872" y="1544"/>
                </a:lnTo>
                <a:lnTo>
                  <a:pt x="889" y="1535"/>
                </a:lnTo>
                <a:lnTo>
                  <a:pt x="924" y="1560"/>
                </a:lnTo>
                <a:lnTo>
                  <a:pt x="933" y="1582"/>
                </a:lnTo>
                <a:lnTo>
                  <a:pt x="940" y="1584"/>
                </a:lnTo>
                <a:lnTo>
                  <a:pt x="943" y="1595"/>
                </a:lnTo>
                <a:lnTo>
                  <a:pt x="950" y="1596"/>
                </a:lnTo>
                <a:lnTo>
                  <a:pt x="967" y="1607"/>
                </a:lnTo>
                <a:lnTo>
                  <a:pt x="989" y="1640"/>
                </a:lnTo>
                <a:lnTo>
                  <a:pt x="1024" y="1673"/>
                </a:lnTo>
                <a:lnTo>
                  <a:pt x="1044" y="1702"/>
                </a:lnTo>
                <a:lnTo>
                  <a:pt x="1044" y="1714"/>
                </a:lnTo>
                <a:lnTo>
                  <a:pt x="1100" y="1857"/>
                </a:lnTo>
                <a:lnTo>
                  <a:pt x="1109" y="1883"/>
                </a:lnTo>
                <a:lnTo>
                  <a:pt x="1169" y="1957"/>
                </a:lnTo>
                <a:lnTo>
                  <a:pt x="1174" y="1973"/>
                </a:lnTo>
                <a:lnTo>
                  <a:pt x="1215" y="2020"/>
                </a:lnTo>
                <a:lnTo>
                  <a:pt x="1227" y="2030"/>
                </a:lnTo>
                <a:lnTo>
                  <a:pt x="1244" y="2049"/>
                </a:lnTo>
                <a:lnTo>
                  <a:pt x="1249" y="2062"/>
                </a:lnTo>
                <a:lnTo>
                  <a:pt x="1246" y="2109"/>
                </a:lnTo>
                <a:lnTo>
                  <a:pt x="1258" y="2127"/>
                </a:lnTo>
                <a:lnTo>
                  <a:pt x="1263" y="2180"/>
                </a:lnTo>
                <a:lnTo>
                  <a:pt x="1276" y="2196"/>
                </a:lnTo>
                <a:lnTo>
                  <a:pt x="1319" y="2285"/>
                </a:lnTo>
                <a:lnTo>
                  <a:pt x="1324" y="2310"/>
                </a:lnTo>
                <a:lnTo>
                  <a:pt x="1353" y="2312"/>
                </a:lnTo>
                <a:lnTo>
                  <a:pt x="1386" y="2336"/>
                </a:lnTo>
                <a:lnTo>
                  <a:pt x="1425" y="2349"/>
                </a:lnTo>
                <a:lnTo>
                  <a:pt x="1485" y="2388"/>
                </a:lnTo>
                <a:lnTo>
                  <a:pt x="1567" y="2396"/>
                </a:lnTo>
                <a:lnTo>
                  <a:pt x="1582" y="2401"/>
                </a:lnTo>
                <a:lnTo>
                  <a:pt x="1625" y="2430"/>
                </a:lnTo>
                <a:lnTo>
                  <a:pt x="1649" y="2441"/>
                </a:lnTo>
                <a:lnTo>
                  <a:pt x="1668" y="2414"/>
                </a:lnTo>
                <a:lnTo>
                  <a:pt x="1687" y="2417"/>
                </a:lnTo>
                <a:lnTo>
                  <a:pt x="1690" y="2414"/>
                </a:lnTo>
                <a:lnTo>
                  <a:pt x="1690" y="2401"/>
                </a:lnTo>
                <a:lnTo>
                  <a:pt x="1675" y="2392"/>
                </a:lnTo>
                <a:lnTo>
                  <a:pt x="1676" y="2387"/>
                </a:lnTo>
                <a:lnTo>
                  <a:pt x="1659" y="2361"/>
                </a:lnTo>
                <a:lnTo>
                  <a:pt x="1632" y="2256"/>
                </a:lnTo>
                <a:lnTo>
                  <a:pt x="1618" y="2214"/>
                </a:lnTo>
                <a:lnTo>
                  <a:pt x="1639" y="2151"/>
                </a:lnTo>
                <a:lnTo>
                  <a:pt x="1637" y="2131"/>
                </a:lnTo>
                <a:lnTo>
                  <a:pt x="1630" y="2127"/>
                </a:lnTo>
                <a:lnTo>
                  <a:pt x="1625" y="2126"/>
                </a:lnTo>
                <a:lnTo>
                  <a:pt x="1622" y="2120"/>
                </a:lnTo>
                <a:lnTo>
                  <a:pt x="1622" y="2117"/>
                </a:lnTo>
                <a:lnTo>
                  <a:pt x="1627" y="2113"/>
                </a:lnTo>
                <a:lnTo>
                  <a:pt x="1652" y="2093"/>
                </a:lnTo>
                <a:lnTo>
                  <a:pt x="1670" y="2035"/>
                </a:lnTo>
                <a:lnTo>
                  <a:pt x="1656" y="2031"/>
                </a:lnTo>
                <a:lnTo>
                  <a:pt x="1651" y="2002"/>
                </a:lnTo>
                <a:lnTo>
                  <a:pt x="1664" y="1986"/>
                </a:lnTo>
                <a:lnTo>
                  <a:pt x="1683" y="2001"/>
                </a:lnTo>
                <a:lnTo>
                  <a:pt x="1712" y="1979"/>
                </a:lnTo>
                <a:lnTo>
                  <a:pt x="1719" y="1944"/>
                </a:lnTo>
                <a:lnTo>
                  <a:pt x="1705" y="1935"/>
                </a:lnTo>
                <a:lnTo>
                  <a:pt x="1712" y="1921"/>
                </a:lnTo>
                <a:lnTo>
                  <a:pt x="1719" y="1923"/>
                </a:lnTo>
                <a:lnTo>
                  <a:pt x="1728" y="1924"/>
                </a:lnTo>
                <a:lnTo>
                  <a:pt x="1734" y="1917"/>
                </a:lnTo>
                <a:lnTo>
                  <a:pt x="1743" y="1923"/>
                </a:lnTo>
                <a:lnTo>
                  <a:pt x="1755" y="1923"/>
                </a:lnTo>
                <a:lnTo>
                  <a:pt x="1762" y="1917"/>
                </a:lnTo>
                <a:lnTo>
                  <a:pt x="1763" y="1912"/>
                </a:lnTo>
                <a:lnTo>
                  <a:pt x="1763" y="1888"/>
                </a:lnTo>
                <a:lnTo>
                  <a:pt x="1767" y="1879"/>
                </a:lnTo>
                <a:lnTo>
                  <a:pt x="1775" y="1877"/>
                </a:lnTo>
                <a:lnTo>
                  <a:pt x="1779" y="1881"/>
                </a:lnTo>
                <a:lnTo>
                  <a:pt x="1787" y="1883"/>
                </a:lnTo>
                <a:lnTo>
                  <a:pt x="1832" y="1872"/>
                </a:lnTo>
                <a:lnTo>
                  <a:pt x="1837" y="1868"/>
                </a:lnTo>
                <a:lnTo>
                  <a:pt x="1839" y="1861"/>
                </a:lnTo>
                <a:lnTo>
                  <a:pt x="1835" y="1857"/>
                </a:lnTo>
                <a:lnTo>
                  <a:pt x="1811" y="1841"/>
                </a:lnTo>
                <a:lnTo>
                  <a:pt x="1811" y="1830"/>
                </a:lnTo>
                <a:lnTo>
                  <a:pt x="1854" y="1817"/>
                </a:lnTo>
                <a:lnTo>
                  <a:pt x="1859" y="1810"/>
                </a:lnTo>
                <a:lnTo>
                  <a:pt x="1873" y="1805"/>
                </a:lnTo>
                <a:lnTo>
                  <a:pt x="1875" y="1810"/>
                </a:lnTo>
                <a:lnTo>
                  <a:pt x="1871" y="1816"/>
                </a:lnTo>
                <a:lnTo>
                  <a:pt x="1876" y="1827"/>
                </a:lnTo>
                <a:lnTo>
                  <a:pt x="1883" y="1827"/>
                </a:lnTo>
                <a:lnTo>
                  <a:pt x="1892" y="1821"/>
                </a:lnTo>
                <a:lnTo>
                  <a:pt x="1955" y="1799"/>
                </a:lnTo>
                <a:lnTo>
                  <a:pt x="2064" y="1723"/>
                </a:lnTo>
                <a:lnTo>
                  <a:pt x="2068" y="1696"/>
                </a:lnTo>
                <a:lnTo>
                  <a:pt x="2121" y="1651"/>
                </a:lnTo>
                <a:lnTo>
                  <a:pt x="2121" y="1644"/>
                </a:lnTo>
                <a:lnTo>
                  <a:pt x="2100" y="1613"/>
                </a:lnTo>
                <a:lnTo>
                  <a:pt x="2104" y="1587"/>
                </a:lnTo>
                <a:lnTo>
                  <a:pt x="2136" y="1571"/>
                </a:lnTo>
                <a:lnTo>
                  <a:pt x="2145" y="1573"/>
                </a:lnTo>
                <a:lnTo>
                  <a:pt x="2139" y="1600"/>
                </a:lnTo>
                <a:lnTo>
                  <a:pt x="2143" y="1609"/>
                </a:lnTo>
                <a:lnTo>
                  <a:pt x="2182" y="1604"/>
                </a:lnTo>
                <a:lnTo>
                  <a:pt x="2187" y="1615"/>
                </a:lnTo>
                <a:lnTo>
                  <a:pt x="2264" y="1578"/>
                </a:lnTo>
                <a:lnTo>
                  <a:pt x="2309" y="1575"/>
                </a:lnTo>
                <a:lnTo>
                  <a:pt x="2312" y="1575"/>
                </a:lnTo>
                <a:lnTo>
                  <a:pt x="2309" y="1569"/>
                </a:lnTo>
                <a:lnTo>
                  <a:pt x="2300" y="1560"/>
                </a:lnTo>
                <a:lnTo>
                  <a:pt x="2297" y="1544"/>
                </a:lnTo>
                <a:lnTo>
                  <a:pt x="2302" y="1538"/>
                </a:lnTo>
                <a:lnTo>
                  <a:pt x="2307" y="1524"/>
                </a:lnTo>
                <a:lnTo>
                  <a:pt x="2321" y="1508"/>
                </a:lnTo>
                <a:lnTo>
                  <a:pt x="2336" y="1459"/>
                </a:lnTo>
                <a:lnTo>
                  <a:pt x="2326" y="1439"/>
                </a:lnTo>
                <a:lnTo>
                  <a:pt x="2326" y="1422"/>
                </a:lnTo>
                <a:lnTo>
                  <a:pt x="2327" y="1412"/>
                </a:lnTo>
                <a:lnTo>
                  <a:pt x="2326" y="1399"/>
                </a:lnTo>
                <a:lnTo>
                  <a:pt x="2332" y="1372"/>
                </a:lnTo>
                <a:lnTo>
                  <a:pt x="2344" y="1359"/>
                </a:lnTo>
                <a:lnTo>
                  <a:pt x="2353" y="1337"/>
                </a:lnTo>
                <a:lnTo>
                  <a:pt x="2360" y="1297"/>
                </a:lnTo>
                <a:lnTo>
                  <a:pt x="2360" y="1272"/>
                </a:lnTo>
                <a:lnTo>
                  <a:pt x="2353" y="1238"/>
                </a:lnTo>
                <a:lnTo>
                  <a:pt x="2339" y="1214"/>
                </a:lnTo>
                <a:lnTo>
                  <a:pt x="2332" y="1209"/>
                </a:lnTo>
                <a:lnTo>
                  <a:pt x="2334" y="1194"/>
                </a:lnTo>
                <a:lnTo>
                  <a:pt x="2329" y="1185"/>
                </a:lnTo>
                <a:lnTo>
                  <a:pt x="2321" y="1165"/>
                </a:lnTo>
                <a:lnTo>
                  <a:pt x="2307" y="1154"/>
                </a:lnTo>
                <a:lnTo>
                  <a:pt x="2303" y="1147"/>
                </a:lnTo>
                <a:lnTo>
                  <a:pt x="2312" y="1123"/>
                </a:lnTo>
                <a:lnTo>
                  <a:pt x="2297" y="1089"/>
                </a:lnTo>
                <a:lnTo>
                  <a:pt x="2269" y="1065"/>
                </a:lnTo>
                <a:lnTo>
                  <a:pt x="2262" y="1051"/>
                </a:lnTo>
                <a:lnTo>
                  <a:pt x="2257" y="824"/>
                </a:lnTo>
                <a:lnTo>
                  <a:pt x="2257" y="705"/>
                </a:lnTo>
                <a:lnTo>
                  <a:pt x="2230" y="699"/>
                </a:lnTo>
                <a:lnTo>
                  <a:pt x="2208" y="710"/>
                </a:lnTo>
                <a:lnTo>
                  <a:pt x="2201" y="707"/>
                </a:lnTo>
                <a:lnTo>
                  <a:pt x="2174" y="687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Freeform 206" descr="Wide upward diagonal"/>
          <p:cNvSpPr>
            <a:spLocks/>
          </p:cNvSpPr>
          <p:nvPr/>
        </p:nvSpPr>
        <p:spPr bwMode="auto">
          <a:xfrm>
            <a:off x="7863097" y="4935920"/>
            <a:ext cx="733425" cy="801687"/>
          </a:xfrm>
          <a:custGeom>
            <a:avLst/>
            <a:gdLst>
              <a:gd name="T0" fmla="*/ 99111 w 925"/>
              <a:gd name="T1" fmla="*/ 424282 h 1009"/>
              <a:gd name="T2" fmla="*/ 116555 w 925"/>
              <a:gd name="T3" fmla="*/ 460831 h 1009"/>
              <a:gd name="T4" fmla="*/ 133999 w 925"/>
              <a:gd name="T5" fmla="*/ 480694 h 1009"/>
              <a:gd name="T6" fmla="*/ 138756 w 925"/>
              <a:gd name="T7" fmla="*/ 506914 h 1009"/>
              <a:gd name="T8" fmla="*/ 149064 w 925"/>
              <a:gd name="T9" fmla="*/ 526777 h 1009"/>
              <a:gd name="T10" fmla="*/ 137170 w 925"/>
              <a:gd name="T11" fmla="*/ 570477 h 1009"/>
              <a:gd name="T12" fmla="*/ 130034 w 925"/>
              <a:gd name="T13" fmla="*/ 624505 h 1009"/>
              <a:gd name="T14" fmla="*/ 143513 w 925"/>
              <a:gd name="T15" fmla="*/ 709521 h 1009"/>
              <a:gd name="T16" fmla="*/ 162543 w 925"/>
              <a:gd name="T17" fmla="*/ 748453 h 1009"/>
              <a:gd name="T18" fmla="*/ 177608 w 925"/>
              <a:gd name="T19" fmla="*/ 771495 h 1009"/>
              <a:gd name="T20" fmla="*/ 185537 w 925"/>
              <a:gd name="T21" fmla="*/ 797714 h 1009"/>
              <a:gd name="T22" fmla="*/ 576432 w 925"/>
              <a:gd name="T23" fmla="*/ 792153 h 1009"/>
              <a:gd name="T24" fmla="*/ 601805 w 925"/>
              <a:gd name="T25" fmla="*/ 801687 h 1009"/>
              <a:gd name="T26" fmla="*/ 593876 w 925"/>
              <a:gd name="T27" fmla="*/ 741302 h 1009"/>
              <a:gd name="T28" fmla="*/ 599426 w 925"/>
              <a:gd name="T29" fmla="*/ 721439 h 1009"/>
              <a:gd name="T30" fmla="*/ 638278 w 925"/>
              <a:gd name="T31" fmla="*/ 725412 h 1009"/>
              <a:gd name="T32" fmla="*/ 674751 w 925"/>
              <a:gd name="T33" fmla="*/ 723822 h 1009"/>
              <a:gd name="T34" fmla="*/ 665236 w 925"/>
              <a:gd name="T35" fmla="*/ 679328 h 1009"/>
              <a:gd name="T36" fmla="*/ 668408 w 925"/>
              <a:gd name="T37" fmla="*/ 645163 h 1009"/>
              <a:gd name="T38" fmla="*/ 692195 w 925"/>
              <a:gd name="T39" fmla="*/ 556970 h 1009"/>
              <a:gd name="T40" fmla="*/ 712810 w 925"/>
              <a:gd name="T41" fmla="*/ 505325 h 1009"/>
              <a:gd name="T42" fmla="*/ 731839 w 925"/>
              <a:gd name="T43" fmla="*/ 489434 h 1009"/>
              <a:gd name="T44" fmla="*/ 724703 w 925"/>
              <a:gd name="T45" fmla="*/ 478311 h 1009"/>
              <a:gd name="T46" fmla="*/ 716774 w 925"/>
              <a:gd name="T47" fmla="*/ 476722 h 1009"/>
              <a:gd name="T48" fmla="*/ 691402 w 925"/>
              <a:gd name="T49" fmla="*/ 469571 h 1009"/>
              <a:gd name="T50" fmla="*/ 678715 w 925"/>
              <a:gd name="T51" fmla="*/ 424282 h 1009"/>
              <a:gd name="T52" fmla="*/ 641450 w 925"/>
              <a:gd name="T53" fmla="*/ 388528 h 1009"/>
              <a:gd name="T54" fmla="*/ 616870 w 925"/>
              <a:gd name="T55" fmla="*/ 336883 h 1009"/>
              <a:gd name="T56" fmla="*/ 597840 w 925"/>
              <a:gd name="T57" fmla="*/ 310664 h 1009"/>
              <a:gd name="T58" fmla="*/ 559782 w 925"/>
              <a:gd name="T59" fmla="*/ 278882 h 1009"/>
              <a:gd name="T60" fmla="*/ 543924 w 925"/>
              <a:gd name="T61" fmla="*/ 259019 h 1009"/>
              <a:gd name="T62" fmla="*/ 528859 w 925"/>
              <a:gd name="T63" fmla="*/ 235977 h 1009"/>
              <a:gd name="T64" fmla="*/ 463842 w 925"/>
              <a:gd name="T65" fmla="*/ 185921 h 1009"/>
              <a:gd name="T66" fmla="*/ 439262 w 925"/>
              <a:gd name="T67" fmla="*/ 163674 h 1009"/>
              <a:gd name="T68" fmla="*/ 408339 w 925"/>
              <a:gd name="T69" fmla="*/ 117591 h 1009"/>
              <a:gd name="T70" fmla="*/ 389310 w 925"/>
              <a:gd name="T71" fmla="*/ 93755 h 1009"/>
              <a:gd name="T72" fmla="*/ 324293 w 925"/>
              <a:gd name="T73" fmla="*/ 67536 h 1009"/>
              <a:gd name="T74" fmla="*/ 325086 w 925"/>
              <a:gd name="T75" fmla="*/ 27014 h 1009"/>
              <a:gd name="T76" fmla="*/ 341736 w 925"/>
              <a:gd name="T77" fmla="*/ 8740 h 1009"/>
              <a:gd name="T78" fmla="*/ 340151 w 925"/>
              <a:gd name="T79" fmla="*/ 0 h 1009"/>
              <a:gd name="T80" fmla="*/ 0 w 925"/>
              <a:gd name="T81" fmla="*/ 47672 h 1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5" h="1009">
                <a:moveTo>
                  <a:pt x="0" y="60"/>
                </a:moveTo>
                <a:lnTo>
                  <a:pt x="125" y="534"/>
                </a:lnTo>
                <a:lnTo>
                  <a:pt x="137" y="545"/>
                </a:lnTo>
                <a:lnTo>
                  <a:pt x="147" y="580"/>
                </a:lnTo>
                <a:lnTo>
                  <a:pt x="152" y="594"/>
                </a:lnTo>
                <a:lnTo>
                  <a:pt x="169" y="605"/>
                </a:lnTo>
                <a:lnTo>
                  <a:pt x="180" y="618"/>
                </a:lnTo>
                <a:lnTo>
                  <a:pt x="175" y="638"/>
                </a:lnTo>
                <a:lnTo>
                  <a:pt x="190" y="658"/>
                </a:lnTo>
                <a:lnTo>
                  <a:pt x="188" y="663"/>
                </a:lnTo>
                <a:lnTo>
                  <a:pt x="173" y="689"/>
                </a:lnTo>
                <a:lnTo>
                  <a:pt x="173" y="718"/>
                </a:lnTo>
                <a:lnTo>
                  <a:pt x="161" y="747"/>
                </a:lnTo>
                <a:lnTo>
                  <a:pt x="164" y="786"/>
                </a:lnTo>
                <a:lnTo>
                  <a:pt x="185" y="834"/>
                </a:lnTo>
                <a:lnTo>
                  <a:pt x="181" y="893"/>
                </a:lnTo>
                <a:lnTo>
                  <a:pt x="204" y="928"/>
                </a:lnTo>
                <a:lnTo>
                  <a:pt x="205" y="942"/>
                </a:lnTo>
                <a:lnTo>
                  <a:pt x="209" y="953"/>
                </a:lnTo>
                <a:lnTo>
                  <a:pt x="224" y="971"/>
                </a:lnTo>
                <a:lnTo>
                  <a:pt x="222" y="986"/>
                </a:lnTo>
                <a:lnTo>
                  <a:pt x="234" y="1004"/>
                </a:lnTo>
                <a:lnTo>
                  <a:pt x="720" y="969"/>
                </a:lnTo>
                <a:lnTo>
                  <a:pt x="727" y="997"/>
                </a:lnTo>
                <a:lnTo>
                  <a:pt x="735" y="1007"/>
                </a:lnTo>
                <a:lnTo>
                  <a:pt x="759" y="1009"/>
                </a:lnTo>
                <a:lnTo>
                  <a:pt x="762" y="982"/>
                </a:lnTo>
                <a:lnTo>
                  <a:pt x="749" y="933"/>
                </a:lnTo>
                <a:lnTo>
                  <a:pt x="750" y="919"/>
                </a:lnTo>
                <a:lnTo>
                  <a:pt x="756" y="908"/>
                </a:lnTo>
                <a:lnTo>
                  <a:pt x="771" y="897"/>
                </a:lnTo>
                <a:lnTo>
                  <a:pt x="805" y="913"/>
                </a:lnTo>
                <a:lnTo>
                  <a:pt x="834" y="915"/>
                </a:lnTo>
                <a:lnTo>
                  <a:pt x="851" y="911"/>
                </a:lnTo>
                <a:lnTo>
                  <a:pt x="846" y="873"/>
                </a:lnTo>
                <a:lnTo>
                  <a:pt x="839" y="855"/>
                </a:lnTo>
                <a:lnTo>
                  <a:pt x="839" y="830"/>
                </a:lnTo>
                <a:lnTo>
                  <a:pt x="843" y="812"/>
                </a:lnTo>
                <a:lnTo>
                  <a:pt x="868" y="732"/>
                </a:lnTo>
                <a:lnTo>
                  <a:pt x="873" y="701"/>
                </a:lnTo>
                <a:lnTo>
                  <a:pt x="884" y="669"/>
                </a:lnTo>
                <a:lnTo>
                  <a:pt x="899" y="636"/>
                </a:lnTo>
                <a:lnTo>
                  <a:pt x="914" y="620"/>
                </a:lnTo>
                <a:lnTo>
                  <a:pt x="923" y="616"/>
                </a:lnTo>
                <a:lnTo>
                  <a:pt x="925" y="607"/>
                </a:lnTo>
                <a:lnTo>
                  <a:pt x="914" y="602"/>
                </a:lnTo>
                <a:lnTo>
                  <a:pt x="913" y="598"/>
                </a:lnTo>
                <a:lnTo>
                  <a:pt x="904" y="600"/>
                </a:lnTo>
                <a:lnTo>
                  <a:pt x="880" y="594"/>
                </a:lnTo>
                <a:lnTo>
                  <a:pt x="872" y="591"/>
                </a:lnTo>
                <a:lnTo>
                  <a:pt x="867" y="580"/>
                </a:lnTo>
                <a:lnTo>
                  <a:pt x="856" y="534"/>
                </a:lnTo>
                <a:lnTo>
                  <a:pt x="834" y="502"/>
                </a:lnTo>
                <a:lnTo>
                  <a:pt x="809" y="489"/>
                </a:lnTo>
                <a:lnTo>
                  <a:pt x="795" y="444"/>
                </a:lnTo>
                <a:lnTo>
                  <a:pt x="778" y="424"/>
                </a:lnTo>
                <a:lnTo>
                  <a:pt x="771" y="399"/>
                </a:lnTo>
                <a:lnTo>
                  <a:pt x="754" y="391"/>
                </a:lnTo>
                <a:lnTo>
                  <a:pt x="725" y="379"/>
                </a:lnTo>
                <a:lnTo>
                  <a:pt x="706" y="351"/>
                </a:lnTo>
                <a:lnTo>
                  <a:pt x="686" y="339"/>
                </a:lnTo>
                <a:lnTo>
                  <a:pt x="686" y="326"/>
                </a:lnTo>
                <a:lnTo>
                  <a:pt x="675" y="306"/>
                </a:lnTo>
                <a:lnTo>
                  <a:pt x="667" y="297"/>
                </a:lnTo>
                <a:lnTo>
                  <a:pt x="638" y="286"/>
                </a:lnTo>
                <a:lnTo>
                  <a:pt x="585" y="234"/>
                </a:lnTo>
                <a:lnTo>
                  <a:pt x="559" y="225"/>
                </a:lnTo>
                <a:lnTo>
                  <a:pt x="554" y="206"/>
                </a:lnTo>
                <a:lnTo>
                  <a:pt x="530" y="187"/>
                </a:lnTo>
                <a:lnTo>
                  <a:pt x="515" y="148"/>
                </a:lnTo>
                <a:lnTo>
                  <a:pt x="496" y="130"/>
                </a:lnTo>
                <a:lnTo>
                  <a:pt x="491" y="118"/>
                </a:lnTo>
                <a:lnTo>
                  <a:pt x="455" y="112"/>
                </a:lnTo>
                <a:lnTo>
                  <a:pt x="409" y="85"/>
                </a:lnTo>
                <a:lnTo>
                  <a:pt x="395" y="71"/>
                </a:lnTo>
                <a:lnTo>
                  <a:pt x="410" y="34"/>
                </a:lnTo>
                <a:lnTo>
                  <a:pt x="422" y="23"/>
                </a:lnTo>
                <a:lnTo>
                  <a:pt x="431" y="11"/>
                </a:lnTo>
                <a:lnTo>
                  <a:pt x="433" y="3"/>
                </a:lnTo>
                <a:lnTo>
                  <a:pt x="429" y="0"/>
                </a:lnTo>
                <a:lnTo>
                  <a:pt x="173" y="38"/>
                </a:lnTo>
                <a:lnTo>
                  <a:pt x="0" y="60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Freeform 208"/>
          <p:cNvSpPr>
            <a:spLocks/>
          </p:cNvSpPr>
          <p:nvPr/>
        </p:nvSpPr>
        <p:spPr bwMode="auto">
          <a:xfrm>
            <a:off x="9056897" y="3600832"/>
            <a:ext cx="185738" cy="434975"/>
          </a:xfrm>
          <a:custGeom>
            <a:avLst/>
            <a:gdLst>
              <a:gd name="T0" fmla="*/ 0 w 232"/>
              <a:gd name="T1" fmla="*/ 324845 h 549"/>
              <a:gd name="T2" fmla="*/ 5604 w 232"/>
              <a:gd name="T3" fmla="*/ 327222 h 549"/>
              <a:gd name="T4" fmla="*/ 23217 w 232"/>
              <a:gd name="T5" fmla="*/ 356537 h 549"/>
              <a:gd name="T6" fmla="*/ 64048 w 232"/>
              <a:gd name="T7" fmla="*/ 385060 h 549"/>
              <a:gd name="T8" fmla="*/ 95271 w 232"/>
              <a:gd name="T9" fmla="*/ 392191 h 549"/>
              <a:gd name="T10" fmla="*/ 102476 w 232"/>
              <a:gd name="T11" fmla="*/ 415167 h 549"/>
              <a:gd name="T12" fmla="*/ 110482 w 232"/>
              <a:gd name="T13" fmla="*/ 434975 h 549"/>
              <a:gd name="T14" fmla="*/ 128095 w 232"/>
              <a:gd name="T15" fmla="*/ 404867 h 549"/>
              <a:gd name="T16" fmla="*/ 141705 w 232"/>
              <a:gd name="T17" fmla="*/ 358914 h 549"/>
              <a:gd name="T18" fmla="*/ 169726 w 232"/>
              <a:gd name="T19" fmla="*/ 311376 h 549"/>
              <a:gd name="T20" fmla="*/ 185738 w 232"/>
              <a:gd name="T21" fmla="*/ 270176 h 549"/>
              <a:gd name="T22" fmla="*/ 180134 w 232"/>
              <a:gd name="T23" fmla="*/ 196491 h 549"/>
              <a:gd name="T24" fmla="*/ 166524 w 232"/>
              <a:gd name="T25" fmla="*/ 136276 h 549"/>
              <a:gd name="T26" fmla="*/ 140905 w 232"/>
              <a:gd name="T27" fmla="*/ 146576 h 549"/>
              <a:gd name="T28" fmla="*/ 132098 w 232"/>
              <a:gd name="T29" fmla="*/ 141030 h 549"/>
              <a:gd name="T30" fmla="*/ 124092 w 232"/>
              <a:gd name="T31" fmla="*/ 143407 h 549"/>
              <a:gd name="T32" fmla="*/ 133699 w 232"/>
              <a:gd name="T33" fmla="*/ 112507 h 549"/>
              <a:gd name="T34" fmla="*/ 144908 w 232"/>
              <a:gd name="T35" fmla="*/ 106169 h 549"/>
              <a:gd name="T36" fmla="*/ 147309 w 232"/>
              <a:gd name="T37" fmla="*/ 76061 h 549"/>
              <a:gd name="T38" fmla="*/ 160119 w 232"/>
              <a:gd name="T39" fmla="*/ 60215 h 549"/>
              <a:gd name="T40" fmla="*/ 42432 w 232"/>
              <a:gd name="T41" fmla="*/ 0 h 549"/>
              <a:gd name="T42" fmla="*/ 27220 w 232"/>
              <a:gd name="T43" fmla="*/ 20600 h 549"/>
              <a:gd name="T44" fmla="*/ 21616 w 232"/>
              <a:gd name="T45" fmla="*/ 54669 h 549"/>
              <a:gd name="T46" fmla="*/ 2402 w 232"/>
              <a:gd name="T47" fmla="*/ 74477 h 549"/>
              <a:gd name="T48" fmla="*/ 13610 w 232"/>
              <a:gd name="T49" fmla="*/ 91907 h 549"/>
              <a:gd name="T50" fmla="*/ 6405 w 232"/>
              <a:gd name="T51" fmla="*/ 114884 h 549"/>
              <a:gd name="T52" fmla="*/ 12009 w 232"/>
              <a:gd name="T53" fmla="*/ 149745 h 549"/>
              <a:gd name="T54" fmla="*/ 33625 w 232"/>
              <a:gd name="T55" fmla="*/ 173515 h 549"/>
              <a:gd name="T56" fmla="*/ 52839 w 232"/>
              <a:gd name="T57" fmla="*/ 183815 h 549"/>
              <a:gd name="T58" fmla="*/ 69652 w 232"/>
              <a:gd name="T59" fmla="*/ 195699 h 549"/>
              <a:gd name="T60" fmla="*/ 85664 w 232"/>
              <a:gd name="T61" fmla="*/ 215507 h 549"/>
              <a:gd name="T62" fmla="*/ 44833 w 232"/>
              <a:gd name="T63" fmla="*/ 250368 h 549"/>
              <a:gd name="T64" fmla="*/ 8006 w 232"/>
              <a:gd name="T65" fmla="*/ 293153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2" h="549">
                <a:moveTo>
                  <a:pt x="10" y="370"/>
                </a:moveTo>
                <a:lnTo>
                  <a:pt x="0" y="410"/>
                </a:lnTo>
                <a:lnTo>
                  <a:pt x="0" y="417"/>
                </a:lnTo>
                <a:lnTo>
                  <a:pt x="7" y="413"/>
                </a:lnTo>
                <a:lnTo>
                  <a:pt x="15" y="435"/>
                </a:lnTo>
                <a:lnTo>
                  <a:pt x="29" y="450"/>
                </a:lnTo>
                <a:lnTo>
                  <a:pt x="42" y="464"/>
                </a:lnTo>
                <a:lnTo>
                  <a:pt x="80" y="486"/>
                </a:lnTo>
                <a:lnTo>
                  <a:pt x="90" y="490"/>
                </a:lnTo>
                <a:lnTo>
                  <a:pt x="119" y="495"/>
                </a:lnTo>
                <a:lnTo>
                  <a:pt x="128" y="497"/>
                </a:lnTo>
                <a:lnTo>
                  <a:pt x="128" y="524"/>
                </a:lnTo>
                <a:lnTo>
                  <a:pt x="128" y="542"/>
                </a:lnTo>
                <a:lnTo>
                  <a:pt x="138" y="549"/>
                </a:lnTo>
                <a:lnTo>
                  <a:pt x="148" y="537"/>
                </a:lnTo>
                <a:lnTo>
                  <a:pt x="160" y="511"/>
                </a:lnTo>
                <a:lnTo>
                  <a:pt x="160" y="486"/>
                </a:lnTo>
                <a:lnTo>
                  <a:pt x="177" y="453"/>
                </a:lnTo>
                <a:lnTo>
                  <a:pt x="188" y="430"/>
                </a:lnTo>
                <a:lnTo>
                  <a:pt x="212" y="393"/>
                </a:lnTo>
                <a:lnTo>
                  <a:pt x="222" y="366"/>
                </a:lnTo>
                <a:lnTo>
                  <a:pt x="232" y="341"/>
                </a:lnTo>
                <a:lnTo>
                  <a:pt x="230" y="325"/>
                </a:lnTo>
                <a:lnTo>
                  <a:pt x="225" y="248"/>
                </a:lnTo>
                <a:lnTo>
                  <a:pt x="220" y="190"/>
                </a:lnTo>
                <a:lnTo>
                  <a:pt x="208" y="172"/>
                </a:lnTo>
                <a:lnTo>
                  <a:pt x="184" y="180"/>
                </a:lnTo>
                <a:lnTo>
                  <a:pt x="176" y="185"/>
                </a:lnTo>
                <a:lnTo>
                  <a:pt x="167" y="183"/>
                </a:lnTo>
                <a:lnTo>
                  <a:pt x="165" y="178"/>
                </a:lnTo>
                <a:lnTo>
                  <a:pt x="159" y="183"/>
                </a:lnTo>
                <a:lnTo>
                  <a:pt x="155" y="181"/>
                </a:lnTo>
                <a:lnTo>
                  <a:pt x="155" y="171"/>
                </a:lnTo>
                <a:lnTo>
                  <a:pt x="167" y="142"/>
                </a:lnTo>
                <a:lnTo>
                  <a:pt x="174" y="136"/>
                </a:lnTo>
                <a:lnTo>
                  <a:pt x="181" y="134"/>
                </a:lnTo>
                <a:lnTo>
                  <a:pt x="179" y="111"/>
                </a:lnTo>
                <a:lnTo>
                  <a:pt x="184" y="96"/>
                </a:lnTo>
                <a:lnTo>
                  <a:pt x="191" y="85"/>
                </a:lnTo>
                <a:lnTo>
                  <a:pt x="200" y="76"/>
                </a:lnTo>
                <a:lnTo>
                  <a:pt x="191" y="51"/>
                </a:lnTo>
                <a:lnTo>
                  <a:pt x="53" y="0"/>
                </a:lnTo>
                <a:lnTo>
                  <a:pt x="46" y="6"/>
                </a:lnTo>
                <a:lnTo>
                  <a:pt x="34" y="26"/>
                </a:lnTo>
                <a:lnTo>
                  <a:pt x="34" y="35"/>
                </a:lnTo>
                <a:lnTo>
                  <a:pt x="27" y="69"/>
                </a:lnTo>
                <a:lnTo>
                  <a:pt x="8" y="89"/>
                </a:lnTo>
                <a:lnTo>
                  <a:pt x="3" y="94"/>
                </a:lnTo>
                <a:lnTo>
                  <a:pt x="3" y="103"/>
                </a:lnTo>
                <a:lnTo>
                  <a:pt x="17" y="116"/>
                </a:lnTo>
                <a:lnTo>
                  <a:pt x="19" y="140"/>
                </a:lnTo>
                <a:lnTo>
                  <a:pt x="8" y="145"/>
                </a:lnTo>
                <a:lnTo>
                  <a:pt x="12" y="187"/>
                </a:lnTo>
                <a:lnTo>
                  <a:pt x="15" y="189"/>
                </a:lnTo>
                <a:lnTo>
                  <a:pt x="36" y="192"/>
                </a:lnTo>
                <a:lnTo>
                  <a:pt x="42" y="219"/>
                </a:lnTo>
                <a:lnTo>
                  <a:pt x="60" y="225"/>
                </a:lnTo>
                <a:lnTo>
                  <a:pt x="66" y="232"/>
                </a:lnTo>
                <a:lnTo>
                  <a:pt x="77" y="238"/>
                </a:lnTo>
                <a:lnTo>
                  <a:pt x="87" y="247"/>
                </a:lnTo>
                <a:lnTo>
                  <a:pt x="109" y="265"/>
                </a:lnTo>
                <a:lnTo>
                  <a:pt x="107" y="272"/>
                </a:lnTo>
                <a:lnTo>
                  <a:pt x="83" y="288"/>
                </a:lnTo>
                <a:lnTo>
                  <a:pt x="56" y="316"/>
                </a:lnTo>
                <a:lnTo>
                  <a:pt x="51" y="339"/>
                </a:lnTo>
                <a:lnTo>
                  <a:pt x="10" y="370"/>
                </a:lnTo>
              </a:path>
            </a:pathLst>
          </a:custGeom>
          <a:solidFill>
            <a:schemeClr val="bg2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Freeform 210" descr="Wide upward diagonal"/>
          <p:cNvSpPr>
            <a:spLocks/>
          </p:cNvSpPr>
          <p:nvPr/>
        </p:nvSpPr>
        <p:spPr bwMode="auto">
          <a:xfrm>
            <a:off x="6470860" y="4038982"/>
            <a:ext cx="896937" cy="820738"/>
          </a:xfrm>
          <a:custGeom>
            <a:avLst/>
            <a:gdLst>
              <a:gd name="T0" fmla="*/ 754062 w 1130"/>
              <a:gd name="T1" fmla="*/ 727166 h 1035"/>
              <a:gd name="T2" fmla="*/ 763587 w 1130"/>
              <a:gd name="T3" fmla="*/ 744612 h 1035"/>
              <a:gd name="T4" fmla="*/ 766762 w 1130"/>
              <a:gd name="T5" fmla="*/ 773159 h 1035"/>
              <a:gd name="T6" fmla="*/ 732631 w 1130"/>
              <a:gd name="T7" fmla="*/ 807257 h 1035"/>
              <a:gd name="T8" fmla="*/ 820737 w 1130"/>
              <a:gd name="T9" fmla="*/ 815187 h 1035"/>
              <a:gd name="T10" fmla="*/ 826293 w 1130"/>
              <a:gd name="T11" fmla="*/ 777124 h 1035"/>
              <a:gd name="T12" fmla="*/ 843756 w 1130"/>
              <a:gd name="T13" fmla="*/ 723201 h 1035"/>
              <a:gd name="T14" fmla="*/ 868362 w 1130"/>
              <a:gd name="T15" fmla="*/ 700997 h 1035"/>
              <a:gd name="T16" fmla="*/ 883443 w 1130"/>
              <a:gd name="T17" fmla="*/ 700204 h 1035"/>
              <a:gd name="T18" fmla="*/ 892968 w 1130"/>
              <a:gd name="T19" fmla="*/ 636766 h 1035"/>
              <a:gd name="T20" fmla="*/ 880268 w 1130"/>
              <a:gd name="T21" fmla="*/ 629629 h 1035"/>
              <a:gd name="T22" fmla="*/ 874712 w 1130"/>
              <a:gd name="T23" fmla="*/ 622492 h 1035"/>
              <a:gd name="T24" fmla="*/ 865187 w 1130"/>
              <a:gd name="T25" fmla="*/ 629629 h 1035"/>
              <a:gd name="T26" fmla="*/ 831850 w 1130"/>
              <a:gd name="T27" fmla="*/ 583636 h 1035"/>
              <a:gd name="T28" fmla="*/ 843756 w 1130"/>
              <a:gd name="T29" fmla="*/ 564604 h 1035"/>
              <a:gd name="T30" fmla="*/ 831850 w 1130"/>
              <a:gd name="T31" fmla="*/ 541608 h 1035"/>
              <a:gd name="T32" fmla="*/ 786606 w 1130"/>
              <a:gd name="T33" fmla="*/ 477376 h 1035"/>
              <a:gd name="T34" fmla="*/ 731043 w 1130"/>
              <a:gd name="T35" fmla="*/ 445657 h 1035"/>
              <a:gd name="T36" fmla="*/ 700087 w 1130"/>
              <a:gd name="T37" fmla="*/ 402043 h 1035"/>
              <a:gd name="T38" fmla="*/ 728662 w 1130"/>
              <a:gd name="T39" fmla="*/ 360808 h 1035"/>
              <a:gd name="T40" fmla="*/ 732631 w 1130"/>
              <a:gd name="T41" fmla="*/ 313229 h 1035"/>
              <a:gd name="T42" fmla="*/ 696118 w 1130"/>
              <a:gd name="T43" fmla="*/ 284681 h 1035"/>
              <a:gd name="T44" fmla="*/ 673100 w 1130"/>
              <a:gd name="T45" fmla="*/ 304506 h 1035"/>
              <a:gd name="T46" fmla="*/ 644525 w 1130"/>
              <a:gd name="T47" fmla="*/ 233137 h 1035"/>
              <a:gd name="T48" fmla="*/ 595312 w 1130"/>
              <a:gd name="T49" fmla="*/ 191109 h 1035"/>
              <a:gd name="T50" fmla="*/ 556418 w 1130"/>
              <a:gd name="T51" fmla="*/ 130842 h 1035"/>
              <a:gd name="T52" fmla="*/ 542925 w 1130"/>
              <a:gd name="T53" fmla="*/ 65818 h 1035"/>
              <a:gd name="T54" fmla="*/ 549275 w 1130"/>
              <a:gd name="T55" fmla="*/ 40442 h 1035"/>
              <a:gd name="T56" fmla="*/ 0 w 1130"/>
              <a:gd name="T57" fmla="*/ 15860 h 1035"/>
              <a:gd name="T58" fmla="*/ 23019 w 1130"/>
              <a:gd name="T59" fmla="*/ 45993 h 1035"/>
              <a:gd name="T60" fmla="*/ 45244 w 1130"/>
              <a:gd name="T61" fmla="*/ 95158 h 1035"/>
              <a:gd name="T62" fmla="*/ 50006 w 1130"/>
              <a:gd name="T63" fmla="*/ 118948 h 1035"/>
              <a:gd name="T64" fmla="*/ 107156 w 1130"/>
              <a:gd name="T65" fmla="*/ 168113 h 1035"/>
              <a:gd name="T66" fmla="*/ 87312 w 1130"/>
              <a:gd name="T67" fmla="*/ 210934 h 1035"/>
              <a:gd name="T68" fmla="*/ 110331 w 1130"/>
              <a:gd name="T69" fmla="*/ 229965 h 1035"/>
              <a:gd name="T70" fmla="*/ 131762 w 1130"/>
              <a:gd name="T71" fmla="*/ 271200 h 1035"/>
              <a:gd name="T72" fmla="*/ 149225 w 1130"/>
              <a:gd name="T73" fmla="*/ 277544 h 1035"/>
              <a:gd name="T74" fmla="*/ 154781 w 1130"/>
              <a:gd name="T75" fmla="*/ 754127 h 10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30" h="1035">
                <a:moveTo>
                  <a:pt x="195" y="951"/>
                </a:moveTo>
                <a:lnTo>
                  <a:pt x="950" y="917"/>
                </a:lnTo>
                <a:lnTo>
                  <a:pt x="947" y="926"/>
                </a:lnTo>
                <a:lnTo>
                  <a:pt x="962" y="939"/>
                </a:lnTo>
                <a:lnTo>
                  <a:pt x="971" y="959"/>
                </a:lnTo>
                <a:lnTo>
                  <a:pt x="966" y="975"/>
                </a:lnTo>
                <a:lnTo>
                  <a:pt x="943" y="993"/>
                </a:lnTo>
                <a:lnTo>
                  <a:pt x="923" y="1018"/>
                </a:lnTo>
                <a:lnTo>
                  <a:pt x="921" y="1035"/>
                </a:lnTo>
                <a:lnTo>
                  <a:pt x="1034" y="1028"/>
                </a:lnTo>
                <a:lnTo>
                  <a:pt x="1044" y="993"/>
                </a:lnTo>
                <a:lnTo>
                  <a:pt x="1041" y="980"/>
                </a:lnTo>
                <a:lnTo>
                  <a:pt x="1051" y="942"/>
                </a:lnTo>
                <a:lnTo>
                  <a:pt x="1063" y="912"/>
                </a:lnTo>
                <a:lnTo>
                  <a:pt x="1072" y="892"/>
                </a:lnTo>
                <a:lnTo>
                  <a:pt x="1094" y="884"/>
                </a:lnTo>
                <a:lnTo>
                  <a:pt x="1102" y="886"/>
                </a:lnTo>
                <a:lnTo>
                  <a:pt x="1113" y="883"/>
                </a:lnTo>
                <a:lnTo>
                  <a:pt x="1130" y="825"/>
                </a:lnTo>
                <a:lnTo>
                  <a:pt x="1125" y="803"/>
                </a:lnTo>
                <a:lnTo>
                  <a:pt x="1114" y="797"/>
                </a:lnTo>
                <a:lnTo>
                  <a:pt x="1109" y="794"/>
                </a:lnTo>
                <a:lnTo>
                  <a:pt x="1106" y="788"/>
                </a:lnTo>
                <a:lnTo>
                  <a:pt x="1102" y="785"/>
                </a:lnTo>
                <a:lnTo>
                  <a:pt x="1090" y="785"/>
                </a:lnTo>
                <a:lnTo>
                  <a:pt x="1090" y="794"/>
                </a:lnTo>
                <a:lnTo>
                  <a:pt x="1083" y="797"/>
                </a:lnTo>
                <a:lnTo>
                  <a:pt x="1048" y="736"/>
                </a:lnTo>
                <a:lnTo>
                  <a:pt x="1051" y="727"/>
                </a:lnTo>
                <a:lnTo>
                  <a:pt x="1063" y="712"/>
                </a:lnTo>
                <a:lnTo>
                  <a:pt x="1063" y="703"/>
                </a:lnTo>
                <a:lnTo>
                  <a:pt x="1048" y="683"/>
                </a:lnTo>
                <a:lnTo>
                  <a:pt x="1039" y="645"/>
                </a:lnTo>
                <a:lnTo>
                  <a:pt x="991" y="602"/>
                </a:lnTo>
                <a:lnTo>
                  <a:pt x="967" y="593"/>
                </a:lnTo>
                <a:lnTo>
                  <a:pt x="921" y="562"/>
                </a:lnTo>
                <a:lnTo>
                  <a:pt x="894" y="533"/>
                </a:lnTo>
                <a:lnTo>
                  <a:pt x="882" y="507"/>
                </a:lnTo>
                <a:lnTo>
                  <a:pt x="889" y="493"/>
                </a:lnTo>
                <a:lnTo>
                  <a:pt x="918" y="455"/>
                </a:lnTo>
                <a:lnTo>
                  <a:pt x="914" y="422"/>
                </a:lnTo>
                <a:lnTo>
                  <a:pt x="923" y="395"/>
                </a:lnTo>
                <a:lnTo>
                  <a:pt x="918" y="382"/>
                </a:lnTo>
                <a:lnTo>
                  <a:pt x="877" y="359"/>
                </a:lnTo>
                <a:lnTo>
                  <a:pt x="865" y="368"/>
                </a:lnTo>
                <a:lnTo>
                  <a:pt x="848" y="384"/>
                </a:lnTo>
                <a:lnTo>
                  <a:pt x="839" y="375"/>
                </a:lnTo>
                <a:lnTo>
                  <a:pt x="812" y="294"/>
                </a:lnTo>
                <a:lnTo>
                  <a:pt x="798" y="281"/>
                </a:lnTo>
                <a:lnTo>
                  <a:pt x="750" y="241"/>
                </a:lnTo>
                <a:lnTo>
                  <a:pt x="701" y="179"/>
                </a:lnTo>
                <a:lnTo>
                  <a:pt x="701" y="165"/>
                </a:lnTo>
                <a:lnTo>
                  <a:pt x="685" y="125"/>
                </a:lnTo>
                <a:lnTo>
                  <a:pt x="684" y="83"/>
                </a:lnTo>
                <a:lnTo>
                  <a:pt x="692" y="62"/>
                </a:lnTo>
                <a:lnTo>
                  <a:pt x="692" y="51"/>
                </a:lnTo>
                <a:lnTo>
                  <a:pt x="643" y="0"/>
                </a:lnTo>
                <a:lnTo>
                  <a:pt x="0" y="20"/>
                </a:lnTo>
                <a:lnTo>
                  <a:pt x="10" y="40"/>
                </a:lnTo>
                <a:lnTo>
                  <a:pt x="29" y="58"/>
                </a:lnTo>
                <a:lnTo>
                  <a:pt x="34" y="89"/>
                </a:lnTo>
                <a:lnTo>
                  <a:pt x="57" y="120"/>
                </a:lnTo>
                <a:lnTo>
                  <a:pt x="67" y="125"/>
                </a:lnTo>
                <a:lnTo>
                  <a:pt x="63" y="150"/>
                </a:lnTo>
                <a:lnTo>
                  <a:pt x="65" y="156"/>
                </a:lnTo>
                <a:lnTo>
                  <a:pt x="135" y="212"/>
                </a:lnTo>
                <a:lnTo>
                  <a:pt x="115" y="239"/>
                </a:lnTo>
                <a:lnTo>
                  <a:pt x="110" y="266"/>
                </a:lnTo>
                <a:lnTo>
                  <a:pt x="120" y="283"/>
                </a:lnTo>
                <a:lnTo>
                  <a:pt x="139" y="290"/>
                </a:lnTo>
                <a:lnTo>
                  <a:pt x="147" y="330"/>
                </a:lnTo>
                <a:lnTo>
                  <a:pt x="166" y="342"/>
                </a:lnTo>
                <a:lnTo>
                  <a:pt x="181" y="346"/>
                </a:lnTo>
                <a:lnTo>
                  <a:pt x="188" y="350"/>
                </a:lnTo>
                <a:lnTo>
                  <a:pt x="193" y="839"/>
                </a:lnTo>
                <a:lnTo>
                  <a:pt x="195" y="951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Freeform 212" descr="Wide upward diagonal"/>
          <p:cNvSpPr>
            <a:spLocks/>
          </p:cNvSpPr>
          <p:nvPr/>
        </p:nvSpPr>
        <p:spPr bwMode="auto">
          <a:xfrm>
            <a:off x="5497722" y="4673982"/>
            <a:ext cx="1152525" cy="631825"/>
          </a:xfrm>
          <a:custGeom>
            <a:avLst/>
            <a:gdLst>
              <a:gd name="T0" fmla="*/ 134236 w 1451"/>
              <a:gd name="T1" fmla="*/ 7144 h 796"/>
              <a:gd name="T2" fmla="*/ 0 w 1451"/>
              <a:gd name="T3" fmla="*/ 86519 h 796"/>
              <a:gd name="T4" fmla="*/ 390794 w 1451"/>
              <a:gd name="T5" fmla="*/ 457200 h 796"/>
              <a:gd name="T6" fmla="*/ 413829 w 1451"/>
              <a:gd name="T7" fmla="*/ 465931 h 796"/>
              <a:gd name="T8" fmla="*/ 442423 w 1451"/>
              <a:gd name="T9" fmla="*/ 497681 h 796"/>
              <a:gd name="T10" fmla="*/ 478961 w 1451"/>
              <a:gd name="T11" fmla="*/ 486569 h 796"/>
              <a:gd name="T12" fmla="*/ 499613 w 1451"/>
              <a:gd name="T13" fmla="*/ 504825 h 796"/>
              <a:gd name="T14" fmla="*/ 505967 w 1451"/>
              <a:gd name="T15" fmla="*/ 524669 h 796"/>
              <a:gd name="T16" fmla="*/ 547271 w 1451"/>
              <a:gd name="T17" fmla="*/ 534988 h 796"/>
              <a:gd name="T18" fmla="*/ 568717 w 1451"/>
              <a:gd name="T19" fmla="*/ 540544 h 796"/>
              <a:gd name="T20" fmla="*/ 582220 w 1451"/>
              <a:gd name="T21" fmla="*/ 536575 h 796"/>
              <a:gd name="T22" fmla="*/ 605254 w 1451"/>
              <a:gd name="T23" fmla="*/ 558006 h 796"/>
              <a:gd name="T24" fmla="*/ 648941 w 1451"/>
              <a:gd name="T25" fmla="*/ 549275 h 796"/>
              <a:gd name="T26" fmla="*/ 664827 w 1451"/>
              <a:gd name="T27" fmla="*/ 570706 h 796"/>
              <a:gd name="T28" fmla="*/ 670387 w 1451"/>
              <a:gd name="T29" fmla="*/ 592931 h 796"/>
              <a:gd name="T30" fmla="*/ 701364 w 1451"/>
              <a:gd name="T31" fmla="*/ 578644 h 796"/>
              <a:gd name="T32" fmla="*/ 746639 w 1451"/>
              <a:gd name="T33" fmla="*/ 601663 h 796"/>
              <a:gd name="T34" fmla="*/ 766497 w 1451"/>
              <a:gd name="T35" fmla="*/ 591344 h 796"/>
              <a:gd name="T36" fmla="*/ 780794 w 1451"/>
              <a:gd name="T37" fmla="*/ 598488 h 796"/>
              <a:gd name="T38" fmla="*/ 781588 w 1451"/>
              <a:gd name="T39" fmla="*/ 623094 h 796"/>
              <a:gd name="T40" fmla="*/ 789531 w 1451"/>
              <a:gd name="T41" fmla="*/ 607219 h 796"/>
              <a:gd name="T42" fmla="*/ 814154 w 1451"/>
              <a:gd name="T43" fmla="*/ 584200 h 796"/>
              <a:gd name="T44" fmla="*/ 821303 w 1451"/>
              <a:gd name="T45" fmla="*/ 595313 h 796"/>
              <a:gd name="T46" fmla="*/ 842749 w 1451"/>
              <a:gd name="T47" fmla="*/ 601663 h 796"/>
              <a:gd name="T48" fmla="*/ 859429 w 1451"/>
              <a:gd name="T49" fmla="*/ 595313 h 796"/>
              <a:gd name="T50" fmla="*/ 860224 w 1451"/>
              <a:gd name="T51" fmla="*/ 601663 h 796"/>
              <a:gd name="T52" fmla="*/ 895967 w 1451"/>
              <a:gd name="T53" fmla="*/ 625475 h 796"/>
              <a:gd name="T54" fmla="*/ 926945 w 1451"/>
              <a:gd name="T55" fmla="*/ 601663 h 796"/>
              <a:gd name="T56" fmla="*/ 980957 w 1451"/>
              <a:gd name="T57" fmla="*/ 588169 h 796"/>
              <a:gd name="T58" fmla="*/ 1003197 w 1451"/>
              <a:gd name="T59" fmla="*/ 586581 h 796"/>
              <a:gd name="T60" fmla="*/ 1053238 w 1451"/>
              <a:gd name="T61" fmla="*/ 585788 h 796"/>
              <a:gd name="T62" fmla="*/ 1123930 w 1451"/>
              <a:gd name="T63" fmla="*/ 618331 h 796"/>
              <a:gd name="T64" fmla="*/ 1141405 w 1451"/>
              <a:gd name="T65" fmla="*/ 628650 h 796"/>
              <a:gd name="T66" fmla="*/ 1152525 w 1451"/>
              <a:gd name="T67" fmla="*/ 315119 h 796"/>
              <a:gd name="T68" fmla="*/ 1126313 w 1451"/>
              <a:gd name="T69" fmla="*/ 30163 h 7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51" h="796">
                <a:moveTo>
                  <a:pt x="1418" y="38"/>
                </a:moveTo>
                <a:lnTo>
                  <a:pt x="169" y="9"/>
                </a:lnTo>
                <a:lnTo>
                  <a:pt x="5" y="0"/>
                </a:lnTo>
                <a:lnTo>
                  <a:pt x="0" y="109"/>
                </a:lnTo>
                <a:lnTo>
                  <a:pt x="506" y="141"/>
                </a:lnTo>
                <a:lnTo>
                  <a:pt x="492" y="576"/>
                </a:lnTo>
                <a:lnTo>
                  <a:pt x="511" y="580"/>
                </a:lnTo>
                <a:lnTo>
                  <a:pt x="521" y="587"/>
                </a:lnTo>
                <a:lnTo>
                  <a:pt x="545" y="622"/>
                </a:lnTo>
                <a:lnTo>
                  <a:pt x="557" y="627"/>
                </a:lnTo>
                <a:lnTo>
                  <a:pt x="593" y="623"/>
                </a:lnTo>
                <a:lnTo>
                  <a:pt x="603" y="613"/>
                </a:lnTo>
                <a:lnTo>
                  <a:pt x="622" y="623"/>
                </a:lnTo>
                <a:lnTo>
                  <a:pt x="629" y="636"/>
                </a:lnTo>
                <a:lnTo>
                  <a:pt x="629" y="643"/>
                </a:lnTo>
                <a:lnTo>
                  <a:pt x="637" y="661"/>
                </a:lnTo>
                <a:lnTo>
                  <a:pt x="641" y="665"/>
                </a:lnTo>
                <a:lnTo>
                  <a:pt x="689" y="674"/>
                </a:lnTo>
                <a:lnTo>
                  <a:pt x="706" y="681"/>
                </a:lnTo>
                <a:lnTo>
                  <a:pt x="716" y="681"/>
                </a:lnTo>
                <a:lnTo>
                  <a:pt x="719" y="678"/>
                </a:lnTo>
                <a:lnTo>
                  <a:pt x="733" y="676"/>
                </a:lnTo>
                <a:lnTo>
                  <a:pt x="742" y="692"/>
                </a:lnTo>
                <a:lnTo>
                  <a:pt x="762" y="703"/>
                </a:lnTo>
                <a:lnTo>
                  <a:pt x="774" y="687"/>
                </a:lnTo>
                <a:lnTo>
                  <a:pt x="817" y="692"/>
                </a:lnTo>
                <a:lnTo>
                  <a:pt x="818" y="701"/>
                </a:lnTo>
                <a:lnTo>
                  <a:pt x="837" y="719"/>
                </a:lnTo>
                <a:lnTo>
                  <a:pt x="844" y="723"/>
                </a:lnTo>
                <a:lnTo>
                  <a:pt x="844" y="747"/>
                </a:lnTo>
                <a:lnTo>
                  <a:pt x="878" y="754"/>
                </a:lnTo>
                <a:lnTo>
                  <a:pt x="883" y="729"/>
                </a:lnTo>
                <a:lnTo>
                  <a:pt x="897" y="725"/>
                </a:lnTo>
                <a:lnTo>
                  <a:pt x="940" y="758"/>
                </a:lnTo>
                <a:lnTo>
                  <a:pt x="947" y="758"/>
                </a:lnTo>
                <a:lnTo>
                  <a:pt x="965" y="745"/>
                </a:lnTo>
                <a:lnTo>
                  <a:pt x="979" y="745"/>
                </a:lnTo>
                <a:lnTo>
                  <a:pt x="983" y="754"/>
                </a:lnTo>
                <a:lnTo>
                  <a:pt x="977" y="772"/>
                </a:lnTo>
                <a:lnTo>
                  <a:pt x="984" y="785"/>
                </a:lnTo>
                <a:lnTo>
                  <a:pt x="996" y="776"/>
                </a:lnTo>
                <a:lnTo>
                  <a:pt x="994" y="765"/>
                </a:lnTo>
                <a:lnTo>
                  <a:pt x="1006" y="747"/>
                </a:lnTo>
                <a:lnTo>
                  <a:pt x="1025" y="736"/>
                </a:lnTo>
                <a:lnTo>
                  <a:pt x="1030" y="736"/>
                </a:lnTo>
                <a:lnTo>
                  <a:pt x="1034" y="750"/>
                </a:lnTo>
                <a:lnTo>
                  <a:pt x="1053" y="759"/>
                </a:lnTo>
                <a:lnTo>
                  <a:pt x="1061" y="758"/>
                </a:lnTo>
                <a:lnTo>
                  <a:pt x="1068" y="748"/>
                </a:lnTo>
                <a:lnTo>
                  <a:pt x="1082" y="750"/>
                </a:lnTo>
                <a:lnTo>
                  <a:pt x="1083" y="754"/>
                </a:lnTo>
                <a:lnTo>
                  <a:pt x="1083" y="758"/>
                </a:lnTo>
                <a:lnTo>
                  <a:pt x="1102" y="767"/>
                </a:lnTo>
                <a:lnTo>
                  <a:pt x="1128" y="788"/>
                </a:lnTo>
                <a:lnTo>
                  <a:pt x="1155" y="763"/>
                </a:lnTo>
                <a:lnTo>
                  <a:pt x="1167" y="758"/>
                </a:lnTo>
                <a:lnTo>
                  <a:pt x="1205" y="754"/>
                </a:lnTo>
                <a:lnTo>
                  <a:pt x="1235" y="741"/>
                </a:lnTo>
                <a:lnTo>
                  <a:pt x="1247" y="739"/>
                </a:lnTo>
                <a:lnTo>
                  <a:pt x="1263" y="739"/>
                </a:lnTo>
                <a:lnTo>
                  <a:pt x="1300" y="747"/>
                </a:lnTo>
                <a:lnTo>
                  <a:pt x="1326" y="738"/>
                </a:lnTo>
                <a:lnTo>
                  <a:pt x="1331" y="734"/>
                </a:lnTo>
                <a:lnTo>
                  <a:pt x="1415" y="779"/>
                </a:lnTo>
                <a:lnTo>
                  <a:pt x="1430" y="785"/>
                </a:lnTo>
                <a:lnTo>
                  <a:pt x="1437" y="792"/>
                </a:lnTo>
                <a:lnTo>
                  <a:pt x="1446" y="796"/>
                </a:lnTo>
                <a:lnTo>
                  <a:pt x="1451" y="397"/>
                </a:lnTo>
                <a:lnTo>
                  <a:pt x="1420" y="150"/>
                </a:lnTo>
                <a:lnTo>
                  <a:pt x="1418" y="38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Freeform 214" descr="Wide upward diagonal"/>
          <p:cNvSpPr>
            <a:spLocks/>
          </p:cNvSpPr>
          <p:nvPr/>
        </p:nvSpPr>
        <p:spPr bwMode="auto">
          <a:xfrm>
            <a:off x="6804235" y="2895982"/>
            <a:ext cx="704850" cy="796925"/>
          </a:xfrm>
          <a:custGeom>
            <a:avLst/>
            <a:gdLst>
              <a:gd name="T0" fmla="*/ 293555 w 886"/>
              <a:gd name="T1" fmla="*/ 779463 h 1004"/>
              <a:gd name="T2" fmla="*/ 242640 w 886"/>
              <a:gd name="T3" fmla="*/ 754063 h 1004"/>
              <a:gd name="T4" fmla="*/ 225138 w 886"/>
              <a:gd name="T5" fmla="*/ 681831 h 1004"/>
              <a:gd name="T6" fmla="*/ 236276 w 886"/>
              <a:gd name="T7" fmla="*/ 654844 h 1004"/>
              <a:gd name="T8" fmla="*/ 214001 w 886"/>
              <a:gd name="T9" fmla="*/ 619919 h 1004"/>
              <a:gd name="T10" fmla="*/ 210023 w 886"/>
              <a:gd name="T11" fmla="*/ 564356 h 1004"/>
              <a:gd name="T12" fmla="*/ 167859 w 886"/>
              <a:gd name="T13" fmla="*/ 526256 h 1004"/>
              <a:gd name="T14" fmla="*/ 121718 w 886"/>
              <a:gd name="T15" fmla="*/ 472281 h 1004"/>
              <a:gd name="T16" fmla="*/ 78759 w 886"/>
              <a:gd name="T17" fmla="*/ 449263 h 1004"/>
              <a:gd name="T18" fmla="*/ 70008 w 886"/>
              <a:gd name="T19" fmla="*/ 435769 h 1004"/>
              <a:gd name="T20" fmla="*/ 37390 w 886"/>
              <a:gd name="T21" fmla="*/ 424656 h 1004"/>
              <a:gd name="T22" fmla="*/ 17502 w 886"/>
              <a:gd name="T23" fmla="*/ 403225 h 1004"/>
              <a:gd name="T24" fmla="*/ 21480 w 886"/>
              <a:gd name="T25" fmla="*/ 325438 h 1004"/>
              <a:gd name="T26" fmla="*/ 27844 w 886"/>
              <a:gd name="T27" fmla="*/ 288131 h 1004"/>
              <a:gd name="T28" fmla="*/ 0 w 886"/>
              <a:gd name="T29" fmla="*/ 256381 h 1004"/>
              <a:gd name="T30" fmla="*/ 11933 w 886"/>
              <a:gd name="T31" fmla="*/ 224631 h 1004"/>
              <a:gd name="T32" fmla="*/ 46937 w 886"/>
              <a:gd name="T33" fmla="*/ 178594 h 1004"/>
              <a:gd name="T34" fmla="*/ 67621 w 886"/>
              <a:gd name="T35" fmla="*/ 162719 h 1004"/>
              <a:gd name="T36" fmla="*/ 73190 w 886"/>
              <a:gd name="T37" fmla="*/ 58738 h 1004"/>
              <a:gd name="T38" fmla="*/ 94669 w 886"/>
              <a:gd name="T39" fmla="*/ 53181 h 1004"/>
              <a:gd name="T40" fmla="*/ 130469 w 886"/>
              <a:gd name="T41" fmla="*/ 53181 h 1004"/>
              <a:gd name="T42" fmla="*/ 221161 w 886"/>
              <a:gd name="T43" fmla="*/ 1588 h 1004"/>
              <a:gd name="T44" fmla="*/ 236276 w 886"/>
              <a:gd name="T45" fmla="*/ 5556 h 1004"/>
              <a:gd name="T46" fmla="*/ 230707 w 886"/>
              <a:gd name="T47" fmla="*/ 30163 h 1004"/>
              <a:gd name="T48" fmla="*/ 222752 w 886"/>
              <a:gd name="T49" fmla="*/ 63500 h 1004"/>
              <a:gd name="T50" fmla="*/ 257756 w 886"/>
              <a:gd name="T51" fmla="*/ 51594 h 1004"/>
              <a:gd name="T52" fmla="*/ 284804 w 886"/>
              <a:gd name="T53" fmla="*/ 63500 h 1004"/>
              <a:gd name="T54" fmla="*/ 309466 w 886"/>
              <a:gd name="T55" fmla="*/ 76200 h 1004"/>
              <a:gd name="T56" fmla="*/ 321399 w 886"/>
              <a:gd name="T57" fmla="*/ 103981 h 1004"/>
              <a:gd name="T58" fmla="*/ 441526 w 886"/>
              <a:gd name="T59" fmla="*/ 130969 h 1004"/>
              <a:gd name="T60" fmla="*/ 478121 w 886"/>
              <a:gd name="T61" fmla="*/ 152400 h 1004"/>
              <a:gd name="T62" fmla="*/ 498805 w 886"/>
              <a:gd name="T63" fmla="*/ 158750 h 1004"/>
              <a:gd name="T64" fmla="*/ 513124 w 886"/>
              <a:gd name="T65" fmla="*/ 152400 h 1004"/>
              <a:gd name="T66" fmla="*/ 558470 w 886"/>
              <a:gd name="T67" fmla="*/ 164306 h 1004"/>
              <a:gd name="T68" fmla="*/ 560857 w 886"/>
              <a:gd name="T69" fmla="*/ 175419 h 1004"/>
              <a:gd name="T70" fmla="*/ 578359 w 886"/>
              <a:gd name="T71" fmla="*/ 187325 h 1004"/>
              <a:gd name="T72" fmla="*/ 603021 w 886"/>
              <a:gd name="T73" fmla="*/ 214313 h 1004"/>
              <a:gd name="T74" fmla="*/ 601430 w 886"/>
              <a:gd name="T75" fmla="*/ 260350 h 1004"/>
              <a:gd name="T76" fmla="*/ 625296 w 886"/>
              <a:gd name="T77" fmla="*/ 258763 h 1004"/>
              <a:gd name="T78" fmla="*/ 615749 w 886"/>
              <a:gd name="T79" fmla="*/ 276225 h 1004"/>
              <a:gd name="T80" fmla="*/ 638820 w 886"/>
              <a:gd name="T81" fmla="*/ 307975 h 1004"/>
              <a:gd name="T82" fmla="*/ 610181 w 886"/>
              <a:gd name="T83" fmla="*/ 338138 h 1004"/>
              <a:gd name="T84" fmla="*/ 589496 w 886"/>
              <a:gd name="T85" fmla="*/ 396081 h 1004"/>
              <a:gd name="T86" fmla="*/ 593474 w 886"/>
              <a:gd name="T87" fmla="*/ 411163 h 1004"/>
              <a:gd name="T88" fmla="*/ 630069 w 886"/>
              <a:gd name="T89" fmla="*/ 361156 h 1004"/>
              <a:gd name="T90" fmla="*/ 661891 w 886"/>
              <a:gd name="T91" fmla="*/ 338138 h 1004"/>
              <a:gd name="T92" fmla="*/ 675415 w 886"/>
              <a:gd name="T93" fmla="*/ 319088 h 1004"/>
              <a:gd name="T94" fmla="*/ 677802 w 886"/>
              <a:gd name="T95" fmla="*/ 295275 h 1004"/>
              <a:gd name="T96" fmla="*/ 685757 w 886"/>
              <a:gd name="T97" fmla="*/ 279400 h 1004"/>
              <a:gd name="T98" fmla="*/ 695303 w 886"/>
              <a:gd name="T99" fmla="*/ 265113 h 1004"/>
              <a:gd name="T100" fmla="*/ 704850 w 886"/>
              <a:gd name="T101" fmla="*/ 272256 h 1004"/>
              <a:gd name="T102" fmla="*/ 685757 w 886"/>
              <a:gd name="T103" fmla="*/ 338138 h 1004"/>
              <a:gd name="T104" fmla="*/ 672233 w 886"/>
              <a:gd name="T105" fmla="*/ 364331 h 1004"/>
              <a:gd name="T106" fmla="*/ 658709 w 886"/>
              <a:gd name="T107" fmla="*/ 411163 h 1004"/>
              <a:gd name="T108" fmla="*/ 657913 w 886"/>
              <a:gd name="T109" fmla="*/ 467519 h 1004"/>
              <a:gd name="T110" fmla="*/ 638820 w 886"/>
              <a:gd name="T111" fmla="*/ 495300 h 1004"/>
              <a:gd name="T112" fmla="*/ 643593 w 886"/>
              <a:gd name="T113" fmla="*/ 562769 h 1004"/>
              <a:gd name="T114" fmla="*/ 625296 w 886"/>
              <a:gd name="T115" fmla="*/ 617538 h 1004"/>
              <a:gd name="T116" fmla="*/ 650753 w 886"/>
              <a:gd name="T117" fmla="*/ 727869 h 1004"/>
              <a:gd name="T118" fmla="*/ 648367 w 886"/>
              <a:gd name="T119" fmla="*/ 745331 h 1004"/>
              <a:gd name="T120" fmla="*/ 648367 w 886"/>
              <a:gd name="T121" fmla="*/ 772319 h 10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86" h="1004">
                <a:moveTo>
                  <a:pt x="375" y="1004"/>
                </a:moveTo>
                <a:lnTo>
                  <a:pt x="369" y="982"/>
                </a:lnTo>
                <a:lnTo>
                  <a:pt x="353" y="970"/>
                </a:lnTo>
                <a:lnTo>
                  <a:pt x="305" y="950"/>
                </a:lnTo>
                <a:lnTo>
                  <a:pt x="292" y="888"/>
                </a:lnTo>
                <a:lnTo>
                  <a:pt x="283" y="859"/>
                </a:lnTo>
                <a:lnTo>
                  <a:pt x="295" y="839"/>
                </a:lnTo>
                <a:lnTo>
                  <a:pt x="297" y="825"/>
                </a:lnTo>
                <a:lnTo>
                  <a:pt x="280" y="807"/>
                </a:lnTo>
                <a:lnTo>
                  <a:pt x="269" y="781"/>
                </a:lnTo>
                <a:lnTo>
                  <a:pt x="264" y="740"/>
                </a:lnTo>
                <a:lnTo>
                  <a:pt x="264" y="711"/>
                </a:lnTo>
                <a:lnTo>
                  <a:pt x="259" y="698"/>
                </a:lnTo>
                <a:lnTo>
                  <a:pt x="211" y="663"/>
                </a:lnTo>
                <a:lnTo>
                  <a:pt x="170" y="629"/>
                </a:lnTo>
                <a:lnTo>
                  <a:pt x="153" y="595"/>
                </a:lnTo>
                <a:lnTo>
                  <a:pt x="107" y="573"/>
                </a:lnTo>
                <a:lnTo>
                  <a:pt x="99" y="566"/>
                </a:lnTo>
                <a:lnTo>
                  <a:pt x="95" y="555"/>
                </a:lnTo>
                <a:lnTo>
                  <a:pt x="88" y="549"/>
                </a:lnTo>
                <a:lnTo>
                  <a:pt x="51" y="544"/>
                </a:lnTo>
                <a:lnTo>
                  <a:pt x="47" y="535"/>
                </a:lnTo>
                <a:lnTo>
                  <a:pt x="30" y="520"/>
                </a:lnTo>
                <a:lnTo>
                  <a:pt x="22" y="508"/>
                </a:lnTo>
                <a:lnTo>
                  <a:pt x="22" y="450"/>
                </a:lnTo>
                <a:lnTo>
                  <a:pt x="27" y="410"/>
                </a:lnTo>
                <a:lnTo>
                  <a:pt x="23" y="388"/>
                </a:lnTo>
                <a:lnTo>
                  <a:pt x="35" y="363"/>
                </a:lnTo>
                <a:lnTo>
                  <a:pt x="22" y="335"/>
                </a:lnTo>
                <a:lnTo>
                  <a:pt x="0" y="323"/>
                </a:lnTo>
                <a:lnTo>
                  <a:pt x="10" y="288"/>
                </a:lnTo>
                <a:lnTo>
                  <a:pt x="15" y="283"/>
                </a:lnTo>
                <a:lnTo>
                  <a:pt x="17" y="263"/>
                </a:lnTo>
                <a:lnTo>
                  <a:pt x="59" y="225"/>
                </a:lnTo>
                <a:lnTo>
                  <a:pt x="75" y="219"/>
                </a:lnTo>
                <a:lnTo>
                  <a:pt x="85" y="205"/>
                </a:lnTo>
                <a:lnTo>
                  <a:pt x="82" y="84"/>
                </a:lnTo>
                <a:lnTo>
                  <a:pt x="92" y="74"/>
                </a:lnTo>
                <a:lnTo>
                  <a:pt x="102" y="58"/>
                </a:lnTo>
                <a:lnTo>
                  <a:pt x="119" y="67"/>
                </a:lnTo>
                <a:lnTo>
                  <a:pt x="138" y="71"/>
                </a:lnTo>
                <a:lnTo>
                  <a:pt x="164" y="67"/>
                </a:lnTo>
                <a:lnTo>
                  <a:pt x="205" y="42"/>
                </a:lnTo>
                <a:lnTo>
                  <a:pt x="278" y="2"/>
                </a:lnTo>
                <a:lnTo>
                  <a:pt x="292" y="0"/>
                </a:lnTo>
                <a:lnTo>
                  <a:pt x="297" y="7"/>
                </a:lnTo>
                <a:lnTo>
                  <a:pt x="297" y="26"/>
                </a:lnTo>
                <a:lnTo>
                  <a:pt x="290" y="38"/>
                </a:lnTo>
                <a:lnTo>
                  <a:pt x="288" y="49"/>
                </a:lnTo>
                <a:lnTo>
                  <a:pt x="280" y="80"/>
                </a:lnTo>
                <a:lnTo>
                  <a:pt x="309" y="65"/>
                </a:lnTo>
                <a:lnTo>
                  <a:pt x="324" y="65"/>
                </a:lnTo>
                <a:lnTo>
                  <a:pt x="341" y="84"/>
                </a:lnTo>
                <a:lnTo>
                  <a:pt x="358" y="80"/>
                </a:lnTo>
                <a:lnTo>
                  <a:pt x="367" y="93"/>
                </a:lnTo>
                <a:lnTo>
                  <a:pt x="389" y="96"/>
                </a:lnTo>
                <a:lnTo>
                  <a:pt x="399" y="105"/>
                </a:lnTo>
                <a:lnTo>
                  <a:pt x="404" y="131"/>
                </a:lnTo>
                <a:lnTo>
                  <a:pt x="416" y="136"/>
                </a:lnTo>
                <a:lnTo>
                  <a:pt x="555" y="165"/>
                </a:lnTo>
                <a:lnTo>
                  <a:pt x="572" y="165"/>
                </a:lnTo>
                <a:lnTo>
                  <a:pt x="601" y="192"/>
                </a:lnTo>
                <a:lnTo>
                  <a:pt x="621" y="190"/>
                </a:lnTo>
                <a:lnTo>
                  <a:pt x="627" y="200"/>
                </a:lnTo>
                <a:lnTo>
                  <a:pt x="635" y="194"/>
                </a:lnTo>
                <a:lnTo>
                  <a:pt x="645" y="192"/>
                </a:lnTo>
                <a:lnTo>
                  <a:pt x="680" y="198"/>
                </a:lnTo>
                <a:lnTo>
                  <a:pt x="702" y="207"/>
                </a:lnTo>
                <a:lnTo>
                  <a:pt x="710" y="216"/>
                </a:lnTo>
                <a:lnTo>
                  <a:pt x="705" y="221"/>
                </a:lnTo>
                <a:lnTo>
                  <a:pt x="705" y="229"/>
                </a:lnTo>
                <a:lnTo>
                  <a:pt x="727" y="236"/>
                </a:lnTo>
                <a:lnTo>
                  <a:pt x="755" y="250"/>
                </a:lnTo>
                <a:lnTo>
                  <a:pt x="758" y="270"/>
                </a:lnTo>
                <a:lnTo>
                  <a:pt x="750" y="326"/>
                </a:lnTo>
                <a:lnTo>
                  <a:pt x="756" y="328"/>
                </a:lnTo>
                <a:lnTo>
                  <a:pt x="780" y="323"/>
                </a:lnTo>
                <a:lnTo>
                  <a:pt x="786" y="326"/>
                </a:lnTo>
                <a:lnTo>
                  <a:pt x="782" y="339"/>
                </a:lnTo>
                <a:lnTo>
                  <a:pt x="774" y="348"/>
                </a:lnTo>
                <a:lnTo>
                  <a:pt x="780" y="373"/>
                </a:lnTo>
                <a:lnTo>
                  <a:pt x="803" y="388"/>
                </a:lnTo>
                <a:lnTo>
                  <a:pt x="797" y="392"/>
                </a:lnTo>
                <a:lnTo>
                  <a:pt x="767" y="426"/>
                </a:lnTo>
                <a:lnTo>
                  <a:pt x="750" y="470"/>
                </a:lnTo>
                <a:lnTo>
                  <a:pt x="741" y="499"/>
                </a:lnTo>
                <a:lnTo>
                  <a:pt x="738" y="511"/>
                </a:lnTo>
                <a:lnTo>
                  <a:pt x="746" y="518"/>
                </a:lnTo>
                <a:lnTo>
                  <a:pt x="767" y="506"/>
                </a:lnTo>
                <a:lnTo>
                  <a:pt x="792" y="455"/>
                </a:lnTo>
                <a:lnTo>
                  <a:pt x="818" y="433"/>
                </a:lnTo>
                <a:lnTo>
                  <a:pt x="832" y="426"/>
                </a:lnTo>
                <a:lnTo>
                  <a:pt x="837" y="413"/>
                </a:lnTo>
                <a:lnTo>
                  <a:pt x="849" y="402"/>
                </a:lnTo>
                <a:lnTo>
                  <a:pt x="854" y="388"/>
                </a:lnTo>
                <a:lnTo>
                  <a:pt x="852" y="372"/>
                </a:lnTo>
                <a:lnTo>
                  <a:pt x="856" y="359"/>
                </a:lnTo>
                <a:lnTo>
                  <a:pt x="862" y="352"/>
                </a:lnTo>
                <a:lnTo>
                  <a:pt x="868" y="339"/>
                </a:lnTo>
                <a:lnTo>
                  <a:pt x="874" y="334"/>
                </a:lnTo>
                <a:lnTo>
                  <a:pt x="883" y="332"/>
                </a:lnTo>
                <a:lnTo>
                  <a:pt x="886" y="343"/>
                </a:lnTo>
                <a:lnTo>
                  <a:pt x="885" y="368"/>
                </a:lnTo>
                <a:lnTo>
                  <a:pt x="862" y="426"/>
                </a:lnTo>
                <a:lnTo>
                  <a:pt x="852" y="441"/>
                </a:lnTo>
                <a:lnTo>
                  <a:pt x="845" y="459"/>
                </a:lnTo>
                <a:lnTo>
                  <a:pt x="847" y="471"/>
                </a:lnTo>
                <a:lnTo>
                  <a:pt x="828" y="518"/>
                </a:lnTo>
                <a:lnTo>
                  <a:pt x="828" y="560"/>
                </a:lnTo>
                <a:lnTo>
                  <a:pt x="827" y="589"/>
                </a:lnTo>
                <a:lnTo>
                  <a:pt x="806" y="611"/>
                </a:lnTo>
                <a:lnTo>
                  <a:pt x="803" y="624"/>
                </a:lnTo>
                <a:lnTo>
                  <a:pt x="808" y="654"/>
                </a:lnTo>
                <a:lnTo>
                  <a:pt x="809" y="709"/>
                </a:lnTo>
                <a:lnTo>
                  <a:pt x="803" y="721"/>
                </a:lnTo>
                <a:lnTo>
                  <a:pt x="786" y="778"/>
                </a:lnTo>
                <a:lnTo>
                  <a:pt x="794" y="861"/>
                </a:lnTo>
                <a:lnTo>
                  <a:pt x="818" y="917"/>
                </a:lnTo>
                <a:lnTo>
                  <a:pt x="811" y="926"/>
                </a:lnTo>
                <a:lnTo>
                  <a:pt x="815" y="939"/>
                </a:lnTo>
                <a:lnTo>
                  <a:pt x="813" y="948"/>
                </a:lnTo>
                <a:lnTo>
                  <a:pt x="815" y="973"/>
                </a:lnTo>
                <a:lnTo>
                  <a:pt x="375" y="1004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Freeform 216" descr="Wide upward diagonal"/>
          <p:cNvSpPr>
            <a:spLocks/>
          </p:cNvSpPr>
          <p:nvPr/>
        </p:nvSpPr>
        <p:spPr bwMode="auto">
          <a:xfrm>
            <a:off x="7650372" y="5648707"/>
            <a:ext cx="1220788" cy="979488"/>
          </a:xfrm>
          <a:custGeom>
            <a:avLst/>
            <a:gdLst>
              <a:gd name="T0" fmla="*/ 2381 w 1538"/>
              <a:gd name="T1" fmla="*/ 81756 h 1234"/>
              <a:gd name="T2" fmla="*/ 794 w 1538"/>
              <a:gd name="T3" fmla="*/ 103188 h 1234"/>
              <a:gd name="T4" fmla="*/ 23019 w 1538"/>
              <a:gd name="T5" fmla="*/ 127794 h 1234"/>
              <a:gd name="T6" fmla="*/ 29369 w 1538"/>
              <a:gd name="T7" fmla="*/ 159544 h 1234"/>
              <a:gd name="T8" fmla="*/ 40481 w 1538"/>
              <a:gd name="T9" fmla="*/ 172244 h 1234"/>
              <a:gd name="T10" fmla="*/ 32544 w 1538"/>
              <a:gd name="T11" fmla="*/ 195263 h 1234"/>
              <a:gd name="T12" fmla="*/ 65088 w 1538"/>
              <a:gd name="T13" fmla="*/ 185738 h 1234"/>
              <a:gd name="T14" fmla="*/ 84138 w 1538"/>
              <a:gd name="T15" fmla="*/ 159544 h 1234"/>
              <a:gd name="T16" fmla="*/ 103188 w 1538"/>
              <a:gd name="T17" fmla="*/ 157956 h 1234"/>
              <a:gd name="T18" fmla="*/ 89694 w 1538"/>
              <a:gd name="T19" fmla="*/ 179388 h 1234"/>
              <a:gd name="T20" fmla="*/ 185738 w 1538"/>
              <a:gd name="T21" fmla="*/ 149225 h 1234"/>
              <a:gd name="T22" fmla="*/ 182563 w 1538"/>
              <a:gd name="T23" fmla="*/ 165100 h 1234"/>
              <a:gd name="T24" fmla="*/ 245269 w 1538"/>
              <a:gd name="T25" fmla="*/ 182563 h 1234"/>
              <a:gd name="T26" fmla="*/ 283369 w 1538"/>
              <a:gd name="T27" fmla="*/ 189706 h 1234"/>
              <a:gd name="T28" fmla="*/ 311944 w 1538"/>
              <a:gd name="T29" fmla="*/ 200025 h 1234"/>
              <a:gd name="T30" fmla="*/ 310356 w 1538"/>
              <a:gd name="T31" fmla="*/ 208756 h 1234"/>
              <a:gd name="T32" fmla="*/ 354013 w 1538"/>
              <a:gd name="T33" fmla="*/ 254794 h 1234"/>
              <a:gd name="T34" fmla="*/ 344488 w 1538"/>
              <a:gd name="T35" fmla="*/ 265906 h 1234"/>
              <a:gd name="T36" fmla="*/ 341313 w 1538"/>
              <a:gd name="T37" fmla="*/ 274638 h 1234"/>
              <a:gd name="T38" fmla="*/ 402431 w 1538"/>
              <a:gd name="T39" fmla="*/ 254794 h 1234"/>
              <a:gd name="T40" fmla="*/ 490538 w 1538"/>
              <a:gd name="T41" fmla="*/ 217488 h 1234"/>
              <a:gd name="T42" fmla="*/ 494506 w 1538"/>
              <a:gd name="T43" fmla="*/ 184150 h 1234"/>
              <a:gd name="T44" fmla="*/ 608806 w 1538"/>
              <a:gd name="T45" fmla="*/ 223044 h 1234"/>
              <a:gd name="T46" fmla="*/ 681038 w 1538"/>
              <a:gd name="T47" fmla="*/ 293688 h 1234"/>
              <a:gd name="T48" fmla="*/ 731044 w 1538"/>
              <a:gd name="T49" fmla="*/ 317500 h 1234"/>
              <a:gd name="T50" fmla="*/ 759619 w 1538"/>
              <a:gd name="T51" fmla="*/ 372269 h 1234"/>
              <a:gd name="T52" fmla="*/ 755650 w 1538"/>
              <a:gd name="T53" fmla="*/ 501650 h 1234"/>
              <a:gd name="T54" fmla="*/ 788194 w 1538"/>
              <a:gd name="T55" fmla="*/ 570707 h 1234"/>
              <a:gd name="T56" fmla="*/ 781050 w 1538"/>
              <a:gd name="T57" fmla="*/ 523875 h 1234"/>
              <a:gd name="T58" fmla="*/ 806450 w 1538"/>
              <a:gd name="T59" fmla="*/ 540544 h 1234"/>
              <a:gd name="T60" fmla="*/ 820738 w 1538"/>
              <a:gd name="T61" fmla="*/ 526257 h 1234"/>
              <a:gd name="T62" fmla="*/ 819150 w 1538"/>
              <a:gd name="T63" fmla="*/ 554832 h 1234"/>
              <a:gd name="T64" fmla="*/ 796132 w 1538"/>
              <a:gd name="T65" fmla="*/ 598488 h 1234"/>
              <a:gd name="T66" fmla="*/ 819150 w 1538"/>
              <a:gd name="T67" fmla="*/ 638969 h 1234"/>
              <a:gd name="T68" fmla="*/ 880269 w 1538"/>
              <a:gd name="T69" fmla="*/ 715169 h 1234"/>
              <a:gd name="T70" fmla="*/ 901700 w 1538"/>
              <a:gd name="T71" fmla="*/ 723900 h 1234"/>
              <a:gd name="T72" fmla="*/ 928688 w 1538"/>
              <a:gd name="T73" fmla="*/ 773907 h 1234"/>
              <a:gd name="T74" fmla="*/ 978694 w 1538"/>
              <a:gd name="T75" fmla="*/ 858838 h 1234"/>
              <a:gd name="T76" fmla="*/ 1068388 w 1538"/>
              <a:gd name="T77" fmla="*/ 927894 h 1234"/>
              <a:gd name="T78" fmla="*/ 1100932 w 1538"/>
              <a:gd name="T79" fmla="*/ 946150 h 1234"/>
              <a:gd name="T80" fmla="*/ 1090613 w 1538"/>
              <a:gd name="T81" fmla="*/ 956469 h 1234"/>
              <a:gd name="T82" fmla="*/ 1079500 w 1538"/>
              <a:gd name="T83" fmla="*/ 966788 h 1234"/>
              <a:gd name="T84" fmla="*/ 1114425 w 1538"/>
              <a:gd name="T85" fmla="*/ 972344 h 1234"/>
              <a:gd name="T86" fmla="*/ 1201738 w 1538"/>
              <a:gd name="T87" fmla="*/ 922338 h 1234"/>
              <a:gd name="T88" fmla="*/ 1196182 w 1538"/>
              <a:gd name="T89" fmla="*/ 865982 h 1234"/>
              <a:gd name="T90" fmla="*/ 1205707 w 1538"/>
              <a:gd name="T91" fmla="*/ 777875 h 1234"/>
              <a:gd name="T92" fmla="*/ 1196182 w 1538"/>
              <a:gd name="T93" fmla="*/ 642938 h 1234"/>
              <a:gd name="T94" fmla="*/ 1123157 w 1538"/>
              <a:gd name="T95" fmla="*/ 506413 h 1234"/>
              <a:gd name="T96" fmla="*/ 1089025 w 1538"/>
              <a:gd name="T97" fmla="*/ 446088 h 1234"/>
              <a:gd name="T98" fmla="*/ 1087438 w 1538"/>
              <a:gd name="T99" fmla="*/ 394494 h 1234"/>
              <a:gd name="T100" fmla="*/ 1023938 w 1538"/>
              <a:gd name="T101" fmla="*/ 303213 h 1234"/>
              <a:gd name="T102" fmla="*/ 977900 w 1538"/>
              <a:gd name="T103" fmla="*/ 247650 h 1234"/>
              <a:gd name="T104" fmla="*/ 911225 w 1538"/>
              <a:gd name="T105" fmla="*/ 84931 h 1234"/>
              <a:gd name="T106" fmla="*/ 896144 w 1538"/>
              <a:gd name="T107" fmla="*/ 64294 h 1234"/>
              <a:gd name="T108" fmla="*/ 873125 w 1538"/>
              <a:gd name="T109" fmla="*/ 14288 h 1234"/>
              <a:gd name="T110" fmla="*/ 811213 w 1538"/>
              <a:gd name="T111" fmla="*/ 8731 h 1234"/>
              <a:gd name="T112" fmla="*/ 815975 w 1538"/>
              <a:gd name="T113" fmla="*/ 67469 h 1234"/>
              <a:gd name="T114" fmla="*/ 788194 w 1538"/>
              <a:gd name="T115" fmla="*/ 79375 h 1234"/>
              <a:gd name="T116" fmla="*/ 387350 w 1538"/>
              <a:gd name="T117" fmla="*/ 70644 h 1234"/>
              <a:gd name="T118" fmla="*/ 373856 w 1538"/>
              <a:gd name="T119" fmla="*/ 35719 h 12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38" h="1234">
                <a:moveTo>
                  <a:pt x="471" y="45"/>
                </a:moveTo>
                <a:lnTo>
                  <a:pt x="3" y="94"/>
                </a:lnTo>
                <a:lnTo>
                  <a:pt x="3" y="103"/>
                </a:lnTo>
                <a:lnTo>
                  <a:pt x="5" y="109"/>
                </a:lnTo>
                <a:lnTo>
                  <a:pt x="0" y="114"/>
                </a:lnTo>
                <a:lnTo>
                  <a:pt x="1" y="130"/>
                </a:lnTo>
                <a:lnTo>
                  <a:pt x="15" y="152"/>
                </a:lnTo>
                <a:lnTo>
                  <a:pt x="24" y="161"/>
                </a:lnTo>
                <a:lnTo>
                  <a:pt x="29" y="161"/>
                </a:lnTo>
                <a:lnTo>
                  <a:pt x="42" y="172"/>
                </a:lnTo>
                <a:lnTo>
                  <a:pt x="46" y="181"/>
                </a:lnTo>
                <a:lnTo>
                  <a:pt x="37" y="201"/>
                </a:lnTo>
                <a:lnTo>
                  <a:pt x="37" y="207"/>
                </a:lnTo>
                <a:lnTo>
                  <a:pt x="48" y="212"/>
                </a:lnTo>
                <a:lnTo>
                  <a:pt x="51" y="217"/>
                </a:lnTo>
                <a:lnTo>
                  <a:pt x="51" y="221"/>
                </a:lnTo>
                <a:lnTo>
                  <a:pt x="41" y="232"/>
                </a:lnTo>
                <a:lnTo>
                  <a:pt x="41" y="246"/>
                </a:lnTo>
                <a:lnTo>
                  <a:pt x="44" y="248"/>
                </a:lnTo>
                <a:lnTo>
                  <a:pt x="73" y="239"/>
                </a:lnTo>
                <a:lnTo>
                  <a:pt x="82" y="234"/>
                </a:lnTo>
                <a:lnTo>
                  <a:pt x="90" y="205"/>
                </a:lnTo>
                <a:lnTo>
                  <a:pt x="95" y="197"/>
                </a:lnTo>
                <a:lnTo>
                  <a:pt x="106" y="201"/>
                </a:lnTo>
                <a:lnTo>
                  <a:pt x="116" y="201"/>
                </a:lnTo>
                <a:lnTo>
                  <a:pt x="121" y="197"/>
                </a:lnTo>
                <a:lnTo>
                  <a:pt x="130" y="199"/>
                </a:lnTo>
                <a:lnTo>
                  <a:pt x="128" y="207"/>
                </a:lnTo>
                <a:lnTo>
                  <a:pt x="109" y="223"/>
                </a:lnTo>
                <a:lnTo>
                  <a:pt x="113" y="226"/>
                </a:lnTo>
                <a:lnTo>
                  <a:pt x="128" y="217"/>
                </a:lnTo>
                <a:lnTo>
                  <a:pt x="150" y="217"/>
                </a:lnTo>
                <a:lnTo>
                  <a:pt x="234" y="188"/>
                </a:lnTo>
                <a:lnTo>
                  <a:pt x="246" y="188"/>
                </a:lnTo>
                <a:lnTo>
                  <a:pt x="246" y="194"/>
                </a:lnTo>
                <a:lnTo>
                  <a:pt x="230" y="208"/>
                </a:lnTo>
                <a:lnTo>
                  <a:pt x="237" y="212"/>
                </a:lnTo>
                <a:lnTo>
                  <a:pt x="273" y="216"/>
                </a:lnTo>
                <a:lnTo>
                  <a:pt x="309" y="230"/>
                </a:lnTo>
                <a:lnTo>
                  <a:pt x="347" y="248"/>
                </a:lnTo>
                <a:lnTo>
                  <a:pt x="357" y="254"/>
                </a:lnTo>
                <a:lnTo>
                  <a:pt x="357" y="239"/>
                </a:lnTo>
                <a:lnTo>
                  <a:pt x="364" y="234"/>
                </a:lnTo>
                <a:lnTo>
                  <a:pt x="371" y="243"/>
                </a:lnTo>
                <a:lnTo>
                  <a:pt x="393" y="252"/>
                </a:lnTo>
                <a:lnTo>
                  <a:pt x="400" y="254"/>
                </a:lnTo>
                <a:lnTo>
                  <a:pt x="400" y="259"/>
                </a:lnTo>
                <a:lnTo>
                  <a:pt x="391" y="263"/>
                </a:lnTo>
                <a:lnTo>
                  <a:pt x="394" y="270"/>
                </a:lnTo>
                <a:lnTo>
                  <a:pt x="442" y="308"/>
                </a:lnTo>
                <a:lnTo>
                  <a:pt x="446" y="321"/>
                </a:lnTo>
                <a:lnTo>
                  <a:pt x="444" y="332"/>
                </a:lnTo>
                <a:lnTo>
                  <a:pt x="439" y="341"/>
                </a:lnTo>
                <a:lnTo>
                  <a:pt x="434" y="335"/>
                </a:lnTo>
                <a:lnTo>
                  <a:pt x="430" y="324"/>
                </a:lnTo>
                <a:lnTo>
                  <a:pt x="427" y="337"/>
                </a:lnTo>
                <a:lnTo>
                  <a:pt x="430" y="346"/>
                </a:lnTo>
                <a:lnTo>
                  <a:pt x="439" y="350"/>
                </a:lnTo>
                <a:lnTo>
                  <a:pt x="504" y="330"/>
                </a:lnTo>
                <a:lnTo>
                  <a:pt x="507" y="321"/>
                </a:lnTo>
                <a:lnTo>
                  <a:pt x="531" y="319"/>
                </a:lnTo>
                <a:lnTo>
                  <a:pt x="582" y="274"/>
                </a:lnTo>
                <a:lnTo>
                  <a:pt x="618" y="274"/>
                </a:lnTo>
                <a:lnTo>
                  <a:pt x="618" y="265"/>
                </a:lnTo>
                <a:lnTo>
                  <a:pt x="613" y="255"/>
                </a:lnTo>
                <a:lnTo>
                  <a:pt x="623" y="232"/>
                </a:lnTo>
                <a:lnTo>
                  <a:pt x="680" y="223"/>
                </a:lnTo>
                <a:lnTo>
                  <a:pt x="764" y="268"/>
                </a:lnTo>
                <a:lnTo>
                  <a:pt x="767" y="281"/>
                </a:lnTo>
                <a:lnTo>
                  <a:pt x="787" y="299"/>
                </a:lnTo>
                <a:lnTo>
                  <a:pt x="805" y="330"/>
                </a:lnTo>
                <a:lnTo>
                  <a:pt x="858" y="370"/>
                </a:lnTo>
                <a:lnTo>
                  <a:pt x="866" y="386"/>
                </a:lnTo>
                <a:lnTo>
                  <a:pt x="880" y="400"/>
                </a:lnTo>
                <a:lnTo>
                  <a:pt x="921" y="400"/>
                </a:lnTo>
                <a:lnTo>
                  <a:pt x="952" y="448"/>
                </a:lnTo>
                <a:lnTo>
                  <a:pt x="962" y="457"/>
                </a:lnTo>
                <a:lnTo>
                  <a:pt x="957" y="469"/>
                </a:lnTo>
                <a:lnTo>
                  <a:pt x="970" y="520"/>
                </a:lnTo>
                <a:lnTo>
                  <a:pt x="963" y="574"/>
                </a:lnTo>
                <a:lnTo>
                  <a:pt x="952" y="632"/>
                </a:lnTo>
                <a:lnTo>
                  <a:pt x="953" y="681"/>
                </a:lnTo>
                <a:lnTo>
                  <a:pt x="960" y="698"/>
                </a:lnTo>
                <a:lnTo>
                  <a:pt x="993" y="719"/>
                </a:lnTo>
                <a:lnTo>
                  <a:pt x="1003" y="699"/>
                </a:lnTo>
                <a:lnTo>
                  <a:pt x="993" y="690"/>
                </a:lnTo>
                <a:lnTo>
                  <a:pt x="984" y="660"/>
                </a:lnTo>
                <a:lnTo>
                  <a:pt x="986" y="654"/>
                </a:lnTo>
                <a:lnTo>
                  <a:pt x="1004" y="651"/>
                </a:lnTo>
                <a:lnTo>
                  <a:pt x="1016" y="681"/>
                </a:lnTo>
                <a:lnTo>
                  <a:pt x="1025" y="680"/>
                </a:lnTo>
                <a:lnTo>
                  <a:pt x="1028" y="665"/>
                </a:lnTo>
                <a:lnTo>
                  <a:pt x="1034" y="663"/>
                </a:lnTo>
                <a:lnTo>
                  <a:pt x="1042" y="669"/>
                </a:lnTo>
                <a:lnTo>
                  <a:pt x="1040" y="683"/>
                </a:lnTo>
                <a:lnTo>
                  <a:pt x="1032" y="699"/>
                </a:lnTo>
                <a:lnTo>
                  <a:pt x="1023" y="712"/>
                </a:lnTo>
                <a:lnTo>
                  <a:pt x="1011" y="750"/>
                </a:lnTo>
                <a:lnTo>
                  <a:pt x="1003" y="754"/>
                </a:lnTo>
                <a:lnTo>
                  <a:pt x="1001" y="774"/>
                </a:lnTo>
                <a:lnTo>
                  <a:pt x="1015" y="786"/>
                </a:lnTo>
                <a:lnTo>
                  <a:pt x="1032" y="805"/>
                </a:lnTo>
                <a:lnTo>
                  <a:pt x="1061" y="872"/>
                </a:lnTo>
                <a:lnTo>
                  <a:pt x="1105" y="901"/>
                </a:lnTo>
                <a:lnTo>
                  <a:pt x="1109" y="901"/>
                </a:lnTo>
                <a:lnTo>
                  <a:pt x="1112" y="884"/>
                </a:lnTo>
                <a:lnTo>
                  <a:pt x="1126" y="884"/>
                </a:lnTo>
                <a:lnTo>
                  <a:pt x="1136" y="912"/>
                </a:lnTo>
                <a:lnTo>
                  <a:pt x="1136" y="928"/>
                </a:lnTo>
                <a:lnTo>
                  <a:pt x="1153" y="964"/>
                </a:lnTo>
                <a:lnTo>
                  <a:pt x="1170" y="975"/>
                </a:lnTo>
                <a:lnTo>
                  <a:pt x="1189" y="980"/>
                </a:lnTo>
                <a:lnTo>
                  <a:pt x="1223" y="1078"/>
                </a:lnTo>
                <a:lnTo>
                  <a:pt x="1233" y="1082"/>
                </a:lnTo>
                <a:lnTo>
                  <a:pt x="1276" y="1093"/>
                </a:lnTo>
                <a:lnTo>
                  <a:pt x="1295" y="1104"/>
                </a:lnTo>
                <a:lnTo>
                  <a:pt x="1346" y="1169"/>
                </a:lnTo>
                <a:lnTo>
                  <a:pt x="1367" y="1185"/>
                </a:lnTo>
                <a:lnTo>
                  <a:pt x="1375" y="1187"/>
                </a:lnTo>
                <a:lnTo>
                  <a:pt x="1387" y="1192"/>
                </a:lnTo>
                <a:lnTo>
                  <a:pt x="1391" y="1207"/>
                </a:lnTo>
                <a:lnTo>
                  <a:pt x="1382" y="1211"/>
                </a:lnTo>
                <a:lnTo>
                  <a:pt x="1374" y="1205"/>
                </a:lnTo>
                <a:lnTo>
                  <a:pt x="1367" y="1205"/>
                </a:lnTo>
                <a:lnTo>
                  <a:pt x="1362" y="1211"/>
                </a:lnTo>
                <a:lnTo>
                  <a:pt x="1360" y="1218"/>
                </a:lnTo>
                <a:lnTo>
                  <a:pt x="1367" y="1227"/>
                </a:lnTo>
                <a:lnTo>
                  <a:pt x="1392" y="1234"/>
                </a:lnTo>
                <a:lnTo>
                  <a:pt x="1404" y="1225"/>
                </a:lnTo>
                <a:lnTo>
                  <a:pt x="1425" y="1223"/>
                </a:lnTo>
                <a:lnTo>
                  <a:pt x="1498" y="1192"/>
                </a:lnTo>
                <a:lnTo>
                  <a:pt x="1514" y="1162"/>
                </a:lnTo>
                <a:lnTo>
                  <a:pt x="1515" y="1154"/>
                </a:lnTo>
                <a:lnTo>
                  <a:pt x="1507" y="1113"/>
                </a:lnTo>
                <a:lnTo>
                  <a:pt x="1507" y="1091"/>
                </a:lnTo>
                <a:lnTo>
                  <a:pt x="1522" y="1053"/>
                </a:lnTo>
                <a:lnTo>
                  <a:pt x="1538" y="1057"/>
                </a:lnTo>
                <a:lnTo>
                  <a:pt x="1519" y="980"/>
                </a:lnTo>
                <a:lnTo>
                  <a:pt x="1526" y="941"/>
                </a:lnTo>
                <a:lnTo>
                  <a:pt x="1521" y="868"/>
                </a:lnTo>
                <a:lnTo>
                  <a:pt x="1507" y="810"/>
                </a:lnTo>
                <a:lnTo>
                  <a:pt x="1495" y="788"/>
                </a:lnTo>
                <a:lnTo>
                  <a:pt x="1445" y="718"/>
                </a:lnTo>
                <a:lnTo>
                  <a:pt x="1415" y="638"/>
                </a:lnTo>
                <a:lnTo>
                  <a:pt x="1374" y="582"/>
                </a:lnTo>
                <a:lnTo>
                  <a:pt x="1374" y="574"/>
                </a:lnTo>
                <a:lnTo>
                  <a:pt x="1372" y="562"/>
                </a:lnTo>
                <a:lnTo>
                  <a:pt x="1358" y="531"/>
                </a:lnTo>
                <a:lnTo>
                  <a:pt x="1358" y="516"/>
                </a:lnTo>
                <a:lnTo>
                  <a:pt x="1370" y="497"/>
                </a:lnTo>
                <a:lnTo>
                  <a:pt x="1372" y="489"/>
                </a:lnTo>
                <a:lnTo>
                  <a:pt x="1319" y="413"/>
                </a:lnTo>
                <a:lnTo>
                  <a:pt x="1290" y="382"/>
                </a:lnTo>
                <a:lnTo>
                  <a:pt x="1269" y="370"/>
                </a:lnTo>
                <a:lnTo>
                  <a:pt x="1266" y="361"/>
                </a:lnTo>
                <a:lnTo>
                  <a:pt x="1232" y="312"/>
                </a:lnTo>
                <a:lnTo>
                  <a:pt x="1187" y="228"/>
                </a:lnTo>
                <a:lnTo>
                  <a:pt x="1175" y="179"/>
                </a:lnTo>
                <a:lnTo>
                  <a:pt x="1148" y="107"/>
                </a:lnTo>
                <a:lnTo>
                  <a:pt x="1148" y="98"/>
                </a:lnTo>
                <a:lnTo>
                  <a:pt x="1136" y="87"/>
                </a:lnTo>
                <a:lnTo>
                  <a:pt x="1129" y="81"/>
                </a:lnTo>
                <a:lnTo>
                  <a:pt x="1124" y="31"/>
                </a:lnTo>
                <a:lnTo>
                  <a:pt x="1117" y="14"/>
                </a:lnTo>
                <a:lnTo>
                  <a:pt x="1100" y="18"/>
                </a:lnTo>
                <a:lnTo>
                  <a:pt x="1071" y="16"/>
                </a:lnTo>
                <a:lnTo>
                  <a:pt x="1037" y="0"/>
                </a:lnTo>
                <a:lnTo>
                  <a:pt x="1022" y="11"/>
                </a:lnTo>
                <a:lnTo>
                  <a:pt x="1016" y="22"/>
                </a:lnTo>
                <a:lnTo>
                  <a:pt x="1015" y="36"/>
                </a:lnTo>
                <a:lnTo>
                  <a:pt x="1028" y="85"/>
                </a:lnTo>
                <a:lnTo>
                  <a:pt x="1025" y="112"/>
                </a:lnTo>
                <a:lnTo>
                  <a:pt x="1001" y="110"/>
                </a:lnTo>
                <a:lnTo>
                  <a:pt x="993" y="100"/>
                </a:lnTo>
                <a:lnTo>
                  <a:pt x="986" y="72"/>
                </a:lnTo>
                <a:lnTo>
                  <a:pt x="500" y="107"/>
                </a:lnTo>
                <a:lnTo>
                  <a:pt x="488" y="89"/>
                </a:lnTo>
                <a:lnTo>
                  <a:pt x="490" y="74"/>
                </a:lnTo>
                <a:lnTo>
                  <a:pt x="475" y="56"/>
                </a:lnTo>
                <a:lnTo>
                  <a:pt x="471" y="45"/>
                </a:lnTo>
              </a:path>
            </a:pathLst>
          </a:custGeom>
          <a:solidFill>
            <a:schemeClr val="bg2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Freeform 218"/>
          <p:cNvSpPr>
            <a:spLocks/>
          </p:cNvSpPr>
          <p:nvPr/>
        </p:nvSpPr>
        <p:spPr bwMode="auto">
          <a:xfrm>
            <a:off x="8556835" y="3919920"/>
            <a:ext cx="614362" cy="311150"/>
          </a:xfrm>
          <a:custGeom>
            <a:avLst/>
            <a:gdLst>
              <a:gd name="T0" fmla="*/ 352425 w 774"/>
              <a:gd name="T1" fmla="*/ 21377 h 393"/>
              <a:gd name="T2" fmla="*/ 19050 w 774"/>
              <a:gd name="T3" fmla="*/ 184473 h 393"/>
              <a:gd name="T4" fmla="*/ 32544 w 774"/>
              <a:gd name="T5" fmla="*/ 168639 h 393"/>
              <a:gd name="T6" fmla="*/ 72231 w 774"/>
              <a:gd name="T7" fmla="*/ 133011 h 393"/>
              <a:gd name="T8" fmla="*/ 89694 w 774"/>
              <a:gd name="T9" fmla="*/ 113217 h 393"/>
              <a:gd name="T10" fmla="*/ 104775 w 774"/>
              <a:gd name="T11" fmla="*/ 104508 h 393"/>
              <a:gd name="T12" fmla="*/ 137319 w 774"/>
              <a:gd name="T13" fmla="*/ 101341 h 393"/>
              <a:gd name="T14" fmla="*/ 184944 w 774"/>
              <a:gd name="T15" fmla="*/ 74423 h 393"/>
              <a:gd name="T16" fmla="*/ 203994 w 774"/>
              <a:gd name="T17" fmla="*/ 81548 h 393"/>
              <a:gd name="T18" fmla="*/ 219869 w 774"/>
              <a:gd name="T19" fmla="*/ 90257 h 393"/>
              <a:gd name="T20" fmla="*/ 240506 w 774"/>
              <a:gd name="T21" fmla="*/ 125885 h 393"/>
              <a:gd name="T22" fmla="*/ 261937 w 774"/>
              <a:gd name="T23" fmla="*/ 129052 h 393"/>
              <a:gd name="T24" fmla="*/ 267494 w 774"/>
              <a:gd name="T25" fmla="*/ 147262 h 393"/>
              <a:gd name="T26" fmla="*/ 306387 w 774"/>
              <a:gd name="T27" fmla="*/ 163096 h 393"/>
              <a:gd name="T28" fmla="*/ 334962 w 774"/>
              <a:gd name="T29" fmla="*/ 183681 h 393"/>
              <a:gd name="T30" fmla="*/ 344487 w 774"/>
              <a:gd name="T31" fmla="*/ 206642 h 393"/>
              <a:gd name="T32" fmla="*/ 317500 w 774"/>
              <a:gd name="T33" fmla="*/ 265230 h 393"/>
              <a:gd name="T34" fmla="*/ 338931 w 774"/>
              <a:gd name="T35" fmla="*/ 285023 h 393"/>
              <a:gd name="T36" fmla="*/ 370681 w 774"/>
              <a:gd name="T37" fmla="*/ 290565 h 393"/>
              <a:gd name="T38" fmla="*/ 378618 w 774"/>
              <a:gd name="T39" fmla="*/ 290565 h 393"/>
              <a:gd name="T40" fmla="*/ 416718 w 774"/>
              <a:gd name="T41" fmla="*/ 288190 h 393"/>
              <a:gd name="T42" fmla="*/ 455612 w 774"/>
              <a:gd name="T43" fmla="*/ 305608 h 393"/>
              <a:gd name="T44" fmla="*/ 461168 w 774"/>
              <a:gd name="T45" fmla="*/ 297691 h 393"/>
              <a:gd name="T46" fmla="*/ 443706 w 774"/>
              <a:gd name="T47" fmla="*/ 269188 h 393"/>
              <a:gd name="T48" fmla="*/ 430212 w 774"/>
              <a:gd name="T49" fmla="*/ 263646 h 393"/>
              <a:gd name="T50" fmla="*/ 436562 w 774"/>
              <a:gd name="T51" fmla="*/ 258104 h 393"/>
              <a:gd name="T52" fmla="*/ 427037 w 774"/>
              <a:gd name="T53" fmla="*/ 244645 h 393"/>
              <a:gd name="T54" fmla="*/ 407193 w 774"/>
              <a:gd name="T55" fmla="*/ 196349 h 393"/>
              <a:gd name="T56" fmla="*/ 401637 w 774"/>
              <a:gd name="T57" fmla="*/ 167847 h 393"/>
              <a:gd name="T58" fmla="*/ 405606 w 774"/>
              <a:gd name="T59" fmla="*/ 125885 h 393"/>
              <a:gd name="T60" fmla="*/ 399256 w 774"/>
              <a:gd name="T61" fmla="*/ 111634 h 393"/>
              <a:gd name="T62" fmla="*/ 405606 w 774"/>
              <a:gd name="T63" fmla="*/ 97383 h 393"/>
              <a:gd name="T64" fmla="*/ 432593 w 774"/>
              <a:gd name="T65" fmla="*/ 68881 h 393"/>
              <a:gd name="T66" fmla="*/ 443706 w 774"/>
              <a:gd name="T67" fmla="*/ 38003 h 393"/>
              <a:gd name="T68" fmla="*/ 462756 w 774"/>
              <a:gd name="T69" fmla="*/ 48296 h 393"/>
              <a:gd name="T70" fmla="*/ 443706 w 774"/>
              <a:gd name="T71" fmla="*/ 83132 h 393"/>
              <a:gd name="T72" fmla="*/ 428625 w 774"/>
              <a:gd name="T73" fmla="*/ 110051 h 393"/>
              <a:gd name="T74" fmla="*/ 446087 w 774"/>
              <a:gd name="T75" fmla="*/ 129052 h 393"/>
              <a:gd name="T76" fmla="*/ 451643 w 774"/>
              <a:gd name="T77" fmla="*/ 167847 h 393"/>
              <a:gd name="T78" fmla="*/ 436562 w 774"/>
              <a:gd name="T79" fmla="*/ 186057 h 393"/>
              <a:gd name="T80" fmla="*/ 455612 w 774"/>
              <a:gd name="T81" fmla="*/ 198724 h 393"/>
              <a:gd name="T82" fmla="*/ 455612 w 774"/>
              <a:gd name="T83" fmla="*/ 220893 h 393"/>
              <a:gd name="T84" fmla="*/ 461168 w 774"/>
              <a:gd name="T85" fmla="*/ 250978 h 393"/>
              <a:gd name="T86" fmla="*/ 491331 w 774"/>
              <a:gd name="T87" fmla="*/ 265230 h 393"/>
              <a:gd name="T88" fmla="*/ 507206 w 774"/>
              <a:gd name="T89" fmla="*/ 258104 h 393"/>
              <a:gd name="T90" fmla="*/ 510381 w 774"/>
              <a:gd name="T91" fmla="*/ 270772 h 393"/>
              <a:gd name="T92" fmla="*/ 520700 w 774"/>
              <a:gd name="T93" fmla="*/ 297691 h 393"/>
              <a:gd name="T94" fmla="*/ 542925 w 774"/>
              <a:gd name="T95" fmla="*/ 309567 h 393"/>
              <a:gd name="T96" fmla="*/ 554831 w 774"/>
              <a:gd name="T97" fmla="*/ 297691 h 393"/>
              <a:gd name="T98" fmla="*/ 599281 w 774"/>
              <a:gd name="T99" fmla="*/ 274730 h 393"/>
              <a:gd name="T100" fmla="*/ 614362 w 774"/>
              <a:gd name="T101" fmla="*/ 205058 h 393"/>
              <a:gd name="T102" fmla="*/ 526256 w 774"/>
              <a:gd name="T103" fmla="*/ 217726 h 3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4" h="393">
                <a:moveTo>
                  <a:pt x="586" y="0"/>
                </a:moveTo>
                <a:lnTo>
                  <a:pt x="444" y="27"/>
                </a:lnTo>
                <a:lnTo>
                  <a:pt x="0" y="117"/>
                </a:lnTo>
                <a:lnTo>
                  <a:pt x="24" y="233"/>
                </a:lnTo>
                <a:lnTo>
                  <a:pt x="33" y="219"/>
                </a:lnTo>
                <a:lnTo>
                  <a:pt x="41" y="213"/>
                </a:lnTo>
                <a:lnTo>
                  <a:pt x="75" y="174"/>
                </a:lnTo>
                <a:lnTo>
                  <a:pt x="91" y="168"/>
                </a:lnTo>
                <a:lnTo>
                  <a:pt x="101" y="148"/>
                </a:lnTo>
                <a:lnTo>
                  <a:pt x="113" y="143"/>
                </a:lnTo>
                <a:lnTo>
                  <a:pt x="123" y="119"/>
                </a:lnTo>
                <a:lnTo>
                  <a:pt x="132" y="132"/>
                </a:lnTo>
                <a:lnTo>
                  <a:pt x="152" y="135"/>
                </a:lnTo>
                <a:lnTo>
                  <a:pt x="173" y="128"/>
                </a:lnTo>
                <a:lnTo>
                  <a:pt x="178" y="112"/>
                </a:lnTo>
                <a:lnTo>
                  <a:pt x="233" y="94"/>
                </a:lnTo>
                <a:lnTo>
                  <a:pt x="245" y="99"/>
                </a:lnTo>
                <a:lnTo>
                  <a:pt x="257" y="103"/>
                </a:lnTo>
                <a:lnTo>
                  <a:pt x="272" y="96"/>
                </a:lnTo>
                <a:lnTo>
                  <a:pt x="277" y="114"/>
                </a:lnTo>
                <a:lnTo>
                  <a:pt x="286" y="117"/>
                </a:lnTo>
                <a:lnTo>
                  <a:pt x="303" y="159"/>
                </a:lnTo>
                <a:lnTo>
                  <a:pt x="316" y="155"/>
                </a:lnTo>
                <a:lnTo>
                  <a:pt x="330" y="163"/>
                </a:lnTo>
                <a:lnTo>
                  <a:pt x="347" y="168"/>
                </a:lnTo>
                <a:lnTo>
                  <a:pt x="337" y="186"/>
                </a:lnTo>
                <a:lnTo>
                  <a:pt x="354" y="206"/>
                </a:lnTo>
                <a:lnTo>
                  <a:pt x="386" y="206"/>
                </a:lnTo>
                <a:lnTo>
                  <a:pt x="402" y="224"/>
                </a:lnTo>
                <a:lnTo>
                  <a:pt x="422" y="232"/>
                </a:lnTo>
                <a:lnTo>
                  <a:pt x="436" y="251"/>
                </a:lnTo>
                <a:lnTo>
                  <a:pt x="434" y="261"/>
                </a:lnTo>
                <a:lnTo>
                  <a:pt x="412" y="300"/>
                </a:lnTo>
                <a:lnTo>
                  <a:pt x="400" y="335"/>
                </a:lnTo>
                <a:lnTo>
                  <a:pt x="403" y="360"/>
                </a:lnTo>
                <a:lnTo>
                  <a:pt x="427" y="360"/>
                </a:lnTo>
                <a:lnTo>
                  <a:pt x="450" y="347"/>
                </a:lnTo>
                <a:lnTo>
                  <a:pt x="467" y="367"/>
                </a:lnTo>
                <a:lnTo>
                  <a:pt x="477" y="373"/>
                </a:lnTo>
                <a:lnTo>
                  <a:pt x="477" y="367"/>
                </a:lnTo>
                <a:lnTo>
                  <a:pt x="497" y="364"/>
                </a:lnTo>
                <a:lnTo>
                  <a:pt x="525" y="364"/>
                </a:lnTo>
                <a:lnTo>
                  <a:pt x="559" y="376"/>
                </a:lnTo>
                <a:lnTo>
                  <a:pt x="574" y="386"/>
                </a:lnTo>
                <a:lnTo>
                  <a:pt x="581" y="384"/>
                </a:lnTo>
                <a:lnTo>
                  <a:pt x="581" y="376"/>
                </a:lnTo>
                <a:lnTo>
                  <a:pt x="574" y="367"/>
                </a:lnTo>
                <a:lnTo>
                  <a:pt x="559" y="340"/>
                </a:lnTo>
                <a:lnTo>
                  <a:pt x="545" y="337"/>
                </a:lnTo>
                <a:lnTo>
                  <a:pt x="542" y="333"/>
                </a:lnTo>
                <a:lnTo>
                  <a:pt x="545" y="326"/>
                </a:lnTo>
                <a:lnTo>
                  <a:pt x="550" y="326"/>
                </a:lnTo>
                <a:lnTo>
                  <a:pt x="556" y="317"/>
                </a:lnTo>
                <a:lnTo>
                  <a:pt x="538" y="309"/>
                </a:lnTo>
                <a:lnTo>
                  <a:pt x="526" y="288"/>
                </a:lnTo>
                <a:lnTo>
                  <a:pt x="513" y="248"/>
                </a:lnTo>
                <a:lnTo>
                  <a:pt x="509" y="233"/>
                </a:lnTo>
                <a:lnTo>
                  <a:pt x="506" y="212"/>
                </a:lnTo>
                <a:lnTo>
                  <a:pt x="513" y="170"/>
                </a:lnTo>
                <a:lnTo>
                  <a:pt x="511" y="159"/>
                </a:lnTo>
                <a:lnTo>
                  <a:pt x="506" y="152"/>
                </a:lnTo>
                <a:lnTo>
                  <a:pt x="503" y="141"/>
                </a:lnTo>
                <a:lnTo>
                  <a:pt x="506" y="134"/>
                </a:lnTo>
                <a:lnTo>
                  <a:pt x="511" y="123"/>
                </a:lnTo>
                <a:lnTo>
                  <a:pt x="516" y="108"/>
                </a:lnTo>
                <a:lnTo>
                  <a:pt x="545" y="87"/>
                </a:lnTo>
                <a:lnTo>
                  <a:pt x="550" y="79"/>
                </a:lnTo>
                <a:lnTo>
                  <a:pt x="559" y="48"/>
                </a:lnTo>
                <a:lnTo>
                  <a:pt x="574" y="50"/>
                </a:lnTo>
                <a:lnTo>
                  <a:pt x="583" y="61"/>
                </a:lnTo>
                <a:lnTo>
                  <a:pt x="569" y="87"/>
                </a:lnTo>
                <a:lnTo>
                  <a:pt x="559" y="105"/>
                </a:lnTo>
                <a:lnTo>
                  <a:pt x="549" y="117"/>
                </a:lnTo>
                <a:lnTo>
                  <a:pt x="540" y="139"/>
                </a:lnTo>
                <a:lnTo>
                  <a:pt x="550" y="159"/>
                </a:lnTo>
                <a:lnTo>
                  <a:pt x="562" y="163"/>
                </a:lnTo>
                <a:lnTo>
                  <a:pt x="573" y="204"/>
                </a:lnTo>
                <a:lnTo>
                  <a:pt x="569" y="212"/>
                </a:lnTo>
                <a:lnTo>
                  <a:pt x="547" y="224"/>
                </a:lnTo>
                <a:lnTo>
                  <a:pt x="550" y="235"/>
                </a:lnTo>
                <a:lnTo>
                  <a:pt x="569" y="242"/>
                </a:lnTo>
                <a:lnTo>
                  <a:pt x="574" y="251"/>
                </a:lnTo>
                <a:lnTo>
                  <a:pt x="569" y="270"/>
                </a:lnTo>
                <a:lnTo>
                  <a:pt x="574" y="279"/>
                </a:lnTo>
                <a:lnTo>
                  <a:pt x="574" y="291"/>
                </a:lnTo>
                <a:lnTo>
                  <a:pt x="581" y="317"/>
                </a:lnTo>
                <a:lnTo>
                  <a:pt x="607" y="335"/>
                </a:lnTo>
                <a:lnTo>
                  <a:pt x="619" y="335"/>
                </a:lnTo>
                <a:lnTo>
                  <a:pt x="626" y="326"/>
                </a:lnTo>
                <a:lnTo>
                  <a:pt x="639" y="326"/>
                </a:lnTo>
                <a:lnTo>
                  <a:pt x="646" y="329"/>
                </a:lnTo>
                <a:lnTo>
                  <a:pt x="643" y="342"/>
                </a:lnTo>
                <a:lnTo>
                  <a:pt x="655" y="367"/>
                </a:lnTo>
                <a:lnTo>
                  <a:pt x="656" y="376"/>
                </a:lnTo>
                <a:lnTo>
                  <a:pt x="663" y="391"/>
                </a:lnTo>
                <a:lnTo>
                  <a:pt x="684" y="391"/>
                </a:lnTo>
                <a:lnTo>
                  <a:pt x="687" y="393"/>
                </a:lnTo>
                <a:lnTo>
                  <a:pt x="699" y="376"/>
                </a:lnTo>
                <a:lnTo>
                  <a:pt x="754" y="357"/>
                </a:lnTo>
                <a:lnTo>
                  <a:pt x="755" y="347"/>
                </a:lnTo>
                <a:lnTo>
                  <a:pt x="759" y="335"/>
                </a:lnTo>
                <a:lnTo>
                  <a:pt x="774" y="259"/>
                </a:lnTo>
                <a:lnTo>
                  <a:pt x="771" y="253"/>
                </a:lnTo>
                <a:lnTo>
                  <a:pt x="663" y="275"/>
                </a:lnTo>
                <a:lnTo>
                  <a:pt x="586" y="0"/>
                </a:lnTo>
              </a:path>
            </a:pathLst>
          </a:custGeom>
          <a:solidFill>
            <a:srgbClr val="007AC6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Rectangle 219"/>
          <p:cNvSpPr>
            <a:spLocks noChangeArrowheads="1"/>
          </p:cNvSpPr>
          <p:nvPr/>
        </p:nvSpPr>
        <p:spPr bwMode="auto">
          <a:xfrm>
            <a:off x="9396622" y="4223132"/>
            <a:ext cx="217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0000"/>
                </a:solidFill>
                <a:latin typeface="Arial" panose="020B0604020202020204" pitchFamily="34" charset="0"/>
              </a:rPr>
              <a:t>MD</a:t>
            </a:r>
            <a:endParaRPr lang="en-US" altLang="en-US" sz="1100" b="1" dirty="0"/>
          </a:p>
        </p:txBody>
      </p:sp>
      <p:sp>
        <p:nvSpPr>
          <p:cNvPr id="186" name="Freeform 220" descr="Wide upward diagonal"/>
          <p:cNvSpPr>
            <a:spLocks/>
          </p:cNvSpPr>
          <p:nvPr/>
        </p:nvSpPr>
        <p:spPr bwMode="auto">
          <a:xfrm>
            <a:off x="3787985" y="4467607"/>
            <a:ext cx="911225" cy="1122363"/>
          </a:xfrm>
          <a:custGeom>
            <a:avLst/>
            <a:gdLst>
              <a:gd name="T0" fmla="*/ 776405 w 1149"/>
              <a:gd name="T1" fmla="*/ 1120775 h 1414"/>
              <a:gd name="T2" fmla="*/ 911225 w 1149"/>
              <a:gd name="T3" fmla="*/ 111125 h 1414"/>
              <a:gd name="T4" fmla="*/ 248228 w 1149"/>
              <a:gd name="T5" fmla="*/ 1588 h 1414"/>
              <a:gd name="T6" fmla="*/ 248228 w 1149"/>
              <a:gd name="T7" fmla="*/ 0 h 1414"/>
              <a:gd name="T8" fmla="*/ 231573 w 1149"/>
              <a:gd name="T9" fmla="*/ 93663 h 1414"/>
              <a:gd name="T10" fmla="*/ 207782 w 1149"/>
              <a:gd name="T11" fmla="*/ 168275 h 1414"/>
              <a:gd name="T12" fmla="*/ 192713 w 1149"/>
              <a:gd name="T13" fmla="*/ 168275 h 1414"/>
              <a:gd name="T14" fmla="*/ 183197 w 1149"/>
              <a:gd name="T15" fmla="*/ 157163 h 1414"/>
              <a:gd name="T16" fmla="*/ 183197 w 1149"/>
              <a:gd name="T17" fmla="*/ 152400 h 1414"/>
              <a:gd name="T18" fmla="*/ 173680 w 1149"/>
              <a:gd name="T19" fmla="*/ 139700 h 1414"/>
              <a:gd name="T20" fmla="*/ 148302 w 1149"/>
              <a:gd name="T21" fmla="*/ 134144 h 1414"/>
              <a:gd name="T22" fmla="*/ 127683 w 1149"/>
              <a:gd name="T23" fmla="*/ 136525 h 1414"/>
              <a:gd name="T24" fmla="*/ 120545 w 1149"/>
              <a:gd name="T25" fmla="*/ 146844 h 1414"/>
              <a:gd name="T26" fmla="*/ 127683 w 1149"/>
              <a:gd name="T27" fmla="*/ 180181 h 1414"/>
              <a:gd name="T28" fmla="*/ 119752 w 1149"/>
              <a:gd name="T29" fmla="*/ 263525 h 1414"/>
              <a:gd name="T30" fmla="*/ 124510 w 1149"/>
              <a:gd name="T31" fmla="*/ 277813 h 1414"/>
              <a:gd name="T32" fmla="*/ 115787 w 1149"/>
              <a:gd name="T33" fmla="*/ 313531 h 1414"/>
              <a:gd name="T34" fmla="*/ 108649 w 1149"/>
              <a:gd name="T35" fmla="*/ 326231 h 1414"/>
              <a:gd name="T36" fmla="*/ 108649 w 1149"/>
              <a:gd name="T37" fmla="*/ 336550 h 1414"/>
              <a:gd name="T38" fmla="*/ 108649 w 1149"/>
              <a:gd name="T39" fmla="*/ 361156 h 1414"/>
              <a:gd name="T40" fmla="*/ 110235 w 1149"/>
              <a:gd name="T41" fmla="*/ 369888 h 1414"/>
              <a:gd name="T42" fmla="*/ 108649 w 1149"/>
              <a:gd name="T43" fmla="*/ 377031 h 1414"/>
              <a:gd name="T44" fmla="*/ 119752 w 1149"/>
              <a:gd name="T45" fmla="*/ 400050 h 1414"/>
              <a:gd name="T46" fmla="*/ 119752 w 1149"/>
              <a:gd name="T47" fmla="*/ 417513 h 1414"/>
              <a:gd name="T48" fmla="*/ 124510 w 1149"/>
              <a:gd name="T49" fmla="*/ 430213 h 1414"/>
              <a:gd name="T50" fmla="*/ 129269 w 1149"/>
              <a:gd name="T51" fmla="*/ 451644 h 1414"/>
              <a:gd name="T52" fmla="*/ 137199 w 1149"/>
              <a:gd name="T53" fmla="*/ 456406 h 1414"/>
              <a:gd name="T54" fmla="*/ 145130 w 1149"/>
              <a:gd name="T55" fmla="*/ 467519 h 1414"/>
              <a:gd name="T56" fmla="*/ 148302 w 1149"/>
              <a:gd name="T57" fmla="*/ 484981 h 1414"/>
              <a:gd name="T58" fmla="*/ 145130 w 1149"/>
              <a:gd name="T59" fmla="*/ 488950 h 1414"/>
              <a:gd name="T60" fmla="*/ 139578 w 1149"/>
              <a:gd name="T61" fmla="*/ 484981 h 1414"/>
              <a:gd name="T62" fmla="*/ 123717 w 1149"/>
              <a:gd name="T63" fmla="*/ 500856 h 1414"/>
              <a:gd name="T64" fmla="*/ 104684 w 1149"/>
              <a:gd name="T65" fmla="*/ 509588 h 1414"/>
              <a:gd name="T66" fmla="*/ 88030 w 1149"/>
              <a:gd name="T67" fmla="*/ 529431 h 1414"/>
              <a:gd name="T68" fmla="*/ 78513 w 1149"/>
              <a:gd name="T69" fmla="*/ 577057 h 1414"/>
              <a:gd name="T70" fmla="*/ 51549 w 1149"/>
              <a:gd name="T71" fmla="*/ 612775 h 1414"/>
              <a:gd name="T72" fmla="*/ 36481 w 1149"/>
              <a:gd name="T73" fmla="*/ 612775 h 1414"/>
              <a:gd name="T74" fmla="*/ 36481 w 1149"/>
              <a:gd name="T75" fmla="*/ 623094 h 1414"/>
              <a:gd name="T76" fmla="*/ 41239 w 1149"/>
              <a:gd name="T77" fmla="*/ 637382 h 1414"/>
              <a:gd name="T78" fmla="*/ 38067 w 1149"/>
              <a:gd name="T79" fmla="*/ 647700 h 1414"/>
              <a:gd name="T80" fmla="*/ 32515 w 1149"/>
              <a:gd name="T81" fmla="*/ 669132 h 1414"/>
              <a:gd name="T82" fmla="*/ 36481 w 1149"/>
              <a:gd name="T83" fmla="*/ 678657 h 1414"/>
              <a:gd name="T84" fmla="*/ 55514 w 1149"/>
              <a:gd name="T85" fmla="*/ 696119 h 1414"/>
              <a:gd name="T86" fmla="*/ 59479 w 1149"/>
              <a:gd name="T87" fmla="*/ 704850 h 1414"/>
              <a:gd name="T88" fmla="*/ 53135 w 1149"/>
              <a:gd name="T89" fmla="*/ 711994 h 1414"/>
              <a:gd name="T90" fmla="*/ 49963 w 1149"/>
              <a:gd name="T91" fmla="*/ 723900 h 1414"/>
              <a:gd name="T92" fmla="*/ 39653 w 1149"/>
              <a:gd name="T93" fmla="*/ 736600 h 1414"/>
              <a:gd name="T94" fmla="*/ 32515 w 1149"/>
              <a:gd name="T95" fmla="*/ 733425 h 1414"/>
              <a:gd name="T96" fmla="*/ 11103 w 1149"/>
              <a:gd name="T97" fmla="*/ 731044 h 1414"/>
              <a:gd name="T98" fmla="*/ 0 w 1149"/>
              <a:gd name="T99" fmla="*/ 772319 h 1414"/>
              <a:gd name="T100" fmla="*/ 489318 w 1149"/>
              <a:gd name="T101" fmla="*/ 1073150 h 1414"/>
              <a:gd name="T102" fmla="*/ 776405 w 1149"/>
              <a:gd name="T103" fmla="*/ 1122363 h 1414"/>
              <a:gd name="T104" fmla="*/ 776405 w 1149"/>
              <a:gd name="T105" fmla="*/ 1120775 h 14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49" h="1414">
                <a:moveTo>
                  <a:pt x="979" y="1412"/>
                </a:moveTo>
                <a:lnTo>
                  <a:pt x="1149" y="140"/>
                </a:lnTo>
                <a:lnTo>
                  <a:pt x="313" y="2"/>
                </a:lnTo>
                <a:lnTo>
                  <a:pt x="313" y="0"/>
                </a:lnTo>
                <a:lnTo>
                  <a:pt x="292" y="118"/>
                </a:lnTo>
                <a:lnTo>
                  <a:pt x="262" y="212"/>
                </a:lnTo>
                <a:lnTo>
                  <a:pt x="243" y="212"/>
                </a:lnTo>
                <a:lnTo>
                  <a:pt x="231" y="198"/>
                </a:lnTo>
                <a:lnTo>
                  <a:pt x="231" y="192"/>
                </a:lnTo>
                <a:lnTo>
                  <a:pt x="219" y="176"/>
                </a:lnTo>
                <a:lnTo>
                  <a:pt x="187" y="169"/>
                </a:lnTo>
                <a:lnTo>
                  <a:pt x="161" y="172"/>
                </a:lnTo>
                <a:lnTo>
                  <a:pt x="152" y="185"/>
                </a:lnTo>
                <a:lnTo>
                  <a:pt x="161" y="227"/>
                </a:lnTo>
                <a:lnTo>
                  <a:pt x="151" y="332"/>
                </a:lnTo>
                <a:lnTo>
                  <a:pt x="157" y="350"/>
                </a:lnTo>
                <a:lnTo>
                  <a:pt x="146" y="395"/>
                </a:lnTo>
                <a:lnTo>
                  <a:pt x="137" y="411"/>
                </a:lnTo>
                <a:lnTo>
                  <a:pt x="137" y="424"/>
                </a:lnTo>
                <a:lnTo>
                  <a:pt x="137" y="455"/>
                </a:lnTo>
                <a:lnTo>
                  <a:pt x="139" y="466"/>
                </a:lnTo>
                <a:lnTo>
                  <a:pt x="137" y="475"/>
                </a:lnTo>
                <a:lnTo>
                  <a:pt x="151" y="504"/>
                </a:lnTo>
                <a:lnTo>
                  <a:pt x="151" y="526"/>
                </a:lnTo>
                <a:lnTo>
                  <a:pt x="157" y="542"/>
                </a:lnTo>
                <a:lnTo>
                  <a:pt x="163" y="569"/>
                </a:lnTo>
                <a:lnTo>
                  <a:pt x="173" y="575"/>
                </a:lnTo>
                <a:lnTo>
                  <a:pt x="183" y="589"/>
                </a:lnTo>
                <a:lnTo>
                  <a:pt x="187" y="611"/>
                </a:lnTo>
                <a:lnTo>
                  <a:pt x="183" y="616"/>
                </a:lnTo>
                <a:lnTo>
                  <a:pt x="176" y="611"/>
                </a:lnTo>
                <a:lnTo>
                  <a:pt x="156" y="631"/>
                </a:lnTo>
                <a:lnTo>
                  <a:pt x="132" y="642"/>
                </a:lnTo>
                <a:lnTo>
                  <a:pt x="111" y="667"/>
                </a:lnTo>
                <a:lnTo>
                  <a:pt x="99" y="727"/>
                </a:lnTo>
                <a:lnTo>
                  <a:pt x="65" y="772"/>
                </a:lnTo>
                <a:lnTo>
                  <a:pt x="46" y="772"/>
                </a:lnTo>
                <a:lnTo>
                  <a:pt x="46" y="785"/>
                </a:lnTo>
                <a:lnTo>
                  <a:pt x="52" y="803"/>
                </a:lnTo>
                <a:lnTo>
                  <a:pt x="48" y="816"/>
                </a:lnTo>
                <a:lnTo>
                  <a:pt x="41" y="843"/>
                </a:lnTo>
                <a:lnTo>
                  <a:pt x="46" y="855"/>
                </a:lnTo>
                <a:lnTo>
                  <a:pt x="70" y="877"/>
                </a:lnTo>
                <a:lnTo>
                  <a:pt x="75" y="888"/>
                </a:lnTo>
                <a:lnTo>
                  <a:pt x="67" y="897"/>
                </a:lnTo>
                <a:lnTo>
                  <a:pt x="63" y="912"/>
                </a:lnTo>
                <a:lnTo>
                  <a:pt x="50" y="928"/>
                </a:lnTo>
                <a:lnTo>
                  <a:pt x="41" y="924"/>
                </a:lnTo>
                <a:lnTo>
                  <a:pt x="14" y="921"/>
                </a:lnTo>
                <a:lnTo>
                  <a:pt x="0" y="973"/>
                </a:lnTo>
                <a:lnTo>
                  <a:pt x="617" y="1352"/>
                </a:lnTo>
                <a:lnTo>
                  <a:pt x="979" y="1414"/>
                </a:lnTo>
                <a:lnTo>
                  <a:pt x="979" y="1412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Text Box 224"/>
          <p:cNvSpPr txBox="1">
            <a:spLocks noChangeArrowheads="1"/>
          </p:cNvSpPr>
          <p:nvPr/>
        </p:nvSpPr>
        <p:spPr bwMode="auto">
          <a:xfrm>
            <a:off x="9153735" y="4343782"/>
            <a:ext cx="460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ZapfDingbats" charset="2"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DC</a:t>
            </a:r>
            <a:endParaRPr lang="en-US" altLang="en-US" sz="1000" b="1">
              <a:latin typeface="Arial" panose="020B0604020202020204" pitchFamily="34" charset="0"/>
            </a:endParaRPr>
          </a:p>
        </p:txBody>
      </p:sp>
      <p:sp>
        <p:nvSpPr>
          <p:cNvPr id="189" name="Oval 226"/>
          <p:cNvSpPr>
            <a:spLocks noChangeArrowheads="1"/>
          </p:cNvSpPr>
          <p:nvPr/>
        </p:nvSpPr>
        <p:spPr bwMode="auto">
          <a:xfrm>
            <a:off x="8888622" y="4154870"/>
            <a:ext cx="100013" cy="103187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" name="Oval 227" descr="Wide upward diagonal"/>
          <p:cNvSpPr>
            <a:spLocks noChangeArrowheads="1"/>
          </p:cNvSpPr>
          <p:nvPr/>
        </p:nvSpPr>
        <p:spPr bwMode="auto">
          <a:xfrm>
            <a:off x="8888622" y="4154870"/>
            <a:ext cx="100013" cy="103187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" name="Line 228"/>
          <p:cNvSpPr>
            <a:spLocks noChangeShapeType="1"/>
          </p:cNvSpPr>
          <p:nvPr/>
        </p:nvSpPr>
        <p:spPr bwMode="auto">
          <a:xfrm flipH="1" flipV="1">
            <a:off x="4094372" y="2286382"/>
            <a:ext cx="114300" cy="31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229"/>
          <p:cNvSpPr>
            <a:spLocks noChangeArrowheads="1"/>
          </p:cNvSpPr>
          <p:nvPr/>
        </p:nvSpPr>
        <p:spPr bwMode="auto">
          <a:xfrm>
            <a:off x="8672722" y="4291395"/>
            <a:ext cx="195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VA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3" name="Rectangle 230"/>
          <p:cNvSpPr>
            <a:spLocks noChangeArrowheads="1"/>
          </p:cNvSpPr>
          <p:nvPr/>
        </p:nvSpPr>
        <p:spPr bwMode="auto">
          <a:xfrm>
            <a:off x="7739272" y="3415095"/>
            <a:ext cx="1539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MI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" name="Rectangle 231"/>
          <p:cNvSpPr>
            <a:spLocks noChangeArrowheads="1"/>
          </p:cNvSpPr>
          <p:nvPr/>
        </p:nvSpPr>
        <p:spPr bwMode="auto">
          <a:xfrm>
            <a:off x="4992897" y="4978782"/>
            <a:ext cx="217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NM</a:t>
            </a:r>
            <a:endParaRPr lang="en-US" altLang="en-US"/>
          </a:p>
        </p:txBody>
      </p:sp>
      <p:sp>
        <p:nvSpPr>
          <p:cNvPr id="195" name="Rectangle 232"/>
          <p:cNvSpPr>
            <a:spLocks noChangeArrowheads="1"/>
          </p:cNvSpPr>
          <p:nvPr/>
        </p:nvSpPr>
        <p:spPr bwMode="auto">
          <a:xfrm>
            <a:off x="8440947" y="5023232"/>
            <a:ext cx="195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SC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6" name="Rectangle 233"/>
          <p:cNvSpPr>
            <a:spLocks noChangeArrowheads="1"/>
          </p:cNvSpPr>
          <p:nvPr/>
        </p:nvSpPr>
        <p:spPr bwMode="auto">
          <a:xfrm>
            <a:off x="5970797" y="5702682"/>
            <a:ext cx="0" cy="365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" name="Rectangle 234"/>
          <p:cNvSpPr>
            <a:spLocks noChangeArrowheads="1"/>
          </p:cNvSpPr>
          <p:nvPr/>
        </p:nvSpPr>
        <p:spPr bwMode="auto">
          <a:xfrm>
            <a:off x="5843797" y="3772282"/>
            <a:ext cx="195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NE</a:t>
            </a:r>
            <a:endParaRPr lang="en-US" altLang="en-US"/>
          </a:p>
        </p:txBody>
      </p:sp>
      <p:sp>
        <p:nvSpPr>
          <p:cNvPr id="198" name="Rectangle 235"/>
          <p:cNvSpPr>
            <a:spLocks noChangeArrowheads="1"/>
          </p:cNvSpPr>
          <p:nvPr/>
        </p:nvSpPr>
        <p:spPr bwMode="auto">
          <a:xfrm>
            <a:off x="8912435" y="2683257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VT</a:t>
            </a:r>
            <a:endParaRPr lang="en-US" altLang="en-US" sz="1100"/>
          </a:p>
        </p:txBody>
      </p:sp>
      <p:sp>
        <p:nvSpPr>
          <p:cNvPr id="199" name="Rectangle 236"/>
          <p:cNvSpPr>
            <a:spLocks noChangeArrowheads="1"/>
          </p:cNvSpPr>
          <p:nvPr/>
        </p:nvSpPr>
        <p:spPr bwMode="auto">
          <a:xfrm>
            <a:off x="9495047" y="2667382"/>
            <a:ext cx="209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ME</a:t>
            </a:r>
            <a:endParaRPr lang="en-US" altLang="en-US"/>
          </a:p>
        </p:txBody>
      </p:sp>
      <p:sp>
        <p:nvSpPr>
          <p:cNvPr id="200" name="Rectangle 238"/>
          <p:cNvSpPr>
            <a:spLocks noChangeArrowheads="1"/>
          </p:cNvSpPr>
          <p:nvPr/>
        </p:nvSpPr>
        <p:spPr bwMode="auto">
          <a:xfrm>
            <a:off x="470009" y="5768403"/>
            <a:ext cx="304800" cy="2540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1" name="Line 245"/>
          <p:cNvSpPr>
            <a:spLocks noChangeShapeType="1"/>
          </p:cNvSpPr>
          <p:nvPr/>
        </p:nvSpPr>
        <p:spPr bwMode="auto">
          <a:xfrm flipH="1" flipV="1">
            <a:off x="8939422" y="4223132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246"/>
          <p:cNvSpPr>
            <a:spLocks noChangeShapeType="1"/>
          </p:cNvSpPr>
          <p:nvPr/>
        </p:nvSpPr>
        <p:spPr bwMode="auto">
          <a:xfrm flipH="1" flipV="1">
            <a:off x="9091822" y="4070732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247"/>
          <p:cNvSpPr>
            <a:spLocks noChangeShapeType="1"/>
          </p:cNvSpPr>
          <p:nvPr/>
        </p:nvSpPr>
        <p:spPr bwMode="auto">
          <a:xfrm flipH="1" flipV="1">
            <a:off x="9168022" y="3842132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Line 249"/>
          <p:cNvSpPr>
            <a:spLocks noChangeShapeType="1"/>
          </p:cNvSpPr>
          <p:nvPr/>
        </p:nvSpPr>
        <p:spPr bwMode="auto">
          <a:xfrm flipH="1" flipV="1">
            <a:off x="9472822" y="3461132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Line 251"/>
          <p:cNvSpPr>
            <a:spLocks noChangeShapeType="1"/>
          </p:cNvSpPr>
          <p:nvPr/>
        </p:nvSpPr>
        <p:spPr bwMode="auto">
          <a:xfrm flipH="1" flipV="1">
            <a:off x="9320422" y="3461132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Text Box 252"/>
          <p:cNvSpPr txBox="1">
            <a:spLocks noChangeArrowheads="1"/>
          </p:cNvSpPr>
          <p:nvPr/>
        </p:nvSpPr>
        <p:spPr bwMode="auto">
          <a:xfrm>
            <a:off x="820847" y="5193603"/>
            <a:ext cx="2026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ZapfDingbats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 Production (12)</a:t>
            </a:r>
          </a:p>
        </p:txBody>
      </p:sp>
      <p:sp>
        <p:nvSpPr>
          <p:cNvPr id="207" name="Text Box 254"/>
          <p:cNvSpPr txBox="1">
            <a:spLocks noChangeArrowheads="1"/>
          </p:cNvSpPr>
          <p:nvPr/>
        </p:nvSpPr>
        <p:spPr bwMode="auto">
          <a:xfrm>
            <a:off x="820847" y="5727809"/>
            <a:ext cx="2311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ZapfDingbats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Onboarding (3)</a:t>
            </a:r>
          </a:p>
        </p:txBody>
      </p:sp>
      <p:sp>
        <p:nvSpPr>
          <p:cNvPr id="208" name="Line 255"/>
          <p:cNvSpPr>
            <a:spLocks noChangeShapeType="1"/>
          </p:cNvSpPr>
          <p:nvPr/>
        </p:nvSpPr>
        <p:spPr bwMode="auto">
          <a:xfrm flipH="1" flipV="1">
            <a:off x="9396622" y="3308732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Line 256"/>
          <p:cNvSpPr>
            <a:spLocks noChangeShapeType="1"/>
          </p:cNvSpPr>
          <p:nvPr/>
        </p:nvSpPr>
        <p:spPr bwMode="auto">
          <a:xfrm flipH="1">
            <a:off x="9396622" y="315633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Line 257"/>
          <p:cNvSpPr>
            <a:spLocks noChangeShapeType="1"/>
          </p:cNvSpPr>
          <p:nvPr/>
        </p:nvSpPr>
        <p:spPr bwMode="auto">
          <a:xfrm>
            <a:off x="9091822" y="2775332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Rectangle 263"/>
          <p:cNvSpPr>
            <a:spLocks noChangeArrowheads="1"/>
          </p:cNvSpPr>
          <p:nvPr/>
        </p:nvSpPr>
        <p:spPr bwMode="auto">
          <a:xfrm>
            <a:off x="470009" y="5220344"/>
            <a:ext cx="304800" cy="254000"/>
          </a:xfrm>
          <a:prstGeom prst="rect">
            <a:avLst/>
          </a:prstGeom>
          <a:solidFill>
            <a:srgbClr val="007AC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2" name="Rectangle 264"/>
          <p:cNvSpPr>
            <a:spLocks noChangeArrowheads="1"/>
          </p:cNvSpPr>
          <p:nvPr/>
        </p:nvSpPr>
        <p:spPr bwMode="auto">
          <a:xfrm>
            <a:off x="8539372" y="6112257"/>
            <a:ext cx="171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FL</a:t>
            </a:r>
            <a:endParaRPr lang="en-US" altLang="en-US"/>
          </a:p>
        </p:txBody>
      </p:sp>
      <p:sp>
        <p:nvSpPr>
          <p:cNvPr id="213" name="Rectangle 266" descr="Wide upward diagonal"/>
          <p:cNvSpPr>
            <a:spLocks noChangeArrowheads="1"/>
          </p:cNvSpPr>
          <p:nvPr/>
        </p:nvSpPr>
        <p:spPr bwMode="auto">
          <a:xfrm>
            <a:off x="470009" y="6316463"/>
            <a:ext cx="304800" cy="254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4" name="Text Box 267"/>
          <p:cNvSpPr txBox="1">
            <a:spLocks noChangeArrowheads="1"/>
          </p:cNvSpPr>
          <p:nvPr/>
        </p:nvSpPr>
        <p:spPr bwMode="auto">
          <a:xfrm>
            <a:off x="827197" y="6289725"/>
            <a:ext cx="2579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ZapfDingbats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Expressed Interest (10)</a:t>
            </a:r>
          </a:p>
        </p:txBody>
      </p:sp>
      <p:sp>
        <p:nvSpPr>
          <p:cNvPr id="216" name="Line 251"/>
          <p:cNvSpPr>
            <a:spLocks noChangeShapeType="1"/>
          </p:cNvSpPr>
          <p:nvPr/>
        </p:nvSpPr>
        <p:spPr bwMode="auto">
          <a:xfrm flipH="1" flipV="1">
            <a:off x="8860046" y="4694620"/>
            <a:ext cx="568326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Text Box 224"/>
          <p:cNvSpPr txBox="1">
            <a:spLocks noChangeArrowheads="1"/>
          </p:cNvSpPr>
          <p:nvPr/>
        </p:nvSpPr>
        <p:spPr bwMode="auto">
          <a:xfrm>
            <a:off x="9759769" y="4959434"/>
            <a:ext cx="13738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ZapfDingbats" charset="2"/>
              <a:buNone/>
            </a:pPr>
            <a:r>
              <a:rPr lang="en-US" altLang="en-US" sz="1100" b="1" dirty="0">
                <a:latin typeface="Arial" panose="020B0604020202020204" pitchFamily="34" charset="0"/>
              </a:rPr>
              <a:t>Wake County, NC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sp>
        <p:nvSpPr>
          <p:cNvPr id="218" name="Rectangle 263"/>
          <p:cNvSpPr>
            <a:spLocks noChangeArrowheads="1"/>
          </p:cNvSpPr>
          <p:nvPr/>
        </p:nvSpPr>
        <p:spPr bwMode="auto">
          <a:xfrm>
            <a:off x="9495047" y="4947812"/>
            <a:ext cx="304800" cy="254000"/>
          </a:xfrm>
          <a:prstGeom prst="rect">
            <a:avLst/>
          </a:prstGeom>
          <a:solidFill>
            <a:srgbClr val="007AC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3DAB6-0BE6-DB0D-48A7-CDDE9D120929}"/>
              </a:ext>
            </a:extLst>
          </p:cNvPr>
          <p:cNvSpPr txBox="1"/>
          <p:nvPr/>
        </p:nvSpPr>
        <p:spPr>
          <a:xfrm>
            <a:off x="1295402" y="1273848"/>
            <a:ext cx="9601200" cy="677108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r>
              <a:rPr lang="en-US" sz="3800" dirty="0">
                <a:solidFill>
                  <a:srgbClr val="00A09A"/>
                </a:solidFill>
                <a:latin typeface="Roboto" pitchFamily="2" charset="0"/>
                <a:ea typeface="Roboto" pitchFamily="2" charset="0"/>
              </a:rPr>
              <a:t>Partner Agencies</a:t>
            </a:r>
          </a:p>
        </p:txBody>
      </p:sp>
    </p:spTree>
    <p:extLst>
      <p:ext uri="{BB962C8B-B14F-4D97-AF65-F5344CB8AC3E}">
        <p14:creationId xmlns:p14="http://schemas.microsoft.com/office/powerpoint/2010/main" val="154868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715321" y="1585817"/>
            <a:ext cx="4633511" cy="291271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10000"/>
              </a:lnSpc>
              <a:buFont typeface="+mj-lt"/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7874" y="1847850"/>
            <a:ext cx="10940443" cy="4718229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6075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09D99"/>
                </a:solidFill>
              </a:rPr>
              <a:t>Goals for 2025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an overhaul of the site’s user experience and functionality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awareness and participation in the site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09D99"/>
                </a:solidFill>
              </a:rPr>
              <a:t>Next steps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Finalize list of desired enhancements and functional requirements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 Request for Proposals for contractor support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Award contract and begin development</a:t>
            </a:r>
          </a:p>
          <a:p>
            <a:pPr marL="457200" lvl="1" indent="0"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6075" indent="-346075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09D99"/>
                </a:solidFill>
              </a:rPr>
              <a:t>Want to get involved?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Kurt Rakouskas at krakouskas@ecos.org</a:t>
            </a:r>
          </a:p>
          <a:p>
            <a:pPr lvl="1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rgbClr val="209D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FBCF1-6A94-49FD-91AD-A2736E9754DB}"/>
              </a:ext>
            </a:extLst>
          </p:cNvPr>
          <p:cNvSpPr txBox="1"/>
          <p:nvPr/>
        </p:nvSpPr>
        <p:spPr>
          <a:xfrm>
            <a:off x="1295402" y="1273848"/>
            <a:ext cx="9601200" cy="677108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r>
              <a:rPr lang="en-US" sz="3800" dirty="0">
                <a:solidFill>
                  <a:srgbClr val="00A09A"/>
                </a:solidFill>
                <a:latin typeface="Roboto" pitchFamily="2" charset="0"/>
                <a:ea typeface="Roboto" pitchFamily="2" charset="0"/>
              </a:rPr>
              <a:t>Let’s Make It Better</a:t>
            </a:r>
          </a:p>
        </p:txBody>
      </p:sp>
    </p:spTree>
    <p:extLst>
      <p:ext uri="{BB962C8B-B14F-4D97-AF65-F5344CB8AC3E}">
        <p14:creationId xmlns:p14="http://schemas.microsoft.com/office/powerpoint/2010/main" val="420959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715321" y="1585817"/>
            <a:ext cx="4633511" cy="291271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10000"/>
              </a:lnSpc>
              <a:buFont typeface="+mj-lt"/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7874" y="2269772"/>
            <a:ext cx="10940443" cy="44182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Completely revamp the overall look and user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Streamline onboarding and customization of contaminants, thresholds, and treatment guidance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 mobile version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for customized agency branding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data entry tips and navigation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for an expanded list of treatment options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robust test environment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4" y="234741"/>
            <a:ext cx="3454584" cy="765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FBCF1-6A94-49FD-91AD-A2736E9754DB}"/>
              </a:ext>
            </a:extLst>
          </p:cNvPr>
          <p:cNvSpPr txBox="1"/>
          <p:nvPr/>
        </p:nvSpPr>
        <p:spPr>
          <a:xfrm>
            <a:off x="1295402" y="1273848"/>
            <a:ext cx="9601200" cy="677108"/>
          </a:xfrm>
          <a:prstGeom prst="rect">
            <a:avLst/>
          </a:prstGeom>
          <a:noFill/>
        </p:spPr>
        <p:txBody>
          <a:bodyPr vert="horz" wrap="square" rtlCol="0" anchor="t" anchorCtr="1">
            <a:spAutoFit/>
          </a:bodyPr>
          <a:lstStyle/>
          <a:p>
            <a:r>
              <a:rPr lang="en-US" sz="3800" dirty="0">
                <a:solidFill>
                  <a:srgbClr val="00A09A"/>
                </a:solidFill>
                <a:latin typeface="Roboto" pitchFamily="2" charset="0"/>
                <a:ea typeface="Roboto" pitchFamily="2" charset="0"/>
              </a:rPr>
              <a:t>Example Site Enhancements</a:t>
            </a:r>
          </a:p>
        </p:txBody>
      </p:sp>
    </p:spTree>
    <p:extLst>
      <p:ext uri="{BB962C8B-B14F-4D97-AF65-F5344CB8AC3E}">
        <p14:creationId xmlns:p14="http://schemas.microsoft.com/office/powerpoint/2010/main" val="319912656"/>
      </p:ext>
    </p:extLst>
  </p:cSld>
  <p:clrMapOvr>
    <a:masterClrMapping/>
  </p:clrMapOvr>
</p:sld>
</file>

<file path=ppt/theme/theme1.xml><?xml version="1.0" encoding="utf-8"?>
<a:theme xmlns:a="http://schemas.openxmlformats.org/drawingml/2006/main" name="E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 Theme" id="{8191B930-2DF1-4619-B053-04B10E49621B}" vid="{48BB311B-8A88-465E-AB60-810C684EDF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?mso-contentType ?>
<SharedContentType xmlns="Microsoft.SharePoint.Taxonomy.ContentTypeSync" SourceId="29f62856-1543-49d4-a736-4569d363f533" ContentTypeId="0x0101" PreviousValue="false"/>
</file>

<file path=customXml/item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2017-07-24T04:00:00+00:00</Document_x0020_Creation_x0020_Date>
    <EPA_x0020_Office xmlns="4ffa91fb-a0ff-4ac5-b2db-65c790d184a4">R01-OARM-MIS-MIR</EPA_x0020_Office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>Pucci, Liz</DisplayName>
        <AccountId>789</AccountId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SharedWithUsers xmlns="87b93111-45fc-4200-b3fe-daede21e656b">
      <UserInfo>
        <DisplayName>Rosner, Sheryl</DisplayName>
        <AccountId>131</AccountId>
        <AccountType/>
      </UserInfo>
      <UserInfo>
        <DisplayName>Jones, Doug</DisplayName>
        <AccountId>166</AccountId>
        <AccountType/>
      </UserInfo>
      <UserInfo>
        <DisplayName>Deloach, Anthony</DisplayName>
        <AccountId>1165</AccountId>
        <AccountType/>
      </UserInfo>
      <UserInfo>
        <DisplayName>Hurley, Kevin</DisplayName>
        <AccountId>1648</AccountId>
        <AccountType/>
      </UserInfo>
      <UserInfo>
        <DisplayName>Robert Willis</DisplayName>
        <AccountId>1224</AccountId>
        <AccountType/>
      </UserInfo>
      <UserInfo>
        <DisplayName>Melcer, Allen</DisplayName>
        <AccountId>633</AccountId>
        <AccountType/>
      </UserInfo>
      <UserInfo>
        <DisplayName>Battin, Andrew</DisplayName>
        <AccountId>66</AccountId>
        <AccountType/>
      </UserInfo>
      <UserInfo>
        <DisplayName>Barbery, Andrea</DisplayName>
        <AccountId>7123</AccountId>
        <AccountType/>
      </UserInfo>
      <UserInfo>
        <DisplayName>Osinski, Michael</DisplayName>
        <AccountId>900</AccountId>
        <AccountType/>
      </UserInfo>
      <UserInfo>
        <DisplayName>Young, Margo</DisplayName>
        <AccountId>8654</AccountId>
        <AccountType/>
      </UserInfo>
      <UserInfo>
        <DisplayName>Davies, James</DisplayName>
        <AccountId>1836</AccountId>
        <AccountType/>
      </UserInfo>
      <UserInfo>
        <DisplayName>McFarland, Verne</DisplayName>
        <AccountId>7487</AccountId>
        <AccountType/>
      </UserInfo>
      <UserInfo>
        <DisplayName>Johnson, TheresaP</DisplayName>
        <AccountId>910</AccountId>
        <AccountType/>
      </UserInfo>
      <UserInfo>
        <DisplayName>Murphy, Dan</DisplayName>
        <AccountId>386</AccountId>
        <AccountType/>
      </UserInfo>
      <UserInfo>
        <DisplayName>Dexter, Michael</DisplayName>
        <AccountId>7127</AccountId>
        <AccountType/>
      </UserInfo>
      <UserInfo>
        <DisplayName>Moutoux, Nicole</DisplayName>
        <AccountId>4726</AccountId>
        <AccountType/>
      </UserInfo>
      <UserInfo>
        <DisplayName>Melanson, Kate</DisplayName>
        <AccountId>3725</AccountId>
        <AccountType/>
      </UserInfo>
      <UserInfo>
        <DisplayName>Brownell, Sandra</DisplayName>
        <AccountId>9541</AccountId>
        <AccountType/>
      </UserInfo>
      <UserInfo>
        <DisplayName>Ochs, Michael</DisplayName>
        <AccountId>2435</AccountId>
        <AccountType/>
      </UserInfo>
      <UserInfo>
        <DisplayName>Billups, Angie</DisplayName>
        <AccountId>502</AccountId>
        <AccountType/>
      </UserInfo>
      <UserInfo>
        <DisplayName>Pucci, Liz</DisplayName>
        <AccountId>789</AccountId>
        <AccountType/>
      </UserInfo>
      <UserInfo>
        <DisplayName>Cronkhite, Leslie</DisplayName>
        <AccountId>85</AccountId>
        <AccountType/>
      </UserInfo>
      <UserInfo>
        <DisplayName>Comer, Lisa</DisplayName>
        <AccountId>7132</AccountId>
        <AccountType/>
      </UserInfo>
    </SharedWithUsers>
    <tag xmlns="376c537e-5b86-4d83-b2f8-ced0a83285cd">Current</tag>
    <Updated_x0020_EE_x002e_Net xmlns="376c537e-5b86-4d83-b2f8-ced0a83285cd" xsi:nil="true"/>
    <Quarter xmlns="376c537e-5b86-4d83-b2f8-ced0a83285cd" xsi:nil="true"/>
    <yidr xmlns="376c537e-5b86-4d83-b2f8-ced0a83285cd" xsi:nil="true"/>
  </documentManagement>
</p:properties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1195A8EAB28418A502CD44A4C83D7" ma:contentTypeVersion="32" ma:contentTypeDescription="Create a new document." ma:contentTypeScope="" ma:versionID="486223073718e5be7111358503508151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87b93111-45fc-4200-b3fe-daede21e656b" xmlns:ns6="376c537e-5b86-4d83-b2f8-ced0a83285cd" targetNamespace="http://schemas.microsoft.com/office/2006/metadata/properties" ma:root="true" ma:fieldsID="cdfac969815e0b2b9324a084db7ea1c5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87b93111-45fc-4200-b3fe-daede21e656b"/>
    <xsd:import namespace="376c537e-5b86-4d83-b2f8-ced0a83285c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SharedWithUsers" minOccurs="0"/>
                <xsd:element ref="ns5:SharedWithDetails" minOccurs="0"/>
                <xsd:element ref="ns6:tag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Updated_x0020_EE_x002e_Net" minOccurs="0"/>
                <xsd:element ref="ns6:MediaServiceEventHashCode" minOccurs="0"/>
                <xsd:element ref="ns6:MediaServiceGenerationTime" minOccurs="0"/>
                <xsd:element ref="ns6:MediaServiceOCR" minOccurs="0"/>
                <xsd:element ref="ns6:yidr" minOccurs="0"/>
                <xsd:element ref="ns6:Quar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738cf3bc-ac9e-4b41-84f3-67fb2dd2d565}" ma:internalName="TaxCatchAllLabel" ma:readOnly="true" ma:showField="CatchAllDataLabel" ma:web="87b93111-45fc-4200-b3fe-daede21e6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738cf3bc-ac9e-4b41-84f3-67fb2dd2d565}" ma:internalName="TaxCatchAll" ma:showField="CatchAllData" ma:web="87b93111-45fc-4200-b3fe-daede21e6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3111-45fc-4200-b3fe-daede21e656b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c537e-5b86-4d83-b2f8-ced0a83285cd" elementFormDefault="qualified">
    <xsd:import namespace="http://schemas.microsoft.com/office/2006/documentManagement/types"/>
    <xsd:import namespace="http://schemas.microsoft.com/office/infopath/2007/PartnerControls"/>
    <xsd:element name="tag" ma:index="30" nillable="true" ma:displayName="tag" ma:default="Current" ma:format="Dropdown" ma:internalName="tag">
      <xsd:simpleType>
        <xsd:restriction base="dms:Choice">
          <xsd:enumeration value="Current"/>
          <xsd:enumeration value="Fact Sheet"/>
          <xsd:enumeration value="Archive"/>
          <xsd:enumeration value="Presentation"/>
        </xsd:restriction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Updated_x0020_EE_x002e_Net" ma:index="35" nillable="true" ma:displayName="Updated EE.Net" ma:internalName="Updated_x0020_EE_x002e_Net">
      <xsd:simpleType>
        <xsd:restriction base="dms:Text">
          <xsd:maxLength value="255"/>
        </xsd:restriction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yidr" ma:index="39" nillable="true" ma:displayName="Doc Type" ma:format="Dropdown" ma:internalName="yidr">
      <xsd:simpleType>
        <xsd:union memberTypes="dms:Text">
          <xsd:simpleType>
            <xsd:restriction base="dms:Choice">
              <xsd:enumeration value="Fact Sheet"/>
              <xsd:enumeration value="Poster"/>
              <xsd:enumeration value="Bulletin"/>
              <xsd:enumeration value="Presentation"/>
              <xsd:enumeration value="Image/Logo"/>
              <xsd:enumeration value="Team Information"/>
              <xsd:enumeration value="Website Info"/>
              <xsd:enumeration value="Social Media Info"/>
              <xsd:enumeration value="Other"/>
            </xsd:restriction>
          </xsd:simpleType>
        </xsd:union>
      </xsd:simpleType>
    </xsd:element>
    <xsd:element name="Quarter" ma:index="40" nillable="true" ma:displayName="Quarter" ma:format="Dropdown" ma:internalName="Quarter">
      <xsd:simpleType>
        <xsd:union memberTypes="dms:Text">
          <xsd:simpleType>
            <xsd:restriction base="dms:Choice">
              <xsd:enumeration value="Fall 2018"/>
              <xsd:enumeration value="Spring 2018"/>
              <xsd:enumeration value="Fall 2017"/>
              <xsd:enumeration value="Spring 2017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70C6512-55E3-438D-BCFD-781B49BA2B1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034F4F5-CD79-4F1F-8EBB-901843F159F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91E99DF-75D8-4D85-8E23-5F8E563570A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C6F84BB-2BAD-4C12-A024-1E918B334CE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6B54029-A117-4C79-ABFC-E87E56BB859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C82C697-8AA4-400F-872A-655F650D660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0F065E1-8682-41DC-82AA-01CE4D4B89E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2965705-BDB2-4D4A-9CE5-B3FBA9DD007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532AB50-D837-42BD-98AE-48E03E22122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7425430-622C-4744-9B3D-ABADF9E542B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9A65680-78F2-4C23-AF09-0F06DF38024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15F8362-2EF2-416A-A4BD-8EC3B4040AF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56415B3-742F-4CB8-B6DB-DC14B75CDDE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E41785F-B8D0-4A72-80F2-25265395029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FD516A0-1DF6-4FA7-9D3F-9D238CE14AA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85E1E59-FBD8-4F9E-8AA9-E166556018B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41B41830-454C-4194-9DE3-0C067095A19F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66608592-B866-466F-82C6-4F23AF67C08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775A310-8074-45ED-9BD6-6E89D68F886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3A014EB-3EBC-4E8B-871C-5E057E6B9A1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67AB720-100A-40EC-AF12-73842D279D4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5B47F0B-F2BF-4E0A-B356-A0BEB5EFA05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29F9DB7-F1FD-46C8-96AE-37D16C8BDB2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3D59543-1EAB-4219-869C-7CB2A5EA8AB3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37B9696-0026-45F0-B74A-0BE91966337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C406547-F537-4F0B-AD5F-705A64D7D33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E91B12B-678E-41ED-9BB4-54451FFC848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2629AC1-6DDF-4DD8-BD03-E839B949430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5A01B27-126B-4A3B-94CE-950C9AB3D70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44C565B-DDFC-4C1E-BB57-D809A73BFED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ED3511F-F50C-4BB6-A196-37C99BDA2AA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A7937B2-41E1-469B-BC89-CB8CC7CC30A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B9ECE96-C1EE-452D-A581-2188677C8CA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D32C848-6BEE-4B71-B34D-4CD648E6C5D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D37A9DB-844E-4026-A003-1DB1EFE7FD6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D02961A-0CDB-401B-B559-5E0471651EA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C4A22509-B633-4ABD-B20E-9B60F3E9575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07B6951-8D02-46FB-B883-1FD2AB59AD81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340CFB6-DA1B-4703-9326-95BF7D1844D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5C2A614-1DD1-4B01-9361-3AAEA0A0E7C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E939423-AB40-41F7-B273-BD5800DA80A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6571EE8-D606-4FAA-8539-4863010208D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AB1A6EF1-BE8F-418A-B4D5-E9370C35D130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49063138-842F-4CE8-995E-481605CF8FC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1F9295B-2C79-43E9-89BE-0884B0002D6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4EEE197-C93C-448E-B421-564B1552EA8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C75E8B4F-74AA-4780-94D9-35101FBA97F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771958B-5216-4E3C-8E9E-2A39E2026B5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DE01E8E-A936-4021-9DBE-A0837CC9EEE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33B4D5C-3B47-4C7B-B7D3-405256A9B89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F447C7B-5968-4368-80B7-D179AD1B5B1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265DF79-FE49-44D4-8764-A76B129E588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786FF06-C738-4482-86C1-21996422176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3A471AA-964F-4E80-8243-738ED7FA88C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E1DF11A-BE04-4267-A2A9-D78CB6453BD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DA324E1-2505-41BA-8E24-7850DA754FE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5FE171C-359C-40EE-B5E1-B3B5131495AA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BD63E37C-8B46-4EC4-A8B1-9DC789E518F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A8EB2D31-00FA-4A46-AC6D-140996D9568A}">
  <ds:schemaRefs>
    <ds:schemaRef ds:uri="Microsoft.SharePoint.Taxonomy.ContentTypeSync"/>
  </ds:schemaRefs>
</ds:datastoreItem>
</file>

<file path=customXml/itemProps63.xml><?xml version="1.0" encoding="utf-8"?>
<ds:datastoreItem xmlns:ds="http://schemas.openxmlformats.org/officeDocument/2006/customXml" ds:itemID="{1F0A441F-CAE4-485D-829D-CC50D14A1190}">
  <ds:schemaRefs>
    <ds:schemaRef ds:uri="http://schemas.openxmlformats.org/package/2006/metadata/core-properties"/>
    <ds:schemaRef ds:uri="http://schemas.microsoft.com/sharepoint/v3"/>
    <ds:schemaRef ds:uri="http://purl.org/dc/terms/"/>
    <ds:schemaRef ds:uri="87b93111-45fc-4200-b3fe-daede21e656b"/>
    <ds:schemaRef ds:uri="http://schemas.microsoft.com/office/2006/documentManagement/types"/>
    <ds:schemaRef ds:uri="http://schemas.microsoft.com/sharepoint.v3"/>
    <ds:schemaRef ds:uri="http://schemas.microsoft.com/office/infopath/2007/PartnerControls"/>
    <ds:schemaRef ds:uri="376c537e-5b86-4d83-b2f8-ced0a83285cd"/>
    <ds:schemaRef ds:uri="http://purl.org/dc/elements/1.1/"/>
    <ds:schemaRef ds:uri="http://schemas.microsoft.com/office/2006/metadata/properties"/>
    <ds:schemaRef ds:uri="http://schemas.microsoft.com/sharepoint/v3/fields"/>
    <ds:schemaRef ds:uri="4ffa91fb-a0ff-4ac5-b2db-65c790d184a4"/>
    <ds:schemaRef ds:uri="http://www.w3.org/XML/1998/namespace"/>
    <ds:schemaRef ds:uri="http://purl.org/dc/dcmitype/"/>
  </ds:schemaRefs>
</ds:datastoreItem>
</file>

<file path=customXml/itemProps64.xml><?xml version="1.0" encoding="utf-8"?>
<ds:datastoreItem xmlns:ds="http://schemas.openxmlformats.org/officeDocument/2006/customXml" ds:itemID="{5FE164E7-AFDC-4FD6-8079-238445668C57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C08B46A1-8666-407A-B15A-96A5825552B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282C221-6952-4728-8B08-FA6F1AD3F7E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E3A51DD-59C0-4D75-9CE0-5D640975B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87b93111-45fc-4200-b3fe-daede21e656b"/>
    <ds:schemaRef ds:uri="376c537e-5b86-4d83-b2f8-ced0a8328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D3BF7CA8-7B85-45C4-8C9B-CFA0714F08B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4EA7C73-DF42-4001-A95B-F2031AA5935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4108F91-5027-4DEB-8BD7-9F028702F6B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9799</TotalTime>
  <Words>442</Words>
  <Application>Microsoft Office PowerPoint</Application>
  <PresentationFormat>Widescreen</PresentationFormat>
  <Paragraphs>131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Gill Sans</vt:lpstr>
      <vt:lpstr>Lato</vt:lpstr>
      <vt:lpstr>Roboto</vt:lpstr>
      <vt:lpstr>Wingdings</vt:lpstr>
      <vt:lpstr>Wingdings 3</vt:lpstr>
      <vt:lpstr>ZapfDingbats</vt:lpstr>
      <vt:lpstr>EE Theme</vt:lpstr>
      <vt:lpstr>Helping Private Well Owners Understand Their Water Quality  E2i - 2024 September 18,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Sijthoff</dc:creator>
  <cp:lastModifiedBy>Kurt Rakouskas</cp:lastModifiedBy>
  <cp:revision>409</cp:revision>
  <dcterms:created xsi:type="dcterms:W3CDTF">2020-09-09T23:30:21Z</dcterms:created>
  <dcterms:modified xsi:type="dcterms:W3CDTF">2024-09-15T14:07:12Z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0x01010088C1195A8EAB28418A502CD44A4C83D7</vt:lpwstr>
  </property>
  <property fmtid="{D5CDD505-2E9C-101B-9397-08002B2CF9AE}" pid="3" name="TaxKeyword">
    <vt:lpwstr/>
  </property>
  <property fmtid="{D5CDD505-2E9C-101B-9397-08002B2CF9AE}" pid="4" name="Document Type">
    <vt:lpwstr/>
  </property>
</Properties>
</file>