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1559" r:id="rId2"/>
    <p:sldId id="257" r:id="rId3"/>
    <p:sldId id="1690" r:id="rId4"/>
    <p:sldId id="1679" r:id="rId5"/>
    <p:sldId id="1680" r:id="rId6"/>
    <p:sldId id="1683" r:id="rId7"/>
    <p:sldId id="1681" r:id="rId8"/>
    <p:sldId id="1682" r:id="rId9"/>
    <p:sldId id="1685" r:id="rId10"/>
    <p:sldId id="1694" r:id="rId11"/>
    <p:sldId id="1695" r:id="rId12"/>
    <p:sldId id="1689" r:id="rId13"/>
    <p:sldId id="1686" r:id="rId14"/>
    <p:sldId id="1697" r:id="rId15"/>
    <p:sldId id="1713" r:id="rId16"/>
    <p:sldId id="1698" r:id="rId17"/>
    <p:sldId id="1699" r:id="rId18"/>
    <p:sldId id="1700" r:id="rId19"/>
    <p:sldId id="1701" r:id="rId20"/>
    <p:sldId id="1691" r:id="rId21"/>
    <p:sldId id="1687" r:id="rId22"/>
    <p:sldId id="1705" r:id="rId23"/>
    <p:sldId id="1706" r:id="rId24"/>
    <p:sldId id="1707" r:id="rId25"/>
    <p:sldId id="1688" r:id="rId26"/>
    <p:sldId id="1692" r:id="rId27"/>
    <p:sldId id="1709" r:id="rId28"/>
    <p:sldId id="1708" r:id="rId29"/>
    <p:sldId id="1693" r:id="rId30"/>
    <p:sldId id="1710" r:id="rId31"/>
    <p:sldId id="1711" r:id="rId32"/>
    <p:sldId id="1712" r:id="rId33"/>
    <p:sldId id="1678" r:id="rId34"/>
    <p:sldId id="15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18A314-3E16-8C7E-FFF0-D330B0A6FF2E}" name="Young, Dwane" initials="YD" userId="S::Young.Dwane@epa.gov::76854beb-a8c1-47a7-a3ee-9ccc4e54fd17" providerId="AD"/>
  <p188:author id="{EAA09354-64E6-092F-EF91-981E9E38EF0D}" name="Oneill, Alexander" initials="OA" userId="S::oneill.alexander@epa.gov::bc2c3f51-ef3e-4b8a-8a57-1cb35b7546bf" providerId="AD"/>
  <p188:author id="{318B49EA-F7AA-E858-ED88-7B2C6FC12037}" name="O'Neill, Alexander" initials="AO" userId="O'Neill, Alexand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2D6716"/>
    <a:srgbClr val="F89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30" autoAdjust="0"/>
    <p:restoredTop sz="92044" autoAdjust="0"/>
  </p:normalViewPr>
  <p:slideViewPr>
    <p:cSldViewPr snapToGrid="0">
      <p:cViewPr varScale="1">
        <p:scale>
          <a:sx n="57" d="100"/>
          <a:sy n="57" d="100"/>
        </p:scale>
        <p:origin x="1204" y="44"/>
      </p:cViewPr>
      <p:guideLst/>
    </p:cSldViewPr>
  </p:slideViewPr>
  <p:outlineViewPr>
    <p:cViewPr>
      <p:scale>
        <a:sx n="33" d="100"/>
        <a:sy n="33" d="100"/>
      </p:scale>
      <p:origin x="0" y="-26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wn, Erin" userId="ba29ef8d-9344-44c3-8ef7-94f4fe17adfb" providerId="ADAL" clId="{0431FEED-0709-48D8-8C14-1CD11BC64DBA}"/>
    <pc:docChg chg="undo custSel addSld delSld modSld sldOrd">
      <pc:chgData name="McGown, Erin" userId="ba29ef8d-9344-44c3-8ef7-94f4fe17adfb" providerId="ADAL" clId="{0431FEED-0709-48D8-8C14-1CD11BC64DBA}" dt="2024-09-04T21:44:43.633" v="13842" actId="962"/>
      <pc:docMkLst>
        <pc:docMk/>
      </pc:docMkLst>
      <pc:sldChg chg="addSp modSp mod">
        <pc:chgData name="McGown, Erin" userId="ba29ef8d-9344-44c3-8ef7-94f4fe17adfb" providerId="ADAL" clId="{0431FEED-0709-48D8-8C14-1CD11BC64DBA}" dt="2024-09-04T21:25:15.385" v="13278" actId="33553"/>
        <pc:sldMkLst>
          <pc:docMk/>
          <pc:sldMk cId="676308950" sldId="257"/>
        </pc:sldMkLst>
        <pc:spChg chg="ord">
          <ac:chgData name="McGown, Erin" userId="ba29ef8d-9344-44c3-8ef7-94f4fe17adfb" providerId="ADAL" clId="{0431FEED-0709-48D8-8C14-1CD11BC64DBA}" dt="2024-09-04T21:24:46.515" v="13274"/>
          <ac:spMkLst>
            <pc:docMk/>
            <pc:sldMk cId="676308950" sldId="257"/>
            <ac:spMk id="4" creationId="{FBC2998E-6354-993D-8603-B23C7FEC3A0D}"/>
          </ac:spMkLst>
        </pc:spChg>
        <pc:spChg chg="ord">
          <ac:chgData name="McGown, Erin" userId="ba29ef8d-9344-44c3-8ef7-94f4fe17adfb" providerId="ADAL" clId="{0431FEED-0709-48D8-8C14-1CD11BC64DBA}" dt="2024-09-04T21:24:43.785" v="13273"/>
          <ac:spMkLst>
            <pc:docMk/>
            <pc:sldMk cId="676308950" sldId="257"/>
            <ac:spMk id="6" creationId="{E9C266A4-80B9-84DE-16E8-453312DE13F4}"/>
          </ac:spMkLst>
        </pc:spChg>
        <pc:spChg chg="mod ord">
          <ac:chgData name="McGown, Erin" userId="ba29ef8d-9344-44c3-8ef7-94f4fe17adfb" providerId="ADAL" clId="{0431FEED-0709-48D8-8C14-1CD11BC64DBA}" dt="2024-09-04T21:25:15.385" v="13278" actId="33553"/>
          <ac:spMkLst>
            <pc:docMk/>
            <pc:sldMk cId="676308950" sldId="257"/>
            <ac:spMk id="8" creationId="{99D0F85C-0741-64AB-5614-E51097F9BF2D}"/>
          </ac:spMkLst>
        </pc:spChg>
        <pc:spChg chg="ord">
          <ac:chgData name="McGown, Erin" userId="ba29ef8d-9344-44c3-8ef7-94f4fe17adfb" providerId="ADAL" clId="{0431FEED-0709-48D8-8C14-1CD11BC64DBA}" dt="2024-09-04T21:24:15.766" v="13261"/>
          <ac:spMkLst>
            <pc:docMk/>
            <pc:sldMk cId="676308950" sldId="257"/>
            <ac:spMk id="9" creationId="{95918186-2ED0-3063-E919-09095B68B491}"/>
          </ac:spMkLst>
        </pc:spChg>
        <pc:picChg chg="add mod">
          <ac:chgData name="McGown, Erin" userId="ba29ef8d-9344-44c3-8ef7-94f4fe17adfb" providerId="ADAL" clId="{0431FEED-0709-48D8-8C14-1CD11BC64DBA}" dt="2024-09-04T14:21:23.037" v="70"/>
          <ac:picMkLst>
            <pc:docMk/>
            <pc:sldMk cId="676308950" sldId="257"/>
            <ac:picMk id="2" creationId="{E7075BA5-4CA5-6577-236B-4342B26D9210}"/>
          </ac:picMkLst>
        </pc:picChg>
        <pc:picChg chg="mod ord">
          <ac:chgData name="McGown, Erin" userId="ba29ef8d-9344-44c3-8ef7-94f4fe17adfb" providerId="ADAL" clId="{0431FEED-0709-48D8-8C14-1CD11BC64DBA}" dt="2024-09-04T21:25:00.976" v="13276" actId="962"/>
          <ac:picMkLst>
            <pc:docMk/>
            <pc:sldMk cId="676308950" sldId="257"/>
            <ac:picMk id="5" creationId="{3D2040A9-161C-CB79-289E-C1142CB62ED6}"/>
          </ac:picMkLst>
        </pc:picChg>
        <pc:picChg chg="mod">
          <ac:chgData name="McGown, Erin" userId="ba29ef8d-9344-44c3-8ef7-94f4fe17adfb" providerId="ADAL" clId="{0431FEED-0709-48D8-8C14-1CD11BC64DBA}" dt="2024-09-04T21:24:57.485" v="13275" actId="962"/>
          <ac:picMkLst>
            <pc:docMk/>
            <pc:sldMk cId="676308950" sldId="257"/>
            <ac:picMk id="11" creationId="{36234BAC-6097-87FB-CB9C-6EC309F1CBB0}"/>
          </ac:picMkLst>
        </pc:picChg>
        <pc:picChg chg="mod ord">
          <ac:chgData name="McGown, Erin" userId="ba29ef8d-9344-44c3-8ef7-94f4fe17adfb" providerId="ADAL" clId="{0431FEED-0709-48D8-8C14-1CD11BC64DBA}" dt="2024-09-04T21:24:40.161" v="13272"/>
          <ac:picMkLst>
            <pc:docMk/>
            <pc:sldMk cId="676308950" sldId="257"/>
            <ac:picMk id="13" creationId="{9BFA751F-0866-E084-1EEA-DD5131AD925F}"/>
          </ac:picMkLst>
        </pc:picChg>
      </pc:sldChg>
      <pc:sldChg chg="del">
        <pc:chgData name="McGown, Erin" userId="ba29ef8d-9344-44c3-8ef7-94f4fe17adfb" providerId="ADAL" clId="{0431FEED-0709-48D8-8C14-1CD11BC64DBA}" dt="2024-09-04T15:59:48.147" v="88" actId="47"/>
        <pc:sldMkLst>
          <pc:docMk/>
          <pc:sldMk cId="0" sldId="279"/>
        </pc:sldMkLst>
      </pc:sldChg>
      <pc:sldChg chg="del">
        <pc:chgData name="McGown, Erin" userId="ba29ef8d-9344-44c3-8ef7-94f4fe17adfb" providerId="ADAL" clId="{0431FEED-0709-48D8-8C14-1CD11BC64DBA}" dt="2024-09-04T16:00:01.676" v="91" actId="47"/>
        <pc:sldMkLst>
          <pc:docMk/>
          <pc:sldMk cId="3248892841" sldId="352"/>
        </pc:sldMkLst>
      </pc:sldChg>
      <pc:sldChg chg="del">
        <pc:chgData name="McGown, Erin" userId="ba29ef8d-9344-44c3-8ef7-94f4fe17adfb" providerId="ADAL" clId="{0431FEED-0709-48D8-8C14-1CD11BC64DBA}" dt="2024-09-04T16:45:59.499" v="1322" actId="47"/>
        <pc:sldMkLst>
          <pc:docMk/>
          <pc:sldMk cId="413547102" sldId="361"/>
        </pc:sldMkLst>
      </pc:sldChg>
      <pc:sldChg chg="addSp delSp modSp del mod">
        <pc:chgData name="McGown, Erin" userId="ba29ef8d-9344-44c3-8ef7-94f4fe17adfb" providerId="ADAL" clId="{0431FEED-0709-48D8-8C14-1CD11BC64DBA}" dt="2024-09-04T17:02:35.135" v="1425" actId="47"/>
        <pc:sldMkLst>
          <pc:docMk/>
          <pc:sldMk cId="388445743" sldId="363"/>
        </pc:sldMkLst>
        <pc:graphicFrameChg chg="add del modGraphic">
          <ac:chgData name="McGown, Erin" userId="ba29ef8d-9344-44c3-8ef7-94f4fe17adfb" providerId="ADAL" clId="{0431FEED-0709-48D8-8C14-1CD11BC64DBA}" dt="2024-09-04T16:48:18.217" v="1334" actId="27309"/>
          <ac:graphicFrameMkLst>
            <pc:docMk/>
            <pc:sldMk cId="388445743" sldId="363"/>
            <ac:graphicFrameMk id="5" creationId="{341F09D0-9D32-775C-9810-338FCD10A42E}"/>
          </ac:graphicFrameMkLst>
        </pc:graphicFrameChg>
      </pc:sldChg>
      <pc:sldChg chg="del mod">
        <pc:chgData name="McGown, Erin" userId="ba29ef8d-9344-44c3-8ef7-94f4fe17adfb" providerId="ADAL" clId="{0431FEED-0709-48D8-8C14-1CD11BC64DBA}" dt="2024-09-04T17:28:44.634" v="1531" actId="47"/>
        <pc:sldMkLst>
          <pc:docMk/>
          <pc:sldMk cId="871483077" sldId="364"/>
        </pc:sldMkLst>
      </pc:sldChg>
      <pc:sldChg chg="del mod">
        <pc:chgData name="McGown, Erin" userId="ba29ef8d-9344-44c3-8ef7-94f4fe17adfb" providerId="ADAL" clId="{0431FEED-0709-48D8-8C14-1CD11BC64DBA}" dt="2024-09-04T18:17:05.997" v="1681" actId="2696"/>
        <pc:sldMkLst>
          <pc:docMk/>
          <pc:sldMk cId="3599205502" sldId="365"/>
        </pc:sldMkLst>
      </pc:sldChg>
      <pc:sldChg chg="del">
        <pc:chgData name="McGown, Erin" userId="ba29ef8d-9344-44c3-8ef7-94f4fe17adfb" providerId="ADAL" clId="{0431FEED-0709-48D8-8C14-1CD11BC64DBA}" dt="2024-09-04T18:29:34.523" v="1711" actId="47"/>
        <pc:sldMkLst>
          <pc:docMk/>
          <pc:sldMk cId="1029302629" sldId="366"/>
        </pc:sldMkLst>
      </pc:sldChg>
      <pc:sldChg chg="delSp modSp del mod">
        <pc:chgData name="McGown, Erin" userId="ba29ef8d-9344-44c3-8ef7-94f4fe17adfb" providerId="ADAL" clId="{0431FEED-0709-48D8-8C14-1CD11BC64DBA}" dt="2024-09-04T18:34:42.684" v="1851" actId="47"/>
        <pc:sldMkLst>
          <pc:docMk/>
          <pc:sldMk cId="2227210541" sldId="368"/>
        </pc:sldMkLst>
        <pc:spChg chg="mod">
          <ac:chgData name="McGown, Erin" userId="ba29ef8d-9344-44c3-8ef7-94f4fe17adfb" providerId="ADAL" clId="{0431FEED-0709-48D8-8C14-1CD11BC64DBA}" dt="2024-09-04T18:31:04.945" v="1836" actId="20577"/>
          <ac:spMkLst>
            <pc:docMk/>
            <pc:sldMk cId="2227210541" sldId="368"/>
            <ac:spMk id="2" creationId="{05A061E5-4846-CE02-4E11-CA9B94F47CF7}"/>
          </ac:spMkLst>
        </pc:spChg>
        <pc:spChg chg="del">
          <ac:chgData name="McGown, Erin" userId="ba29ef8d-9344-44c3-8ef7-94f4fe17adfb" providerId="ADAL" clId="{0431FEED-0709-48D8-8C14-1CD11BC64DBA}" dt="2024-09-04T18:31:09.124" v="1837" actId="478"/>
          <ac:spMkLst>
            <pc:docMk/>
            <pc:sldMk cId="2227210541" sldId="368"/>
            <ac:spMk id="3" creationId="{606A664B-6FD8-4B2C-8F02-4473F5FD5E25}"/>
          </ac:spMkLst>
        </pc:spChg>
      </pc:sldChg>
      <pc:sldChg chg="del">
        <pc:chgData name="McGown, Erin" userId="ba29ef8d-9344-44c3-8ef7-94f4fe17adfb" providerId="ADAL" clId="{0431FEED-0709-48D8-8C14-1CD11BC64DBA}" dt="2024-09-04T16:00:22.172" v="94" actId="47"/>
        <pc:sldMkLst>
          <pc:docMk/>
          <pc:sldMk cId="2734775525" sldId="370"/>
        </pc:sldMkLst>
      </pc:sldChg>
      <pc:sldChg chg="del">
        <pc:chgData name="McGown, Erin" userId="ba29ef8d-9344-44c3-8ef7-94f4fe17adfb" providerId="ADAL" clId="{0431FEED-0709-48D8-8C14-1CD11BC64DBA}" dt="2024-09-04T19:51:48.740" v="5837" actId="47"/>
        <pc:sldMkLst>
          <pc:docMk/>
          <pc:sldMk cId="1663235209" sldId="371"/>
        </pc:sldMkLst>
      </pc:sldChg>
      <pc:sldChg chg="del">
        <pc:chgData name="McGown, Erin" userId="ba29ef8d-9344-44c3-8ef7-94f4fe17adfb" providerId="ADAL" clId="{0431FEED-0709-48D8-8C14-1CD11BC64DBA}" dt="2024-09-04T16:01:35.720" v="101" actId="47"/>
        <pc:sldMkLst>
          <pc:docMk/>
          <pc:sldMk cId="278581500" sldId="372"/>
        </pc:sldMkLst>
      </pc:sldChg>
      <pc:sldChg chg="del">
        <pc:chgData name="McGown, Erin" userId="ba29ef8d-9344-44c3-8ef7-94f4fe17adfb" providerId="ADAL" clId="{0431FEED-0709-48D8-8C14-1CD11BC64DBA}" dt="2024-09-04T19:45:26.210" v="5563" actId="47"/>
        <pc:sldMkLst>
          <pc:docMk/>
          <pc:sldMk cId="2622684379" sldId="373"/>
        </pc:sldMkLst>
      </pc:sldChg>
      <pc:sldChg chg="del">
        <pc:chgData name="McGown, Erin" userId="ba29ef8d-9344-44c3-8ef7-94f4fe17adfb" providerId="ADAL" clId="{0431FEED-0709-48D8-8C14-1CD11BC64DBA}" dt="2024-09-04T19:21:05.329" v="3276" actId="47"/>
        <pc:sldMkLst>
          <pc:docMk/>
          <pc:sldMk cId="1344186574" sldId="374"/>
        </pc:sldMkLst>
      </pc:sldChg>
      <pc:sldChg chg="del">
        <pc:chgData name="McGown, Erin" userId="ba29ef8d-9344-44c3-8ef7-94f4fe17adfb" providerId="ADAL" clId="{0431FEED-0709-48D8-8C14-1CD11BC64DBA}" dt="2024-09-04T19:26:32.460" v="3685" actId="47"/>
        <pc:sldMkLst>
          <pc:docMk/>
          <pc:sldMk cId="299059209" sldId="375"/>
        </pc:sldMkLst>
      </pc:sldChg>
      <pc:sldChg chg="del">
        <pc:chgData name="McGown, Erin" userId="ba29ef8d-9344-44c3-8ef7-94f4fe17adfb" providerId="ADAL" clId="{0431FEED-0709-48D8-8C14-1CD11BC64DBA}" dt="2024-09-04T19:21:06.149" v="3277" actId="47"/>
        <pc:sldMkLst>
          <pc:docMk/>
          <pc:sldMk cId="710655792" sldId="376"/>
        </pc:sldMkLst>
      </pc:sldChg>
      <pc:sldChg chg="del">
        <pc:chgData name="McGown, Erin" userId="ba29ef8d-9344-44c3-8ef7-94f4fe17adfb" providerId="ADAL" clId="{0431FEED-0709-48D8-8C14-1CD11BC64DBA}" dt="2024-09-04T19:26:34.144" v="3686" actId="47"/>
        <pc:sldMkLst>
          <pc:docMk/>
          <pc:sldMk cId="98249798" sldId="377"/>
        </pc:sldMkLst>
      </pc:sldChg>
      <pc:sldChg chg="del">
        <pc:chgData name="McGown, Erin" userId="ba29ef8d-9344-44c3-8ef7-94f4fe17adfb" providerId="ADAL" clId="{0431FEED-0709-48D8-8C14-1CD11BC64DBA}" dt="2024-09-04T19:21:07.567" v="3278" actId="47"/>
        <pc:sldMkLst>
          <pc:docMk/>
          <pc:sldMk cId="2126121840" sldId="378"/>
        </pc:sldMkLst>
      </pc:sldChg>
      <pc:sldChg chg="addSp delSp modSp mod">
        <pc:chgData name="McGown, Erin" userId="ba29ef8d-9344-44c3-8ef7-94f4fe17adfb" providerId="ADAL" clId="{0431FEED-0709-48D8-8C14-1CD11BC64DBA}" dt="2024-09-04T21:25:07.963" v="13277" actId="33553"/>
        <pc:sldMkLst>
          <pc:docMk/>
          <pc:sldMk cId="2801307833" sldId="1559"/>
        </pc:sldMkLst>
        <pc:spChg chg="mod">
          <ac:chgData name="McGown, Erin" userId="ba29ef8d-9344-44c3-8ef7-94f4fe17adfb" providerId="ADAL" clId="{0431FEED-0709-48D8-8C14-1CD11BC64DBA}" dt="2024-09-04T14:18:22.260" v="51" actId="20577"/>
          <ac:spMkLst>
            <pc:docMk/>
            <pc:sldMk cId="2801307833" sldId="1559"/>
            <ac:spMk id="4" creationId="{A388B3A8-5D19-491B-8FFA-9382D43C4523}"/>
          </ac:spMkLst>
        </pc:spChg>
        <pc:spChg chg="mod">
          <ac:chgData name="McGown, Erin" userId="ba29ef8d-9344-44c3-8ef7-94f4fe17adfb" providerId="ADAL" clId="{0431FEED-0709-48D8-8C14-1CD11BC64DBA}" dt="2024-09-04T21:25:07.963" v="13277" actId="33553"/>
          <ac:spMkLst>
            <pc:docMk/>
            <pc:sldMk cId="2801307833" sldId="1559"/>
            <ac:spMk id="10" creationId="{06F78315-E0E7-4790-9571-FEE0C4EE319D}"/>
          </ac:spMkLst>
        </pc:spChg>
        <pc:spChg chg="mod">
          <ac:chgData name="McGown, Erin" userId="ba29ef8d-9344-44c3-8ef7-94f4fe17adfb" providerId="ADAL" clId="{0431FEED-0709-48D8-8C14-1CD11BC64DBA}" dt="2024-09-04T20:00:43.410" v="6864" actId="20577"/>
          <ac:spMkLst>
            <pc:docMk/>
            <pc:sldMk cId="2801307833" sldId="1559"/>
            <ac:spMk id="11" creationId="{56EDD4B7-3644-4353-92F8-3909A48604D8}"/>
          </ac:spMkLst>
        </pc:spChg>
        <pc:picChg chg="add del mod">
          <ac:chgData name="McGown, Erin" userId="ba29ef8d-9344-44c3-8ef7-94f4fe17adfb" providerId="ADAL" clId="{0431FEED-0709-48D8-8C14-1CD11BC64DBA}" dt="2024-09-04T16:00:41.713" v="96" actId="478"/>
          <ac:picMkLst>
            <pc:docMk/>
            <pc:sldMk cId="2801307833" sldId="1559"/>
            <ac:picMk id="2" creationId="{8603D408-6BC7-DBFE-27D4-7A080B5D360C}"/>
          </ac:picMkLst>
        </pc:picChg>
        <pc:picChg chg="add mod">
          <ac:chgData name="McGown, Erin" userId="ba29ef8d-9344-44c3-8ef7-94f4fe17adfb" providerId="ADAL" clId="{0431FEED-0709-48D8-8C14-1CD11BC64DBA}" dt="2024-09-04T21:18:05.026" v="11491" actId="962"/>
          <ac:picMkLst>
            <pc:docMk/>
            <pc:sldMk cId="2801307833" sldId="1559"/>
            <ac:picMk id="3" creationId="{B1BCA4F7-2C75-323E-6A7D-E34E514F1BA1}"/>
          </ac:picMkLst>
        </pc:picChg>
        <pc:picChg chg="add mod">
          <ac:chgData name="McGown, Erin" userId="ba29ef8d-9344-44c3-8ef7-94f4fe17adfb" providerId="ADAL" clId="{0431FEED-0709-48D8-8C14-1CD11BC64DBA}" dt="2024-09-04T21:18:07.777" v="11492" actId="962"/>
          <ac:picMkLst>
            <pc:docMk/>
            <pc:sldMk cId="2801307833" sldId="1559"/>
            <ac:picMk id="5" creationId="{6E991602-1E7B-1FDC-5996-B6B1DF75E0DC}"/>
          </ac:picMkLst>
        </pc:picChg>
      </pc:sldChg>
      <pc:sldChg chg="modSp mod">
        <pc:chgData name="McGown, Erin" userId="ba29ef8d-9344-44c3-8ef7-94f4fe17adfb" providerId="ADAL" clId="{0431FEED-0709-48D8-8C14-1CD11BC64DBA}" dt="2024-09-04T21:26:57.943" v="13318" actId="33553"/>
        <pc:sldMkLst>
          <pc:docMk/>
          <pc:sldMk cId="1718888845" sldId="1560"/>
        </pc:sldMkLst>
        <pc:spChg chg="mod">
          <ac:chgData name="McGown, Erin" userId="ba29ef8d-9344-44c3-8ef7-94f4fe17adfb" providerId="ADAL" clId="{0431FEED-0709-48D8-8C14-1CD11BC64DBA}" dt="2024-09-04T21:26:57.943" v="13318" actId="33553"/>
          <ac:spMkLst>
            <pc:docMk/>
            <pc:sldMk cId="1718888845" sldId="1560"/>
            <ac:spMk id="3" creationId="{A0EFB16D-D80D-B7BB-1389-E0001115FBC7}"/>
          </ac:spMkLst>
        </pc:spChg>
        <pc:spChg chg="mod">
          <ac:chgData name="McGown, Erin" userId="ba29ef8d-9344-44c3-8ef7-94f4fe17adfb" providerId="ADAL" clId="{0431FEED-0709-48D8-8C14-1CD11BC64DBA}" dt="2024-09-04T21:23:29.534" v="13255" actId="962"/>
          <ac:spMkLst>
            <pc:docMk/>
            <pc:sldMk cId="1718888845" sldId="1560"/>
            <ac:spMk id="11" creationId="{56EDD4B7-3644-4353-92F8-3909A48604D8}"/>
          </ac:spMkLst>
        </pc:spChg>
      </pc:sldChg>
      <pc:sldChg chg="addSp modSp mod">
        <pc:chgData name="McGown, Erin" userId="ba29ef8d-9344-44c3-8ef7-94f4fe17adfb" providerId="ADAL" clId="{0431FEED-0709-48D8-8C14-1CD11BC64DBA}" dt="2024-09-04T21:44:33.132" v="13840" actId="962"/>
        <pc:sldMkLst>
          <pc:docMk/>
          <pc:sldMk cId="736015636" sldId="1678"/>
        </pc:sldMkLst>
        <pc:spChg chg="mod">
          <ac:chgData name="McGown, Erin" userId="ba29ef8d-9344-44c3-8ef7-94f4fe17adfb" providerId="ADAL" clId="{0431FEED-0709-48D8-8C14-1CD11BC64DBA}" dt="2024-09-04T21:36:05.054" v="13680"/>
          <ac:spMkLst>
            <pc:docMk/>
            <pc:sldMk cId="736015636" sldId="1678"/>
            <ac:spMk id="2" creationId="{1C466BE7-FB27-4BC3-A922-990913C2D142}"/>
          </ac:spMkLst>
        </pc:spChg>
        <pc:spChg chg="mod">
          <ac:chgData name="McGown, Erin" userId="ba29ef8d-9344-44c3-8ef7-94f4fe17adfb" providerId="ADAL" clId="{0431FEED-0709-48D8-8C14-1CD11BC64DBA}" dt="2024-09-04T21:44:31.844" v="13839" actId="962"/>
          <ac:spMkLst>
            <pc:docMk/>
            <pc:sldMk cId="736015636" sldId="1678"/>
            <ac:spMk id="4" creationId="{FBC2998E-6354-993D-8603-B23C7FEC3A0D}"/>
          </ac:spMkLst>
        </pc:spChg>
        <pc:spChg chg="mod">
          <ac:chgData name="McGown, Erin" userId="ba29ef8d-9344-44c3-8ef7-94f4fe17adfb" providerId="ADAL" clId="{0431FEED-0709-48D8-8C14-1CD11BC64DBA}" dt="2024-09-04T21:44:29.757" v="13838" actId="962"/>
          <ac:spMkLst>
            <pc:docMk/>
            <pc:sldMk cId="736015636" sldId="1678"/>
            <ac:spMk id="6" creationId="{E9C266A4-80B9-84DE-16E8-453312DE13F4}"/>
          </ac:spMkLst>
        </pc:spChg>
        <pc:spChg chg="mod">
          <ac:chgData name="McGown, Erin" userId="ba29ef8d-9344-44c3-8ef7-94f4fe17adfb" providerId="ADAL" clId="{0431FEED-0709-48D8-8C14-1CD11BC64DBA}" dt="2024-09-04T21:43:28.183" v="13836"/>
          <ac:spMkLst>
            <pc:docMk/>
            <pc:sldMk cId="736015636" sldId="1678"/>
            <ac:spMk id="8" creationId="{99D0F85C-0741-64AB-5614-E51097F9BF2D}"/>
          </ac:spMkLst>
        </pc:spChg>
        <pc:spChg chg="add mod">
          <ac:chgData name="McGown, Erin" userId="ba29ef8d-9344-44c3-8ef7-94f4fe17adfb" providerId="ADAL" clId="{0431FEED-0709-48D8-8C14-1CD11BC64DBA}" dt="2024-09-04T21:36:07.922" v="13685"/>
          <ac:spMkLst>
            <pc:docMk/>
            <pc:sldMk cId="736015636" sldId="1678"/>
            <ac:spMk id="9" creationId="{2A55BB76-2292-ED44-F7F2-8C0AECDA6EE2}"/>
          </ac:spMkLst>
        </pc:spChg>
        <pc:picChg chg="mod">
          <ac:chgData name="McGown, Erin" userId="ba29ef8d-9344-44c3-8ef7-94f4fe17adfb" providerId="ADAL" clId="{0431FEED-0709-48D8-8C14-1CD11BC64DBA}" dt="2024-09-04T21:36:11.867" v="13689"/>
          <ac:picMkLst>
            <pc:docMk/>
            <pc:sldMk cId="736015636" sldId="1678"/>
            <ac:picMk id="3" creationId="{F71FB469-AD72-9521-EA17-4BC5E5907F9C}"/>
          </ac:picMkLst>
        </pc:picChg>
        <pc:picChg chg="mod">
          <ac:chgData name="McGown, Erin" userId="ba29ef8d-9344-44c3-8ef7-94f4fe17adfb" providerId="ADAL" clId="{0431FEED-0709-48D8-8C14-1CD11BC64DBA}" dt="2024-09-04T21:44:33.132" v="13840" actId="962"/>
          <ac:picMkLst>
            <pc:docMk/>
            <pc:sldMk cId="736015636" sldId="1678"/>
            <ac:picMk id="5" creationId="{3D2040A9-161C-CB79-289E-C1142CB62ED6}"/>
          </ac:picMkLst>
        </pc:picChg>
        <pc:picChg chg="mod">
          <ac:chgData name="McGown, Erin" userId="ba29ef8d-9344-44c3-8ef7-94f4fe17adfb" providerId="ADAL" clId="{0431FEED-0709-48D8-8C14-1CD11BC64DBA}" dt="2024-09-04T21:44:28.348" v="13837" actId="962"/>
          <ac:picMkLst>
            <pc:docMk/>
            <pc:sldMk cId="736015636" sldId="1678"/>
            <ac:picMk id="11" creationId="{36234BAC-6097-87FB-CB9C-6EC309F1CBB0}"/>
          </ac:picMkLst>
        </pc:picChg>
      </pc:sldChg>
      <pc:sldChg chg="modSp mod">
        <pc:chgData name="McGown, Erin" userId="ba29ef8d-9344-44c3-8ef7-94f4fe17adfb" providerId="ADAL" clId="{0431FEED-0709-48D8-8C14-1CD11BC64DBA}" dt="2024-09-04T21:29:29.571" v="13614" actId="13244"/>
        <pc:sldMkLst>
          <pc:docMk/>
          <pc:sldMk cId="3425302985" sldId="1679"/>
        </pc:sldMkLst>
        <pc:spChg chg="mod">
          <ac:chgData name="McGown, Erin" userId="ba29ef8d-9344-44c3-8ef7-94f4fe17adfb" providerId="ADAL" clId="{0431FEED-0709-48D8-8C14-1CD11BC64DBA}" dt="2024-09-04T21:29:29.571" v="13614" actId="13244"/>
          <ac:spMkLst>
            <pc:docMk/>
            <pc:sldMk cId="3425302985" sldId="1679"/>
            <ac:spMk id="6" creationId="{E9C266A4-80B9-84DE-16E8-453312DE13F4}"/>
          </ac:spMkLst>
        </pc:spChg>
        <pc:spChg chg="mod">
          <ac:chgData name="McGown, Erin" userId="ba29ef8d-9344-44c3-8ef7-94f4fe17adfb" providerId="ADAL" clId="{0431FEED-0709-48D8-8C14-1CD11BC64DBA}" dt="2024-09-04T21:29:27.628" v="13613" actId="13244"/>
          <ac:spMkLst>
            <pc:docMk/>
            <pc:sldMk cId="3425302985" sldId="1679"/>
            <ac:spMk id="8" creationId="{99D0F85C-0741-64AB-5614-E51097F9BF2D}"/>
          </ac:spMkLst>
        </pc:spChg>
        <pc:spChg chg="mod">
          <ac:chgData name="McGown, Erin" userId="ba29ef8d-9344-44c3-8ef7-94f4fe17adfb" providerId="ADAL" clId="{0431FEED-0709-48D8-8C14-1CD11BC64DBA}" dt="2024-09-04T21:29:15.420" v="13611" actId="13244"/>
          <ac:spMkLst>
            <pc:docMk/>
            <pc:sldMk cId="3425302985" sldId="1679"/>
            <ac:spMk id="9" creationId="{95918186-2ED0-3063-E919-09095B68B491}"/>
          </ac:spMkLst>
        </pc:spChg>
        <pc:picChg chg="mod">
          <ac:chgData name="McGown, Erin" userId="ba29ef8d-9344-44c3-8ef7-94f4fe17adfb" providerId="ADAL" clId="{0431FEED-0709-48D8-8C14-1CD11BC64DBA}" dt="2024-09-04T21:29:21.153" v="13612" actId="13244"/>
          <ac:picMkLst>
            <pc:docMk/>
            <pc:sldMk cId="3425302985" sldId="1679"/>
            <ac:picMk id="3" creationId="{3D077351-7A51-5159-394F-C177261C0295}"/>
          </ac:picMkLst>
        </pc:picChg>
      </pc:sldChg>
      <pc:sldChg chg="modSp mod ord">
        <pc:chgData name="McGown, Erin" userId="ba29ef8d-9344-44c3-8ef7-94f4fe17adfb" providerId="ADAL" clId="{0431FEED-0709-48D8-8C14-1CD11BC64DBA}" dt="2024-09-04T21:29:44.264" v="13617" actId="13244"/>
        <pc:sldMkLst>
          <pc:docMk/>
          <pc:sldMk cId="3876736805" sldId="1680"/>
        </pc:sldMkLst>
        <pc:spChg chg="mod">
          <ac:chgData name="McGown, Erin" userId="ba29ef8d-9344-44c3-8ef7-94f4fe17adfb" providerId="ADAL" clId="{0431FEED-0709-48D8-8C14-1CD11BC64DBA}" dt="2024-09-04T21:29:38.800" v="13615" actId="13244"/>
          <ac:spMkLst>
            <pc:docMk/>
            <pc:sldMk cId="3876736805" sldId="1680"/>
            <ac:spMk id="8" creationId="{99D0F85C-0741-64AB-5614-E51097F9BF2D}"/>
          </ac:spMkLst>
        </pc:spChg>
        <pc:spChg chg="mod">
          <ac:chgData name="McGown, Erin" userId="ba29ef8d-9344-44c3-8ef7-94f4fe17adfb" providerId="ADAL" clId="{0431FEED-0709-48D8-8C14-1CD11BC64DBA}" dt="2024-09-04T21:29:41.522" v="13616" actId="13244"/>
          <ac:spMkLst>
            <pc:docMk/>
            <pc:sldMk cId="3876736805" sldId="1680"/>
            <ac:spMk id="9" creationId="{95918186-2ED0-3063-E919-09095B68B491}"/>
          </ac:spMkLst>
        </pc:spChg>
        <pc:picChg chg="mod">
          <ac:chgData name="McGown, Erin" userId="ba29ef8d-9344-44c3-8ef7-94f4fe17adfb" providerId="ADAL" clId="{0431FEED-0709-48D8-8C14-1CD11BC64DBA}" dt="2024-09-04T21:29:44.264" v="13617" actId="13244"/>
          <ac:picMkLst>
            <pc:docMk/>
            <pc:sldMk cId="3876736805" sldId="1680"/>
            <ac:picMk id="3" creationId="{2FCE17B8-08A3-E772-28AF-3C9CEC89E942}"/>
          </ac:picMkLst>
        </pc:picChg>
      </pc:sldChg>
      <pc:sldChg chg="modSp mod">
        <pc:chgData name="McGown, Erin" userId="ba29ef8d-9344-44c3-8ef7-94f4fe17adfb" providerId="ADAL" clId="{0431FEED-0709-48D8-8C14-1CD11BC64DBA}" dt="2024-09-04T21:30:11.618" v="13623" actId="13244"/>
        <pc:sldMkLst>
          <pc:docMk/>
          <pc:sldMk cId="695593655" sldId="1681"/>
        </pc:sldMkLst>
        <pc:spChg chg="mod">
          <ac:chgData name="McGown, Erin" userId="ba29ef8d-9344-44c3-8ef7-94f4fe17adfb" providerId="ADAL" clId="{0431FEED-0709-48D8-8C14-1CD11BC64DBA}" dt="2024-09-04T21:30:01.475" v="13621" actId="13244"/>
          <ac:spMkLst>
            <pc:docMk/>
            <pc:sldMk cId="695593655" sldId="1681"/>
            <ac:spMk id="8" creationId="{99D0F85C-0741-64AB-5614-E51097F9BF2D}"/>
          </ac:spMkLst>
        </pc:spChg>
        <pc:spChg chg="mod">
          <ac:chgData name="McGown, Erin" userId="ba29ef8d-9344-44c3-8ef7-94f4fe17adfb" providerId="ADAL" clId="{0431FEED-0709-48D8-8C14-1CD11BC64DBA}" dt="2024-09-04T21:30:07.650" v="13622" actId="13244"/>
          <ac:spMkLst>
            <pc:docMk/>
            <pc:sldMk cId="695593655" sldId="1681"/>
            <ac:spMk id="9" creationId="{95918186-2ED0-3063-E919-09095B68B491}"/>
          </ac:spMkLst>
        </pc:spChg>
        <pc:picChg chg="mod">
          <ac:chgData name="McGown, Erin" userId="ba29ef8d-9344-44c3-8ef7-94f4fe17adfb" providerId="ADAL" clId="{0431FEED-0709-48D8-8C14-1CD11BC64DBA}" dt="2024-09-04T21:30:11.618" v="13623" actId="13244"/>
          <ac:picMkLst>
            <pc:docMk/>
            <pc:sldMk cId="695593655" sldId="1681"/>
            <ac:picMk id="10" creationId="{74F5F31C-9613-B347-390A-14071229FCE8}"/>
          </ac:picMkLst>
        </pc:picChg>
      </pc:sldChg>
      <pc:sldChg chg="modSp mod modNotesTx">
        <pc:chgData name="McGown, Erin" userId="ba29ef8d-9344-44c3-8ef7-94f4fe17adfb" providerId="ADAL" clId="{0431FEED-0709-48D8-8C14-1CD11BC64DBA}" dt="2024-09-04T21:30:32.455" v="13626" actId="13244"/>
        <pc:sldMkLst>
          <pc:docMk/>
          <pc:sldMk cId="3311373481" sldId="1682"/>
        </pc:sldMkLst>
        <pc:spChg chg="mod">
          <ac:chgData name="McGown, Erin" userId="ba29ef8d-9344-44c3-8ef7-94f4fe17adfb" providerId="ADAL" clId="{0431FEED-0709-48D8-8C14-1CD11BC64DBA}" dt="2024-09-04T21:30:18.396" v="13624" actId="13244"/>
          <ac:spMkLst>
            <pc:docMk/>
            <pc:sldMk cId="3311373481" sldId="1682"/>
            <ac:spMk id="8" creationId="{99D0F85C-0741-64AB-5614-E51097F9BF2D}"/>
          </ac:spMkLst>
        </pc:spChg>
        <pc:spChg chg="mod">
          <ac:chgData name="McGown, Erin" userId="ba29ef8d-9344-44c3-8ef7-94f4fe17adfb" providerId="ADAL" clId="{0431FEED-0709-48D8-8C14-1CD11BC64DBA}" dt="2024-09-04T21:30:25.816" v="13625" actId="13244"/>
          <ac:spMkLst>
            <pc:docMk/>
            <pc:sldMk cId="3311373481" sldId="1682"/>
            <ac:spMk id="9" creationId="{95918186-2ED0-3063-E919-09095B68B491}"/>
          </ac:spMkLst>
        </pc:spChg>
        <pc:picChg chg="mod">
          <ac:chgData name="McGown, Erin" userId="ba29ef8d-9344-44c3-8ef7-94f4fe17adfb" providerId="ADAL" clId="{0431FEED-0709-48D8-8C14-1CD11BC64DBA}" dt="2024-09-04T21:30:32.455" v="13626" actId="13244"/>
          <ac:picMkLst>
            <pc:docMk/>
            <pc:sldMk cId="3311373481" sldId="1682"/>
            <ac:picMk id="3" creationId="{5F542FAE-ABBD-602B-BC7D-3B70B9363875}"/>
          </ac:picMkLst>
        </pc:picChg>
      </pc:sldChg>
      <pc:sldChg chg="modSp mod">
        <pc:chgData name="McGown, Erin" userId="ba29ef8d-9344-44c3-8ef7-94f4fe17adfb" providerId="ADAL" clId="{0431FEED-0709-48D8-8C14-1CD11BC64DBA}" dt="2024-09-04T21:29:54.332" v="13620" actId="13244"/>
        <pc:sldMkLst>
          <pc:docMk/>
          <pc:sldMk cId="4193642773" sldId="1683"/>
        </pc:sldMkLst>
        <pc:spChg chg="mod">
          <ac:chgData name="McGown, Erin" userId="ba29ef8d-9344-44c3-8ef7-94f4fe17adfb" providerId="ADAL" clId="{0431FEED-0709-48D8-8C14-1CD11BC64DBA}" dt="2024-09-04T21:29:49.979" v="13618" actId="13244"/>
          <ac:spMkLst>
            <pc:docMk/>
            <pc:sldMk cId="4193642773" sldId="1683"/>
            <ac:spMk id="8" creationId="{99D0F85C-0741-64AB-5614-E51097F9BF2D}"/>
          </ac:spMkLst>
        </pc:spChg>
        <pc:spChg chg="mod">
          <ac:chgData name="McGown, Erin" userId="ba29ef8d-9344-44c3-8ef7-94f4fe17adfb" providerId="ADAL" clId="{0431FEED-0709-48D8-8C14-1CD11BC64DBA}" dt="2024-09-04T21:29:52.147" v="13619" actId="13244"/>
          <ac:spMkLst>
            <pc:docMk/>
            <pc:sldMk cId="4193642773" sldId="1683"/>
            <ac:spMk id="9" creationId="{95918186-2ED0-3063-E919-09095B68B491}"/>
          </ac:spMkLst>
        </pc:spChg>
        <pc:picChg chg="mod">
          <ac:chgData name="McGown, Erin" userId="ba29ef8d-9344-44c3-8ef7-94f4fe17adfb" providerId="ADAL" clId="{0431FEED-0709-48D8-8C14-1CD11BC64DBA}" dt="2024-09-04T21:29:54.332" v="13620" actId="13244"/>
          <ac:picMkLst>
            <pc:docMk/>
            <pc:sldMk cId="4193642773" sldId="1683"/>
            <ac:picMk id="3" creationId="{591B384F-6A31-9908-CE81-3D692AA9C469}"/>
          </ac:picMkLst>
        </pc:picChg>
      </pc:sldChg>
      <pc:sldChg chg="modSp mod modNotesTx">
        <pc:chgData name="McGown, Erin" userId="ba29ef8d-9344-44c3-8ef7-94f4fe17adfb" providerId="ADAL" clId="{0431FEED-0709-48D8-8C14-1CD11BC64DBA}" dt="2024-09-04T21:30:42.506" v="13629" actId="13244"/>
        <pc:sldMkLst>
          <pc:docMk/>
          <pc:sldMk cId="2180290171" sldId="1685"/>
        </pc:sldMkLst>
        <pc:spChg chg="mod">
          <ac:chgData name="McGown, Erin" userId="ba29ef8d-9344-44c3-8ef7-94f4fe17adfb" providerId="ADAL" clId="{0431FEED-0709-48D8-8C14-1CD11BC64DBA}" dt="2024-09-04T21:30:38.416" v="13627" actId="13244"/>
          <ac:spMkLst>
            <pc:docMk/>
            <pc:sldMk cId="2180290171" sldId="1685"/>
            <ac:spMk id="8" creationId="{99D0F85C-0741-64AB-5614-E51097F9BF2D}"/>
          </ac:spMkLst>
        </pc:spChg>
        <pc:spChg chg="mod">
          <ac:chgData name="McGown, Erin" userId="ba29ef8d-9344-44c3-8ef7-94f4fe17adfb" providerId="ADAL" clId="{0431FEED-0709-48D8-8C14-1CD11BC64DBA}" dt="2024-09-04T21:30:40.583" v="13628" actId="13244"/>
          <ac:spMkLst>
            <pc:docMk/>
            <pc:sldMk cId="2180290171" sldId="1685"/>
            <ac:spMk id="9" creationId="{95918186-2ED0-3063-E919-09095B68B491}"/>
          </ac:spMkLst>
        </pc:spChg>
        <pc:picChg chg="mod">
          <ac:chgData name="McGown, Erin" userId="ba29ef8d-9344-44c3-8ef7-94f4fe17adfb" providerId="ADAL" clId="{0431FEED-0709-48D8-8C14-1CD11BC64DBA}" dt="2024-09-04T21:30:42.506" v="13629" actId="13244"/>
          <ac:picMkLst>
            <pc:docMk/>
            <pc:sldMk cId="2180290171" sldId="1685"/>
            <ac:picMk id="10" creationId="{BE2ECADB-7CFB-A8E7-0E5C-195C54BAF109}"/>
          </ac:picMkLst>
        </pc:picChg>
      </pc:sldChg>
      <pc:sldChg chg="addSp delSp modSp mod">
        <pc:chgData name="McGown, Erin" userId="ba29ef8d-9344-44c3-8ef7-94f4fe17adfb" providerId="ADAL" clId="{0431FEED-0709-48D8-8C14-1CD11BC64DBA}" dt="2024-09-04T21:32:32.828" v="13649" actId="13244"/>
        <pc:sldMkLst>
          <pc:docMk/>
          <pc:sldMk cId="3429192345" sldId="1686"/>
        </pc:sldMkLst>
        <pc:spChg chg="add del mod">
          <ac:chgData name="McGown, Erin" userId="ba29ef8d-9344-44c3-8ef7-94f4fe17adfb" providerId="ADAL" clId="{0431FEED-0709-48D8-8C14-1CD11BC64DBA}" dt="2024-09-04T16:24:07.215" v="1112" actId="22"/>
          <ac:spMkLst>
            <pc:docMk/>
            <pc:sldMk cId="3429192345" sldId="1686"/>
            <ac:spMk id="3" creationId="{D6FDE4AF-E1A6-74E6-FD1E-52E49A9E0065}"/>
          </ac:spMkLst>
        </pc:spChg>
        <pc:spChg chg="add mod">
          <ac:chgData name="McGown, Erin" userId="ba29ef8d-9344-44c3-8ef7-94f4fe17adfb" providerId="ADAL" clId="{0431FEED-0709-48D8-8C14-1CD11BC64DBA}" dt="2024-09-04T21:31:59.779" v="13639" actId="13244"/>
          <ac:spMkLst>
            <pc:docMk/>
            <pc:sldMk cId="3429192345" sldId="1686"/>
            <ac:spMk id="7" creationId="{FFDF77C7-3997-96E0-F26E-DBAC8B3D744B}"/>
          </ac:spMkLst>
        </pc:spChg>
        <pc:spChg chg="mod">
          <ac:chgData name="McGown, Erin" userId="ba29ef8d-9344-44c3-8ef7-94f4fe17adfb" providerId="ADAL" clId="{0431FEED-0709-48D8-8C14-1CD11BC64DBA}" dt="2024-09-04T21:31:35.390" v="13637" actId="13244"/>
          <ac:spMkLst>
            <pc:docMk/>
            <pc:sldMk cId="3429192345" sldId="1686"/>
            <ac:spMk id="8" creationId="{99D0F85C-0741-64AB-5614-E51097F9BF2D}"/>
          </ac:spMkLst>
        </pc:spChg>
        <pc:spChg chg="mod">
          <ac:chgData name="McGown, Erin" userId="ba29ef8d-9344-44c3-8ef7-94f4fe17adfb" providerId="ADAL" clId="{0431FEED-0709-48D8-8C14-1CD11BC64DBA}" dt="2024-09-04T21:31:45.435" v="13638" actId="13244"/>
          <ac:spMkLst>
            <pc:docMk/>
            <pc:sldMk cId="3429192345" sldId="1686"/>
            <ac:spMk id="9" creationId="{95918186-2ED0-3063-E919-09095B68B491}"/>
          </ac:spMkLst>
        </pc:spChg>
        <pc:spChg chg="add mod">
          <ac:chgData name="McGown, Erin" userId="ba29ef8d-9344-44c3-8ef7-94f4fe17adfb" providerId="ADAL" clId="{0431FEED-0709-48D8-8C14-1CD11BC64DBA}" dt="2024-09-04T21:32:03.999" v="13640" actId="13244"/>
          <ac:spMkLst>
            <pc:docMk/>
            <pc:sldMk cId="3429192345" sldId="1686"/>
            <ac:spMk id="10" creationId="{4C631461-9687-DBB5-A7E9-6FE3E8988CBE}"/>
          </ac:spMkLst>
        </pc:spChg>
        <pc:spChg chg="add mod">
          <ac:chgData name="McGown, Erin" userId="ba29ef8d-9344-44c3-8ef7-94f4fe17adfb" providerId="ADAL" clId="{0431FEED-0709-48D8-8C14-1CD11BC64DBA}" dt="2024-09-04T21:32:15.099" v="13642" actId="13244"/>
          <ac:spMkLst>
            <pc:docMk/>
            <pc:sldMk cId="3429192345" sldId="1686"/>
            <ac:spMk id="12" creationId="{05393A5A-9A33-681E-7E98-5906B55B5B5C}"/>
          </ac:spMkLst>
        </pc:spChg>
        <pc:spChg chg="add mod">
          <ac:chgData name="McGown, Erin" userId="ba29ef8d-9344-44c3-8ef7-94f4fe17adfb" providerId="ADAL" clId="{0431FEED-0709-48D8-8C14-1CD11BC64DBA}" dt="2024-09-04T16:26:07.983" v="1148" actId="164"/>
          <ac:spMkLst>
            <pc:docMk/>
            <pc:sldMk cId="3429192345" sldId="1686"/>
            <ac:spMk id="14" creationId="{8E7FDCB2-9279-B874-E8B7-500423788AE1}"/>
          </ac:spMkLst>
        </pc:spChg>
        <pc:spChg chg="add mod">
          <ac:chgData name="McGown, Erin" userId="ba29ef8d-9344-44c3-8ef7-94f4fe17adfb" providerId="ADAL" clId="{0431FEED-0709-48D8-8C14-1CD11BC64DBA}" dt="2024-09-04T16:26:07.983" v="1148" actId="164"/>
          <ac:spMkLst>
            <pc:docMk/>
            <pc:sldMk cId="3429192345" sldId="1686"/>
            <ac:spMk id="15" creationId="{CEA0547D-FB0B-32BA-6E91-EBEAF422AE3A}"/>
          </ac:spMkLst>
        </pc:spChg>
        <pc:grpChg chg="add mod">
          <ac:chgData name="McGown, Erin" userId="ba29ef8d-9344-44c3-8ef7-94f4fe17adfb" providerId="ADAL" clId="{0431FEED-0709-48D8-8C14-1CD11BC64DBA}" dt="2024-09-04T21:32:32.828" v="13649" actId="13244"/>
          <ac:grpSpMkLst>
            <pc:docMk/>
            <pc:sldMk cId="3429192345" sldId="1686"/>
            <ac:grpSpMk id="16" creationId="{2EFF2594-6153-F2E9-BA11-2B15EF388940}"/>
          </ac:grpSpMkLst>
        </pc:grpChg>
        <pc:picChg chg="mod">
          <ac:chgData name="McGown, Erin" userId="ba29ef8d-9344-44c3-8ef7-94f4fe17adfb" providerId="ADAL" clId="{0431FEED-0709-48D8-8C14-1CD11BC64DBA}" dt="2024-09-04T21:03:54.160" v="7642" actId="962"/>
          <ac:picMkLst>
            <pc:docMk/>
            <pc:sldMk cId="3429192345" sldId="1686"/>
            <ac:picMk id="13" creationId="{9BFA751F-0866-E084-1EEA-DD5131AD925F}"/>
          </ac:picMkLst>
        </pc:picChg>
      </pc:sldChg>
      <pc:sldChg chg="addSp delSp modSp mod">
        <pc:chgData name="McGown, Erin" userId="ba29ef8d-9344-44c3-8ef7-94f4fe17adfb" providerId="ADAL" clId="{0431FEED-0709-48D8-8C14-1CD11BC64DBA}" dt="2024-09-04T21:41:27.344" v="13782"/>
        <pc:sldMkLst>
          <pc:docMk/>
          <pc:sldMk cId="2395195508" sldId="1687"/>
        </pc:sldMkLst>
        <pc:spChg chg="mod">
          <ac:chgData name="McGown, Erin" userId="ba29ef8d-9344-44c3-8ef7-94f4fe17adfb" providerId="ADAL" clId="{0431FEED-0709-48D8-8C14-1CD11BC64DBA}" dt="2024-09-04T21:41:15.268" v="13771"/>
          <ac:spMkLst>
            <pc:docMk/>
            <pc:sldMk cId="2395195508" sldId="1687"/>
            <ac:spMk id="8" creationId="{99D0F85C-0741-64AB-5614-E51097F9BF2D}"/>
          </ac:spMkLst>
        </pc:spChg>
        <pc:spChg chg="mod">
          <ac:chgData name="McGown, Erin" userId="ba29ef8d-9344-44c3-8ef7-94f4fe17adfb" providerId="ADAL" clId="{0431FEED-0709-48D8-8C14-1CD11BC64DBA}" dt="2024-09-04T21:41:18.183" v="13774"/>
          <ac:spMkLst>
            <pc:docMk/>
            <pc:sldMk cId="2395195508" sldId="1687"/>
            <ac:spMk id="9" creationId="{95918186-2ED0-3063-E919-09095B68B491}"/>
          </ac:spMkLst>
        </pc:spChg>
        <pc:picChg chg="del">
          <ac:chgData name="McGown, Erin" userId="ba29ef8d-9344-44c3-8ef7-94f4fe17adfb" providerId="ADAL" clId="{0431FEED-0709-48D8-8C14-1CD11BC64DBA}" dt="2024-09-04T18:36:28.766" v="1912" actId="478"/>
          <ac:picMkLst>
            <pc:docMk/>
            <pc:sldMk cId="2395195508" sldId="1687"/>
            <ac:picMk id="13" creationId="{9BFA751F-0866-E084-1EEA-DD5131AD925F}"/>
          </ac:picMkLst>
        </pc:picChg>
        <pc:picChg chg="add mod">
          <ac:chgData name="McGown, Erin" userId="ba29ef8d-9344-44c3-8ef7-94f4fe17adfb" providerId="ADAL" clId="{0431FEED-0709-48D8-8C14-1CD11BC64DBA}" dt="2024-09-04T21:41:23.920" v="13778"/>
          <ac:picMkLst>
            <pc:docMk/>
            <pc:sldMk cId="2395195508" sldId="1687"/>
            <ac:picMk id="1026" creationId="{C39EF94B-4763-24AB-F48A-3F2034D58CE2}"/>
          </ac:picMkLst>
        </pc:picChg>
        <pc:picChg chg="add mod">
          <ac:chgData name="McGown, Erin" userId="ba29ef8d-9344-44c3-8ef7-94f4fe17adfb" providerId="ADAL" clId="{0431FEED-0709-48D8-8C14-1CD11BC64DBA}" dt="2024-09-04T21:41:27.344" v="13782"/>
          <ac:picMkLst>
            <pc:docMk/>
            <pc:sldMk cId="2395195508" sldId="1687"/>
            <ac:picMk id="1027" creationId="{FE62E25F-8E75-2AB4-EC55-3DF58F89C63D}"/>
          </ac:picMkLst>
        </pc:picChg>
      </pc:sldChg>
      <pc:sldChg chg="addSp delSp modSp mod delCm modCm">
        <pc:chgData name="McGown, Erin" userId="ba29ef8d-9344-44c3-8ef7-94f4fe17adfb" providerId="ADAL" clId="{0431FEED-0709-48D8-8C14-1CD11BC64DBA}" dt="2024-09-04T21:38:35.237" v="13732"/>
        <pc:sldMkLst>
          <pc:docMk/>
          <pc:sldMk cId="357038590" sldId="1688"/>
        </pc:sldMkLst>
        <pc:spChg chg="mod">
          <ac:chgData name="McGown, Erin" userId="ba29ef8d-9344-44c3-8ef7-94f4fe17adfb" providerId="ADAL" clId="{0431FEED-0709-48D8-8C14-1CD11BC64DBA}" dt="2024-09-04T21:38:21.767" v="13723"/>
          <ac:spMkLst>
            <pc:docMk/>
            <pc:sldMk cId="357038590" sldId="1688"/>
            <ac:spMk id="8" creationId="{99D0F85C-0741-64AB-5614-E51097F9BF2D}"/>
          </ac:spMkLst>
        </pc:spChg>
        <pc:spChg chg="mod">
          <ac:chgData name="McGown, Erin" userId="ba29ef8d-9344-44c3-8ef7-94f4fe17adfb" providerId="ADAL" clId="{0431FEED-0709-48D8-8C14-1CD11BC64DBA}" dt="2024-09-04T21:38:35.237" v="13732"/>
          <ac:spMkLst>
            <pc:docMk/>
            <pc:sldMk cId="357038590" sldId="1688"/>
            <ac:spMk id="9" creationId="{95918186-2ED0-3063-E919-09095B68B491}"/>
          </ac:spMkLst>
        </pc:spChg>
        <pc:picChg chg="add mod modCrop">
          <ac:chgData name="McGown, Erin" userId="ba29ef8d-9344-44c3-8ef7-94f4fe17adfb" providerId="ADAL" clId="{0431FEED-0709-48D8-8C14-1CD11BC64DBA}" dt="2024-09-04T21:38:31.276" v="13728"/>
          <ac:picMkLst>
            <pc:docMk/>
            <pc:sldMk cId="357038590" sldId="1688"/>
            <ac:picMk id="3" creationId="{75C11DF9-5D2C-761C-2DA9-0871BAFCD851}"/>
          </ac:picMkLst>
        </pc:picChg>
        <pc:picChg chg="add del mod">
          <ac:chgData name="McGown, Erin" userId="ba29ef8d-9344-44c3-8ef7-94f4fe17adfb" providerId="ADAL" clId="{0431FEED-0709-48D8-8C14-1CD11BC64DBA}" dt="2024-09-04T18:56:10.117" v="2408" actId="478"/>
          <ac:picMkLst>
            <pc:docMk/>
            <pc:sldMk cId="357038590" sldId="1688"/>
            <ac:picMk id="4098" creationId="{B7EF6C17-D82F-7940-1875-76326D1719FD}"/>
          </ac:picMkLst>
        </pc:picChg>
        <pc:picChg chg="add del mod">
          <ac:chgData name="McGown, Erin" userId="ba29ef8d-9344-44c3-8ef7-94f4fe17adfb" providerId="ADAL" clId="{0431FEED-0709-48D8-8C14-1CD11BC64DBA}" dt="2024-09-04T18:58:01.264" v="2463" actId="478"/>
          <ac:picMkLst>
            <pc:docMk/>
            <pc:sldMk cId="357038590" sldId="1688"/>
            <ac:picMk id="4100" creationId="{C8EF0554-7A9A-3106-1EC7-376ABED45ECC}"/>
          </ac:picMkLst>
        </pc:picChg>
        <pc:extLst>
          <p:ext xmlns:p="http://schemas.openxmlformats.org/presentationml/2006/main" uri="{D6D511B9-2390-475A-947B-AFAB55BFBCF1}">
            <pc226:cmChg xmlns:pc226="http://schemas.microsoft.com/office/powerpoint/2022/06/main/command" chg="del mod">
              <pc226:chgData name="McGown, Erin" userId="ba29ef8d-9344-44c3-8ef7-94f4fe17adfb" providerId="ADAL" clId="{0431FEED-0709-48D8-8C14-1CD11BC64DBA}" dt="2024-09-04T21:13:57.161" v="10912"/>
              <pc2:cmMkLst xmlns:pc2="http://schemas.microsoft.com/office/powerpoint/2019/9/main/command">
                <pc:docMk/>
                <pc:sldMk cId="357038590" sldId="1688"/>
                <pc2:cmMk id="{B0C8A317-CE3B-40AA-80EB-CB79C4725C65}"/>
              </pc2:cmMkLst>
            </pc226:cmChg>
          </p:ext>
        </pc:extLst>
      </pc:sldChg>
      <pc:sldChg chg="delSp modSp add mod ord">
        <pc:chgData name="McGown, Erin" userId="ba29ef8d-9344-44c3-8ef7-94f4fe17adfb" providerId="ADAL" clId="{0431FEED-0709-48D8-8C14-1CD11BC64DBA}" dt="2024-09-04T21:31:23.190" v="13636" actId="13244"/>
        <pc:sldMkLst>
          <pc:docMk/>
          <pc:sldMk cId="3743338266" sldId="1689"/>
        </pc:sldMkLst>
        <pc:spChg chg="del">
          <ac:chgData name="McGown, Erin" userId="ba29ef8d-9344-44c3-8ef7-94f4fe17adfb" providerId="ADAL" clId="{0431FEED-0709-48D8-8C14-1CD11BC64DBA}" dt="2024-09-04T14:19:18.955" v="53" actId="478"/>
          <ac:spMkLst>
            <pc:docMk/>
            <pc:sldMk cId="3743338266" sldId="1689"/>
            <ac:spMk id="8" creationId="{99D0F85C-0741-64AB-5614-E51097F9BF2D}"/>
          </ac:spMkLst>
        </pc:spChg>
        <pc:spChg chg="mod">
          <ac:chgData name="McGown, Erin" userId="ba29ef8d-9344-44c3-8ef7-94f4fe17adfb" providerId="ADAL" clId="{0431FEED-0709-48D8-8C14-1CD11BC64DBA}" dt="2024-09-04T21:31:12.696" v="13635" actId="13244"/>
          <ac:spMkLst>
            <pc:docMk/>
            <pc:sldMk cId="3743338266" sldId="1689"/>
            <ac:spMk id="9" creationId="{95918186-2ED0-3063-E919-09095B68B491}"/>
          </ac:spMkLst>
        </pc:spChg>
        <pc:picChg chg="mod">
          <ac:chgData name="McGown, Erin" userId="ba29ef8d-9344-44c3-8ef7-94f4fe17adfb" providerId="ADAL" clId="{0431FEED-0709-48D8-8C14-1CD11BC64DBA}" dt="2024-09-04T21:31:23.190" v="13636" actId="13244"/>
          <ac:picMkLst>
            <pc:docMk/>
            <pc:sldMk cId="3743338266" sldId="1689"/>
            <ac:picMk id="13" creationId="{9BFA751F-0866-E084-1EEA-DD5131AD925F}"/>
          </ac:picMkLst>
        </pc:picChg>
      </pc:sldChg>
      <pc:sldChg chg="modSp add mod">
        <pc:chgData name="McGown, Erin" userId="ba29ef8d-9344-44c3-8ef7-94f4fe17adfb" providerId="ADAL" clId="{0431FEED-0709-48D8-8C14-1CD11BC64DBA}" dt="2024-09-04T21:28:50.558" v="13609" actId="13244"/>
        <pc:sldMkLst>
          <pc:docMk/>
          <pc:sldMk cId="3700135453" sldId="1690"/>
        </pc:sldMkLst>
        <pc:spChg chg="mod">
          <ac:chgData name="McGown, Erin" userId="ba29ef8d-9344-44c3-8ef7-94f4fe17adfb" providerId="ADAL" clId="{0431FEED-0709-48D8-8C14-1CD11BC64DBA}" dt="2024-09-04T21:28:37.139" v="13608" actId="13244"/>
          <ac:spMkLst>
            <pc:docMk/>
            <pc:sldMk cId="3700135453" sldId="1690"/>
            <ac:spMk id="9" creationId="{95918186-2ED0-3063-E919-09095B68B491}"/>
          </ac:spMkLst>
        </pc:spChg>
        <pc:picChg chg="mod">
          <ac:chgData name="McGown, Erin" userId="ba29ef8d-9344-44c3-8ef7-94f4fe17adfb" providerId="ADAL" clId="{0431FEED-0709-48D8-8C14-1CD11BC64DBA}" dt="2024-09-04T21:28:30.316" v="13607" actId="13244"/>
          <ac:picMkLst>
            <pc:docMk/>
            <pc:sldMk cId="3700135453" sldId="1690"/>
            <ac:picMk id="5" creationId="{3D2040A9-161C-CB79-289E-C1142CB62ED6}"/>
          </ac:picMkLst>
        </pc:picChg>
        <pc:picChg chg="mod">
          <ac:chgData name="McGown, Erin" userId="ba29ef8d-9344-44c3-8ef7-94f4fe17adfb" providerId="ADAL" clId="{0431FEED-0709-48D8-8C14-1CD11BC64DBA}" dt="2024-09-04T21:28:50.558" v="13609" actId="13244"/>
          <ac:picMkLst>
            <pc:docMk/>
            <pc:sldMk cId="3700135453" sldId="1690"/>
            <ac:picMk id="13" creationId="{9BFA751F-0866-E084-1EEA-DD5131AD925F}"/>
          </ac:picMkLst>
        </pc:picChg>
      </pc:sldChg>
      <pc:sldChg chg="modSp add mod ord">
        <pc:chgData name="McGown, Erin" userId="ba29ef8d-9344-44c3-8ef7-94f4fe17adfb" providerId="ADAL" clId="{0431FEED-0709-48D8-8C14-1CD11BC64DBA}" dt="2024-09-04T21:37:57.468" v="13710"/>
        <pc:sldMkLst>
          <pc:docMk/>
          <pc:sldMk cId="4053472656" sldId="1691"/>
        </pc:sldMkLst>
        <pc:spChg chg="mod">
          <ac:chgData name="McGown, Erin" userId="ba29ef8d-9344-44c3-8ef7-94f4fe17adfb" providerId="ADAL" clId="{0431FEED-0709-48D8-8C14-1CD11BC64DBA}" dt="2024-09-04T21:37:53.005" v="13706"/>
          <ac:spMkLst>
            <pc:docMk/>
            <pc:sldMk cId="4053472656" sldId="1691"/>
            <ac:spMk id="9" creationId="{95918186-2ED0-3063-E919-09095B68B491}"/>
          </ac:spMkLst>
        </pc:spChg>
        <pc:picChg chg="mod">
          <ac:chgData name="McGown, Erin" userId="ba29ef8d-9344-44c3-8ef7-94f4fe17adfb" providerId="ADAL" clId="{0431FEED-0709-48D8-8C14-1CD11BC64DBA}" dt="2024-09-04T21:37:57.468" v="13710"/>
          <ac:picMkLst>
            <pc:docMk/>
            <pc:sldMk cId="4053472656" sldId="1691"/>
            <ac:picMk id="13" creationId="{9BFA751F-0866-E084-1EEA-DD5131AD925F}"/>
          </ac:picMkLst>
        </pc:picChg>
      </pc:sldChg>
      <pc:sldChg chg="modSp add mod ord">
        <pc:chgData name="McGown, Erin" userId="ba29ef8d-9344-44c3-8ef7-94f4fe17adfb" providerId="ADAL" clId="{0431FEED-0709-48D8-8C14-1CD11BC64DBA}" dt="2024-09-04T21:38:48.018" v="13739"/>
        <pc:sldMkLst>
          <pc:docMk/>
          <pc:sldMk cId="3100438115" sldId="1692"/>
        </pc:sldMkLst>
        <pc:spChg chg="mod">
          <ac:chgData name="McGown, Erin" userId="ba29ef8d-9344-44c3-8ef7-94f4fe17adfb" providerId="ADAL" clId="{0431FEED-0709-48D8-8C14-1CD11BC64DBA}" dt="2024-09-04T21:38:43.783" v="13735"/>
          <ac:spMkLst>
            <pc:docMk/>
            <pc:sldMk cId="3100438115" sldId="1692"/>
            <ac:spMk id="9" creationId="{95918186-2ED0-3063-E919-09095B68B491}"/>
          </ac:spMkLst>
        </pc:spChg>
        <pc:picChg chg="mod">
          <ac:chgData name="McGown, Erin" userId="ba29ef8d-9344-44c3-8ef7-94f4fe17adfb" providerId="ADAL" clId="{0431FEED-0709-48D8-8C14-1CD11BC64DBA}" dt="2024-09-04T21:38:48.018" v="13739"/>
          <ac:picMkLst>
            <pc:docMk/>
            <pc:sldMk cId="3100438115" sldId="1692"/>
            <ac:picMk id="13" creationId="{9BFA751F-0866-E084-1EEA-DD5131AD925F}"/>
          </ac:picMkLst>
        </pc:picChg>
      </pc:sldChg>
      <pc:sldChg chg="modSp add mod ord">
        <pc:chgData name="McGown, Erin" userId="ba29ef8d-9344-44c3-8ef7-94f4fe17adfb" providerId="ADAL" clId="{0431FEED-0709-48D8-8C14-1CD11BC64DBA}" dt="2024-09-04T21:39:35.002" v="13762"/>
        <pc:sldMkLst>
          <pc:docMk/>
          <pc:sldMk cId="3451926084" sldId="1693"/>
        </pc:sldMkLst>
        <pc:spChg chg="mod">
          <ac:chgData name="McGown, Erin" userId="ba29ef8d-9344-44c3-8ef7-94f4fe17adfb" providerId="ADAL" clId="{0431FEED-0709-48D8-8C14-1CD11BC64DBA}" dt="2024-09-04T21:39:29.592" v="13758"/>
          <ac:spMkLst>
            <pc:docMk/>
            <pc:sldMk cId="3451926084" sldId="1693"/>
            <ac:spMk id="9" creationId="{95918186-2ED0-3063-E919-09095B68B491}"/>
          </ac:spMkLst>
        </pc:spChg>
        <pc:picChg chg="mod">
          <ac:chgData name="McGown, Erin" userId="ba29ef8d-9344-44c3-8ef7-94f4fe17adfb" providerId="ADAL" clId="{0431FEED-0709-48D8-8C14-1CD11BC64DBA}" dt="2024-09-04T21:39:35.002" v="13762"/>
          <ac:picMkLst>
            <pc:docMk/>
            <pc:sldMk cId="3451926084" sldId="1693"/>
            <ac:picMk id="13" creationId="{9BFA751F-0866-E084-1EEA-DD5131AD925F}"/>
          </ac:picMkLst>
        </pc:picChg>
      </pc:sldChg>
      <pc:sldChg chg="delSp modSp add mod modNotesTx">
        <pc:chgData name="McGown, Erin" userId="ba29ef8d-9344-44c3-8ef7-94f4fe17adfb" providerId="ADAL" clId="{0431FEED-0709-48D8-8C14-1CD11BC64DBA}" dt="2024-09-04T21:30:51.111" v="13631" actId="13244"/>
        <pc:sldMkLst>
          <pc:docMk/>
          <pc:sldMk cId="2309614516" sldId="1694"/>
        </pc:sldMkLst>
        <pc:spChg chg="mod">
          <ac:chgData name="McGown, Erin" userId="ba29ef8d-9344-44c3-8ef7-94f4fe17adfb" providerId="ADAL" clId="{0431FEED-0709-48D8-8C14-1CD11BC64DBA}" dt="2024-09-04T21:30:48.953" v="13630" actId="13244"/>
          <ac:spMkLst>
            <pc:docMk/>
            <pc:sldMk cId="2309614516" sldId="1694"/>
            <ac:spMk id="8" creationId="{99D0F85C-0741-64AB-5614-E51097F9BF2D}"/>
          </ac:spMkLst>
        </pc:spChg>
        <pc:spChg chg="mod">
          <ac:chgData name="McGown, Erin" userId="ba29ef8d-9344-44c3-8ef7-94f4fe17adfb" providerId="ADAL" clId="{0431FEED-0709-48D8-8C14-1CD11BC64DBA}" dt="2024-09-04T21:30:51.111" v="13631" actId="13244"/>
          <ac:spMkLst>
            <pc:docMk/>
            <pc:sldMk cId="2309614516" sldId="1694"/>
            <ac:spMk id="9" creationId="{95918186-2ED0-3063-E919-09095B68B491}"/>
          </ac:spMkLst>
        </pc:spChg>
        <pc:picChg chg="del">
          <ac:chgData name="McGown, Erin" userId="ba29ef8d-9344-44c3-8ef7-94f4fe17adfb" providerId="ADAL" clId="{0431FEED-0709-48D8-8C14-1CD11BC64DBA}" dt="2024-09-04T16:12:23.174" v="705" actId="478"/>
          <ac:picMkLst>
            <pc:docMk/>
            <pc:sldMk cId="2309614516" sldId="1694"/>
            <ac:picMk id="10" creationId="{BE2ECADB-7CFB-A8E7-0E5C-195C54BAF109}"/>
          </ac:picMkLst>
        </pc:picChg>
      </pc:sldChg>
      <pc:sldChg chg="addSp delSp modSp add mod modNotesTx">
        <pc:chgData name="McGown, Erin" userId="ba29ef8d-9344-44c3-8ef7-94f4fe17adfb" providerId="ADAL" clId="{0431FEED-0709-48D8-8C14-1CD11BC64DBA}" dt="2024-09-04T21:31:05.972" v="13634" actId="13244"/>
        <pc:sldMkLst>
          <pc:docMk/>
          <pc:sldMk cId="612574296" sldId="1695"/>
        </pc:sldMkLst>
        <pc:spChg chg="add del">
          <ac:chgData name="McGown, Erin" userId="ba29ef8d-9344-44c3-8ef7-94f4fe17adfb" providerId="ADAL" clId="{0431FEED-0709-48D8-8C14-1CD11BC64DBA}" dt="2024-09-04T16:17:50.582" v="877" actId="22"/>
          <ac:spMkLst>
            <pc:docMk/>
            <pc:sldMk cId="612574296" sldId="1695"/>
            <ac:spMk id="3" creationId="{39D71975-5A53-CE51-B504-58E8333C8D03}"/>
          </ac:spMkLst>
        </pc:spChg>
        <pc:spChg chg="mod">
          <ac:chgData name="McGown, Erin" userId="ba29ef8d-9344-44c3-8ef7-94f4fe17adfb" providerId="ADAL" clId="{0431FEED-0709-48D8-8C14-1CD11BC64DBA}" dt="2024-09-04T21:31:01.022" v="13632" actId="13244"/>
          <ac:spMkLst>
            <pc:docMk/>
            <pc:sldMk cId="612574296" sldId="1695"/>
            <ac:spMk id="8" creationId="{99D0F85C-0741-64AB-5614-E51097F9BF2D}"/>
          </ac:spMkLst>
        </pc:spChg>
        <pc:spChg chg="mod">
          <ac:chgData name="McGown, Erin" userId="ba29ef8d-9344-44c3-8ef7-94f4fe17adfb" providerId="ADAL" clId="{0431FEED-0709-48D8-8C14-1CD11BC64DBA}" dt="2024-09-04T21:31:03.428" v="13633" actId="13244"/>
          <ac:spMkLst>
            <pc:docMk/>
            <pc:sldMk cId="612574296" sldId="1695"/>
            <ac:spMk id="9" creationId="{95918186-2ED0-3063-E919-09095B68B491}"/>
          </ac:spMkLst>
        </pc:spChg>
        <pc:picChg chg="mod">
          <ac:chgData name="McGown, Erin" userId="ba29ef8d-9344-44c3-8ef7-94f4fe17adfb" providerId="ADAL" clId="{0431FEED-0709-48D8-8C14-1CD11BC64DBA}" dt="2024-09-04T21:31:05.972" v="13634" actId="13244"/>
          <ac:picMkLst>
            <pc:docMk/>
            <pc:sldMk cId="612574296" sldId="1695"/>
            <ac:picMk id="10" creationId="{BE2ECADB-7CFB-A8E7-0E5C-195C54BAF109}"/>
          </ac:picMkLst>
        </pc:picChg>
      </pc:sldChg>
      <pc:sldChg chg="addSp delSp modSp add del mod ord">
        <pc:chgData name="McGown, Erin" userId="ba29ef8d-9344-44c3-8ef7-94f4fe17adfb" providerId="ADAL" clId="{0431FEED-0709-48D8-8C14-1CD11BC64DBA}" dt="2024-09-04T20:20:35" v="7085" actId="47"/>
        <pc:sldMkLst>
          <pc:docMk/>
          <pc:sldMk cId="3113340487" sldId="1696"/>
        </pc:sldMkLst>
        <pc:spChg chg="add mod">
          <ac:chgData name="McGown, Erin" userId="ba29ef8d-9344-44c3-8ef7-94f4fe17adfb" providerId="ADAL" clId="{0431FEED-0709-48D8-8C14-1CD11BC64DBA}" dt="2024-09-04T19:29:06.841" v="3776" actId="1035"/>
          <ac:spMkLst>
            <pc:docMk/>
            <pc:sldMk cId="3113340487" sldId="1696"/>
            <ac:spMk id="3" creationId="{CD561FE4-AE71-06F0-7396-D9225B45E8B1}"/>
          </ac:spMkLst>
        </pc:spChg>
        <pc:spChg chg="mod">
          <ac:chgData name="McGown, Erin" userId="ba29ef8d-9344-44c3-8ef7-94f4fe17adfb" providerId="ADAL" clId="{0431FEED-0709-48D8-8C14-1CD11BC64DBA}" dt="2024-09-04T16:40:18.625" v="1224" actId="2711"/>
          <ac:spMkLst>
            <pc:docMk/>
            <pc:sldMk cId="3113340487" sldId="1696"/>
            <ac:spMk id="4" creationId="{FBC2998E-6354-993D-8603-B23C7FEC3A0D}"/>
          </ac:spMkLst>
        </pc:spChg>
        <pc:spChg chg="mod">
          <ac:chgData name="McGown, Erin" userId="ba29ef8d-9344-44c3-8ef7-94f4fe17adfb" providerId="ADAL" clId="{0431FEED-0709-48D8-8C14-1CD11BC64DBA}" dt="2024-09-04T16:40:18.625" v="1224" actId="2711"/>
          <ac:spMkLst>
            <pc:docMk/>
            <pc:sldMk cId="3113340487" sldId="1696"/>
            <ac:spMk id="6" creationId="{E9C266A4-80B9-84DE-16E8-453312DE13F4}"/>
          </ac:spMkLst>
        </pc:spChg>
        <pc:spChg chg="add mod">
          <ac:chgData name="McGown, Erin" userId="ba29ef8d-9344-44c3-8ef7-94f4fe17adfb" providerId="ADAL" clId="{0431FEED-0709-48D8-8C14-1CD11BC64DBA}" dt="2024-09-04T19:29:06.841" v="3776" actId="1035"/>
          <ac:spMkLst>
            <pc:docMk/>
            <pc:sldMk cId="3113340487" sldId="1696"/>
            <ac:spMk id="7" creationId="{A3159E95-BC37-516F-95F3-21A8D8D69E45}"/>
          </ac:spMkLst>
        </pc:spChg>
        <pc:spChg chg="mod">
          <ac:chgData name="McGown, Erin" userId="ba29ef8d-9344-44c3-8ef7-94f4fe17adfb" providerId="ADAL" clId="{0431FEED-0709-48D8-8C14-1CD11BC64DBA}" dt="2024-09-04T19:28:47.649" v="3761" actId="20577"/>
          <ac:spMkLst>
            <pc:docMk/>
            <pc:sldMk cId="3113340487" sldId="1696"/>
            <ac:spMk id="8" creationId="{99D0F85C-0741-64AB-5614-E51097F9BF2D}"/>
          </ac:spMkLst>
        </pc:spChg>
        <pc:spChg chg="del">
          <ac:chgData name="McGown, Erin" userId="ba29ef8d-9344-44c3-8ef7-94f4fe17adfb" providerId="ADAL" clId="{0431FEED-0709-48D8-8C14-1CD11BC64DBA}" dt="2024-09-04T16:37:26.351" v="1215" actId="478"/>
          <ac:spMkLst>
            <pc:docMk/>
            <pc:sldMk cId="3113340487" sldId="1696"/>
            <ac:spMk id="9" creationId="{95918186-2ED0-3063-E919-09095B68B491}"/>
          </ac:spMkLst>
        </pc:spChg>
        <pc:spChg chg="add mod">
          <ac:chgData name="McGown, Erin" userId="ba29ef8d-9344-44c3-8ef7-94f4fe17adfb" providerId="ADAL" clId="{0431FEED-0709-48D8-8C14-1CD11BC64DBA}" dt="2024-09-04T19:28:26.660" v="3738" actId="122"/>
          <ac:spMkLst>
            <pc:docMk/>
            <pc:sldMk cId="3113340487" sldId="1696"/>
            <ac:spMk id="13" creationId="{38CF65A6-93EB-7781-8115-8510959F7E80}"/>
          </ac:spMkLst>
        </pc:spChg>
        <pc:spChg chg="add mod">
          <ac:chgData name="McGown, Erin" userId="ba29ef8d-9344-44c3-8ef7-94f4fe17adfb" providerId="ADAL" clId="{0431FEED-0709-48D8-8C14-1CD11BC64DBA}" dt="2024-09-04T19:28:34.773" v="3750" actId="122"/>
          <ac:spMkLst>
            <pc:docMk/>
            <pc:sldMk cId="3113340487" sldId="1696"/>
            <ac:spMk id="14" creationId="{8F7E289D-974D-E9D8-F01A-C3351D48C621}"/>
          </ac:spMkLst>
        </pc:spChg>
        <pc:spChg chg="add del mod">
          <ac:chgData name="McGown, Erin" userId="ba29ef8d-9344-44c3-8ef7-94f4fe17adfb" providerId="ADAL" clId="{0431FEED-0709-48D8-8C14-1CD11BC64DBA}" dt="2024-09-04T19:28:18.173" v="3726" actId="478"/>
          <ac:spMkLst>
            <pc:docMk/>
            <pc:sldMk cId="3113340487" sldId="1696"/>
            <ac:spMk id="15" creationId="{B4E60FC3-BD87-9B08-4131-DFAF30704B2D}"/>
          </ac:spMkLst>
        </pc:spChg>
        <pc:graphicFrameChg chg="add mod">
          <ac:chgData name="McGown, Erin" userId="ba29ef8d-9344-44c3-8ef7-94f4fe17adfb" providerId="ADAL" clId="{0431FEED-0709-48D8-8C14-1CD11BC64DBA}" dt="2024-09-04T19:29:06.841" v="3776" actId="1035"/>
          <ac:graphicFrameMkLst>
            <pc:docMk/>
            <pc:sldMk cId="3113340487" sldId="1696"/>
            <ac:graphicFrameMk id="2" creationId="{A978BDC2-B4F8-3349-8EEC-90B6BB94A413}"/>
          </ac:graphicFrameMkLst>
        </pc:graphicFrameChg>
        <pc:graphicFrameChg chg="add mod">
          <ac:chgData name="McGown, Erin" userId="ba29ef8d-9344-44c3-8ef7-94f4fe17adfb" providerId="ADAL" clId="{0431FEED-0709-48D8-8C14-1CD11BC64DBA}" dt="2024-09-04T19:29:06.841" v="3776" actId="1035"/>
          <ac:graphicFrameMkLst>
            <pc:docMk/>
            <pc:sldMk cId="3113340487" sldId="1696"/>
            <ac:graphicFrameMk id="12" creationId="{155FF75D-5659-0A15-43D4-069549D10BA3}"/>
          </ac:graphicFrameMkLst>
        </pc:graphicFrameChg>
        <pc:picChg chg="mod">
          <ac:chgData name="McGown, Erin" userId="ba29ef8d-9344-44c3-8ef7-94f4fe17adfb" providerId="ADAL" clId="{0431FEED-0709-48D8-8C14-1CD11BC64DBA}" dt="2024-09-04T16:40:18.625" v="1224" actId="2711"/>
          <ac:picMkLst>
            <pc:docMk/>
            <pc:sldMk cId="3113340487" sldId="1696"/>
            <ac:picMk id="5" creationId="{3D2040A9-161C-CB79-289E-C1142CB62ED6}"/>
          </ac:picMkLst>
        </pc:picChg>
        <pc:picChg chg="del">
          <ac:chgData name="McGown, Erin" userId="ba29ef8d-9344-44c3-8ef7-94f4fe17adfb" providerId="ADAL" clId="{0431FEED-0709-48D8-8C14-1CD11BC64DBA}" dt="2024-09-04T16:37:23.373" v="1214" actId="478"/>
          <ac:picMkLst>
            <pc:docMk/>
            <pc:sldMk cId="3113340487" sldId="1696"/>
            <ac:picMk id="10" creationId="{BE2ECADB-7CFB-A8E7-0E5C-195C54BAF109}"/>
          </ac:picMkLst>
        </pc:picChg>
        <pc:picChg chg="mod">
          <ac:chgData name="McGown, Erin" userId="ba29ef8d-9344-44c3-8ef7-94f4fe17adfb" providerId="ADAL" clId="{0431FEED-0709-48D8-8C14-1CD11BC64DBA}" dt="2024-09-04T16:40:18.625" v="1224" actId="2711"/>
          <ac:picMkLst>
            <pc:docMk/>
            <pc:sldMk cId="3113340487" sldId="1696"/>
            <ac:picMk id="11" creationId="{36234BAC-6097-87FB-CB9C-6EC309F1CBB0}"/>
          </ac:picMkLst>
        </pc:picChg>
      </pc:sldChg>
      <pc:sldChg chg="addSp delSp modSp add mod">
        <pc:chgData name="McGown, Erin" userId="ba29ef8d-9344-44c3-8ef7-94f4fe17adfb" providerId="ADAL" clId="{0431FEED-0709-48D8-8C14-1CD11BC64DBA}" dt="2024-09-04T21:26:04.680" v="13298" actId="33553"/>
        <pc:sldMkLst>
          <pc:docMk/>
          <pc:sldMk cId="1684343217" sldId="1697"/>
        </pc:sldMkLst>
        <pc:spChg chg="del mod">
          <ac:chgData name="McGown, Erin" userId="ba29ef8d-9344-44c3-8ef7-94f4fe17adfb" providerId="ADAL" clId="{0431FEED-0709-48D8-8C14-1CD11BC64DBA}" dt="2024-09-04T16:53:16.427" v="1355" actId="478"/>
          <ac:spMkLst>
            <pc:docMk/>
            <pc:sldMk cId="1684343217" sldId="1697"/>
            <ac:spMk id="3" creationId="{CD561FE4-AE71-06F0-7396-D9225B45E8B1}"/>
          </ac:spMkLst>
        </pc:spChg>
        <pc:spChg chg="mod">
          <ac:chgData name="McGown, Erin" userId="ba29ef8d-9344-44c3-8ef7-94f4fe17adfb" providerId="ADAL" clId="{0431FEED-0709-48D8-8C14-1CD11BC64DBA}" dt="2024-09-04T17:24:38.557" v="1506" actId="2711"/>
          <ac:spMkLst>
            <pc:docMk/>
            <pc:sldMk cId="1684343217" sldId="1697"/>
            <ac:spMk id="6" creationId="{E9C266A4-80B9-84DE-16E8-453312DE13F4}"/>
          </ac:spMkLst>
        </pc:spChg>
        <pc:spChg chg="mod">
          <ac:chgData name="McGown, Erin" userId="ba29ef8d-9344-44c3-8ef7-94f4fe17adfb" providerId="ADAL" clId="{0431FEED-0709-48D8-8C14-1CD11BC64DBA}" dt="2024-09-04T20:18:21.913" v="7073" actId="20577"/>
          <ac:spMkLst>
            <pc:docMk/>
            <pc:sldMk cId="1684343217" sldId="1697"/>
            <ac:spMk id="7" creationId="{A3159E95-BC37-516F-95F3-21A8D8D69E45}"/>
          </ac:spMkLst>
        </pc:spChg>
        <pc:spChg chg="mod">
          <ac:chgData name="McGown, Erin" userId="ba29ef8d-9344-44c3-8ef7-94f4fe17adfb" providerId="ADAL" clId="{0431FEED-0709-48D8-8C14-1CD11BC64DBA}" dt="2024-09-04T21:26:04.680" v="13298" actId="33553"/>
          <ac:spMkLst>
            <pc:docMk/>
            <pc:sldMk cId="1684343217" sldId="1697"/>
            <ac:spMk id="8" creationId="{99D0F85C-0741-64AB-5614-E51097F9BF2D}"/>
          </ac:spMkLst>
        </pc:spChg>
        <pc:spChg chg="del mod">
          <ac:chgData name="McGown, Erin" userId="ba29ef8d-9344-44c3-8ef7-94f4fe17adfb" providerId="ADAL" clId="{0431FEED-0709-48D8-8C14-1CD11BC64DBA}" dt="2024-09-04T16:53:48.941" v="1365" actId="478"/>
          <ac:spMkLst>
            <pc:docMk/>
            <pc:sldMk cId="1684343217" sldId="1697"/>
            <ac:spMk id="13" creationId="{38CF65A6-93EB-7781-8115-8510959F7E80}"/>
          </ac:spMkLst>
        </pc:spChg>
        <pc:spChg chg="del">
          <ac:chgData name="McGown, Erin" userId="ba29ef8d-9344-44c3-8ef7-94f4fe17adfb" providerId="ADAL" clId="{0431FEED-0709-48D8-8C14-1CD11BC64DBA}" dt="2024-09-04T16:53:52.418" v="1366" actId="478"/>
          <ac:spMkLst>
            <pc:docMk/>
            <pc:sldMk cId="1684343217" sldId="1697"/>
            <ac:spMk id="14" creationId="{8F7E289D-974D-E9D8-F01A-C3351D48C621}"/>
          </ac:spMkLst>
        </pc:spChg>
        <pc:spChg chg="del">
          <ac:chgData name="McGown, Erin" userId="ba29ef8d-9344-44c3-8ef7-94f4fe17adfb" providerId="ADAL" clId="{0431FEED-0709-48D8-8C14-1CD11BC64DBA}" dt="2024-09-04T16:51:32.412" v="1345" actId="478"/>
          <ac:spMkLst>
            <pc:docMk/>
            <pc:sldMk cId="1684343217" sldId="1697"/>
            <ac:spMk id="15" creationId="{B4E60FC3-BD87-9B08-4131-DFAF30704B2D}"/>
          </ac:spMkLst>
        </pc:spChg>
        <pc:graphicFrameChg chg="del mod">
          <ac:chgData name="McGown, Erin" userId="ba29ef8d-9344-44c3-8ef7-94f4fe17adfb" providerId="ADAL" clId="{0431FEED-0709-48D8-8C14-1CD11BC64DBA}" dt="2024-09-04T21:19:21.978" v="11657" actId="478"/>
          <ac:graphicFrameMkLst>
            <pc:docMk/>
            <pc:sldMk cId="1684343217" sldId="1697"/>
            <ac:graphicFrameMk id="2" creationId="{A978BDC2-B4F8-3349-8EEC-90B6BB94A413}"/>
          </ac:graphicFrameMkLst>
        </pc:graphicFrameChg>
        <pc:graphicFrameChg chg="del">
          <ac:chgData name="McGown, Erin" userId="ba29ef8d-9344-44c3-8ef7-94f4fe17adfb" providerId="ADAL" clId="{0431FEED-0709-48D8-8C14-1CD11BC64DBA}" dt="2024-09-04T16:52:57.148" v="1350" actId="478"/>
          <ac:graphicFrameMkLst>
            <pc:docMk/>
            <pc:sldMk cId="1684343217" sldId="1697"/>
            <ac:graphicFrameMk id="12" creationId="{155FF75D-5659-0A15-43D4-069549D10BA3}"/>
          </ac:graphicFrameMkLst>
        </pc:graphicFrameChg>
        <pc:graphicFrameChg chg="add del mod topLvl modGraphic">
          <ac:chgData name="McGown, Erin" userId="ba29ef8d-9344-44c3-8ef7-94f4fe17adfb" providerId="ADAL" clId="{0431FEED-0709-48D8-8C14-1CD11BC64DBA}" dt="2024-09-04T21:21:14.428" v="12136" actId="962"/>
          <ac:graphicFrameMkLst>
            <pc:docMk/>
            <pc:sldMk cId="1684343217" sldId="1697"/>
            <ac:graphicFrameMk id="17" creationId="{D5E54082-83D1-68BF-AC31-D9A1D29360EB}"/>
          </ac:graphicFrameMkLst>
        </pc:graphicFrameChg>
        <pc:graphicFrameChg chg="add mod">
          <ac:chgData name="McGown, Erin" userId="ba29ef8d-9344-44c3-8ef7-94f4fe17adfb" providerId="ADAL" clId="{0431FEED-0709-48D8-8C14-1CD11BC64DBA}" dt="2024-09-04T20:17:09.133" v="6971" actId="1076"/>
          <ac:graphicFrameMkLst>
            <pc:docMk/>
            <pc:sldMk cId="1684343217" sldId="1697"/>
            <ac:graphicFrameMk id="22" creationId="{7FD89D34-A950-6E7D-5001-D88600C50D46}"/>
          </ac:graphicFrameMkLst>
        </pc:graphicFrameChg>
        <pc:graphicFrameChg chg="add mod modGraphic">
          <ac:chgData name="McGown, Erin" userId="ba29ef8d-9344-44c3-8ef7-94f4fe17adfb" providerId="ADAL" clId="{0431FEED-0709-48D8-8C14-1CD11BC64DBA}" dt="2024-09-04T20:17:08.314" v="6968"/>
          <ac:graphicFrameMkLst>
            <pc:docMk/>
            <pc:sldMk cId="1684343217" sldId="1697"/>
            <ac:graphicFrameMk id="23" creationId="{87E1307E-B48F-B8BC-CD69-3BEF24B1AEC7}"/>
          </ac:graphicFrameMkLst>
        </pc:graphicFrameChg>
        <pc:picChg chg="mod">
          <ac:chgData name="McGown, Erin" userId="ba29ef8d-9344-44c3-8ef7-94f4fe17adfb" providerId="ADAL" clId="{0431FEED-0709-48D8-8C14-1CD11BC64DBA}" dt="2024-09-04T17:24:38.557" v="1506" actId="2711"/>
          <ac:picMkLst>
            <pc:docMk/>
            <pc:sldMk cId="1684343217" sldId="1697"/>
            <ac:picMk id="5" creationId="{3D2040A9-161C-CB79-289E-C1142CB62ED6}"/>
          </ac:picMkLst>
        </pc:picChg>
        <pc:picChg chg="mod">
          <ac:chgData name="McGown, Erin" userId="ba29ef8d-9344-44c3-8ef7-94f4fe17adfb" providerId="ADAL" clId="{0431FEED-0709-48D8-8C14-1CD11BC64DBA}" dt="2024-09-04T17:24:38.557" v="1506" actId="2711"/>
          <ac:picMkLst>
            <pc:docMk/>
            <pc:sldMk cId="1684343217" sldId="1697"/>
            <ac:picMk id="11" creationId="{36234BAC-6097-87FB-CB9C-6EC309F1CBB0}"/>
          </ac:picMkLst>
        </pc:picChg>
        <pc:picChg chg="add del mod">
          <ac:chgData name="McGown, Erin" userId="ba29ef8d-9344-44c3-8ef7-94f4fe17adfb" providerId="ADAL" clId="{0431FEED-0709-48D8-8C14-1CD11BC64DBA}" dt="2024-09-04T20:08:41.336" v="6938" actId="478"/>
          <ac:picMkLst>
            <pc:docMk/>
            <pc:sldMk cId="1684343217" sldId="1697"/>
            <ac:picMk id="19" creationId="{2B2DA430-7AA7-9C3D-7B58-D6B6A6EF0C29}"/>
          </ac:picMkLst>
        </pc:picChg>
        <pc:picChg chg="add del mod">
          <ac:chgData name="McGown, Erin" userId="ba29ef8d-9344-44c3-8ef7-94f4fe17adfb" providerId="ADAL" clId="{0431FEED-0709-48D8-8C14-1CD11BC64DBA}" dt="2024-09-04T20:18:43.180" v="7074" actId="478"/>
          <ac:picMkLst>
            <pc:docMk/>
            <pc:sldMk cId="1684343217" sldId="1697"/>
            <ac:picMk id="21" creationId="{5EFE0E99-6D05-90F9-FD66-C283F990FB37}"/>
          </ac:picMkLst>
        </pc:picChg>
      </pc:sldChg>
      <pc:sldChg chg="delSp modSp add mod">
        <pc:chgData name="McGown, Erin" userId="ba29ef8d-9344-44c3-8ef7-94f4fe17adfb" providerId="ADAL" clId="{0431FEED-0709-48D8-8C14-1CD11BC64DBA}" dt="2024-09-04T21:26:08.400" v="13300" actId="33553"/>
        <pc:sldMkLst>
          <pc:docMk/>
          <pc:sldMk cId="2308435258" sldId="1698"/>
        </pc:sldMkLst>
        <pc:spChg chg="mod">
          <ac:chgData name="McGown, Erin" userId="ba29ef8d-9344-44c3-8ef7-94f4fe17adfb" providerId="ADAL" clId="{0431FEED-0709-48D8-8C14-1CD11BC64DBA}" dt="2024-09-04T17:05:16.096" v="1441" actId="14100"/>
          <ac:spMkLst>
            <pc:docMk/>
            <pc:sldMk cId="2308435258" sldId="1698"/>
            <ac:spMk id="7" creationId="{A3159E95-BC37-516F-95F3-21A8D8D69E45}"/>
          </ac:spMkLst>
        </pc:spChg>
        <pc:spChg chg="mod">
          <ac:chgData name="McGown, Erin" userId="ba29ef8d-9344-44c3-8ef7-94f4fe17adfb" providerId="ADAL" clId="{0431FEED-0709-48D8-8C14-1CD11BC64DBA}" dt="2024-09-04T21:26:08.400" v="13300" actId="33553"/>
          <ac:spMkLst>
            <pc:docMk/>
            <pc:sldMk cId="2308435258" sldId="1698"/>
            <ac:spMk id="8" creationId="{99D0F85C-0741-64AB-5614-E51097F9BF2D}"/>
          </ac:spMkLst>
        </pc:spChg>
        <pc:graphicFrameChg chg="del">
          <ac:chgData name="McGown, Erin" userId="ba29ef8d-9344-44c3-8ef7-94f4fe17adfb" providerId="ADAL" clId="{0431FEED-0709-48D8-8C14-1CD11BC64DBA}" dt="2024-09-04T21:21:22.953" v="12137" actId="478"/>
          <ac:graphicFrameMkLst>
            <pc:docMk/>
            <pc:sldMk cId="2308435258" sldId="1698"/>
            <ac:graphicFrameMk id="2" creationId="{A978BDC2-B4F8-3349-8EEC-90B6BB94A413}"/>
          </ac:graphicFrameMkLst>
        </pc:graphicFrameChg>
        <pc:graphicFrameChg chg="mod">
          <ac:chgData name="McGown, Erin" userId="ba29ef8d-9344-44c3-8ef7-94f4fe17adfb" providerId="ADAL" clId="{0431FEED-0709-48D8-8C14-1CD11BC64DBA}" dt="2024-09-04T21:21:45.630" v="12373" actId="962"/>
          <ac:graphicFrameMkLst>
            <pc:docMk/>
            <pc:sldMk cId="2308435258" sldId="1698"/>
            <ac:graphicFrameMk id="17" creationId="{D5E54082-83D1-68BF-AC31-D9A1D29360EB}"/>
          </ac:graphicFrameMkLst>
        </pc:graphicFrameChg>
      </pc:sldChg>
      <pc:sldChg chg="delSp modSp add mod ord">
        <pc:chgData name="McGown, Erin" userId="ba29ef8d-9344-44c3-8ef7-94f4fe17adfb" providerId="ADAL" clId="{0431FEED-0709-48D8-8C14-1CD11BC64DBA}" dt="2024-09-04T21:44:43.633" v="13842" actId="962"/>
        <pc:sldMkLst>
          <pc:docMk/>
          <pc:sldMk cId="2187398246" sldId="1699"/>
        </pc:sldMkLst>
        <pc:spChg chg="mod">
          <ac:chgData name="McGown, Erin" userId="ba29ef8d-9344-44c3-8ef7-94f4fe17adfb" providerId="ADAL" clId="{0431FEED-0709-48D8-8C14-1CD11BC64DBA}" dt="2024-09-04T21:44:42.789" v="13841" actId="962"/>
          <ac:spMkLst>
            <pc:docMk/>
            <pc:sldMk cId="2187398246" sldId="1699"/>
            <ac:spMk id="4" creationId="{FBC2998E-6354-993D-8603-B23C7FEC3A0D}"/>
          </ac:spMkLst>
        </pc:spChg>
        <pc:spChg chg="mod">
          <ac:chgData name="McGown, Erin" userId="ba29ef8d-9344-44c3-8ef7-94f4fe17adfb" providerId="ADAL" clId="{0431FEED-0709-48D8-8C14-1CD11BC64DBA}" dt="2024-09-04T21:44:43.633" v="13842" actId="962"/>
          <ac:spMkLst>
            <pc:docMk/>
            <pc:sldMk cId="2187398246" sldId="1699"/>
            <ac:spMk id="6" creationId="{E9C266A4-80B9-84DE-16E8-453312DE13F4}"/>
          </ac:spMkLst>
        </pc:spChg>
        <pc:spChg chg="mod">
          <ac:chgData name="McGown, Erin" userId="ba29ef8d-9344-44c3-8ef7-94f4fe17adfb" providerId="ADAL" clId="{0431FEED-0709-48D8-8C14-1CD11BC64DBA}" dt="2024-09-04T21:33:52.068" v="13652" actId="13244"/>
          <ac:spMkLst>
            <pc:docMk/>
            <pc:sldMk cId="2187398246" sldId="1699"/>
            <ac:spMk id="7" creationId="{A3159E95-BC37-516F-95F3-21A8D8D69E45}"/>
          </ac:spMkLst>
        </pc:spChg>
        <pc:spChg chg="mod">
          <ac:chgData name="McGown, Erin" userId="ba29ef8d-9344-44c3-8ef7-94f4fe17adfb" providerId="ADAL" clId="{0431FEED-0709-48D8-8C14-1CD11BC64DBA}" dt="2024-09-04T21:33:47.058" v="13651" actId="13244"/>
          <ac:spMkLst>
            <pc:docMk/>
            <pc:sldMk cId="2187398246" sldId="1699"/>
            <ac:spMk id="8" creationId="{99D0F85C-0741-64AB-5614-E51097F9BF2D}"/>
          </ac:spMkLst>
        </pc:spChg>
        <pc:graphicFrameChg chg="del mod">
          <ac:chgData name="McGown, Erin" userId="ba29ef8d-9344-44c3-8ef7-94f4fe17adfb" providerId="ADAL" clId="{0431FEED-0709-48D8-8C14-1CD11BC64DBA}" dt="2024-09-04T18:05:16.859" v="1555" actId="478"/>
          <ac:graphicFrameMkLst>
            <pc:docMk/>
            <pc:sldMk cId="2187398246" sldId="1699"/>
            <ac:graphicFrameMk id="2" creationId="{A978BDC2-B4F8-3349-8EEC-90B6BB94A413}"/>
          </ac:graphicFrameMkLst>
        </pc:graphicFrameChg>
        <pc:graphicFrameChg chg="mod">
          <ac:chgData name="McGown, Erin" userId="ba29ef8d-9344-44c3-8ef7-94f4fe17adfb" providerId="ADAL" clId="{0431FEED-0709-48D8-8C14-1CD11BC64DBA}" dt="2024-09-04T21:34:48.789" v="13655" actId="962"/>
          <ac:graphicFrameMkLst>
            <pc:docMk/>
            <pc:sldMk cId="2187398246" sldId="1699"/>
            <ac:graphicFrameMk id="17" creationId="{D5E54082-83D1-68BF-AC31-D9A1D29360EB}"/>
          </ac:graphicFrameMkLst>
        </pc:graphicFrameChg>
        <pc:picChg chg="mod">
          <ac:chgData name="McGown, Erin" userId="ba29ef8d-9344-44c3-8ef7-94f4fe17adfb" providerId="ADAL" clId="{0431FEED-0709-48D8-8C14-1CD11BC64DBA}" dt="2024-09-04T21:35:09.797" v="13667"/>
          <ac:picMkLst>
            <pc:docMk/>
            <pc:sldMk cId="2187398246" sldId="1699"/>
            <ac:picMk id="5" creationId="{3D2040A9-161C-CB79-289E-C1142CB62ED6}"/>
          </ac:picMkLst>
        </pc:picChg>
        <pc:picChg chg="mod">
          <ac:chgData name="McGown, Erin" userId="ba29ef8d-9344-44c3-8ef7-94f4fe17adfb" providerId="ADAL" clId="{0431FEED-0709-48D8-8C14-1CD11BC64DBA}" dt="2024-09-04T21:43:06.134" v="13834"/>
          <ac:picMkLst>
            <pc:docMk/>
            <pc:sldMk cId="2187398246" sldId="1699"/>
            <ac:picMk id="11" creationId="{36234BAC-6097-87FB-CB9C-6EC309F1CBB0}"/>
          </ac:picMkLst>
        </pc:picChg>
      </pc:sldChg>
      <pc:sldChg chg="addSp delSp modSp add mod modNotesTx">
        <pc:chgData name="McGown, Erin" userId="ba29ef8d-9344-44c3-8ef7-94f4fe17adfb" providerId="ADAL" clId="{0431FEED-0709-48D8-8C14-1CD11BC64DBA}" dt="2024-09-04T21:37:27.348" v="13696"/>
        <pc:sldMkLst>
          <pc:docMk/>
          <pc:sldMk cId="327833001" sldId="1700"/>
        </pc:sldMkLst>
        <pc:spChg chg="mod">
          <ac:chgData name="McGown, Erin" userId="ba29ef8d-9344-44c3-8ef7-94f4fe17adfb" providerId="ADAL" clId="{0431FEED-0709-48D8-8C14-1CD11BC64DBA}" dt="2024-09-04T18:27:24.760" v="1699" actId="1076"/>
          <ac:spMkLst>
            <pc:docMk/>
            <pc:sldMk cId="327833001" sldId="1700"/>
            <ac:spMk id="4" creationId="{FBC2998E-6354-993D-8603-B23C7FEC3A0D}"/>
          </ac:spMkLst>
        </pc:spChg>
        <pc:spChg chg="mod">
          <ac:chgData name="McGown, Erin" userId="ba29ef8d-9344-44c3-8ef7-94f4fe17adfb" providerId="ADAL" clId="{0431FEED-0709-48D8-8C14-1CD11BC64DBA}" dt="2024-09-04T18:27:24.760" v="1699" actId="1076"/>
          <ac:spMkLst>
            <pc:docMk/>
            <pc:sldMk cId="327833001" sldId="1700"/>
            <ac:spMk id="6" creationId="{E9C266A4-80B9-84DE-16E8-453312DE13F4}"/>
          </ac:spMkLst>
        </pc:spChg>
        <pc:spChg chg="del">
          <ac:chgData name="McGown, Erin" userId="ba29ef8d-9344-44c3-8ef7-94f4fe17adfb" providerId="ADAL" clId="{0431FEED-0709-48D8-8C14-1CD11BC64DBA}" dt="2024-09-04T18:21:42.274" v="1687" actId="478"/>
          <ac:spMkLst>
            <pc:docMk/>
            <pc:sldMk cId="327833001" sldId="1700"/>
            <ac:spMk id="7" creationId="{A3159E95-BC37-516F-95F3-21A8D8D69E45}"/>
          </ac:spMkLst>
        </pc:spChg>
        <pc:spChg chg="mod">
          <ac:chgData name="McGown, Erin" userId="ba29ef8d-9344-44c3-8ef7-94f4fe17adfb" providerId="ADAL" clId="{0431FEED-0709-48D8-8C14-1CD11BC64DBA}" dt="2024-09-04T21:37:21.993" v="13692"/>
          <ac:spMkLst>
            <pc:docMk/>
            <pc:sldMk cId="327833001" sldId="1700"/>
            <ac:spMk id="8" creationId="{99D0F85C-0741-64AB-5614-E51097F9BF2D}"/>
          </ac:spMkLst>
        </pc:spChg>
        <pc:graphicFrameChg chg="add mod">
          <ac:chgData name="McGown, Erin" userId="ba29ef8d-9344-44c3-8ef7-94f4fe17adfb" providerId="ADAL" clId="{0431FEED-0709-48D8-8C14-1CD11BC64DBA}" dt="2024-09-04T21:37:27.348" v="13696"/>
          <ac:graphicFrameMkLst>
            <pc:docMk/>
            <pc:sldMk cId="327833001" sldId="1700"/>
            <ac:graphicFrameMk id="2" creationId="{60546D76-C03B-22E4-D285-08431C4C601A}"/>
          </ac:graphicFrameMkLst>
        </pc:graphicFrameChg>
        <pc:graphicFrameChg chg="del">
          <ac:chgData name="McGown, Erin" userId="ba29ef8d-9344-44c3-8ef7-94f4fe17adfb" providerId="ADAL" clId="{0431FEED-0709-48D8-8C14-1CD11BC64DBA}" dt="2024-09-04T18:21:45.150" v="1688" actId="478"/>
          <ac:graphicFrameMkLst>
            <pc:docMk/>
            <pc:sldMk cId="327833001" sldId="1700"/>
            <ac:graphicFrameMk id="17" creationId="{D5E54082-83D1-68BF-AC31-D9A1D29360EB}"/>
          </ac:graphicFrameMkLst>
        </pc:graphicFrameChg>
        <pc:picChg chg="mod">
          <ac:chgData name="McGown, Erin" userId="ba29ef8d-9344-44c3-8ef7-94f4fe17adfb" providerId="ADAL" clId="{0431FEED-0709-48D8-8C14-1CD11BC64DBA}" dt="2024-09-04T18:27:24.760" v="1699" actId="1076"/>
          <ac:picMkLst>
            <pc:docMk/>
            <pc:sldMk cId="327833001" sldId="1700"/>
            <ac:picMk id="5" creationId="{3D2040A9-161C-CB79-289E-C1142CB62ED6}"/>
          </ac:picMkLst>
        </pc:picChg>
        <pc:picChg chg="mod">
          <ac:chgData name="McGown, Erin" userId="ba29ef8d-9344-44c3-8ef7-94f4fe17adfb" providerId="ADAL" clId="{0431FEED-0709-48D8-8C14-1CD11BC64DBA}" dt="2024-09-04T18:27:24.760" v="1699" actId="1076"/>
          <ac:picMkLst>
            <pc:docMk/>
            <pc:sldMk cId="327833001" sldId="1700"/>
            <ac:picMk id="11" creationId="{36234BAC-6097-87FB-CB9C-6EC309F1CBB0}"/>
          </ac:picMkLst>
        </pc:picChg>
      </pc:sldChg>
      <pc:sldChg chg="modSp add mod modNotesTx">
        <pc:chgData name="McGown, Erin" userId="ba29ef8d-9344-44c3-8ef7-94f4fe17adfb" providerId="ADAL" clId="{0431FEED-0709-48D8-8C14-1CD11BC64DBA}" dt="2024-09-04T21:37:45.044" v="13703"/>
        <pc:sldMkLst>
          <pc:docMk/>
          <pc:sldMk cId="543044035" sldId="1701"/>
        </pc:sldMkLst>
        <pc:spChg chg="mod">
          <ac:chgData name="McGown, Erin" userId="ba29ef8d-9344-44c3-8ef7-94f4fe17adfb" providerId="ADAL" clId="{0431FEED-0709-48D8-8C14-1CD11BC64DBA}" dt="2024-09-04T21:37:37.552" v="13699"/>
          <ac:spMkLst>
            <pc:docMk/>
            <pc:sldMk cId="543044035" sldId="1701"/>
            <ac:spMk id="8" creationId="{99D0F85C-0741-64AB-5614-E51097F9BF2D}"/>
          </ac:spMkLst>
        </pc:spChg>
        <pc:graphicFrameChg chg="mod">
          <ac:chgData name="McGown, Erin" userId="ba29ef8d-9344-44c3-8ef7-94f4fe17adfb" providerId="ADAL" clId="{0431FEED-0709-48D8-8C14-1CD11BC64DBA}" dt="2024-09-04T21:37:45.044" v="13703"/>
          <ac:graphicFrameMkLst>
            <pc:docMk/>
            <pc:sldMk cId="543044035" sldId="1701"/>
            <ac:graphicFrameMk id="2" creationId="{60546D76-C03B-22E4-D285-08431C4C601A}"/>
          </ac:graphicFrameMkLst>
        </pc:graphicFrameChg>
      </pc:sldChg>
      <pc:sldChg chg="add del">
        <pc:chgData name="McGown, Erin" userId="ba29ef8d-9344-44c3-8ef7-94f4fe17adfb" providerId="ADAL" clId="{0431FEED-0709-48D8-8C14-1CD11BC64DBA}" dt="2024-09-04T18:52:26.695" v="2314" actId="47"/>
        <pc:sldMkLst>
          <pc:docMk/>
          <pc:sldMk cId="1783511010" sldId="1702"/>
        </pc:sldMkLst>
      </pc:sldChg>
      <pc:sldChg chg="add del">
        <pc:chgData name="McGown, Erin" userId="ba29ef8d-9344-44c3-8ef7-94f4fe17adfb" providerId="ADAL" clId="{0431FEED-0709-48D8-8C14-1CD11BC64DBA}" dt="2024-09-04T18:52:24.711" v="2313" actId="47"/>
        <pc:sldMkLst>
          <pc:docMk/>
          <pc:sldMk cId="565125968" sldId="1703"/>
        </pc:sldMkLst>
      </pc:sldChg>
      <pc:sldChg chg="add del">
        <pc:chgData name="McGown, Erin" userId="ba29ef8d-9344-44c3-8ef7-94f4fe17adfb" providerId="ADAL" clId="{0431FEED-0709-48D8-8C14-1CD11BC64DBA}" dt="2024-09-04T18:52:22.925" v="2312" actId="47"/>
        <pc:sldMkLst>
          <pc:docMk/>
          <pc:sldMk cId="1735802729" sldId="1704"/>
        </pc:sldMkLst>
      </pc:sldChg>
      <pc:sldChg chg="addSp delSp modSp add mod">
        <pc:chgData name="McGown, Erin" userId="ba29ef8d-9344-44c3-8ef7-94f4fe17adfb" providerId="ADAL" clId="{0431FEED-0709-48D8-8C14-1CD11BC64DBA}" dt="2024-09-04T21:42:53.794" v="13831"/>
        <pc:sldMkLst>
          <pc:docMk/>
          <pc:sldMk cId="4146221886" sldId="1705"/>
        </pc:sldMkLst>
        <pc:spChg chg="mod">
          <ac:chgData name="McGown, Erin" userId="ba29ef8d-9344-44c3-8ef7-94f4fe17adfb" providerId="ADAL" clId="{0431FEED-0709-48D8-8C14-1CD11BC64DBA}" dt="2024-09-04T21:42:40.646" v="13826"/>
          <ac:spMkLst>
            <pc:docMk/>
            <pc:sldMk cId="4146221886" sldId="1705"/>
            <ac:spMk id="8" creationId="{99D0F85C-0741-64AB-5614-E51097F9BF2D}"/>
          </ac:spMkLst>
        </pc:spChg>
        <pc:spChg chg="mod">
          <ac:chgData name="McGown, Erin" userId="ba29ef8d-9344-44c3-8ef7-94f4fe17adfb" providerId="ADAL" clId="{0431FEED-0709-48D8-8C14-1CD11BC64DBA}" dt="2024-09-04T21:42:16.654" v="13812"/>
          <ac:spMkLst>
            <pc:docMk/>
            <pc:sldMk cId="4146221886" sldId="1705"/>
            <ac:spMk id="9" creationId="{95918186-2ED0-3063-E919-09095B68B491}"/>
          </ac:spMkLst>
        </pc:spChg>
        <pc:spChg chg="add mod">
          <ac:chgData name="McGown, Erin" userId="ba29ef8d-9344-44c3-8ef7-94f4fe17adfb" providerId="ADAL" clId="{0431FEED-0709-48D8-8C14-1CD11BC64DBA}" dt="2024-09-04T21:42:53.794" v="13831"/>
          <ac:spMkLst>
            <pc:docMk/>
            <pc:sldMk cId="4146221886" sldId="1705"/>
            <ac:spMk id="13" creationId="{877F082F-CB85-E7F4-FC6B-9647633EE5A0}"/>
          </ac:spMkLst>
        </pc:spChg>
        <pc:picChg chg="add mod">
          <ac:chgData name="McGown, Erin" userId="ba29ef8d-9344-44c3-8ef7-94f4fe17adfb" providerId="ADAL" clId="{0431FEED-0709-48D8-8C14-1CD11BC64DBA}" dt="2024-09-04T21:42:26.629" v="13820"/>
          <ac:picMkLst>
            <pc:docMk/>
            <pc:sldMk cId="4146221886" sldId="1705"/>
            <ac:picMk id="2" creationId="{3ED62D1A-77F3-C2CA-8BAB-E246A54D3889}"/>
          </ac:picMkLst>
        </pc:picChg>
        <pc:picChg chg="add mod">
          <ac:chgData name="McGown, Erin" userId="ba29ef8d-9344-44c3-8ef7-94f4fe17adfb" providerId="ADAL" clId="{0431FEED-0709-48D8-8C14-1CD11BC64DBA}" dt="2024-09-04T21:42:30.112" v="13824"/>
          <ac:picMkLst>
            <pc:docMk/>
            <pc:sldMk cId="4146221886" sldId="1705"/>
            <ac:picMk id="3" creationId="{10CD7756-9DA5-17CF-6435-3424FC959E30}"/>
          </ac:picMkLst>
        </pc:picChg>
        <pc:picChg chg="add mod">
          <ac:chgData name="McGown, Erin" userId="ba29ef8d-9344-44c3-8ef7-94f4fe17adfb" providerId="ADAL" clId="{0431FEED-0709-48D8-8C14-1CD11BC64DBA}" dt="2024-09-04T18:41:36.854" v="2013" actId="571"/>
          <ac:picMkLst>
            <pc:docMk/>
            <pc:sldMk cId="4146221886" sldId="1705"/>
            <ac:picMk id="7" creationId="{168A64BE-FBB1-507A-4A17-9CA1DF509CCB}"/>
          </ac:picMkLst>
        </pc:picChg>
        <pc:picChg chg="add mod">
          <ac:chgData name="McGown, Erin" userId="ba29ef8d-9344-44c3-8ef7-94f4fe17adfb" providerId="ADAL" clId="{0431FEED-0709-48D8-8C14-1CD11BC64DBA}" dt="2024-09-04T18:41:36.854" v="2013" actId="571"/>
          <ac:picMkLst>
            <pc:docMk/>
            <pc:sldMk cId="4146221886" sldId="1705"/>
            <ac:picMk id="10" creationId="{6F1BB9A0-9D87-5887-6990-A8223D07AE56}"/>
          </ac:picMkLst>
        </pc:picChg>
        <pc:picChg chg="del">
          <ac:chgData name="McGown, Erin" userId="ba29ef8d-9344-44c3-8ef7-94f4fe17adfb" providerId="ADAL" clId="{0431FEED-0709-48D8-8C14-1CD11BC64DBA}" dt="2024-09-04T18:40:28.298" v="1999" actId="478"/>
          <ac:picMkLst>
            <pc:docMk/>
            <pc:sldMk cId="4146221886" sldId="1705"/>
            <ac:picMk id="1026" creationId="{C39EF94B-4763-24AB-F48A-3F2034D58CE2}"/>
          </ac:picMkLst>
        </pc:picChg>
        <pc:picChg chg="del">
          <ac:chgData name="McGown, Erin" userId="ba29ef8d-9344-44c3-8ef7-94f4fe17adfb" providerId="ADAL" clId="{0431FEED-0709-48D8-8C14-1CD11BC64DBA}" dt="2024-09-04T18:40:29.663" v="2000" actId="478"/>
          <ac:picMkLst>
            <pc:docMk/>
            <pc:sldMk cId="4146221886" sldId="1705"/>
            <ac:picMk id="1027" creationId="{FE62E25F-8E75-2AB4-EC55-3DF58F89C63D}"/>
          </ac:picMkLst>
        </pc:picChg>
        <pc:picChg chg="add mod">
          <ac:chgData name="McGown, Erin" userId="ba29ef8d-9344-44c3-8ef7-94f4fe17adfb" providerId="ADAL" clId="{0431FEED-0709-48D8-8C14-1CD11BC64DBA}" dt="2024-09-04T21:42:21.673" v="13816"/>
          <ac:picMkLst>
            <pc:docMk/>
            <pc:sldMk cId="4146221886" sldId="1705"/>
            <ac:picMk id="2050" creationId="{521EBBAF-523B-6977-8797-2AAC392EC929}"/>
          </ac:picMkLst>
        </pc:picChg>
      </pc:sldChg>
      <pc:sldChg chg="addSp delSp modSp add del mod">
        <pc:chgData name="McGown, Erin" userId="ba29ef8d-9344-44c3-8ef7-94f4fe17adfb" providerId="ADAL" clId="{0431FEED-0709-48D8-8C14-1CD11BC64DBA}" dt="2024-09-04T21:41:59.661" v="13806"/>
        <pc:sldMkLst>
          <pc:docMk/>
          <pc:sldMk cId="857573668" sldId="1706"/>
        </pc:sldMkLst>
        <pc:spChg chg="mod">
          <ac:chgData name="McGown, Erin" userId="ba29ef8d-9344-44c3-8ef7-94f4fe17adfb" providerId="ADAL" clId="{0431FEED-0709-48D8-8C14-1CD11BC64DBA}" dt="2024-09-04T21:41:45.696" v="13791"/>
          <ac:spMkLst>
            <pc:docMk/>
            <pc:sldMk cId="857573668" sldId="1706"/>
            <ac:spMk id="8" creationId="{99D0F85C-0741-64AB-5614-E51097F9BF2D}"/>
          </ac:spMkLst>
        </pc:spChg>
        <pc:spChg chg="mod">
          <ac:chgData name="McGown, Erin" userId="ba29ef8d-9344-44c3-8ef7-94f4fe17adfb" providerId="ADAL" clId="{0431FEED-0709-48D8-8C14-1CD11BC64DBA}" dt="2024-09-04T21:41:48.912" v="13794"/>
          <ac:spMkLst>
            <pc:docMk/>
            <pc:sldMk cId="857573668" sldId="1706"/>
            <ac:spMk id="9" creationId="{95918186-2ED0-3063-E919-09095B68B491}"/>
          </ac:spMkLst>
        </pc:spChg>
        <pc:spChg chg="del">
          <ac:chgData name="McGown, Erin" userId="ba29ef8d-9344-44c3-8ef7-94f4fe17adfb" providerId="ADAL" clId="{0431FEED-0709-48D8-8C14-1CD11BC64DBA}" dt="2024-09-04T18:45:50.449" v="2252" actId="478"/>
          <ac:spMkLst>
            <pc:docMk/>
            <pc:sldMk cId="857573668" sldId="1706"/>
            <ac:spMk id="13" creationId="{877F082F-CB85-E7F4-FC6B-9647633EE5A0}"/>
          </ac:spMkLst>
        </pc:spChg>
        <pc:picChg chg="del">
          <ac:chgData name="McGown, Erin" userId="ba29ef8d-9344-44c3-8ef7-94f4fe17adfb" providerId="ADAL" clId="{0431FEED-0709-48D8-8C14-1CD11BC64DBA}" dt="2024-09-04T18:45:46.430" v="2250" actId="478"/>
          <ac:picMkLst>
            <pc:docMk/>
            <pc:sldMk cId="857573668" sldId="1706"/>
            <ac:picMk id="2" creationId="{3ED62D1A-77F3-C2CA-8BAB-E246A54D3889}"/>
          </ac:picMkLst>
        </pc:picChg>
        <pc:picChg chg="del">
          <ac:chgData name="McGown, Erin" userId="ba29ef8d-9344-44c3-8ef7-94f4fe17adfb" providerId="ADAL" clId="{0431FEED-0709-48D8-8C14-1CD11BC64DBA}" dt="2024-09-04T18:45:47.763" v="2251" actId="478"/>
          <ac:picMkLst>
            <pc:docMk/>
            <pc:sldMk cId="857573668" sldId="1706"/>
            <ac:picMk id="3" creationId="{10CD7756-9DA5-17CF-6435-3424FC959E30}"/>
          </ac:picMkLst>
        </pc:picChg>
        <pc:picChg chg="del">
          <ac:chgData name="McGown, Erin" userId="ba29ef8d-9344-44c3-8ef7-94f4fe17adfb" providerId="ADAL" clId="{0431FEED-0709-48D8-8C14-1CD11BC64DBA}" dt="2024-09-04T18:45:51.944" v="2253" actId="478"/>
          <ac:picMkLst>
            <pc:docMk/>
            <pc:sldMk cId="857573668" sldId="1706"/>
            <ac:picMk id="2050" creationId="{521EBBAF-523B-6977-8797-2AAC392EC929}"/>
          </ac:picMkLst>
        </pc:picChg>
        <pc:picChg chg="add mod">
          <ac:chgData name="McGown, Erin" userId="ba29ef8d-9344-44c3-8ef7-94f4fe17adfb" providerId="ADAL" clId="{0431FEED-0709-48D8-8C14-1CD11BC64DBA}" dt="2024-09-04T21:41:53.011" v="13798"/>
          <ac:picMkLst>
            <pc:docMk/>
            <pc:sldMk cId="857573668" sldId="1706"/>
            <ac:picMk id="3074" creationId="{5A1FC079-B914-616E-10E9-7EE96FA80C14}"/>
          </ac:picMkLst>
        </pc:picChg>
        <pc:picChg chg="add mod">
          <ac:chgData name="McGown, Erin" userId="ba29ef8d-9344-44c3-8ef7-94f4fe17adfb" providerId="ADAL" clId="{0431FEED-0709-48D8-8C14-1CD11BC64DBA}" dt="2024-09-04T21:41:56.590" v="13802"/>
          <ac:picMkLst>
            <pc:docMk/>
            <pc:sldMk cId="857573668" sldId="1706"/>
            <ac:picMk id="3076" creationId="{AE76B168-0ABE-7A20-2B20-001ED2F151D3}"/>
          </ac:picMkLst>
        </pc:picChg>
        <pc:picChg chg="add mod">
          <ac:chgData name="McGown, Erin" userId="ba29ef8d-9344-44c3-8ef7-94f4fe17adfb" providerId="ADAL" clId="{0431FEED-0709-48D8-8C14-1CD11BC64DBA}" dt="2024-09-04T21:41:59.661" v="13806"/>
          <ac:picMkLst>
            <pc:docMk/>
            <pc:sldMk cId="857573668" sldId="1706"/>
            <ac:picMk id="3078" creationId="{500C4EC8-3177-0884-77ED-4A2F98649A4E}"/>
          </ac:picMkLst>
        </pc:picChg>
      </pc:sldChg>
      <pc:sldChg chg="addSp delSp modSp add mod">
        <pc:chgData name="McGown, Erin" userId="ba29ef8d-9344-44c3-8ef7-94f4fe17adfb" providerId="ADAL" clId="{0431FEED-0709-48D8-8C14-1CD11BC64DBA}" dt="2024-09-04T21:38:14.880" v="13720"/>
        <pc:sldMkLst>
          <pc:docMk/>
          <pc:sldMk cId="1850513241" sldId="1707"/>
        </pc:sldMkLst>
        <pc:spChg chg="mod">
          <ac:chgData name="McGown, Erin" userId="ba29ef8d-9344-44c3-8ef7-94f4fe17adfb" providerId="ADAL" clId="{0431FEED-0709-48D8-8C14-1CD11BC64DBA}" dt="2024-09-04T21:38:05.735" v="13713"/>
          <ac:spMkLst>
            <pc:docMk/>
            <pc:sldMk cId="1850513241" sldId="1707"/>
            <ac:spMk id="8" creationId="{99D0F85C-0741-64AB-5614-E51097F9BF2D}"/>
          </ac:spMkLst>
        </pc:spChg>
        <pc:spChg chg="mod">
          <ac:chgData name="McGown, Erin" userId="ba29ef8d-9344-44c3-8ef7-94f4fe17adfb" providerId="ADAL" clId="{0431FEED-0709-48D8-8C14-1CD11BC64DBA}" dt="2024-09-04T21:38:10.563" v="13716"/>
          <ac:spMkLst>
            <pc:docMk/>
            <pc:sldMk cId="1850513241" sldId="1707"/>
            <ac:spMk id="9" creationId="{95918186-2ED0-3063-E919-09095B68B491}"/>
          </ac:spMkLst>
        </pc:spChg>
        <pc:picChg chg="add mod modCrop">
          <ac:chgData name="McGown, Erin" userId="ba29ef8d-9344-44c3-8ef7-94f4fe17adfb" providerId="ADAL" clId="{0431FEED-0709-48D8-8C14-1CD11BC64DBA}" dt="2024-09-04T21:38:14.880" v="13720"/>
          <ac:picMkLst>
            <pc:docMk/>
            <pc:sldMk cId="1850513241" sldId="1707"/>
            <ac:picMk id="2" creationId="{FF4B94B3-AB9E-FF57-4125-E0492895AB57}"/>
          </ac:picMkLst>
        </pc:picChg>
        <pc:picChg chg="del">
          <ac:chgData name="McGown, Erin" userId="ba29ef8d-9344-44c3-8ef7-94f4fe17adfb" providerId="ADAL" clId="{0431FEED-0709-48D8-8C14-1CD11BC64DBA}" dt="2024-09-04T18:48:23.500" v="2298" actId="478"/>
          <ac:picMkLst>
            <pc:docMk/>
            <pc:sldMk cId="1850513241" sldId="1707"/>
            <ac:picMk id="3074" creationId="{5A1FC079-B914-616E-10E9-7EE96FA80C14}"/>
          </ac:picMkLst>
        </pc:picChg>
        <pc:picChg chg="del">
          <ac:chgData name="McGown, Erin" userId="ba29ef8d-9344-44c3-8ef7-94f4fe17adfb" providerId="ADAL" clId="{0431FEED-0709-48D8-8C14-1CD11BC64DBA}" dt="2024-09-04T18:48:24.320" v="2299" actId="478"/>
          <ac:picMkLst>
            <pc:docMk/>
            <pc:sldMk cId="1850513241" sldId="1707"/>
            <ac:picMk id="3076" creationId="{AE76B168-0ABE-7A20-2B20-001ED2F151D3}"/>
          </ac:picMkLst>
        </pc:picChg>
        <pc:picChg chg="del">
          <ac:chgData name="McGown, Erin" userId="ba29ef8d-9344-44c3-8ef7-94f4fe17adfb" providerId="ADAL" clId="{0431FEED-0709-48D8-8C14-1CD11BC64DBA}" dt="2024-09-04T18:48:24.799" v="2300" actId="478"/>
          <ac:picMkLst>
            <pc:docMk/>
            <pc:sldMk cId="1850513241" sldId="1707"/>
            <ac:picMk id="3078" creationId="{500C4EC8-3177-0884-77ED-4A2F98649A4E}"/>
          </ac:picMkLst>
        </pc:picChg>
      </pc:sldChg>
      <pc:sldChg chg="delSp modSp add mod ord modNotesTx">
        <pc:chgData name="McGown, Erin" userId="ba29ef8d-9344-44c3-8ef7-94f4fe17adfb" providerId="ADAL" clId="{0431FEED-0709-48D8-8C14-1CD11BC64DBA}" dt="2024-09-04T21:39:51.097" v="13768"/>
        <pc:sldMkLst>
          <pc:docMk/>
          <pc:sldMk cId="2630011340" sldId="1708"/>
        </pc:sldMkLst>
        <pc:spChg chg="mod">
          <ac:chgData name="McGown, Erin" userId="ba29ef8d-9344-44c3-8ef7-94f4fe17adfb" providerId="ADAL" clId="{0431FEED-0709-48D8-8C14-1CD11BC64DBA}" dt="2024-09-04T21:39:48.558" v="13765"/>
          <ac:spMkLst>
            <pc:docMk/>
            <pc:sldMk cId="2630011340" sldId="1708"/>
            <ac:spMk id="8" creationId="{99D0F85C-0741-64AB-5614-E51097F9BF2D}"/>
          </ac:spMkLst>
        </pc:spChg>
        <pc:spChg chg="mod">
          <ac:chgData name="McGown, Erin" userId="ba29ef8d-9344-44c3-8ef7-94f4fe17adfb" providerId="ADAL" clId="{0431FEED-0709-48D8-8C14-1CD11BC64DBA}" dt="2024-09-04T21:39:51.097" v="13768"/>
          <ac:spMkLst>
            <pc:docMk/>
            <pc:sldMk cId="2630011340" sldId="1708"/>
            <ac:spMk id="9" creationId="{95918186-2ED0-3063-E919-09095B68B491}"/>
          </ac:spMkLst>
        </pc:spChg>
        <pc:picChg chg="del">
          <ac:chgData name="McGown, Erin" userId="ba29ef8d-9344-44c3-8ef7-94f4fe17adfb" providerId="ADAL" clId="{0431FEED-0709-48D8-8C14-1CD11BC64DBA}" dt="2024-09-04T19:15:14.936" v="2858" actId="478"/>
          <ac:picMkLst>
            <pc:docMk/>
            <pc:sldMk cId="2630011340" sldId="1708"/>
            <ac:picMk id="3" creationId="{591B384F-6A31-9908-CE81-3D692AA9C469}"/>
          </ac:picMkLst>
        </pc:picChg>
      </pc:sldChg>
      <pc:sldChg chg="modSp add mod ord">
        <pc:chgData name="McGown, Erin" userId="ba29ef8d-9344-44c3-8ef7-94f4fe17adfb" providerId="ADAL" clId="{0431FEED-0709-48D8-8C14-1CD11BC64DBA}" dt="2024-09-04T21:41:39.658" v="13788"/>
        <pc:sldMkLst>
          <pc:docMk/>
          <pc:sldMk cId="2538831220" sldId="1709"/>
        </pc:sldMkLst>
        <pc:spChg chg="mod">
          <ac:chgData name="McGown, Erin" userId="ba29ef8d-9344-44c3-8ef7-94f4fe17adfb" providerId="ADAL" clId="{0431FEED-0709-48D8-8C14-1CD11BC64DBA}" dt="2024-09-04T21:41:36.868" v="13785"/>
          <ac:spMkLst>
            <pc:docMk/>
            <pc:sldMk cId="2538831220" sldId="1709"/>
            <ac:spMk id="8" creationId="{99D0F85C-0741-64AB-5614-E51097F9BF2D}"/>
          </ac:spMkLst>
        </pc:spChg>
        <pc:spChg chg="mod">
          <ac:chgData name="McGown, Erin" userId="ba29ef8d-9344-44c3-8ef7-94f4fe17adfb" providerId="ADAL" clId="{0431FEED-0709-48D8-8C14-1CD11BC64DBA}" dt="2024-09-04T21:41:39.658" v="13788"/>
          <ac:spMkLst>
            <pc:docMk/>
            <pc:sldMk cId="2538831220" sldId="1709"/>
            <ac:spMk id="9" creationId="{95918186-2ED0-3063-E919-09095B68B491}"/>
          </ac:spMkLst>
        </pc:spChg>
      </pc:sldChg>
      <pc:sldChg chg="modSp add mod ord modNotesTx">
        <pc:chgData name="McGown, Erin" userId="ba29ef8d-9344-44c3-8ef7-94f4fe17adfb" providerId="ADAL" clId="{0431FEED-0709-48D8-8C14-1CD11BC64DBA}" dt="2024-09-04T21:39:21.422" v="13755"/>
        <pc:sldMkLst>
          <pc:docMk/>
          <pc:sldMk cId="1569009722" sldId="1710"/>
        </pc:sldMkLst>
        <pc:spChg chg="mod">
          <ac:chgData name="McGown, Erin" userId="ba29ef8d-9344-44c3-8ef7-94f4fe17adfb" providerId="ADAL" clId="{0431FEED-0709-48D8-8C14-1CD11BC64DBA}" dt="2024-09-04T21:39:18.009" v="13752"/>
          <ac:spMkLst>
            <pc:docMk/>
            <pc:sldMk cId="1569009722" sldId="1710"/>
            <ac:spMk id="8" creationId="{99D0F85C-0741-64AB-5614-E51097F9BF2D}"/>
          </ac:spMkLst>
        </pc:spChg>
        <pc:spChg chg="mod">
          <ac:chgData name="McGown, Erin" userId="ba29ef8d-9344-44c3-8ef7-94f4fe17adfb" providerId="ADAL" clId="{0431FEED-0709-48D8-8C14-1CD11BC64DBA}" dt="2024-09-04T21:39:21.422" v="13755"/>
          <ac:spMkLst>
            <pc:docMk/>
            <pc:sldMk cId="1569009722" sldId="1710"/>
            <ac:spMk id="9" creationId="{95918186-2ED0-3063-E919-09095B68B491}"/>
          </ac:spMkLst>
        </pc:spChg>
      </pc:sldChg>
      <pc:sldChg chg="addSp modSp add mod">
        <pc:chgData name="McGown, Erin" userId="ba29ef8d-9344-44c3-8ef7-94f4fe17adfb" providerId="ADAL" clId="{0431FEED-0709-48D8-8C14-1CD11BC64DBA}" dt="2024-09-04T21:39:10.449" v="13749"/>
        <pc:sldMkLst>
          <pc:docMk/>
          <pc:sldMk cId="745556684" sldId="1711"/>
        </pc:sldMkLst>
        <pc:spChg chg="add mod">
          <ac:chgData name="McGown, Erin" userId="ba29ef8d-9344-44c3-8ef7-94f4fe17adfb" providerId="ADAL" clId="{0431FEED-0709-48D8-8C14-1CD11BC64DBA}" dt="2024-09-04T21:39:10.449" v="13749"/>
          <ac:spMkLst>
            <pc:docMk/>
            <pc:sldMk cId="745556684" sldId="1711"/>
            <ac:spMk id="2" creationId="{E0904A49-FD0D-BFDD-9414-346BC228E102}"/>
          </ac:spMkLst>
        </pc:spChg>
        <pc:spChg chg="mod">
          <ac:chgData name="McGown, Erin" userId="ba29ef8d-9344-44c3-8ef7-94f4fe17adfb" providerId="ADAL" clId="{0431FEED-0709-48D8-8C14-1CD11BC64DBA}" dt="2024-09-04T21:39:01.680" v="13742"/>
          <ac:spMkLst>
            <pc:docMk/>
            <pc:sldMk cId="745556684" sldId="1711"/>
            <ac:spMk id="8" creationId="{99D0F85C-0741-64AB-5614-E51097F9BF2D}"/>
          </ac:spMkLst>
        </pc:spChg>
        <pc:spChg chg="mod">
          <ac:chgData name="McGown, Erin" userId="ba29ef8d-9344-44c3-8ef7-94f4fe17adfb" providerId="ADAL" clId="{0431FEED-0709-48D8-8C14-1CD11BC64DBA}" dt="2024-09-04T21:39:06.351" v="13745"/>
          <ac:spMkLst>
            <pc:docMk/>
            <pc:sldMk cId="745556684" sldId="1711"/>
            <ac:spMk id="9" creationId="{95918186-2ED0-3063-E919-09095B68B491}"/>
          </ac:spMkLst>
        </pc:spChg>
      </pc:sldChg>
      <pc:sldChg chg="modSp add mod ord">
        <pc:chgData name="McGown, Erin" userId="ba29ef8d-9344-44c3-8ef7-94f4fe17adfb" providerId="ADAL" clId="{0431FEED-0709-48D8-8C14-1CD11BC64DBA}" dt="2024-09-04T21:35:47.035" v="13673"/>
        <pc:sldMkLst>
          <pc:docMk/>
          <pc:sldMk cId="3802487911" sldId="1712"/>
        </pc:sldMkLst>
        <pc:spChg chg="mod">
          <ac:chgData name="McGown, Erin" userId="ba29ef8d-9344-44c3-8ef7-94f4fe17adfb" providerId="ADAL" clId="{0431FEED-0709-48D8-8C14-1CD11BC64DBA}" dt="2024-09-04T21:35:43.740" v="13670"/>
          <ac:spMkLst>
            <pc:docMk/>
            <pc:sldMk cId="3802487911" sldId="1712"/>
            <ac:spMk id="8" creationId="{99D0F85C-0741-64AB-5614-E51097F9BF2D}"/>
          </ac:spMkLst>
        </pc:spChg>
        <pc:spChg chg="mod">
          <ac:chgData name="McGown, Erin" userId="ba29ef8d-9344-44c3-8ef7-94f4fe17adfb" providerId="ADAL" clId="{0431FEED-0709-48D8-8C14-1CD11BC64DBA}" dt="2024-09-04T21:35:47.035" v="13673"/>
          <ac:spMkLst>
            <pc:docMk/>
            <pc:sldMk cId="3802487911" sldId="1712"/>
            <ac:spMk id="9" creationId="{95918186-2ED0-3063-E919-09095B68B491}"/>
          </ac:spMkLst>
        </pc:spChg>
      </pc:sldChg>
      <pc:sldChg chg="addSp delSp modSp add mod">
        <pc:chgData name="McGown, Erin" userId="ba29ef8d-9344-44c3-8ef7-94f4fe17adfb" providerId="ADAL" clId="{0431FEED-0709-48D8-8C14-1CD11BC64DBA}" dt="2024-09-04T21:26:06.349" v="13299" actId="33553"/>
        <pc:sldMkLst>
          <pc:docMk/>
          <pc:sldMk cId="2166471734" sldId="1713"/>
        </pc:sldMkLst>
        <pc:spChg chg="mod">
          <ac:chgData name="McGown, Erin" userId="ba29ef8d-9344-44c3-8ef7-94f4fe17adfb" providerId="ADAL" clId="{0431FEED-0709-48D8-8C14-1CD11BC64DBA}" dt="2024-09-04T21:26:06.349" v="13299" actId="33553"/>
          <ac:spMkLst>
            <pc:docMk/>
            <pc:sldMk cId="2166471734" sldId="1713"/>
            <ac:spMk id="8" creationId="{99D0F85C-0741-64AB-5614-E51097F9BF2D}"/>
          </ac:spMkLst>
        </pc:spChg>
        <pc:graphicFrameChg chg="del">
          <ac:chgData name="McGown, Erin" userId="ba29ef8d-9344-44c3-8ef7-94f4fe17adfb" providerId="ADAL" clId="{0431FEED-0709-48D8-8C14-1CD11BC64DBA}" dt="2024-09-04T21:19:45.338" v="11658" actId="478"/>
          <ac:graphicFrameMkLst>
            <pc:docMk/>
            <pc:sldMk cId="2166471734" sldId="1713"/>
            <ac:graphicFrameMk id="2" creationId="{A978BDC2-B4F8-3349-8EEC-90B6BB94A413}"/>
          </ac:graphicFrameMkLst>
        </pc:graphicFrameChg>
        <pc:graphicFrameChg chg="add del mod">
          <ac:chgData name="McGown, Erin" userId="ba29ef8d-9344-44c3-8ef7-94f4fe17adfb" providerId="ADAL" clId="{0431FEED-0709-48D8-8C14-1CD11BC64DBA}" dt="2024-09-04T21:20:11.060" v="11836" actId="962"/>
          <ac:graphicFrameMkLst>
            <pc:docMk/>
            <pc:sldMk cId="2166471734" sldId="1713"/>
            <ac:graphicFrameMk id="17" creationId="{D5E54082-83D1-68BF-AC31-D9A1D29360E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68107089849652E-2"/>
          <c:y val="0.19932854440644249"/>
          <c:w val="0.96146378582030068"/>
          <c:h val="0.71154623055196431"/>
        </c:manualLayout>
      </c:layout>
      <c:barChart>
        <c:barDir val="col"/>
        <c:grouping val="clustered"/>
        <c:varyColors val="0"/>
        <c:ser>
          <c:idx val="0"/>
          <c:order val="0"/>
          <c:tx>
            <c:strRef>
              <c:f>Sheet1!$B$1</c:f>
              <c:strCache>
                <c:ptCount val="1"/>
                <c:pt idx="0">
                  <c:v>Applicants</c:v>
                </c:pt>
              </c:strCache>
            </c:strRef>
          </c:tx>
          <c:spPr>
            <a:solidFill>
              <a:schemeClr val="accent1"/>
            </a:solidFill>
            <a:ln>
              <a:noFill/>
            </a:ln>
            <a:effectLst/>
          </c:spPr>
          <c:invertIfNegative val="0"/>
          <c:dLbls>
            <c:dLbl>
              <c:idx val="0"/>
              <c:tx>
                <c:rich>
                  <a:bodyPr/>
                  <a:lstStyle/>
                  <a:p>
                    <a:fld id="{628DC793-469F-4381-BE01-130AB29F3C4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3E-4394-87BC-E6CB96C52222}"/>
                </c:ext>
              </c:extLst>
            </c:dLbl>
            <c:dLbl>
              <c:idx val="1"/>
              <c:tx>
                <c:rich>
                  <a:bodyPr/>
                  <a:lstStyle/>
                  <a:p>
                    <a:fld id="{60032311-DCB3-46D7-84B8-83E69A56CEC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83E-4394-87BC-E6CB96C52222}"/>
                </c:ext>
              </c:extLst>
            </c:dLbl>
            <c:dLbl>
              <c:idx val="2"/>
              <c:tx>
                <c:rich>
                  <a:bodyPr/>
                  <a:lstStyle/>
                  <a:p>
                    <a:fld id="{A2AAC431-F68B-48C1-A4BF-15FFCDCDE6A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83E-4394-87BC-E6CB96C52222}"/>
                </c:ext>
              </c:extLst>
            </c:dLbl>
            <c:dLbl>
              <c:idx val="3"/>
              <c:tx>
                <c:rich>
                  <a:bodyPr/>
                  <a:lstStyle/>
                  <a:p>
                    <a:fld id="{4631BE0E-CD27-497B-B769-FF2BF902F22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83E-4394-87BC-E6CB96C52222}"/>
                </c:ext>
              </c:extLst>
            </c:dLbl>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State</c:v>
                </c:pt>
                <c:pt idx="1">
                  <c:v>Tribal (+Consortia)</c:v>
                </c:pt>
                <c:pt idx="2">
                  <c:v>Territorial</c:v>
                </c:pt>
                <c:pt idx="3">
                  <c:v>Other</c:v>
                </c:pt>
              </c:strCache>
            </c:strRef>
          </c:cat>
          <c:val>
            <c:numRef>
              <c:f>Sheet1!$B$2:$B$5</c:f>
              <c:numCache>
                <c:formatCode>General</c:formatCode>
                <c:ptCount val="4"/>
                <c:pt idx="0">
                  <c:v>53</c:v>
                </c:pt>
                <c:pt idx="1">
                  <c:v>40</c:v>
                </c:pt>
                <c:pt idx="2">
                  <c:v>2</c:v>
                </c:pt>
                <c:pt idx="3">
                  <c:v>5</c:v>
                </c:pt>
              </c:numCache>
            </c:numRef>
          </c:val>
          <c:extLst>
            <c:ext xmlns:c16="http://schemas.microsoft.com/office/drawing/2014/chart" uri="{C3380CC4-5D6E-409C-BE32-E72D297353CC}">
              <c16:uniqueId val="{00000000-683E-4394-87BC-E6CB96C52222}"/>
            </c:ext>
          </c:extLst>
        </c:ser>
        <c:ser>
          <c:idx val="1"/>
          <c:order val="1"/>
          <c:tx>
            <c:strRef>
              <c:f>Sheet1!$C$1</c:f>
              <c:strCache>
                <c:ptCount val="1"/>
                <c:pt idx="0">
                  <c:v>Grantees</c:v>
                </c:pt>
              </c:strCache>
            </c:strRef>
          </c:tx>
          <c:spPr>
            <a:solidFill>
              <a:schemeClr val="accent2"/>
            </a:solidFill>
            <a:ln>
              <a:noFill/>
            </a:ln>
            <a:effectLst/>
          </c:spPr>
          <c:invertIfNegative val="0"/>
          <c:dLbls>
            <c:dLbl>
              <c:idx val="0"/>
              <c:tx>
                <c:rich>
                  <a:bodyPr/>
                  <a:lstStyle/>
                  <a:p>
                    <a:fld id="{885CFB70-55A3-44B6-86B8-F04E22CEAB6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83E-4394-87BC-E6CB96C52222}"/>
                </c:ext>
              </c:extLst>
            </c:dLbl>
            <c:dLbl>
              <c:idx val="1"/>
              <c:tx>
                <c:rich>
                  <a:bodyPr/>
                  <a:lstStyle/>
                  <a:p>
                    <a:fld id="{529B8A64-A6BC-4997-B421-B0886089B3D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83E-4394-87BC-E6CB96C52222}"/>
                </c:ext>
              </c:extLst>
            </c:dLbl>
            <c:dLbl>
              <c:idx val="2"/>
              <c:tx>
                <c:rich>
                  <a:bodyPr/>
                  <a:lstStyle/>
                  <a:p>
                    <a:fld id="{0AD2AC0E-FF4E-485A-B896-26DCD0B6F70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83E-4394-87BC-E6CB96C52222}"/>
                </c:ext>
              </c:extLst>
            </c:dLbl>
            <c:dLbl>
              <c:idx val="3"/>
              <c:tx>
                <c:rich>
                  <a:bodyPr/>
                  <a:lstStyle/>
                  <a:p>
                    <a:fld id="{AFB8BF0B-02D2-4703-AA72-49FEE9710EE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83E-4394-87BC-E6CB96C52222}"/>
                </c:ext>
              </c:extLst>
            </c:dLbl>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State</c:v>
                </c:pt>
                <c:pt idx="1">
                  <c:v>Tribal (+Consortia)</c:v>
                </c:pt>
                <c:pt idx="2">
                  <c:v>Territorial</c:v>
                </c:pt>
                <c:pt idx="3">
                  <c:v>Other</c:v>
                </c:pt>
              </c:strCache>
            </c:strRef>
          </c:cat>
          <c:val>
            <c:numRef>
              <c:f>Sheet1!$C$2:$C$5</c:f>
              <c:numCache>
                <c:formatCode>General</c:formatCode>
                <c:ptCount val="4"/>
                <c:pt idx="0">
                  <c:v>53</c:v>
                </c:pt>
                <c:pt idx="1">
                  <c:v>41</c:v>
                </c:pt>
                <c:pt idx="2">
                  <c:v>3</c:v>
                </c:pt>
                <c:pt idx="3">
                  <c:v>3</c:v>
                </c:pt>
              </c:numCache>
            </c:numRef>
          </c:val>
          <c:extLst>
            <c:ext xmlns:c16="http://schemas.microsoft.com/office/drawing/2014/chart" uri="{C3380CC4-5D6E-409C-BE32-E72D297353CC}">
              <c16:uniqueId val="{00000001-683E-4394-87BC-E6CB96C52222}"/>
            </c:ext>
          </c:extLst>
        </c:ser>
        <c:dLbls>
          <c:dLblPos val="outEnd"/>
          <c:showLegendKey val="0"/>
          <c:showVal val="1"/>
          <c:showCatName val="0"/>
          <c:showSerName val="0"/>
          <c:showPercent val="0"/>
          <c:showBubbleSize val="0"/>
        </c:dLbls>
        <c:gapWidth val="444"/>
        <c:overlap val="-90"/>
        <c:axId val="960477903"/>
        <c:axId val="960476943"/>
      </c:barChart>
      <c:catAx>
        <c:axId val="9604779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Avenir Next LT Pro" panose="020B0504020202020204" pitchFamily="34" charset="0"/>
                <a:ea typeface="+mn-ea"/>
                <a:cs typeface="+mn-cs"/>
              </a:defRPr>
            </a:pPr>
            <a:endParaRPr lang="en-US"/>
          </a:p>
        </c:txPr>
        <c:crossAx val="960476943"/>
        <c:crosses val="autoZero"/>
        <c:auto val="1"/>
        <c:lblAlgn val="ctr"/>
        <c:lblOffset val="100"/>
        <c:noMultiLvlLbl val="0"/>
      </c:catAx>
      <c:valAx>
        <c:axId val="960476943"/>
        <c:scaling>
          <c:orientation val="minMax"/>
        </c:scaling>
        <c:delete val="1"/>
        <c:axPos val="l"/>
        <c:numFmt formatCode="General" sourceLinked="1"/>
        <c:majorTickMark val="none"/>
        <c:minorTickMark val="none"/>
        <c:tickLblPos val="nextTo"/>
        <c:crossAx val="960477903"/>
        <c:crosses val="autoZero"/>
        <c:crossBetween val="between"/>
      </c:valAx>
      <c:spPr>
        <a:noFill/>
        <a:ln>
          <a:noFill/>
        </a:ln>
        <a:effectLst/>
      </c:spPr>
    </c:plotArea>
    <c:legend>
      <c:legendPos val="t"/>
      <c:layout>
        <c:manualLayout>
          <c:xMode val="edge"/>
          <c:yMode val="edge"/>
          <c:x val="0.26617255534684453"/>
          <c:y val="9.2896002413989209E-2"/>
          <c:w val="0.42334651849303817"/>
          <c:h val="7.579748861255494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68107089849652E-2"/>
          <c:y val="0.19932854440644249"/>
          <c:w val="0.96146378582030068"/>
          <c:h val="0.71154623055196431"/>
        </c:manualLayout>
      </c:layout>
      <c:barChart>
        <c:barDir val="col"/>
        <c:grouping val="clustered"/>
        <c:varyColors val="0"/>
        <c:ser>
          <c:idx val="0"/>
          <c:order val="0"/>
          <c:tx>
            <c:strRef>
              <c:f>Sheet1!$B$1</c:f>
              <c:strCache>
                <c:ptCount val="1"/>
                <c:pt idx="0">
                  <c:v>Applications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FY24</c:v>
                </c:pt>
                <c:pt idx="1">
                  <c:v>FY23</c:v>
                </c:pt>
                <c:pt idx="2">
                  <c:v>FY22</c:v>
                </c:pt>
                <c:pt idx="3">
                  <c:v>FY21</c:v>
                </c:pt>
                <c:pt idx="4">
                  <c:v>FY20</c:v>
                </c:pt>
              </c:strCache>
            </c:strRef>
          </c:cat>
          <c:val>
            <c:numRef>
              <c:f>Sheet1!$B$2:$B$6</c:f>
              <c:numCache>
                <c:formatCode>General</c:formatCode>
                <c:ptCount val="5"/>
                <c:pt idx="0">
                  <c:v>38</c:v>
                </c:pt>
                <c:pt idx="1">
                  <c:v>50</c:v>
                </c:pt>
                <c:pt idx="2">
                  <c:v>38</c:v>
                </c:pt>
                <c:pt idx="3">
                  <c:v>53</c:v>
                </c:pt>
                <c:pt idx="4">
                  <c:v>34</c:v>
                </c:pt>
              </c:numCache>
            </c:numRef>
          </c:val>
          <c:extLst>
            <c:ext xmlns:c16="http://schemas.microsoft.com/office/drawing/2014/chart" uri="{C3380CC4-5D6E-409C-BE32-E72D297353CC}">
              <c16:uniqueId val="{00000000-683E-4394-87BC-E6CB96C52222}"/>
            </c:ext>
          </c:extLst>
        </c:ser>
        <c:ser>
          <c:idx val="1"/>
          <c:order val="1"/>
          <c:tx>
            <c:strRef>
              <c:f>Sheet1!$C$1</c:f>
              <c:strCache>
                <c:ptCount val="1"/>
                <c:pt idx="0">
                  <c:v>Awards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FY24</c:v>
                </c:pt>
                <c:pt idx="1">
                  <c:v>FY23</c:v>
                </c:pt>
                <c:pt idx="2">
                  <c:v>FY22</c:v>
                </c:pt>
                <c:pt idx="3">
                  <c:v>FY21</c:v>
                </c:pt>
                <c:pt idx="4">
                  <c:v>FY20</c:v>
                </c:pt>
              </c:strCache>
            </c:strRef>
          </c:cat>
          <c:val>
            <c:numRef>
              <c:f>Sheet1!$C$2:$C$6</c:f>
              <c:numCache>
                <c:formatCode>General</c:formatCode>
                <c:ptCount val="5"/>
                <c:pt idx="0">
                  <c:v>32</c:v>
                </c:pt>
                <c:pt idx="1">
                  <c:v>37</c:v>
                </c:pt>
                <c:pt idx="2">
                  <c:v>33</c:v>
                </c:pt>
                <c:pt idx="3">
                  <c:v>45</c:v>
                </c:pt>
                <c:pt idx="4">
                  <c:v>32</c:v>
                </c:pt>
              </c:numCache>
            </c:numRef>
          </c:val>
          <c:extLst>
            <c:ext xmlns:c16="http://schemas.microsoft.com/office/drawing/2014/chart" uri="{C3380CC4-5D6E-409C-BE32-E72D297353CC}">
              <c16:uniqueId val="{00000001-683E-4394-87BC-E6CB96C52222}"/>
            </c:ext>
          </c:extLst>
        </c:ser>
        <c:dLbls>
          <c:dLblPos val="outEnd"/>
          <c:showLegendKey val="0"/>
          <c:showVal val="1"/>
          <c:showCatName val="0"/>
          <c:showSerName val="0"/>
          <c:showPercent val="0"/>
          <c:showBubbleSize val="0"/>
        </c:dLbls>
        <c:gapWidth val="444"/>
        <c:overlap val="-90"/>
        <c:axId val="960477903"/>
        <c:axId val="960476943"/>
      </c:barChart>
      <c:catAx>
        <c:axId val="9604779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Avenir Next LT Pro" panose="020B0504020202020204" pitchFamily="34" charset="0"/>
                <a:ea typeface="+mn-ea"/>
                <a:cs typeface="+mn-cs"/>
              </a:defRPr>
            </a:pPr>
            <a:endParaRPr lang="en-US"/>
          </a:p>
        </c:txPr>
        <c:crossAx val="960476943"/>
        <c:crosses val="autoZero"/>
        <c:auto val="1"/>
        <c:lblAlgn val="ctr"/>
        <c:lblOffset val="100"/>
        <c:noMultiLvlLbl val="0"/>
      </c:catAx>
      <c:valAx>
        <c:axId val="960476943"/>
        <c:scaling>
          <c:orientation val="minMax"/>
        </c:scaling>
        <c:delete val="1"/>
        <c:axPos val="l"/>
        <c:numFmt formatCode="General" sourceLinked="1"/>
        <c:majorTickMark val="none"/>
        <c:minorTickMark val="none"/>
        <c:tickLblPos val="nextTo"/>
        <c:crossAx val="960477903"/>
        <c:crosses val="autoZero"/>
        <c:crossBetween val="between"/>
      </c:valAx>
      <c:spPr>
        <a:noFill/>
        <a:ln>
          <a:noFill/>
        </a:ln>
        <a:effectLst/>
      </c:spPr>
    </c:plotArea>
    <c:legend>
      <c:legendPos val="t"/>
      <c:layout>
        <c:manualLayout>
          <c:xMode val="edge"/>
          <c:yMode val="edge"/>
          <c:x val="0.26617255534684453"/>
          <c:y val="9.2896002413989209E-2"/>
          <c:w val="0.42804451608569716"/>
          <c:h val="7.579748861255494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68107089849652E-2"/>
          <c:y val="9.1796052642858963E-2"/>
          <c:w val="0.96146378582030068"/>
          <c:h val="0.81383752490091699"/>
        </c:manualLayout>
      </c:layout>
      <c:lineChart>
        <c:grouping val="standard"/>
        <c:varyColors val="0"/>
        <c:ser>
          <c:idx val="0"/>
          <c:order val="0"/>
          <c:tx>
            <c:strRef>
              <c:f>Sheet1!$B$1</c:f>
              <c:strCache>
                <c:ptCount val="1"/>
                <c:pt idx="0">
                  <c:v>Average Award Amount</c:v>
                </c:pt>
              </c:strCache>
            </c:strRef>
          </c:tx>
          <c:spPr>
            <a:ln w="31750" cap="rnd">
              <a:solidFill>
                <a:schemeClr val="accent1"/>
              </a:solidFill>
              <a:round/>
            </a:ln>
            <a:effectLst/>
          </c:spPr>
          <c:marker>
            <c:symbol val="none"/>
          </c:marker>
          <c:dLbls>
            <c:dLbl>
              <c:idx val="0"/>
              <c:layout>
                <c:manualLayout>
                  <c:x val="-7.5767520978030939E-2"/>
                  <c:y val="-8.8222133418026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26-49BC-B011-8B2C41B287DB}"/>
                </c:ext>
              </c:extLst>
            </c:dLbl>
            <c:dLbl>
              <c:idx val="1"/>
              <c:layout>
                <c:manualLayout>
                  <c:x val="-7.40158748789536E-2"/>
                  <c:y val="-7.086126754370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26-49BC-B011-8B2C41B287DB}"/>
                </c:ext>
              </c:extLst>
            </c:dLbl>
            <c:dLbl>
              <c:idx val="2"/>
              <c:layout>
                <c:manualLayout>
                  <c:x val="-0.1878728713189744"/>
                  <c:y val="-1.0098236983565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26-49BC-B011-8B2C41B287DB}"/>
                </c:ext>
              </c:extLst>
            </c:dLbl>
            <c:dLbl>
              <c:idx val="3"/>
              <c:layout>
                <c:manualLayout>
                  <c:x val="-8.4525751473417121E-2"/>
                  <c:y val="-0.189493851018253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26-49BC-B011-8B2C41B287DB}"/>
                </c:ext>
              </c:extLst>
            </c:dLbl>
            <c:dLbl>
              <c:idx val="4"/>
              <c:layout>
                <c:manualLayout>
                  <c:x val="-1.8371871156636747E-2"/>
                  <c:y val="-7.086126754370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26-49BC-B011-8B2C41B287DB}"/>
                </c:ext>
              </c:extLst>
            </c:dLbl>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Avenir Next LT Pro" panose="020B05040202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Sheet1!$A$2:$A$6</c:f>
              <c:strCache>
                <c:ptCount val="5"/>
                <c:pt idx="0">
                  <c:v>FY24</c:v>
                </c:pt>
                <c:pt idx="1">
                  <c:v>FY23</c:v>
                </c:pt>
                <c:pt idx="2">
                  <c:v>FY22</c:v>
                </c:pt>
                <c:pt idx="3">
                  <c:v>FY21</c:v>
                </c:pt>
                <c:pt idx="4">
                  <c:v>FY20</c:v>
                </c:pt>
              </c:strCache>
            </c:strRef>
          </c:cat>
          <c:val>
            <c:numRef>
              <c:f>Sheet1!$B$2:$B$6</c:f>
              <c:numCache>
                <c:formatCode>"$"#,##0_);[Red]\("$"#,##0\)</c:formatCode>
                <c:ptCount val="5"/>
                <c:pt idx="0">
                  <c:v>287958</c:v>
                </c:pt>
                <c:pt idx="1">
                  <c:v>309080</c:v>
                </c:pt>
                <c:pt idx="2">
                  <c:v>216667</c:v>
                </c:pt>
                <c:pt idx="3">
                  <c:v>214388</c:v>
                </c:pt>
                <c:pt idx="4">
                  <c:v>225367</c:v>
                </c:pt>
              </c:numCache>
            </c:numRef>
          </c:val>
          <c:smooth val="0"/>
          <c:extLst>
            <c:ext xmlns:c16="http://schemas.microsoft.com/office/drawing/2014/chart" uri="{C3380CC4-5D6E-409C-BE32-E72D297353CC}">
              <c16:uniqueId val="{00000000-683E-4394-87BC-E6CB96C52222}"/>
            </c:ext>
          </c:extLst>
        </c:ser>
        <c:dLbls>
          <c:dLblPos val="t"/>
          <c:showLegendKey val="0"/>
          <c:showVal val="1"/>
          <c:showCatName val="0"/>
          <c:showSerName val="0"/>
          <c:showPercent val="0"/>
          <c:showBubbleSize val="0"/>
        </c:dLbls>
        <c:smooth val="0"/>
        <c:axId val="960477903"/>
        <c:axId val="960476943"/>
      </c:lineChart>
      <c:catAx>
        <c:axId val="960477903"/>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venir Next LT Pro" panose="020B0504020202020204" pitchFamily="34" charset="0"/>
                <a:ea typeface="+mn-ea"/>
                <a:cs typeface="+mn-cs"/>
              </a:defRPr>
            </a:pPr>
            <a:endParaRPr lang="en-US"/>
          </a:p>
        </c:txPr>
        <c:crossAx val="960476943"/>
        <c:crosses val="autoZero"/>
        <c:auto val="1"/>
        <c:lblAlgn val="ctr"/>
        <c:lblOffset val="100"/>
        <c:noMultiLvlLbl val="0"/>
      </c:catAx>
      <c:valAx>
        <c:axId val="960476943"/>
        <c:scaling>
          <c:orientation val="minMax"/>
          <c:min val="150000"/>
        </c:scaling>
        <c:delete val="0"/>
        <c:axPos val="l"/>
        <c:majorGridlines>
          <c:spPr>
            <a:ln w="9525" cap="flat" cmpd="sng" algn="ctr">
              <a:solidFill>
                <a:schemeClr val="tx2">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3366"/>
                </a:solidFill>
                <a:latin typeface="Avenir Next LT Pro" panose="020B0504020202020204" pitchFamily="34" charset="0"/>
                <a:ea typeface="+mn-ea"/>
                <a:cs typeface="+mn-cs"/>
              </a:defRPr>
            </a:pPr>
            <a:endParaRPr lang="en-US"/>
          </a:p>
        </c:txPr>
        <c:crossAx val="960477903"/>
        <c:crosses val="autoZero"/>
        <c:crossBetween val="between"/>
        <c:majorUnit val="50000"/>
      </c:valAx>
      <c:spPr>
        <a:noFill/>
        <a:ln>
          <a:noFill/>
        </a:ln>
        <a:effectLst/>
      </c:spPr>
    </c:plotArea>
    <c:legend>
      <c:legendPos val="b"/>
      <c:layout>
        <c:manualLayout>
          <c:xMode val="edge"/>
          <c:yMode val="edge"/>
          <c:x val="0.16341009910868795"/>
          <c:y val="0.78052106292243051"/>
          <c:w val="0.83658990089131202"/>
          <c:h val="6.60006807646618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venir Next LT Pro" panose="020B05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68107089849652E-2"/>
          <c:y val="0.19932854440644249"/>
          <c:w val="0.96146378582030068"/>
          <c:h val="0.71154623055196431"/>
        </c:manualLayout>
      </c:layout>
      <c:barChart>
        <c:barDir val="col"/>
        <c:grouping val="clustered"/>
        <c:varyColors val="0"/>
        <c:ser>
          <c:idx val="0"/>
          <c:order val="0"/>
          <c:tx>
            <c:strRef>
              <c:f>Sheet1!$B$1</c:f>
              <c:strCache>
                <c:ptCount val="1"/>
                <c:pt idx="0">
                  <c:v>Percent of Partnership Applications</c:v>
                </c:pt>
              </c:strCache>
            </c:strRef>
          </c:tx>
          <c:spPr>
            <a:solidFill>
              <a:schemeClr val="accent1"/>
            </a:solidFill>
            <a:ln>
              <a:noFill/>
            </a:ln>
            <a:effectLst/>
          </c:spPr>
          <c:invertIfNegative val="0"/>
          <c:dLbls>
            <c:dLbl>
              <c:idx val="0"/>
              <c:tx>
                <c:rich>
                  <a:bodyPr/>
                  <a:lstStyle/>
                  <a:p>
                    <a:fld id="{ECCB8F59-099A-49BF-A1B7-370B9F5EB03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54-4E13-BD0F-C2933C6ED97B}"/>
                </c:ext>
              </c:extLst>
            </c:dLbl>
            <c:dLbl>
              <c:idx val="1"/>
              <c:tx>
                <c:rich>
                  <a:bodyPr/>
                  <a:lstStyle/>
                  <a:p>
                    <a:fld id="{56E28DEB-C258-41CC-BE62-DB73B948D1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54-4E13-BD0F-C2933C6ED97B}"/>
                </c:ext>
              </c:extLst>
            </c:dLbl>
            <c:dLbl>
              <c:idx val="2"/>
              <c:tx>
                <c:rich>
                  <a:bodyPr/>
                  <a:lstStyle/>
                  <a:p>
                    <a:fld id="{5C2032BF-85E4-4AAB-A753-B15C00F42A1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4-4E13-BD0F-C2933C6ED97B}"/>
                </c:ext>
              </c:extLst>
            </c:dLbl>
            <c:dLbl>
              <c:idx val="3"/>
              <c:tx>
                <c:rich>
                  <a:bodyPr/>
                  <a:lstStyle/>
                  <a:p>
                    <a:fld id="{A3AB5A64-B2FF-4A92-8332-A54A58DDEAC3}"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F54-4E13-BD0F-C2933C6ED97B}"/>
                </c:ext>
              </c:extLst>
            </c:dLbl>
            <c:dLbl>
              <c:idx val="4"/>
              <c:tx>
                <c:rich>
                  <a:bodyPr/>
                  <a:lstStyle/>
                  <a:p>
                    <a:fld id="{6F2EAD15-0618-4740-8A77-8D15F91C6FD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F54-4E13-BD0F-C2933C6ED97B}"/>
                </c:ext>
              </c:extLst>
            </c:dLbl>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0"/>
            <c:dispEq val="0"/>
          </c:trendline>
          <c:cat>
            <c:strRef>
              <c:f>Sheet1!$A$2:$A$6</c:f>
              <c:strCache>
                <c:ptCount val="5"/>
                <c:pt idx="0">
                  <c:v>FY24</c:v>
                </c:pt>
                <c:pt idx="1">
                  <c:v>FY23</c:v>
                </c:pt>
                <c:pt idx="2">
                  <c:v>FY22</c:v>
                </c:pt>
                <c:pt idx="3">
                  <c:v>FY21</c:v>
                </c:pt>
                <c:pt idx="4">
                  <c:v>FY20</c:v>
                </c:pt>
              </c:strCache>
            </c:strRef>
          </c:cat>
          <c:val>
            <c:numRef>
              <c:f>Sheet1!$B$2:$B$6</c:f>
              <c:numCache>
                <c:formatCode>General</c:formatCode>
                <c:ptCount val="5"/>
                <c:pt idx="0">
                  <c:v>19</c:v>
                </c:pt>
                <c:pt idx="1">
                  <c:v>27</c:v>
                </c:pt>
                <c:pt idx="2">
                  <c:v>15</c:v>
                </c:pt>
                <c:pt idx="3">
                  <c:v>11</c:v>
                </c:pt>
                <c:pt idx="4">
                  <c:v>19</c:v>
                </c:pt>
              </c:numCache>
            </c:numRef>
          </c:val>
          <c:extLst>
            <c:ext xmlns:c16="http://schemas.microsoft.com/office/drawing/2014/chart" uri="{C3380CC4-5D6E-409C-BE32-E72D297353CC}">
              <c16:uniqueId val="{00000000-683E-4394-87BC-E6CB96C52222}"/>
            </c:ext>
          </c:extLst>
        </c:ser>
        <c:dLbls>
          <c:dLblPos val="outEnd"/>
          <c:showLegendKey val="0"/>
          <c:showVal val="1"/>
          <c:showCatName val="0"/>
          <c:showSerName val="0"/>
          <c:showPercent val="0"/>
          <c:showBubbleSize val="0"/>
        </c:dLbls>
        <c:gapWidth val="444"/>
        <c:overlap val="-90"/>
        <c:axId val="960477903"/>
        <c:axId val="960476943"/>
      </c:barChart>
      <c:catAx>
        <c:axId val="9604779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Avenir Next LT Pro" panose="020B0504020202020204" pitchFamily="34" charset="0"/>
                <a:ea typeface="+mn-ea"/>
                <a:cs typeface="+mn-cs"/>
              </a:defRPr>
            </a:pPr>
            <a:endParaRPr lang="en-US"/>
          </a:p>
        </c:txPr>
        <c:crossAx val="960476943"/>
        <c:crosses val="autoZero"/>
        <c:auto val="1"/>
        <c:lblAlgn val="ctr"/>
        <c:lblOffset val="100"/>
        <c:noMultiLvlLbl val="0"/>
      </c:catAx>
      <c:valAx>
        <c:axId val="960476943"/>
        <c:scaling>
          <c:orientation val="minMax"/>
        </c:scaling>
        <c:delete val="1"/>
        <c:axPos val="l"/>
        <c:numFmt formatCode="General" sourceLinked="1"/>
        <c:majorTickMark val="none"/>
        <c:minorTickMark val="none"/>
        <c:tickLblPos val="nextTo"/>
        <c:crossAx val="960477903"/>
        <c:crosses val="autoZero"/>
        <c:crossBetween val="between"/>
      </c:valAx>
      <c:spPr>
        <a:noFill/>
        <a:ln>
          <a:noFill/>
        </a:ln>
        <a:effectLst/>
      </c:spPr>
    </c:plotArea>
    <c:legend>
      <c:legendPos val="t"/>
      <c:layout>
        <c:manualLayout>
          <c:xMode val="edge"/>
          <c:yMode val="edge"/>
          <c:x val="0.19435506528467764"/>
          <c:y val="9.2896002413989209E-2"/>
          <c:w val="0.60320912599342136"/>
          <c:h val="7.579748861255494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FY24</c:v>
                </c:pt>
              </c:strCache>
            </c:strRef>
          </c:tx>
          <c:spPr>
            <a:solidFill>
              <a:schemeClr val="accent1"/>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Sheet1!$B$2:$B$18</c:f>
              <c:numCache>
                <c:formatCode>General</c:formatCode>
                <c:ptCount val="17"/>
                <c:pt idx="0">
                  <c:v>1</c:v>
                </c:pt>
                <c:pt idx="1">
                  <c:v>0</c:v>
                </c:pt>
                <c:pt idx="2">
                  <c:v>2</c:v>
                </c:pt>
                <c:pt idx="3">
                  <c:v>16</c:v>
                </c:pt>
                <c:pt idx="4">
                  <c:v>1</c:v>
                </c:pt>
                <c:pt idx="5">
                  <c:v>0</c:v>
                </c:pt>
                <c:pt idx="6">
                  <c:v>1</c:v>
                </c:pt>
                <c:pt idx="7">
                  <c:v>2</c:v>
                </c:pt>
                <c:pt idx="8">
                  <c:v>1</c:v>
                </c:pt>
                <c:pt idx="9">
                  <c:v>0</c:v>
                </c:pt>
                <c:pt idx="10">
                  <c:v>2</c:v>
                </c:pt>
                <c:pt idx="11">
                  <c:v>12</c:v>
                </c:pt>
                <c:pt idx="12">
                  <c:v>4</c:v>
                </c:pt>
                <c:pt idx="13">
                  <c:v>1</c:v>
                </c:pt>
                <c:pt idx="14">
                  <c:v>2</c:v>
                </c:pt>
                <c:pt idx="15">
                  <c:v>0</c:v>
                </c:pt>
                <c:pt idx="16">
                  <c:v>11</c:v>
                </c:pt>
              </c:numCache>
            </c:numRef>
          </c:val>
          <c:extLst>
            <c:ext xmlns:c16="http://schemas.microsoft.com/office/drawing/2014/chart" uri="{C3380CC4-5D6E-409C-BE32-E72D297353CC}">
              <c16:uniqueId val="{00000000-4103-4D62-92CC-C990ADC22009}"/>
            </c:ext>
          </c:extLst>
        </c:ser>
        <c:ser>
          <c:idx val="1"/>
          <c:order val="1"/>
          <c:tx>
            <c:strRef>
              <c:f>Sheet1!$C$1</c:f>
              <c:strCache>
                <c:ptCount val="1"/>
                <c:pt idx="0">
                  <c:v>FY23</c:v>
                </c:pt>
              </c:strCache>
            </c:strRef>
          </c:tx>
          <c:spPr>
            <a:solidFill>
              <a:schemeClr val="accent2"/>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Sheet1!$C$2:$C$18</c:f>
              <c:numCache>
                <c:formatCode>General</c:formatCode>
                <c:ptCount val="17"/>
                <c:pt idx="0">
                  <c:v>1</c:v>
                </c:pt>
                <c:pt idx="1">
                  <c:v>0</c:v>
                </c:pt>
                <c:pt idx="2">
                  <c:v>6</c:v>
                </c:pt>
                <c:pt idx="3">
                  <c:v>20</c:v>
                </c:pt>
                <c:pt idx="4">
                  <c:v>0</c:v>
                </c:pt>
                <c:pt idx="5">
                  <c:v>2</c:v>
                </c:pt>
                <c:pt idx="6">
                  <c:v>4</c:v>
                </c:pt>
                <c:pt idx="7">
                  <c:v>5</c:v>
                </c:pt>
                <c:pt idx="8">
                  <c:v>2</c:v>
                </c:pt>
                <c:pt idx="9">
                  <c:v>1</c:v>
                </c:pt>
                <c:pt idx="10">
                  <c:v>2</c:v>
                </c:pt>
                <c:pt idx="11">
                  <c:v>7</c:v>
                </c:pt>
                <c:pt idx="12">
                  <c:v>2</c:v>
                </c:pt>
                <c:pt idx="13">
                  <c:v>0</c:v>
                </c:pt>
                <c:pt idx="14">
                  <c:v>0</c:v>
                </c:pt>
                <c:pt idx="15">
                  <c:v>0</c:v>
                </c:pt>
                <c:pt idx="16">
                  <c:v>23</c:v>
                </c:pt>
              </c:numCache>
            </c:numRef>
          </c:val>
          <c:extLst>
            <c:ext xmlns:c16="http://schemas.microsoft.com/office/drawing/2014/chart" uri="{C3380CC4-5D6E-409C-BE32-E72D297353CC}">
              <c16:uniqueId val="{00000001-4103-4D62-92CC-C990ADC22009}"/>
            </c:ext>
          </c:extLst>
        </c:ser>
        <c:ser>
          <c:idx val="2"/>
          <c:order val="2"/>
          <c:tx>
            <c:strRef>
              <c:f>Sheet1!$D$1</c:f>
              <c:strCache>
                <c:ptCount val="1"/>
                <c:pt idx="0">
                  <c:v>FY22</c:v>
                </c:pt>
              </c:strCache>
            </c:strRef>
          </c:tx>
          <c:spPr>
            <a:solidFill>
              <a:schemeClr val="accent3"/>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Sheet1!$D$2:$D$18</c:f>
              <c:numCache>
                <c:formatCode>General</c:formatCode>
                <c:ptCount val="17"/>
                <c:pt idx="0">
                  <c:v>1</c:v>
                </c:pt>
                <c:pt idx="1">
                  <c:v>0</c:v>
                </c:pt>
                <c:pt idx="2">
                  <c:v>0</c:v>
                </c:pt>
                <c:pt idx="3">
                  <c:v>14</c:v>
                </c:pt>
                <c:pt idx="4">
                  <c:v>1</c:v>
                </c:pt>
                <c:pt idx="5">
                  <c:v>0</c:v>
                </c:pt>
                <c:pt idx="6">
                  <c:v>1</c:v>
                </c:pt>
                <c:pt idx="7">
                  <c:v>6</c:v>
                </c:pt>
                <c:pt idx="8">
                  <c:v>1</c:v>
                </c:pt>
                <c:pt idx="9">
                  <c:v>0</c:v>
                </c:pt>
                <c:pt idx="10">
                  <c:v>3</c:v>
                </c:pt>
                <c:pt idx="11">
                  <c:v>4</c:v>
                </c:pt>
                <c:pt idx="12">
                  <c:v>1</c:v>
                </c:pt>
                <c:pt idx="13">
                  <c:v>0</c:v>
                </c:pt>
                <c:pt idx="14">
                  <c:v>2</c:v>
                </c:pt>
                <c:pt idx="15">
                  <c:v>0</c:v>
                </c:pt>
                <c:pt idx="16">
                  <c:v>8</c:v>
                </c:pt>
              </c:numCache>
            </c:numRef>
          </c:val>
          <c:extLst>
            <c:ext xmlns:c16="http://schemas.microsoft.com/office/drawing/2014/chart" uri="{C3380CC4-5D6E-409C-BE32-E72D297353CC}">
              <c16:uniqueId val="{00000002-4103-4D62-92CC-C990ADC22009}"/>
            </c:ext>
          </c:extLst>
        </c:ser>
        <c:ser>
          <c:idx val="3"/>
          <c:order val="3"/>
          <c:tx>
            <c:strRef>
              <c:f>Sheet1!$E$1</c:f>
              <c:strCache>
                <c:ptCount val="1"/>
                <c:pt idx="0">
                  <c:v>FY21</c:v>
                </c:pt>
              </c:strCache>
            </c:strRef>
          </c:tx>
          <c:spPr>
            <a:solidFill>
              <a:schemeClr val="accent4"/>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Sheet1!$E$2:$E$18</c:f>
              <c:numCache>
                <c:formatCode>General</c:formatCode>
                <c:ptCount val="17"/>
                <c:pt idx="0">
                  <c:v>4</c:v>
                </c:pt>
                <c:pt idx="1">
                  <c:v>0</c:v>
                </c:pt>
                <c:pt idx="2">
                  <c:v>2</c:v>
                </c:pt>
                <c:pt idx="3">
                  <c:v>16</c:v>
                </c:pt>
                <c:pt idx="4">
                  <c:v>6</c:v>
                </c:pt>
                <c:pt idx="5">
                  <c:v>2</c:v>
                </c:pt>
                <c:pt idx="6">
                  <c:v>6</c:v>
                </c:pt>
                <c:pt idx="7">
                  <c:v>7</c:v>
                </c:pt>
                <c:pt idx="8">
                  <c:v>1</c:v>
                </c:pt>
                <c:pt idx="9">
                  <c:v>0</c:v>
                </c:pt>
                <c:pt idx="10">
                  <c:v>4</c:v>
                </c:pt>
                <c:pt idx="11">
                  <c:v>9</c:v>
                </c:pt>
                <c:pt idx="12">
                  <c:v>3</c:v>
                </c:pt>
                <c:pt idx="13">
                  <c:v>2</c:v>
                </c:pt>
                <c:pt idx="14">
                  <c:v>5</c:v>
                </c:pt>
                <c:pt idx="15">
                  <c:v>1</c:v>
                </c:pt>
                <c:pt idx="16">
                  <c:v>12</c:v>
                </c:pt>
              </c:numCache>
            </c:numRef>
          </c:val>
          <c:extLst>
            <c:ext xmlns:c16="http://schemas.microsoft.com/office/drawing/2014/chart" uri="{C3380CC4-5D6E-409C-BE32-E72D297353CC}">
              <c16:uniqueId val="{00000003-4103-4D62-92CC-C990ADC22009}"/>
            </c:ext>
          </c:extLst>
        </c:ser>
        <c:ser>
          <c:idx val="4"/>
          <c:order val="4"/>
          <c:tx>
            <c:strRef>
              <c:f>Sheet1!$F$1</c:f>
              <c:strCache>
                <c:ptCount val="1"/>
                <c:pt idx="0">
                  <c:v>FY20</c:v>
                </c:pt>
              </c:strCache>
            </c:strRef>
          </c:tx>
          <c:spPr>
            <a:solidFill>
              <a:schemeClr val="accent5"/>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Sheet1!$F$2:$F$18</c:f>
              <c:numCache>
                <c:formatCode>General</c:formatCode>
                <c:ptCount val="17"/>
                <c:pt idx="0">
                  <c:v>2</c:v>
                </c:pt>
                <c:pt idx="1">
                  <c:v>3</c:v>
                </c:pt>
                <c:pt idx="2">
                  <c:v>2</c:v>
                </c:pt>
                <c:pt idx="3">
                  <c:v>22</c:v>
                </c:pt>
                <c:pt idx="4">
                  <c:v>0</c:v>
                </c:pt>
                <c:pt idx="5">
                  <c:v>0</c:v>
                </c:pt>
                <c:pt idx="6">
                  <c:v>1</c:v>
                </c:pt>
                <c:pt idx="7">
                  <c:v>2</c:v>
                </c:pt>
                <c:pt idx="8">
                  <c:v>3</c:v>
                </c:pt>
                <c:pt idx="9">
                  <c:v>1</c:v>
                </c:pt>
                <c:pt idx="10">
                  <c:v>1</c:v>
                </c:pt>
                <c:pt idx="11">
                  <c:v>8</c:v>
                </c:pt>
                <c:pt idx="12">
                  <c:v>4</c:v>
                </c:pt>
                <c:pt idx="13">
                  <c:v>1</c:v>
                </c:pt>
                <c:pt idx="14">
                  <c:v>3</c:v>
                </c:pt>
                <c:pt idx="15">
                  <c:v>1</c:v>
                </c:pt>
                <c:pt idx="16">
                  <c:v>9</c:v>
                </c:pt>
              </c:numCache>
            </c:numRef>
          </c:val>
          <c:extLst>
            <c:ext xmlns:c16="http://schemas.microsoft.com/office/drawing/2014/chart" uri="{C3380CC4-5D6E-409C-BE32-E72D297353CC}">
              <c16:uniqueId val="{00000004-4103-4D62-92CC-C990ADC22009}"/>
            </c:ext>
          </c:extLst>
        </c:ser>
        <c:dLbls>
          <c:showLegendKey val="0"/>
          <c:showVal val="0"/>
          <c:showCatName val="0"/>
          <c:showSerName val="0"/>
          <c:showPercent val="0"/>
          <c:showBubbleSize val="0"/>
        </c:dLbls>
        <c:gapWidth val="219"/>
        <c:overlap val="100"/>
        <c:axId val="1176556496"/>
        <c:axId val="1176557936"/>
      </c:barChart>
      <c:catAx>
        <c:axId val="117655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176557936"/>
        <c:crosses val="autoZero"/>
        <c:auto val="1"/>
        <c:lblAlgn val="ctr"/>
        <c:lblOffset val="100"/>
        <c:noMultiLvlLbl val="0"/>
      </c:catAx>
      <c:valAx>
        <c:axId val="1176557936"/>
        <c:scaling>
          <c:orientation val="minMax"/>
          <c:max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556496"/>
        <c:crosses val="autoZero"/>
        <c:crossBetween val="between"/>
        <c:majorUnit val="10"/>
        <c:minorUnit val="5"/>
      </c:valAx>
      <c:spPr>
        <a:noFill/>
        <a:ln>
          <a:noFill/>
        </a:ln>
        <a:effectLst/>
      </c:spPr>
    </c:plotArea>
    <c:legend>
      <c:legendPos val="b"/>
      <c:layout>
        <c:manualLayout>
          <c:xMode val="edge"/>
          <c:yMode val="edge"/>
          <c:x val="0.32747609916636067"/>
          <c:y val="0.76524832828298017"/>
          <c:w val="0.3539477173513933"/>
          <c:h val="5.23417770355190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FY24</c:v>
                </c:pt>
              </c:strCache>
            </c:strRef>
          </c:tx>
          <c:spPr>
            <a:solidFill>
              <a:schemeClr val="accent1"/>
            </a:solidFill>
            <a:ln>
              <a:noFill/>
            </a:ln>
            <a:effectLst/>
          </c:spPr>
          <c:invertIfNegative val="0"/>
          <c:cat>
            <c:strRef>
              <c:f>Sheet1!$A$2:$A$18</c:f>
              <c:strCache>
                <c:ptCount val="17"/>
                <c:pt idx="0">
                  <c:v>Shared CROMERR Services</c:v>
                </c:pt>
                <c:pt idx="1">
                  <c:v>Substance Registry Service</c:v>
                </c:pt>
                <c:pt idx="2">
                  <c:v>Advanced Water Quality Monit.</c:v>
                </c:pt>
                <c:pt idx="3">
                  <c:v>Open Data, Data Modern…</c:v>
                </c:pt>
                <c:pt idx="4">
                  <c:v>EIS</c:v>
                </c:pt>
                <c:pt idx="5">
                  <c:v>CAER</c:v>
                </c:pt>
                <c:pt idx="6">
                  <c:v>ICIS</c:v>
                </c:pt>
                <c:pt idx="7">
                  <c:v>NPDES</c:v>
                </c:pt>
                <c:pt idx="8">
                  <c:v>RCRA Info</c:v>
                </c:pt>
                <c:pt idx="9">
                  <c:v>eBeaches</c:v>
                </c:pt>
                <c:pt idx="10">
                  <c:v>SDWIS</c:v>
                </c:pt>
                <c:pt idx="11">
                  <c:v>WQX</c:v>
                </c:pt>
                <c:pt idx="12">
                  <c:v>ATTAINS</c:v>
                </c:pt>
                <c:pt idx="13">
                  <c:v>DW/CW State Revolving Fund</c:v>
                </c:pt>
                <c:pt idx="14">
                  <c:v>UIC Data Availability</c:v>
                </c:pt>
                <c:pt idx="15">
                  <c:v>FRS</c:v>
                </c:pt>
                <c:pt idx="16">
                  <c:v>Capacity Building</c:v>
                </c:pt>
              </c:strCache>
            </c:strRef>
          </c:cat>
          <c:val>
            <c:numRef>
              <c:f>Sheet1!$B$2:$B$18</c:f>
              <c:numCache>
                <c:formatCode>General</c:formatCode>
                <c:ptCount val="17"/>
                <c:pt idx="0">
                  <c:v>1</c:v>
                </c:pt>
                <c:pt idx="1">
                  <c:v>0</c:v>
                </c:pt>
                <c:pt idx="2">
                  <c:v>2</c:v>
                </c:pt>
                <c:pt idx="3">
                  <c:v>16</c:v>
                </c:pt>
                <c:pt idx="4">
                  <c:v>1</c:v>
                </c:pt>
                <c:pt idx="5">
                  <c:v>0</c:v>
                </c:pt>
                <c:pt idx="6">
                  <c:v>1</c:v>
                </c:pt>
                <c:pt idx="7">
                  <c:v>2</c:v>
                </c:pt>
                <c:pt idx="8">
                  <c:v>1</c:v>
                </c:pt>
                <c:pt idx="9">
                  <c:v>0</c:v>
                </c:pt>
                <c:pt idx="10">
                  <c:v>2</c:v>
                </c:pt>
                <c:pt idx="11">
                  <c:v>12</c:v>
                </c:pt>
                <c:pt idx="12">
                  <c:v>4</c:v>
                </c:pt>
                <c:pt idx="13">
                  <c:v>1</c:v>
                </c:pt>
                <c:pt idx="14">
                  <c:v>2</c:v>
                </c:pt>
                <c:pt idx="15">
                  <c:v>0</c:v>
                </c:pt>
                <c:pt idx="16">
                  <c:v>11</c:v>
                </c:pt>
              </c:numCache>
            </c:numRef>
          </c:val>
          <c:extLst>
            <c:ext xmlns:c16="http://schemas.microsoft.com/office/drawing/2014/chart" uri="{C3380CC4-5D6E-409C-BE32-E72D297353CC}">
              <c16:uniqueId val="{00000000-4103-4D62-92CC-C990ADC22009}"/>
            </c:ext>
          </c:extLst>
        </c:ser>
        <c:dLbls>
          <c:showLegendKey val="0"/>
          <c:showVal val="0"/>
          <c:showCatName val="0"/>
          <c:showSerName val="0"/>
          <c:showPercent val="0"/>
          <c:showBubbleSize val="0"/>
        </c:dLbls>
        <c:gapWidth val="219"/>
        <c:overlap val="100"/>
        <c:axId val="1176556496"/>
        <c:axId val="1176557936"/>
      </c:barChart>
      <c:catAx>
        <c:axId val="117655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176557936"/>
        <c:crosses val="autoZero"/>
        <c:auto val="1"/>
        <c:lblAlgn val="ctr"/>
        <c:lblOffset val="100"/>
        <c:noMultiLvlLbl val="0"/>
      </c:catAx>
      <c:valAx>
        <c:axId val="1176557936"/>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556496"/>
        <c:crosses val="autoZero"/>
        <c:crossBetween val="between"/>
        <c:majorUnit val="1"/>
        <c:min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AE950-5CCE-4E68-B1F5-808F5763BB2F}"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0B491-E497-4DFA-80C5-E7D71969C2ED}" type="slidenum">
              <a:rPr lang="en-US" smtClean="0"/>
              <a:t>‹#›</a:t>
            </a:fld>
            <a:endParaRPr lang="en-US"/>
          </a:p>
        </p:txBody>
      </p:sp>
    </p:spTree>
    <p:extLst>
      <p:ext uri="{BB962C8B-B14F-4D97-AF65-F5344CB8AC3E}">
        <p14:creationId xmlns:p14="http://schemas.microsoft.com/office/powerpoint/2010/main" val="175823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298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16</a:t>
            </a:fld>
            <a:endParaRPr lang="en-US"/>
          </a:p>
        </p:txBody>
      </p:sp>
    </p:spTree>
    <p:extLst>
      <p:ext uri="{BB962C8B-B14F-4D97-AF65-F5344CB8AC3E}">
        <p14:creationId xmlns:p14="http://schemas.microsoft.com/office/powerpoint/2010/main" val="93731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17</a:t>
            </a:fld>
            <a:endParaRPr lang="en-US"/>
          </a:p>
        </p:txBody>
      </p:sp>
    </p:spTree>
    <p:extLst>
      <p:ext uri="{BB962C8B-B14F-4D97-AF65-F5344CB8AC3E}">
        <p14:creationId xmlns:p14="http://schemas.microsoft.com/office/powerpoint/2010/main" val="70153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65708"/>
                </a:solidFill>
              </a:rPr>
              <a:t>Retired Project Opportunities:</a:t>
            </a:r>
            <a:r>
              <a:rPr lang="en-US" sz="1200" dirty="0">
                <a:solidFill>
                  <a:srgbClr val="B65708"/>
                </a:solidFill>
              </a:rPr>
              <a:t> VES*, Radon Data Exchange, Continuous Water Quality Monitoring**, Open Dump Data Exchange, &amp; TRI.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8064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64A2"/>
                </a:solidFill>
              </a:rPr>
              <a:t>Advanced Water Quality Monitoring with Sensor Technologies was previously ‘Continuous Water Quality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B65708"/>
              </a:solidFill>
            </a:endParaRPr>
          </a:p>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18</a:t>
            </a:fld>
            <a:endParaRPr lang="en-US"/>
          </a:p>
        </p:txBody>
      </p:sp>
    </p:spTree>
    <p:extLst>
      <p:ext uri="{BB962C8B-B14F-4D97-AF65-F5344CB8AC3E}">
        <p14:creationId xmlns:p14="http://schemas.microsoft.com/office/powerpoint/2010/main" val="787234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B65708"/>
                </a:solidFill>
              </a:rPr>
              <a:t>Retired Project Opportunities:</a:t>
            </a:r>
            <a:r>
              <a:rPr lang="en-US" sz="1200" dirty="0">
                <a:solidFill>
                  <a:srgbClr val="B65708"/>
                </a:solidFill>
              </a:rPr>
              <a:t> VES*, Radon Data Exchange, Continuous Water Quality Monitoring**, Open Dump Data Exchange, &amp; TRI.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B6570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F81BD"/>
                </a:solidFill>
              </a:rPr>
              <a:t>*VES is no longer a stand-alone project opportunity, but new projects demonstrating appropriate use of VES can still be awarded (pending EPA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8064A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64A2"/>
                </a:solidFill>
              </a:rPr>
              <a:t>Advanced Water Quality Monitoring with Sensor Technologies was previously ‘Continuous Water Quality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B65708"/>
              </a:solidFill>
            </a:endParaRPr>
          </a:p>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19</a:t>
            </a:fld>
            <a:endParaRPr lang="en-US"/>
          </a:p>
        </p:txBody>
      </p:sp>
    </p:spTree>
    <p:extLst>
      <p:ext uri="{BB962C8B-B14F-4D97-AF65-F5344CB8AC3E}">
        <p14:creationId xmlns:p14="http://schemas.microsoft.com/office/powerpoint/2010/main" val="294281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3366"/>
                </a:solidFill>
                <a:latin typeface="Avenir Next LT Pro" panose="020B0504020202020204" pitchFamily="34" charset="0"/>
              </a:rPr>
              <a:t>EN Forums: a monthly online venue to discuss how to improve and better use the EN services and partnerships to share information among EPA, states, tribes, and territories, convening on the second Thursday of each month from 1:00-2:00 PM ET</a:t>
            </a: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25</a:t>
            </a:fld>
            <a:endParaRPr lang="en-US"/>
          </a:p>
        </p:txBody>
      </p:sp>
    </p:spTree>
    <p:extLst>
      <p:ext uri="{BB962C8B-B14F-4D97-AF65-F5344CB8AC3E}">
        <p14:creationId xmlns:p14="http://schemas.microsoft.com/office/powerpoint/2010/main" val="223652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63" marR="965200" lvl="3" indent="0">
              <a:lnSpc>
                <a:spcPct val="110000"/>
              </a:lnSpc>
              <a:spcAft>
                <a:spcPts val="600"/>
              </a:spcAft>
              <a:buFont typeface="Wingdings" panose="05000000000000000000" pitchFamily="2" charset="2"/>
              <a:buNone/>
            </a:pPr>
            <a:r>
              <a:rPr lang="en-US" sz="1200" dirty="0">
                <a:solidFill>
                  <a:srgbClr val="1B1B1B"/>
                </a:solidFill>
                <a:effectLst/>
                <a:latin typeface="Calibri Light" panose="020F0302020204030204" pitchFamily="34" charset="0"/>
                <a:ea typeface="Calibri" panose="020F0502020204030204" pitchFamily="34" charset="0"/>
              </a:rPr>
              <a:t>Semi annual reporting period: </a:t>
            </a:r>
            <a:r>
              <a:rPr lang="en-US" sz="20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April 1 through September 30 (report due October 31) and</a:t>
            </a:r>
            <a:r>
              <a:rPr lang="en-US" sz="200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20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October 1 through March 31 (report due April 30).</a:t>
            </a:r>
          </a:p>
          <a:p>
            <a:pPr marL="12700" marR="965200" indent="0" algn="just">
              <a:lnSpc>
                <a:spcPct val="110000"/>
              </a:lnSpc>
              <a:spcAft>
                <a:spcPts val="600"/>
              </a:spcAft>
              <a:buFont typeface="Arial" panose="020B0604020202020204" pitchFamily="34" charset="0"/>
              <a:buNone/>
            </a:pPr>
            <a:endParaRPr lang="en-US" sz="1200" dirty="0">
              <a:solidFill>
                <a:srgbClr val="1B1B1B"/>
              </a:solidFill>
              <a:effectLst/>
              <a:latin typeface="Calibri Light" panose="020F0302020204030204" pitchFamily="34" charset="0"/>
              <a:ea typeface="Calibri" panose="020F0502020204030204" pitchFamily="34" charset="0"/>
            </a:endParaRPr>
          </a:p>
          <a:p>
            <a:pPr marL="12700" marR="965200" indent="0" algn="just">
              <a:lnSpc>
                <a:spcPct val="110000"/>
              </a:lnSpc>
              <a:spcAft>
                <a:spcPts val="600"/>
              </a:spcAft>
              <a:buFont typeface="Arial" panose="020B0604020202020204" pitchFamily="34" charset="0"/>
              <a:buNone/>
            </a:pPr>
            <a:r>
              <a:rPr lang="en-US" sz="1200" dirty="0">
                <a:solidFill>
                  <a:srgbClr val="1B1B1B"/>
                </a:solidFill>
                <a:effectLst/>
                <a:latin typeface="Calibri Light" panose="020F0302020204030204" pitchFamily="34" charset="0"/>
                <a:ea typeface="Calibri" panose="020F0502020204030204" pitchFamily="34" charset="0"/>
              </a:rPr>
              <a:t>EIO is defined as ‘work performed to collect, produce, evaluate, or use environmental information and the design, construction, operation, or application of environmental technology.’</a:t>
            </a: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27</a:t>
            </a:fld>
            <a:endParaRPr lang="en-US"/>
          </a:p>
        </p:txBody>
      </p:sp>
    </p:spTree>
    <p:extLst>
      <p:ext uri="{BB962C8B-B14F-4D97-AF65-F5344CB8AC3E}">
        <p14:creationId xmlns:p14="http://schemas.microsoft.com/office/powerpoint/2010/main" val="102361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63" marR="965200" lvl="3" indent="0">
              <a:lnSpc>
                <a:spcPct val="110000"/>
              </a:lnSpc>
              <a:spcAft>
                <a:spcPts val="600"/>
              </a:spcAft>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28</a:t>
            </a:fld>
            <a:endParaRPr lang="en-US"/>
          </a:p>
        </p:txBody>
      </p:sp>
    </p:spTree>
    <p:extLst>
      <p:ext uri="{BB962C8B-B14F-4D97-AF65-F5344CB8AC3E}">
        <p14:creationId xmlns:p14="http://schemas.microsoft.com/office/powerpoint/2010/main" val="46170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65200" indent="0" algn="just">
              <a:lnSpc>
                <a:spcPct val="110000"/>
              </a:lnSpc>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30</a:t>
            </a:fld>
            <a:endParaRPr lang="en-US"/>
          </a:p>
        </p:txBody>
      </p:sp>
    </p:spTree>
    <p:extLst>
      <p:ext uri="{BB962C8B-B14F-4D97-AF65-F5344CB8AC3E}">
        <p14:creationId xmlns:p14="http://schemas.microsoft.com/office/powerpoint/2010/main" val="253402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65200" indent="0" algn="just">
              <a:lnSpc>
                <a:spcPct val="110000"/>
              </a:lnSpc>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31</a:t>
            </a:fld>
            <a:endParaRPr lang="en-US"/>
          </a:p>
        </p:txBody>
      </p:sp>
    </p:spTree>
    <p:extLst>
      <p:ext uri="{BB962C8B-B14F-4D97-AF65-F5344CB8AC3E}">
        <p14:creationId xmlns:p14="http://schemas.microsoft.com/office/powerpoint/2010/main" val="348400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965200" indent="0" algn="just">
              <a:lnSpc>
                <a:spcPct val="110000"/>
              </a:lnSpc>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32</a:t>
            </a:fld>
            <a:endParaRPr lang="en-US"/>
          </a:p>
        </p:txBody>
      </p:sp>
    </p:spTree>
    <p:extLst>
      <p:ext uri="{BB962C8B-B14F-4D97-AF65-F5344CB8AC3E}">
        <p14:creationId xmlns:p14="http://schemas.microsoft.com/office/powerpoint/2010/main" val="323901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Light" panose="020F0302020204030204" pitchFamily="34" charset="0"/>
                <a:ea typeface="Calibri Light" panose="020F0302020204030204" pitchFamily="34" charset="0"/>
                <a:cs typeface="Calibri Light" panose="020F0302020204030204" pitchFamily="34" charset="0"/>
              </a:rPr>
              <a:t>Note: ineligible entities have the option to partner with an eligible entity, provided that: (1) the lead applicant is an eligible entity; and (2) the partnership is not formed from agencies within a single state, territorial, or tribal government.</a:t>
            </a:r>
          </a:p>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6</a:t>
            </a:fld>
            <a:endParaRPr lang="en-US"/>
          </a:p>
        </p:txBody>
      </p:sp>
    </p:spTree>
    <p:extLst>
      <p:ext uri="{BB962C8B-B14F-4D97-AF65-F5344CB8AC3E}">
        <p14:creationId xmlns:p14="http://schemas.microsoft.com/office/powerpoint/2010/main" val="134050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2988F-74CA-4597-B991-E24A1EB1C7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05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366"/>
                </a:solidFill>
                <a:latin typeface="Avenir Next LT Pro" panose="020B0504020202020204" pitchFamily="34" charset="0"/>
              </a:rPr>
              <a:t>Note: Funding threshold were increased by $100K in 2023 for all applicant types, as listed above.</a:t>
            </a:r>
          </a:p>
          <a:p>
            <a:endParaRPr lang="en-US" dirty="0"/>
          </a:p>
          <a:p>
            <a:r>
              <a:rPr lang="en-US" dirty="0"/>
              <a:t>Note that certain costs are not allowed.</a:t>
            </a:r>
          </a:p>
          <a:p>
            <a:pPr marL="469900" marR="965200" indent="-457200">
              <a:lnSpc>
                <a:spcPct val="110000"/>
              </a:lnSpc>
              <a:spcAft>
                <a:spcPts val="600"/>
              </a:spcAft>
              <a:buFont typeface="Arial" panose="020B0604020202020204" pitchFamily="34" charset="0"/>
              <a:buChar char="•"/>
            </a:pPr>
            <a:r>
              <a:rPr lang="en-US" sz="1200" b="0" dirty="0">
                <a:latin typeface="Calibri Light"/>
                <a:cs typeface="Calibri Light"/>
              </a:rPr>
              <a:t>Construction Costs.</a:t>
            </a:r>
          </a:p>
          <a:p>
            <a:pPr marL="469900" marR="965200" indent="-457200">
              <a:lnSpc>
                <a:spcPct val="110000"/>
              </a:lnSpc>
              <a:spcAft>
                <a:spcPts val="600"/>
              </a:spcAft>
              <a:buFont typeface="Arial" panose="020B0604020202020204" pitchFamily="34" charset="0"/>
              <a:buChar char="•"/>
            </a:pPr>
            <a:r>
              <a:rPr lang="en-US" sz="1200" b="1" dirty="0">
                <a:solidFill>
                  <a:srgbClr val="008D2D"/>
                </a:solidFill>
                <a:latin typeface="Calibri Light"/>
                <a:cs typeface="Calibri Light"/>
              </a:rPr>
              <a:t>Operations and Maintenance</a:t>
            </a:r>
            <a:r>
              <a:rPr lang="en-US" sz="1200" b="0" dirty="0">
                <a:latin typeface="Calibri Light"/>
                <a:cs typeface="Calibri Light"/>
              </a:rPr>
              <a:t>, including previous EN projects and flows.</a:t>
            </a:r>
          </a:p>
          <a:p>
            <a:pPr marL="469900" marR="965200" indent="-457200">
              <a:lnSpc>
                <a:spcPct val="110000"/>
              </a:lnSpc>
              <a:spcAft>
                <a:spcPts val="600"/>
              </a:spcAft>
              <a:buFont typeface="Arial" panose="020B0604020202020204" pitchFamily="34" charset="0"/>
              <a:buChar char="•"/>
            </a:pPr>
            <a:r>
              <a:rPr lang="en-US" sz="1200" b="0" dirty="0">
                <a:latin typeface="Calibri Light"/>
                <a:cs typeface="Calibri Light"/>
              </a:rPr>
              <a:t>Workshops and Conferences not primarily benefitting the applicant or ones conducted primarily for EPA’s benefit.</a:t>
            </a:r>
          </a:p>
          <a:p>
            <a:pPr marL="469900" marR="965200" indent="-457200">
              <a:lnSpc>
                <a:spcPct val="110000"/>
              </a:lnSpc>
              <a:spcAft>
                <a:spcPts val="600"/>
              </a:spcAft>
              <a:buFont typeface="Arial" panose="020B0604020202020204" pitchFamily="34" charset="0"/>
              <a:buChar char="•"/>
            </a:pPr>
            <a:r>
              <a:rPr lang="en-US" sz="1200" b="0" dirty="0">
                <a:latin typeface="Calibri Light"/>
                <a:cs typeface="Calibri Light"/>
              </a:rPr>
              <a:t>Pre-Award Costs.</a:t>
            </a:r>
          </a:p>
          <a:p>
            <a:pPr marL="469900" marR="965200" indent="-457200">
              <a:lnSpc>
                <a:spcPct val="110000"/>
              </a:lnSpc>
              <a:spcAft>
                <a:spcPts val="600"/>
              </a:spcAft>
              <a:buFont typeface="Arial" panose="020B0604020202020204" pitchFamily="34" charset="0"/>
              <a:buChar char="•"/>
            </a:pPr>
            <a:r>
              <a:rPr lang="en-US" sz="1200" b="0" dirty="0">
                <a:latin typeface="Calibri Light"/>
                <a:cs typeface="Calibri Light"/>
              </a:rPr>
              <a:t>Management Fees.</a:t>
            </a:r>
          </a:p>
          <a:p>
            <a:pPr marL="469900" marR="965200" indent="-457200">
              <a:lnSpc>
                <a:spcPct val="110000"/>
              </a:lnSpc>
              <a:spcAft>
                <a:spcPts val="600"/>
              </a:spcAft>
              <a:buFont typeface="Arial" panose="020B0604020202020204" pitchFamily="34" charset="0"/>
              <a:buChar char="•"/>
            </a:pPr>
            <a:r>
              <a:rPr lang="en-US" sz="1200" b="0" dirty="0">
                <a:latin typeface="Calibri Light"/>
                <a:cs typeface="Calibri Light"/>
              </a:rPr>
              <a:t>Development and deployment of physical nodes implementing the Exchange Network protocol and specification.</a:t>
            </a:r>
          </a:p>
          <a:p>
            <a:endParaRPr lang="en-US" b="1" dirty="0"/>
          </a:p>
        </p:txBody>
      </p:sp>
      <p:sp>
        <p:nvSpPr>
          <p:cNvPr id="4" name="Slide Number Placeholder 3"/>
          <p:cNvSpPr>
            <a:spLocks noGrp="1"/>
          </p:cNvSpPr>
          <p:nvPr>
            <p:ph type="sldNum" sz="quarter" idx="5"/>
          </p:nvPr>
        </p:nvSpPr>
        <p:spPr/>
        <p:txBody>
          <a:bodyPr/>
          <a:lstStyle/>
          <a:p>
            <a:fld id="{91B0B491-E497-4DFA-80C5-E7D71969C2ED}" type="slidenum">
              <a:rPr lang="en-US" smtClean="0"/>
              <a:t>7</a:t>
            </a:fld>
            <a:endParaRPr lang="en-US"/>
          </a:p>
        </p:txBody>
      </p:sp>
    </p:spTree>
    <p:extLst>
      <p:ext uri="{BB962C8B-B14F-4D97-AF65-F5344CB8AC3E}">
        <p14:creationId xmlns:p14="http://schemas.microsoft.com/office/powerpoint/2010/main" val="307446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0B491-E497-4DFA-80C5-E7D71969C2ED}" type="slidenum">
              <a:rPr lang="en-US" smtClean="0"/>
              <a:t>8</a:t>
            </a:fld>
            <a:endParaRPr lang="en-US"/>
          </a:p>
        </p:txBody>
      </p:sp>
    </p:spTree>
    <p:extLst>
      <p:ext uri="{BB962C8B-B14F-4D97-AF65-F5344CB8AC3E}">
        <p14:creationId xmlns:p14="http://schemas.microsoft.com/office/powerpoint/2010/main" val="238559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9</a:t>
            </a:fld>
            <a:endParaRPr lang="en-US"/>
          </a:p>
        </p:txBody>
      </p:sp>
    </p:spTree>
    <p:extLst>
      <p:ext uri="{BB962C8B-B14F-4D97-AF65-F5344CB8AC3E}">
        <p14:creationId xmlns:p14="http://schemas.microsoft.com/office/powerpoint/2010/main" val="168809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10</a:t>
            </a:fld>
            <a:endParaRPr lang="en-US"/>
          </a:p>
        </p:txBody>
      </p:sp>
    </p:spTree>
    <p:extLst>
      <p:ext uri="{BB962C8B-B14F-4D97-AF65-F5344CB8AC3E}">
        <p14:creationId xmlns:p14="http://schemas.microsoft.com/office/powerpoint/2010/main" val="400586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11</a:t>
            </a:fld>
            <a:endParaRPr lang="en-US"/>
          </a:p>
        </p:txBody>
      </p:sp>
    </p:spTree>
    <p:extLst>
      <p:ext uri="{BB962C8B-B14F-4D97-AF65-F5344CB8AC3E}">
        <p14:creationId xmlns:p14="http://schemas.microsoft.com/office/powerpoint/2010/main" val="423540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14</a:t>
            </a:fld>
            <a:endParaRPr lang="en-US"/>
          </a:p>
        </p:txBody>
      </p:sp>
    </p:spTree>
    <p:extLst>
      <p:ext uri="{BB962C8B-B14F-4D97-AF65-F5344CB8AC3E}">
        <p14:creationId xmlns:p14="http://schemas.microsoft.com/office/powerpoint/2010/main" val="334629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1B0B491-E497-4DFA-80C5-E7D71969C2ED}" type="slidenum">
              <a:rPr lang="en-US" smtClean="0"/>
              <a:t>15</a:t>
            </a:fld>
            <a:endParaRPr lang="en-US"/>
          </a:p>
        </p:txBody>
      </p:sp>
    </p:spTree>
    <p:extLst>
      <p:ext uri="{BB962C8B-B14F-4D97-AF65-F5344CB8AC3E}">
        <p14:creationId xmlns:p14="http://schemas.microsoft.com/office/powerpoint/2010/main" val="48538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42C5-B55C-D998-A998-18EE400B8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E94C8-635F-7DA6-965D-5A4BB029A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BE8AB-BDAB-F407-5F3F-BD1E97D8A1E1}"/>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33A69CE9-5E13-2422-696D-FAAC1547F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95B58-8096-E941-4152-879D63924E9C}"/>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248126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50C8-941A-9BA1-3E49-0266E34C2C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C913D5-5E27-885F-28CC-E4C1B2F53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179F-F5D7-2DD5-878F-45D491891681}"/>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30D7B83C-4DF9-F26B-4937-7F896C11B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018E-8398-4AD3-AB1D-93AFA1A62053}"/>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58195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E5483-3098-29E4-9DAE-D2466ACC12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DF30B-591F-19ED-E501-1DAC4951D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1206-175A-1473-B89E-483A5BC3869A}"/>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B54C2004-09D7-F323-37A4-5939DD062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79B4-4810-4854-D7C6-6AA37B22CA64}"/>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16520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FB74-9A22-DF1E-15D3-8D5346399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3568C-0072-AB4A-0FB0-4BDE8F3EAE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9FF23-F711-9FFE-58F4-B35BD8AEB29E}"/>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6AFF20B3-D1CE-4C65-0EB2-3197212D2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6699A4-921B-4E13-D8D6-3B27C2779700}"/>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82853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A1B2-A6FB-BDEE-8C69-4383202FB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80653-638A-5B68-DB29-6A6F7128C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2E66C7-4BE5-AA84-FC62-6F5DEADA3FC0}"/>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6541F84B-41DD-5116-5C1B-B02B17452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BE35E-BE4A-FEA9-99FB-C58B5B952E78}"/>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1810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A47-80F8-4208-A009-A9FDC5811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CD65-AC9C-7441-0BD2-CDEC3C2BC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56EF5-98EC-6A64-0E72-A6E3316FA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3DAC1-0A28-D454-9045-06D77D429415}"/>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6" name="Footer Placeholder 5">
            <a:extLst>
              <a:ext uri="{FF2B5EF4-FFF2-40B4-BE49-F238E27FC236}">
                <a16:creationId xmlns:a16="http://schemas.microsoft.com/office/drawing/2014/main" id="{2455771B-7D61-EB2B-D6EE-785BF766A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BDDE6-B799-2161-E63D-4491B831A396}"/>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578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5B90-4441-FE1F-D696-4FABA3ED9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92AB70-5A4A-D289-5AD7-CB1B233C0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03FF8-FBC7-1BD4-C25B-3C36A10F6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243CAB-7A4E-10AB-FF61-AA2E69B3C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C018A2-57E0-31E3-EE89-C8F389557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FF7F5-FC46-6930-C66F-08D6BF3E46F7}"/>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8" name="Footer Placeholder 7">
            <a:extLst>
              <a:ext uri="{FF2B5EF4-FFF2-40B4-BE49-F238E27FC236}">
                <a16:creationId xmlns:a16="http://schemas.microsoft.com/office/drawing/2014/main" id="{CF1847C1-6D99-47DF-54BF-25E9CF848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461B81-909C-2124-0623-FC6B4A569604}"/>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82072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C1CF-17D8-2217-06C7-916188C51D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90D3A-617D-BDB3-C9EB-9064E6C017C6}"/>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4" name="Footer Placeholder 3">
            <a:extLst>
              <a:ext uri="{FF2B5EF4-FFF2-40B4-BE49-F238E27FC236}">
                <a16:creationId xmlns:a16="http://schemas.microsoft.com/office/drawing/2014/main" id="{8B59259D-A534-DD6B-263D-E43D14DD0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68938-53AB-C06A-33AD-73670AF80868}"/>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158147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50570-65D6-D65D-81F5-D4D4A25DA9DB}"/>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3" name="Footer Placeholder 2">
            <a:extLst>
              <a:ext uri="{FF2B5EF4-FFF2-40B4-BE49-F238E27FC236}">
                <a16:creationId xmlns:a16="http://schemas.microsoft.com/office/drawing/2014/main" id="{2012E78C-56E5-559E-1C85-35F3D9796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31810C-DB9A-AB41-BC08-5A9E78159F72}"/>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45429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2AF66-F74E-71FD-253C-07EA00094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DA9A0-45B5-CB18-C8A6-AB8AB1C66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406C08-267F-2762-6340-738B47A6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3002-9CA6-7193-1C39-1D40285303FF}"/>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6" name="Footer Placeholder 5">
            <a:extLst>
              <a:ext uri="{FF2B5EF4-FFF2-40B4-BE49-F238E27FC236}">
                <a16:creationId xmlns:a16="http://schemas.microsoft.com/office/drawing/2014/main" id="{EE709A36-CA45-9B8F-A1CF-1EE7E3407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D5FC5-3343-B213-26C6-4EBC1AA15D2D}"/>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351144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A38D-379B-26B6-30EC-927F6517A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F90780-9978-0C87-51BF-793D9EA78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05A5A-49B0-9BEF-CCD8-AB681CBE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BDB12-831C-D369-0F56-AE0F7C033111}"/>
              </a:ext>
            </a:extLst>
          </p:cNvPr>
          <p:cNvSpPr>
            <a:spLocks noGrp="1"/>
          </p:cNvSpPr>
          <p:nvPr>
            <p:ph type="dt" sz="half" idx="10"/>
          </p:nvPr>
        </p:nvSpPr>
        <p:spPr/>
        <p:txBody>
          <a:bodyPr/>
          <a:lstStyle/>
          <a:p>
            <a:fld id="{C2295718-42F4-43E5-A1DB-C9BB7D1CD683}" type="datetimeFigureOut">
              <a:rPr lang="en-US" smtClean="0"/>
              <a:t>9/4/2024</a:t>
            </a:fld>
            <a:endParaRPr lang="en-US"/>
          </a:p>
        </p:txBody>
      </p:sp>
      <p:sp>
        <p:nvSpPr>
          <p:cNvPr id="6" name="Footer Placeholder 5">
            <a:extLst>
              <a:ext uri="{FF2B5EF4-FFF2-40B4-BE49-F238E27FC236}">
                <a16:creationId xmlns:a16="http://schemas.microsoft.com/office/drawing/2014/main" id="{4EB170C6-6416-08EA-AD1B-31DBDD75C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5C891-EC4C-F66D-24B9-6E7A10F9593C}"/>
              </a:ext>
            </a:extLst>
          </p:cNvPr>
          <p:cNvSpPr>
            <a:spLocks noGrp="1"/>
          </p:cNvSpPr>
          <p:nvPr>
            <p:ph type="sldNum" sz="quarter" idx="12"/>
          </p:nvPr>
        </p:nvSpPr>
        <p:spPr/>
        <p:txBody>
          <a:bodyPr/>
          <a:lstStyle/>
          <a:p>
            <a:fld id="{11E9A7B4-73AB-4ED4-9103-9BECCD6C4E13}" type="slidenum">
              <a:rPr lang="en-US" smtClean="0"/>
              <a:t>‹#›</a:t>
            </a:fld>
            <a:endParaRPr lang="en-US"/>
          </a:p>
        </p:txBody>
      </p:sp>
    </p:spTree>
    <p:extLst>
      <p:ext uri="{BB962C8B-B14F-4D97-AF65-F5344CB8AC3E}">
        <p14:creationId xmlns:p14="http://schemas.microsoft.com/office/powerpoint/2010/main" val="21594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5401B-7B24-FDA6-8F62-8899D66A42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1D831-9AC2-BECB-CCA3-18520864AD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5E571-A0D7-8ACD-C962-49E8045DC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95718-42F4-43E5-A1DB-C9BB7D1CD683}" type="datetimeFigureOut">
              <a:rPr lang="en-US" smtClean="0"/>
              <a:t>9/4/2024</a:t>
            </a:fld>
            <a:endParaRPr lang="en-US"/>
          </a:p>
        </p:txBody>
      </p:sp>
      <p:sp>
        <p:nvSpPr>
          <p:cNvPr id="5" name="Footer Placeholder 4">
            <a:extLst>
              <a:ext uri="{FF2B5EF4-FFF2-40B4-BE49-F238E27FC236}">
                <a16:creationId xmlns:a16="http://schemas.microsoft.com/office/drawing/2014/main" id="{81F679A6-4BF2-0EA1-2326-017AAA32F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F93BDA-04E8-CA08-6340-7CCE0F7BC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9A7B4-73AB-4ED4-9103-9BECCD6C4E13}" type="slidenum">
              <a:rPr lang="en-US" smtClean="0"/>
              <a:t>‹#›</a:t>
            </a:fld>
            <a:endParaRPr lang="en-US"/>
          </a:p>
        </p:txBody>
      </p:sp>
    </p:spTree>
    <p:extLst>
      <p:ext uri="{BB962C8B-B14F-4D97-AF65-F5344CB8AC3E}">
        <p14:creationId xmlns:p14="http://schemas.microsoft.com/office/powerpoint/2010/main" val="55340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svg"/><Relationship Id="rId2" Type="http://schemas.openxmlformats.org/officeDocument/2006/relationships/hyperlink" Target="https://www.epa.gov/exchangenetwork/previous-exchange-network-grant-projects"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hyperlink" Target="https://www.epa.gov/exchangenetwork/searchable-it-component-and-project-registration-forms"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9.png"/><Relationship Id="rId7" Type="http://schemas.openxmlformats.org/officeDocument/2006/relationships/image" Target="../media/image5.png"/><Relationship Id="rId2" Type="http://schemas.openxmlformats.org/officeDocument/2006/relationships/hyperlink" Target="https://www.epa.gov/exchangenetwork/exchange-network-grant-program#Resources"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epa.gov/exchangenetwork/exchange-network-grant-program#Resources" TargetMode="Externa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epa.gov/exchangenetwork/exchange-network-grant-program#SN"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www.eecip.net/Home?ReturnUrl=%2f" TargetMode="External"/><Relationship Id="rId4" Type="http://schemas.openxmlformats.org/officeDocument/2006/relationships/hyperlink" Target="https://www.epa.gov/exchangenetwork/exchange-network-grant-program#Resources" TargetMode="External"/><Relationship Id="rId9"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mcgown.erin@epa.gov" TargetMode="External"/><Relationship Id="rId7" Type="http://schemas.openxmlformats.org/officeDocument/2006/relationships/image" Target="../media/image35.svg"/><Relationship Id="rId2" Type="http://schemas.openxmlformats.org/officeDocument/2006/relationships/hyperlink" Target="mailto:kerwin.courtney@epa.gov" TargetMode="Externa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https://www.epa.gov/exchangenetwork/forms/contact-us-about-environmental-information-exchange-network" TargetMode="External"/><Relationship Id="rId10" Type="http://schemas.openxmlformats.org/officeDocument/2006/relationships/image" Target="../media/image6.svg"/><Relationship Id="rId4" Type="http://schemas.openxmlformats.org/officeDocument/2006/relationships/hyperlink" Target="mailto:ENGrantProgram@epa.gov" TargetMode="Externa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F78315-E0E7-4790-9571-FEE0C4EE319D}"/>
              </a:ext>
            </a:extLst>
          </p:cNvPr>
          <p:cNvSpPr txBox="1">
            <a:spLocks noGrp="1"/>
          </p:cNvSpPr>
          <p:nvPr>
            <p:ph type="title" idx="4294967295"/>
          </p:nvPr>
        </p:nvSpPr>
        <p:spPr>
          <a:xfrm>
            <a:off x="649224" y="2252672"/>
            <a:ext cx="10552176" cy="3557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8800" b="1" kern="1200" spc="-4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40" normalizeH="0" baseline="0" noProof="0" dirty="0">
                <a:ln>
                  <a:noFill/>
                </a:ln>
                <a:solidFill>
                  <a:srgbClr val="FFFFFF"/>
                </a:solidFill>
                <a:effectLst/>
                <a:uLnTx/>
                <a:uFillTx/>
                <a:latin typeface="Avenir Next LT Pro"/>
                <a:ea typeface="+mj-ea"/>
                <a:cs typeface="+mj-cs"/>
              </a:rPr>
              <a:t>Taking Stock at ‘22</a:t>
            </a:r>
          </a:p>
        </p:txBody>
      </p:sp>
      <p:sp>
        <p:nvSpPr>
          <p:cNvPr id="11" name="Subtitle 2">
            <a:extLst>
              <a:ext uri="{FF2B5EF4-FFF2-40B4-BE49-F238E27FC236}">
                <a16:creationId xmlns:a16="http://schemas.microsoft.com/office/drawing/2014/main" id="{56EDD4B7-3644-4353-92F8-3909A48604D8}"/>
              </a:ext>
            </a:extLst>
          </p:cNvPr>
          <p:cNvSpPr txBox="1">
            <a:spLocks/>
          </p:cNvSpPr>
          <p:nvPr/>
        </p:nvSpPr>
        <p:spPr>
          <a:xfrm>
            <a:off x="649224" y="3249368"/>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500" dirty="0">
                <a:latin typeface="Avenir Next LT Pro"/>
              </a:rPr>
              <a:t>Notes, Trends, </a:t>
            </a:r>
            <a:r>
              <a:rPr kumimoji="0" lang="en-US" sz="2500" b="1" i="0" u="none" strike="noStrike" kern="1200" cap="none" spc="-20" normalizeH="0" baseline="0" noProof="0" dirty="0">
                <a:ln>
                  <a:noFill/>
                </a:ln>
                <a:solidFill>
                  <a:srgbClr val="FFFFFF"/>
                </a:solidFill>
                <a:effectLst/>
                <a:uLnTx/>
                <a:uFillTx/>
                <a:latin typeface="Avenir Next LT Pro"/>
                <a:ea typeface="+mn-ea"/>
                <a:cs typeface="+mn-cs"/>
              </a:rPr>
              <a:t>&amp; An Interactive </a:t>
            </a:r>
            <a:r>
              <a:rPr kumimoji="0" lang="en-US" sz="2500" b="1" i="0" u="none" strike="noStrike" kern="1200" cap="none" spc="-20" normalizeH="0" baseline="0" noProof="0" dirty="0" err="1">
                <a:ln>
                  <a:noFill/>
                </a:ln>
                <a:solidFill>
                  <a:srgbClr val="FFFFFF"/>
                </a:solidFill>
                <a:effectLst/>
                <a:uLnTx/>
                <a:uFillTx/>
                <a:latin typeface="Avenir Next LT Pro"/>
                <a:ea typeface="+mn-ea"/>
                <a:cs typeface="+mn-cs"/>
              </a:rPr>
              <a:t>Feedbac</a:t>
            </a:r>
            <a:r>
              <a:rPr lang="en-US" sz="2500" dirty="0">
                <a:latin typeface="Avenir Next LT Pro"/>
              </a:rPr>
              <a:t>k Session with</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500" dirty="0">
                <a:latin typeface="Avenir Next LT Pro"/>
              </a:rPr>
              <a:t>the Exchange Network Grant Program</a:t>
            </a:r>
            <a:endParaRPr kumimoji="0" lang="en-US" sz="2500" b="1" i="0" u="none" strike="noStrike" kern="1200" cap="none" spc="-20" normalizeH="0" baseline="0" noProof="0" dirty="0">
              <a:ln>
                <a:noFill/>
              </a:ln>
              <a:solidFill>
                <a:srgbClr val="FFFFFF"/>
              </a:solidFill>
              <a:effectLst/>
              <a:uLnTx/>
              <a:uFillTx/>
              <a:latin typeface="Avenir Next LT Pro"/>
              <a:ea typeface="+mn-ea"/>
              <a:cs typeface="+mn-cs"/>
            </a:endParaRPr>
          </a:p>
        </p:txBody>
      </p:sp>
      <p:sp>
        <p:nvSpPr>
          <p:cNvPr id="4" name="Subtitle 2">
            <a:extLst>
              <a:ext uri="{FF2B5EF4-FFF2-40B4-BE49-F238E27FC236}">
                <a16:creationId xmlns:a16="http://schemas.microsoft.com/office/drawing/2014/main" id="{A388B3A8-5D19-491B-8FFA-9382D43C4523}"/>
              </a:ext>
            </a:extLst>
          </p:cNvPr>
          <p:cNvSpPr txBox="1">
            <a:spLocks/>
          </p:cNvSpPr>
          <p:nvPr/>
        </p:nvSpPr>
        <p:spPr>
          <a:xfrm>
            <a:off x="649224" y="479258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000" dirty="0">
                <a:latin typeface="Avenir Next LT Pro"/>
              </a:rPr>
              <a:t>Erin McGown, EN Grant Program Manager</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000" dirty="0">
                <a:latin typeface="Avenir Next LT Pro"/>
              </a:rPr>
              <a:t>Tuesday</a:t>
            </a:r>
            <a:r>
              <a:rPr kumimoji="0" lang="en-US" sz="2000" b="1" i="0" u="none" strike="noStrike" kern="1200" cap="none" spc="-20" normalizeH="0" baseline="0" noProof="0" dirty="0">
                <a:ln>
                  <a:noFill/>
                </a:ln>
                <a:solidFill>
                  <a:srgbClr val="FFFFFF"/>
                </a:solidFill>
                <a:effectLst/>
                <a:uLnTx/>
                <a:uFillTx/>
                <a:latin typeface="Avenir Next LT Pro"/>
                <a:ea typeface="+mn-ea"/>
                <a:cs typeface="+mn-cs"/>
              </a:rPr>
              <a:t>, September 17, 2024</a:t>
            </a:r>
          </a:p>
        </p:txBody>
      </p:sp>
      <p:pic>
        <p:nvPicPr>
          <p:cNvPr id="3" name="object 4">
            <a:extLst>
              <a:ext uri="{FF2B5EF4-FFF2-40B4-BE49-F238E27FC236}">
                <a16:creationId xmlns:a16="http://schemas.microsoft.com/office/drawing/2014/main" id="{B1BCA4F7-2C75-323E-6A7D-E34E514F1BA1}"/>
              </a:ext>
              <a:ext uri="{C183D7F6-B498-43B3-948B-1728B52AA6E4}">
                <adec:decorative xmlns:adec="http://schemas.microsoft.com/office/drawing/2017/decorative" val="1"/>
              </a:ext>
            </a:extLst>
          </p:cNvPr>
          <p:cNvPicPr/>
          <p:nvPr/>
        </p:nvPicPr>
        <p:blipFill>
          <a:blip r:embed="rId3" cstate="print"/>
          <a:stretch>
            <a:fillRect/>
          </a:stretch>
        </p:blipFill>
        <p:spPr>
          <a:xfrm>
            <a:off x="9267986" y="5055644"/>
            <a:ext cx="2507017" cy="1280160"/>
          </a:xfrm>
          <a:prstGeom prst="rect">
            <a:avLst/>
          </a:prstGeom>
        </p:spPr>
      </p:pic>
      <p:pic>
        <p:nvPicPr>
          <p:cNvPr id="5" name="object 5">
            <a:extLst>
              <a:ext uri="{FF2B5EF4-FFF2-40B4-BE49-F238E27FC236}">
                <a16:creationId xmlns:a16="http://schemas.microsoft.com/office/drawing/2014/main" id="{6E991602-1E7B-1FDC-5996-B6B1DF75E0DC}"/>
              </a:ext>
              <a:ext uri="{C183D7F6-B498-43B3-948B-1728B52AA6E4}">
                <adec:decorative xmlns:adec="http://schemas.microsoft.com/office/drawing/2017/decorative" val="1"/>
              </a:ext>
            </a:extLst>
          </p:cNvPr>
          <p:cNvPicPr/>
          <p:nvPr/>
        </p:nvPicPr>
        <p:blipFill>
          <a:blip r:embed="rId4" cstate="print"/>
          <a:stretch>
            <a:fillRect/>
          </a:stretch>
        </p:blipFill>
        <p:spPr>
          <a:xfrm>
            <a:off x="10308917" y="3604797"/>
            <a:ext cx="1466086" cy="1450847"/>
          </a:xfrm>
          <a:prstGeom prst="rect">
            <a:avLst/>
          </a:prstGeom>
        </p:spPr>
      </p:pic>
    </p:spTree>
    <p:extLst>
      <p:ext uri="{BB962C8B-B14F-4D97-AF65-F5344CB8AC3E}">
        <p14:creationId xmlns:p14="http://schemas.microsoft.com/office/powerpoint/2010/main" val="280130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1069300"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Project Opportunities (2)</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016393"/>
            <a:ext cx="11069300" cy="4093428"/>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Funding Area 2: </a:t>
            </a:r>
            <a:r>
              <a:rPr lang="en-US" sz="2000" dirty="0">
                <a:solidFill>
                  <a:srgbClr val="003366"/>
                </a:solidFill>
                <a:latin typeface="Avenir Next LT Pro" panose="020B0504020202020204" pitchFamily="34" charset="0"/>
              </a:rPr>
              <a:t>Helps stakeholders submit and share programmatic data for twelve EPA programs, which currently includes:</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AIR:</a:t>
            </a:r>
            <a:r>
              <a:rPr lang="en-US" sz="2000" dirty="0">
                <a:solidFill>
                  <a:srgbClr val="003366"/>
                </a:solidFill>
                <a:latin typeface="Avenir Next LT Pro" panose="020B0504020202020204" pitchFamily="34" charset="0"/>
                <a:cs typeface="Calibri Light"/>
              </a:rPr>
              <a:t> </a:t>
            </a:r>
            <a:r>
              <a:rPr lang="en-US" sz="2000" b="0" dirty="0">
                <a:solidFill>
                  <a:srgbClr val="003366"/>
                </a:solidFill>
                <a:latin typeface="Avenir Next LT Pro" panose="020B0504020202020204" pitchFamily="34" charset="0"/>
                <a:cs typeface="Calibri Light"/>
              </a:rPr>
              <a:t>Emission Inventory System (EIS); Combined Air Emissions Reporting (CAER); </a:t>
            </a: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ENFORCEMENT &amp; COMPLIANCE:</a:t>
            </a:r>
            <a:r>
              <a:rPr lang="en-US" sz="2000" b="0" dirty="0">
                <a:solidFill>
                  <a:srgbClr val="003366"/>
                </a:solidFill>
                <a:latin typeface="Avenir Next LT Pro" panose="020B0504020202020204" pitchFamily="34" charset="0"/>
                <a:cs typeface="Calibri Light"/>
              </a:rPr>
              <a:t> Integrated Compliance Information System (ICIS) Digital Services; Electronic Reporting of National Pollutant Discharge Elimination System (NPDES) Data; </a:t>
            </a: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WASTE:</a:t>
            </a:r>
            <a:r>
              <a:rPr lang="en-US" sz="2000" dirty="0">
                <a:solidFill>
                  <a:srgbClr val="003366"/>
                </a:solidFill>
                <a:latin typeface="Avenir Next LT Pro" panose="020B0504020202020204" pitchFamily="34" charset="0"/>
                <a:cs typeface="Calibri Light"/>
              </a:rPr>
              <a:t> </a:t>
            </a:r>
            <a:r>
              <a:rPr lang="en-US" sz="2000" b="0" dirty="0">
                <a:solidFill>
                  <a:srgbClr val="003366"/>
                </a:solidFill>
                <a:latin typeface="Avenir Next LT Pro" panose="020B0504020202020204" pitchFamily="34" charset="0"/>
                <a:cs typeface="Calibri Light"/>
              </a:rPr>
              <a:t>Resources Conservation and Recovery Act Information System (</a:t>
            </a:r>
            <a:r>
              <a:rPr lang="en-US" sz="2000" b="0" dirty="0" err="1">
                <a:solidFill>
                  <a:srgbClr val="003366"/>
                </a:solidFill>
                <a:latin typeface="Avenir Next LT Pro" panose="020B0504020202020204" pitchFamily="34" charset="0"/>
                <a:cs typeface="Calibri Light"/>
              </a:rPr>
              <a:t>RCRAInfo</a:t>
            </a:r>
            <a:r>
              <a:rPr lang="en-US" sz="2000" b="0" dirty="0">
                <a:solidFill>
                  <a:srgbClr val="003366"/>
                </a:solidFill>
                <a:latin typeface="Avenir Next LT Pro" panose="020B0504020202020204" pitchFamily="34" charset="0"/>
                <a:cs typeface="Calibri Light"/>
              </a:rPr>
              <a:t>); </a:t>
            </a: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WATER:</a:t>
            </a:r>
            <a:r>
              <a:rPr lang="en-US" sz="2000" dirty="0">
                <a:solidFill>
                  <a:srgbClr val="003366"/>
                </a:solidFill>
                <a:latin typeface="Avenir Next LT Pro" panose="020B0504020202020204" pitchFamily="34" charset="0"/>
                <a:cs typeface="Calibri Light"/>
              </a:rPr>
              <a:t> </a:t>
            </a:r>
            <a:r>
              <a:rPr lang="en-US" sz="2000" b="0" dirty="0">
                <a:solidFill>
                  <a:srgbClr val="003366"/>
                </a:solidFill>
                <a:latin typeface="Avenir Next LT Pro" panose="020B0504020202020204" pitchFamily="34" charset="0"/>
                <a:cs typeface="Calibri Light"/>
              </a:rPr>
              <a:t>eBeaches; Safe Drinking Water System (SDWIS); Water Quality Exchange (WQX); Assessment TMDL Tracking and ImplementatioN System (ATTAINS); Drinking Water/Clean Water State Revolving Funds; Underground Injection Control (UIC) Data </a:t>
            </a:r>
            <a:r>
              <a:rPr lang="en-US" sz="2000" dirty="0">
                <a:solidFill>
                  <a:srgbClr val="003366"/>
                </a:solidFill>
                <a:latin typeface="Avenir Next LT Pro" panose="020B0504020202020204" pitchFamily="34" charset="0"/>
                <a:cs typeface="Calibri Light"/>
              </a:rPr>
              <a:t>Availability Projects</a:t>
            </a: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OTHER:</a:t>
            </a:r>
            <a:r>
              <a:rPr lang="en-US" sz="2000" dirty="0">
                <a:solidFill>
                  <a:srgbClr val="003366"/>
                </a:solidFill>
                <a:latin typeface="Avenir Next LT Pro" panose="020B0504020202020204" pitchFamily="34" charset="0"/>
                <a:cs typeface="Calibri Light"/>
              </a:rPr>
              <a:t> Facility Registry Service (FRS). </a:t>
            </a:r>
            <a:endParaRPr lang="en-US" sz="2000" b="0" dirty="0">
              <a:solidFill>
                <a:srgbClr val="003366"/>
              </a:solidFill>
              <a:latin typeface="Avenir Next LT Pro" panose="020B0504020202020204" pitchFamily="34" charset="0"/>
              <a:cs typeface="Calibri Light"/>
            </a:endParaRP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30961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1069300"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Project Opportunities (3)</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016393"/>
            <a:ext cx="6431986" cy="3170099"/>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Funding Area 3: </a:t>
            </a:r>
            <a:r>
              <a:rPr lang="en-US" sz="2000" i="1" dirty="0">
                <a:solidFill>
                  <a:srgbClr val="003366"/>
                </a:solidFill>
                <a:latin typeface="Avenir Next LT Pro" panose="020B0504020202020204" pitchFamily="34" charset="0"/>
              </a:rPr>
              <a:t>Open only to Tribes and U.S. Territories.</a:t>
            </a:r>
            <a:r>
              <a:rPr lang="en-US" sz="2000" b="1" dirty="0">
                <a:solidFill>
                  <a:srgbClr val="003366"/>
                </a:solidFill>
                <a:latin typeface="Avenir Next LT Pro" panose="020B0504020202020204" pitchFamily="34" charset="0"/>
              </a:rPr>
              <a:t> </a:t>
            </a:r>
            <a:r>
              <a:rPr lang="en-US" sz="2000" dirty="0">
                <a:solidFill>
                  <a:srgbClr val="003366"/>
                </a:solidFill>
                <a:latin typeface="Avenir Next LT Pro" panose="020B0504020202020204" pitchFamily="34" charset="0"/>
              </a:rPr>
              <a:t>Enables applicants to build IT and data management capacity necessary to effectively manage environmental programs and increase meaningful participation in the EN.</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Currently includes </a:t>
            </a:r>
            <a:r>
              <a:rPr lang="en-US" sz="2000" dirty="0">
                <a:solidFill>
                  <a:srgbClr val="003366"/>
                </a:solidFill>
                <a:latin typeface="Avenir Next LT Pro" panose="020B0504020202020204" pitchFamily="34" charset="0"/>
                <a:cs typeface="Calibri Light"/>
              </a:rPr>
              <a:t>Individual Capacity Building; Individual Capacity Building with Mentorship; Collaborative Capacity Building.</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10" name="Graphic 9" descr="Simple graphic of Bullseye with solid fill">
            <a:extLst>
              <a:ext uri="{FF2B5EF4-FFF2-40B4-BE49-F238E27FC236}">
                <a16:creationId xmlns:a16="http://schemas.microsoft.com/office/drawing/2014/main" id="{BE2ECADB-7CFB-A8E7-0E5C-195C54BAF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7251" y="2608376"/>
            <a:ext cx="2601686" cy="2601686"/>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61257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918186-2ED0-3063-E919-09095B68B491}"/>
              </a:ext>
            </a:extLst>
          </p:cNvPr>
          <p:cNvSpPr txBox="1">
            <a:spLocks noGrp="1"/>
          </p:cNvSpPr>
          <p:nvPr>
            <p:ph type="title" idx="4294967295"/>
          </p:nvPr>
        </p:nvSpPr>
        <p:spPr>
          <a:xfrm>
            <a:off x="718702" y="2512162"/>
            <a:ext cx="6553195"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Current EN Grant Trends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page with checkmarks.">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46720" y="2197907"/>
            <a:ext cx="2875280" cy="287528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74333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5-Year Applicant Trends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188569"/>
            <a:ext cx="6103532" cy="3477875"/>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States: </a:t>
            </a:r>
            <a:r>
              <a:rPr lang="en-US" sz="2000" dirty="0">
                <a:solidFill>
                  <a:srgbClr val="003366"/>
                </a:solidFill>
                <a:latin typeface="Avenir Next LT Pro" panose="020B0504020202020204" pitchFamily="34" charset="0"/>
              </a:rPr>
              <a:t>Historically, 75% of total grantees; </a:t>
            </a:r>
          </a:p>
          <a:p>
            <a:pPr>
              <a:defRPr/>
            </a:pPr>
            <a:r>
              <a:rPr lang="en-US" sz="2000" dirty="0">
                <a:solidFill>
                  <a:srgbClr val="003366"/>
                </a:solidFill>
                <a:latin typeface="Avenir Next LT Pro" panose="020B0504020202020204" pitchFamily="34" charset="0"/>
              </a:rPr>
              <a:t>    57% average between 2020-2024.</a:t>
            </a:r>
          </a:p>
          <a:p>
            <a:pPr marL="285750" indent="-285750">
              <a:buFont typeface="Arial" panose="020B0604020202020204" pitchFamily="34" charset="0"/>
              <a:buChar cha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Tribes (+ Consortia): </a:t>
            </a:r>
            <a:r>
              <a:rPr lang="en-US" sz="2000" dirty="0">
                <a:solidFill>
                  <a:srgbClr val="003366"/>
                </a:solidFill>
                <a:latin typeface="Avenir Next LT Pro" panose="020B0504020202020204" pitchFamily="34" charset="0"/>
              </a:rPr>
              <a:t>Historically, 22% of total grantees; 35% average between 2020-2024.</a:t>
            </a:r>
            <a:endParaRPr lang="en-US" sz="2000" b="1" dirty="0">
              <a:solidFill>
                <a:srgbClr val="003366"/>
              </a:solidFill>
              <a:latin typeface="Avenir Next LT Pro" panose="020B0504020202020204" pitchFamily="34" charset="0"/>
            </a:endParaRPr>
          </a:p>
          <a:p>
            <a:pP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U.S. Territories: </a:t>
            </a:r>
            <a:r>
              <a:rPr lang="en-US" sz="2000" dirty="0">
                <a:solidFill>
                  <a:srgbClr val="003366"/>
                </a:solidFill>
                <a:latin typeface="Avenir Next LT Pro" panose="020B0504020202020204" pitchFamily="34" charset="0"/>
              </a:rPr>
              <a:t>Historically, 2% of total grantees AND the average between 2020-2024. </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Other Entities: </a:t>
            </a:r>
            <a:r>
              <a:rPr lang="en-US" sz="2000" dirty="0">
                <a:solidFill>
                  <a:srgbClr val="003366"/>
                </a:solidFill>
                <a:latin typeface="Avenir Next LT Pro" panose="020B0504020202020204" pitchFamily="34" charset="0"/>
              </a:rPr>
              <a:t>Historically, 1% of total grantees; 6% average between 2020 -2024.</a:t>
            </a:r>
          </a:p>
        </p:txBody>
      </p:sp>
      <p:sp>
        <p:nvSpPr>
          <p:cNvPr id="7" name="Arrow: Right 6" descr="Down arrow.">
            <a:extLst>
              <a:ext uri="{FF2B5EF4-FFF2-40B4-BE49-F238E27FC236}">
                <a16:creationId xmlns:a16="http://schemas.microsoft.com/office/drawing/2014/main" id="{FFDF77C7-3997-96E0-F26E-DBAC8B3D744B}"/>
              </a:ext>
            </a:extLst>
          </p:cNvPr>
          <p:cNvSpPr/>
          <p:nvPr/>
        </p:nvSpPr>
        <p:spPr>
          <a:xfrm rot="5400000">
            <a:off x="616669" y="2334805"/>
            <a:ext cx="396364" cy="396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descr="Up arrow">
            <a:extLst>
              <a:ext uri="{FF2B5EF4-FFF2-40B4-BE49-F238E27FC236}">
                <a16:creationId xmlns:a16="http://schemas.microsoft.com/office/drawing/2014/main" id="{4C631461-9687-DBB5-A7E9-6FE3E8988CBE}"/>
              </a:ext>
            </a:extLst>
          </p:cNvPr>
          <p:cNvSpPr/>
          <p:nvPr/>
        </p:nvSpPr>
        <p:spPr>
          <a:xfrm rot="16200000">
            <a:off x="616670" y="3176015"/>
            <a:ext cx="396364" cy="396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Equal sign">
            <a:extLst>
              <a:ext uri="{FF2B5EF4-FFF2-40B4-BE49-F238E27FC236}">
                <a16:creationId xmlns:a16="http://schemas.microsoft.com/office/drawing/2014/main" id="{2EFF2594-6153-F2E9-BA11-2B15EF388940}"/>
              </a:ext>
              <a:ext uri="{C183D7F6-B498-43B3-948B-1728B52AA6E4}">
                <adec:decorative xmlns:adec="http://schemas.microsoft.com/office/drawing/2017/decorative" val="0"/>
              </a:ext>
            </a:extLst>
          </p:cNvPr>
          <p:cNvGrpSpPr/>
          <p:nvPr/>
        </p:nvGrpSpPr>
        <p:grpSpPr>
          <a:xfrm>
            <a:off x="664028" y="4133084"/>
            <a:ext cx="348944" cy="280416"/>
            <a:chOff x="13368528" y="932688"/>
            <a:chExt cx="426720" cy="280416"/>
          </a:xfrm>
        </p:grpSpPr>
        <p:sp>
          <p:nvSpPr>
            <p:cNvPr id="14" name="Rectangle 13">
              <a:extLst>
                <a:ext uri="{FF2B5EF4-FFF2-40B4-BE49-F238E27FC236}">
                  <a16:creationId xmlns:a16="http://schemas.microsoft.com/office/drawing/2014/main" id="{8E7FDCB2-9279-B874-E8B7-500423788AE1}"/>
                </a:ext>
              </a:extLst>
            </p:cNvPr>
            <p:cNvSpPr/>
            <p:nvPr/>
          </p:nvSpPr>
          <p:spPr>
            <a:xfrm>
              <a:off x="13368528" y="932688"/>
              <a:ext cx="420624" cy="109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A0547D-FB0B-32BA-6E91-EBEAF422AE3A}"/>
                </a:ext>
              </a:extLst>
            </p:cNvPr>
            <p:cNvSpPr/>
            <p:nvPr/>
          </p:nvSpPr>
          <p:spPr>
            <a:xfrm>
              <a:off x="13374624" y="1103376"/>
              <a:ext cx="420624" cy="1097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row: Right 11" descr="Up arrow">
            <a:extLst>
              <a:ext uri="{FF2B5EF4-FFF2-40B4-BE49-F238E27FC236}">
                <a16:creationId xmlns:a16="http://schemas.microsoft.com/office/drawing/2014/main" id="{05393A5A-9A33-681E-7E98-5906B55B5B5C}"/>
              </a:ext>
            </a:extLst>
          </p:cNvPr>
          <p:cNvSpPr/>
          <p:nvPr/>
        </p:nvSpPr>
        <p:spPr>
          <a:xfrm rot="16200000">
            <a:off x="616669" y="4813720"/>
            <a:ext cx="396364" cy="396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9842" y="5999480"/>
            <a:ext cx="512033" cy="459251"/>
          </a:xfrm>
          <a:prstGeom prst="rect">
            <a:avLst/>
          </a:prstGeom>
        </p:spPr>
      </p:pic>
      <p:pic>
        <p:nvPicPr>
          <p:cNvPr id="13" name="Graphic 12" descr="Simple graphic with statistics outline">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979229" y="2334743"/>
            <a:ext cx="2875280" cy="2875280"/>
          </a:xfrm>
          <a:prstGeom prst="rect">
            <a:avLst/>
          </a:prstGeom>
        </p:spPr>
      </p:pic>
    </p:spTree>
    <p:extLst>
      <p:ext uri="{BB962C8B-B14F-4D97-AF65-F5344CB8AC3E}">
        <p14:creationId xmlns:p14="http://schemas.microsoft.com/office/powerpoint/2010/main" val="342919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FY24 Applicant/Grantee Trends</a:t>
            </a: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
        <p:nvSpPr>
          <p:cNvPr id="7" name="TextBox 6">
            <a:extLst>
              <a:ext uri="{FF2B5EF4-FFF2-40B4-BE49-F238E27FC236}">
                <a16:creationId xmlns:a16="http://schemas.microsoft.com/office/drawing/2014/main" id="{A3159E95-BC37-516F-95F3-21A8D8D69E45}"/>
              </a:ext>
            </a:extLst>
          </p:cNvPr>
          <p:cNvSpPr txBox="1"/>
          <p:nvPr/>
        </p:nvSpPr>
        <p:spPr>
          <a:xfrm>
            <a:off x="570741" y="1750170"/>
            <a:ext cx="3688767" cy="40037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600" dirty="0">
                <a:solidFill>
                  <a:srgbClr val="003366"/>
                </a:solidFill>
                <a:latin typeface="Avenir Next LT Pro" panose="020B0504020202020204" pitchFamily="34" charset="0"/>
              </a:rPr>
              <a:t>Information in this chart depicts percentage of total awards.</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Recent years reflect an increase in tribal applicants and grantees; </a:t>
            </a:r>
            <a:r>
              <a:rPr lang="en-US" sz="1600" b="1" dirty="0">
                <a:solidFill>
                  <a:srgbClr val="003366"/>
                </a:solidFill>
                <a:latin typeface="Avenir Next LT Pro" panose="020B0504020202020204" pitchFamily="34" charset="0"/>
              </a:rPr>
              <a:t>the EN Grant Program consistently meets and exceeds its annual minimum commitment for tribal grantees</a:t>
            </a:r>
            <a:r>
              <a:rPr lang="en-US" sz="1600" dirty="0">
                <a:solidFill>
                  <a:srgbClr val="003366"/>
                </a:solidFill>
                <a:latin typeface="Avenir Next LT Pro" panose="020B0504020202020204" pitchFamily="34" charset="0"/>
              </a:rPr>
              <a:t> (increased in FY23 to 20%, from 10%).</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Note: ‘Other’ applicants/grantees include those with status as an instrumentality of state or tribe;  e.g. an air district with delegated authority or a tribal university.</a:t>
            </a:r>
          </a:p>
          <a:p>
            <a:pPr algn="just"/>
            <a:endParaRPr lang="en-US" sz="1600" dirty="0">
              <a:solidFill>
                <a:srgbClr val="003366"/>
              </a:solidFill>
              <a:latin typeface="Avenir Next LT Pro" panose="020B0504020202020204" pitchFamily="34" charset="0"/>
            </a:endParaRPr>
          </a:p>
        </p:txBody>
      </p:sp>
      <p:graphicFrame>
        <p:nvGraphicFramePr>
          <p:cNvPr id="17" name="Chart 16" descr="Chart that shows FY24 applicant (percentage of total awards) verses grantees, by entity type: state, tribal, territorial, and 'other'.">
            <a:extLst>
              <a:ext uri="{FF2B5EF4-FFF2-40B4-BE49-F238E27FC236}">
                <a16:creationId xmlns:a16="http://schemas.microsoft.com/office/drawing/2014/main" id="{D5E54082-83D1-68BF-AC31-D9A1D29360EB}"/>
              </a:ext>
            </a:extLst>
          </p:cNvPr>
          <p:cNvGraphicFramePr/>
          <p:nvPr>
            <p:extLst>
              <p:ext uri="{D42A27DB-BD31-4B8C-83A1-F6EECF244321}">
                <p14:modId xmlns:p14="http://schemas.microsoft.com/office/powerpoint/2010/main" val="3832143147"/>
              </p:ext>
            </p:extLst>
          </p:nvPr>
        </p:nvGraphicFramePr>
        <p:xfrm>
          <a:off x="4681552" y="1206484"/>
          <a:ext cx="7250323" cy="46263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8434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5-Year Trends: Applications verses Awards </a:t>
            </a: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
        <p:nvSpPr>
          <p:cNvPr id="7" name="TextBox 6">
            <a:extLst>
              <a:ext uri="{FF2B5EF4-FFF2-40B4-BE49-F238E27FC236}">
                <a16:creationId xmlns:a16="http://schemas.microsoft.com/office/drawing/2014/main" id="{A3159E95-BC37-516F-95F3-21A8D8D69E45}"/>
              </a:ext>
            </a:extLst>
          </p:cNvPr>
          <p:cNvSpPr txBox="1"/>
          <p:nvPr/>
        </p:nvSpPr>
        <p:spPr>
          <a:xfrm>
            <a:off x="570741" y="1750170"/>
            <a:ext cx="3688767" cy="40037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600" dirty="0">
                <a:solidFill>
                  <a:srgbClr val="003366"/>
                </a:solidFill>
                <a:latin typeface="Avenir Next LT Pro" panose="020B0504020202020204" pitchFamily="34" charset="0"/>
              </a:rPr>
              <a:t>‘FY21 had the most awards in recent years; this largely reflects minimal applications/awards in FY20 (due to COVID-19), which resulted in a large amount of carry-over funds for FY21. </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The annual number of denied applications over the past five years ranges from 2 to 13, averaging 6.8 per year. </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Annual award numbers reflect a combination of application scores and availability of funding (including any carry-over from the prior year).</a:t>
            </a:r>
          </a:p>
          <a:p>
            <a:pPr algn="just"/>
            <a:endParaRPr lang="en-US" sz="1600" dirty="0">
              <a:solidFill>
                <a:srgbClr val="003366"/>
              </a:solidFill>
              <a:latin typeface="Avenir Next LT Pro" panose="020B0504020202020204" pitchFamily="34" charset="0"/>
            </a:endParaRPr>
          </a:p>
        </p:txBody>
      </p:sp>
      <p:graphicFrame>
        <p:nvGraphicFramePr>
          <p:cNvPr id="17" name="Chart 16" descr="Chart that depicts 5 year trends of applications verses awards. ">
            <a:extLst>
              <a:ext uri="{FF2B5EF4-FFF2-40B4-BE49-F238E27FC236}">
                <a16:creationId xmlns:a16="http://schemas.microsoft.com/office/drawing/2014/main" id="{D5E54082-83D1-68BF-AC31-D9A1D29360EB}"/>
              </a:ext>
            </a:extLst>
          </p:cNvPr>
          <p:cNvGraphicFramePr/>
          <p:nvPr>
            <p:extLst>
              <p:ext uri="{D42A27DB-BD31-4B8C-83A1-F6EECF244321}">
                <p14:modId xmlns:p14="http://schemas.microsoft.com/office/powerpoint/2010/main" val="2168818224"/>
              </p:ext>
            </p:extLst>
          </p:nvPr>
        </p:nvGraphicFramePr>
        <p:xfrm>
          <a:off x="4681552" y="1206484"/>
          <a:ext cx="7250323" cy="46263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6647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5-Year Trends: Average Award Amount </a:t>
            </a: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
        <p:nvSpPr>
          <p:cNvPr id="7" name="TextBox 6">
            <a:extLst>
              <a:ext uri="{FF2B5EF4-FFF2-40B4-BE49-F238E27FC236}">
                <a16:creationId xmlns:a16="http://schemas.microsoft.com/office/drawing/2014/main" id="{A3159E95-BC37-516F-95F3-21A8D8D69E45}"/>
              </a:ext>
            </a:extLst>
          </p:cNvPr>
          <p:cNvSpPr txBox="1"/>
          <p:nvPr/>
        </p:nvSpPr>
        <p:spPr>
          <a:xfrm>
            <a:off x="570742" y="1750170"/>
            <a:ext cx="3202972" cy="40037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600" b="1" dirty="0">
                <a:solidFill>
                  <a:srgbClr val="003366"/>
                </a:solidFill>
                <a:latin typeface="Avenir Next LT Pro" panose="020B0504020202020204" pitchFamily="34" charset="0"/>
              </a:rPr>
              <a:t>5-Year Average for Award Amounts: $250,692</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Note: Funding thresholds were increased by $100K across all applicant types in FY23.</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Average award amounts dipped slightly in FY24, compared to the prior year’s average. This is the first time in recent years that the average award amount was lower than the total allowable for non-partnership (individual) awards.</a:t>
            </a:r>
          </a:p>
          <a:p>
            <a:pPr algn="just"/>
            <a:endParaRPr lang="en-US" sz="1600" dirty="0">
              <a:solidFill>
                <a:srgbClr val="003366"/>
              </a:solidFill>
              <a:latin typeface="Avenir Next LT Pro" panose="020B0504020202020204" pitchFamily="34" charset="0"/>
            </a:endParaRPr>
          </a:p>
        </p:txBody>
      </p:sp>
      <p:graphicFrame>
        <p:nvGraphicFramePr>
          <p:cNvPr id="17" name="Chart 16" descr="Chart which shows average award amount by year, from the years FY20 - FY24">
            <a:extLst>
              <a:ext uri="{FF2B5EF4-FFF2-40B4-BE49-F238E27FC236}">
                <a16:creationId xmlns:a16="http://schemas.microsoft.com/office/drawing/2014/main" id="{D5E54082-83D1-68BF-AC31-D9A1D29360EB}"/>
              </a:ext>
            </a:extLst>
          </p:cNvPr>
          <p:cNvGraphicFramePr/>
          <p:nvPr>
            <p:extLst>
              <p:ext uri="{D42A27DB-BD31-4B8C-83A1-F6EECF244321}">
                <p14:modId xmlns:p14="http://schemas.microsoft.com/office/powerpoint/2010/main" val="1102861124"/>
              </p:ext>
            </p:extLst>
          </p:nvPr>
        </p:nvGraphicFramePr>
        <p:xfrm>
          <a:off x="4681552" y="1443670"/>
          <a:ext cx="7250323" cy="43891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08435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5-Year Trends: % of Partnership Applications</a:t>
            </a:r>
          </a:p>
        </p:txBody>
      </p:sp>
      <p:sp>
        <p:nvSpPr>
          <p:cNvPr id="7" name="TextBox 6">
            <a:extLst>
              <a:ext uri="{FF2B5EF4-FFF2-40B4-BE49-F238E27FC236}">
                <a16:creationId xmlns:a16="http://schemas.microsoft.com/office/drawing/2014/main" id="{A3159E95-BC37-516F-95F3-21A8D8D69E45}"/>
              </a:ext>
            </a:extLst>
          </p:cNvPr>
          <p:cNvSpPr txBox="1"/>
          <p:nvPr/>
        </p:nvSpPr>
        <p:spPr>
          <a:xfrm>
            <a:off x="570741" y="1750170"/>
            <a:ext cx="4255259" cy="40037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3366"/>
                </a:solidFill>
                <a:latin typeface="Avenir Next LT Pro" panose="020B0504020202020204" pitchFamily="34" charset="0"/>
              </a:rPr>
              <a:t>5-Year average for partnership applications (out of total awards): 18.2%</a:t>
            </a:r>
          </a:p>
          <a:p>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This low number of partnership awards in FY21 is likely due to workplace changes and travel restrictions as associated with COVID-19.</a:t>
            </a:r>
          </a:p>
          <a:p>
            <a:pPr algn="just"/>
            <a:endParaRPr lang="en-US" sz="1600" dirty="0">
              <a:solidFill>
                <a:srgbClr val="003366"/>
              </a:solidFill>
              <a:latin typeface="Avenir Next LT Pro" panose="020B0504020202020204" pitchFamily="34" charset="0"/>
            </a:endParaRPr>
          </a:p>
          <a:p>
            <a:pPr algn="just"/>
            <a:r>
              <a:rPr lang="en-US" sz="1600" dirty="0">
                <a:solidFill>
                  <a:srgbClr val="003366"/>
                </a:solidFill>
                <a:latin typeface="Avenir Next LT Pro" panose="020B0504020202020204" pitchFamily="34" charset="0"/>
              </a:rPr>
              <a:t>FY23 had an unusually high number of partnership requests and awards; this may be the result of the higher funding thresholds introduced in FY23 (which could request up to $500K).</a:t>
            </a:r>
          </a:p>
          <a:p>
            <a:pPr algn="just"/>
            <a:endParaRPr lang="en-US" sz="1600" dirty="0">
              <a:solidFill>
                <a:srgbClr val="003366"/>
              </a:solidFill>
              <a:latin typeface="Avenir Next LT Pro" panose="020B0504020202020204" pitchFamily="34" charset="0"/>
            </a:endParaRPr>
          </a:p>
        </p:txBody>
      </p:sp>
      <p:graphicFrame>
        <p:nvGraphicFramePr>
          <p:cNvPr id="17" name="Chart 16" descr="Chart which shows the percentage of partnership applications out of total awards, for the years FY20 - FY24.">
            <a:extLst>
              <a:ext uri="{FF2B5EF4-FFF2-40B4-BE49-F238E27FC236}">
                <a16:creationId xmlns:a16="http://schemas.microsoft.com/office/drawing/2014/main" id="{D5E54082-83D1-68BF-AC31-D9A1D29360EB}"/>
              </a:ext>
            </a:extLst>
          </p:cNvPr>
          <p:cNvGraphicFramePr/>
          <p:nvPr>
            <p:extLst>
              <p:ext uri="{D42A27DB-BD31-4B8C-83A1-F6EECF244321}">
                <p14:modId xmlns:p14="http://schemas.microsoft.com/office/powerpoint/2010/main" val="1280284284"/>
              </p:ext>
            </p:extLst>
          </p:nvPr>
        </p:nvGraphicFramePr>
        <p:xfrm>
          <a:off x="4681552" y="1206484"/>
          <a:ext cx="7250323" cy="462636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18739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5-Year Trends: Project Opportunities Trends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endParaRPr>
          </a:p>
        </p:txBody>
      </p:sp>
      <p:graphicFrame>
        <p:nvGraphicFramePr>
          <p:cNvPr id="2" name="Chart 1" descr="Chart which shows number of applications per project opportunity, from the years FY20 - FY24.">
            <a:extLst>
              <a:ext uri="{FF2B5EF4-FFF2-40B4-BE49-F238E27FC236}">
                <a16:creationId xmlns:a16="http://schemas.microsoft.com/office/drawing/2014/main" id="{60546D76-C03B-22E4-D285-08431C4C601A}"/>
              </a:ext>
            </a:extLst>
          </p:cNvPr>
          <p:cNvGraphicFramePr/>
          <p:nvPr>
            <p:extLst>
              <p:ext uri="{D42A27DB-BD31-4B8C-83A1-F6EECF244321}">
                <p14:modId xmlns:p14="http://schemas.microsoft.com/office/powerpoint/2010/main" val="2413665762"/>
              </p:ext>
            </p:extLst>
          </p:nvPr>
        </p:nvGraphicFramePr>
        <p:xfrm>
          <a:off x="166595" y="850687"/>
          <a:ext cx="11765280" cy="611706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2783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699" y="136525"/>
            <a:ext cx="11726071"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FY24 EN Project Opportunities Trends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endParaRPr>
          </a:p>
        </p:txBody>
      </p:sp>
      <p:graphicFrame>
        <p:nvGraphicFramePr>
          <p:cNvPr id="2" name="Chart 1" descr="Chart which shows number of applications which fell under a specific EN project opportunity in FY24.">
            <a:extLst>
              <a:ext uri="{FF2B5EF4-FFF2-40B4-BE49-F238E27FC236}">
                <a16:creationId xmlns:a16="http://schemas.microsoft.com/office/drawing/2014/main" id="{60546D76-C03B-22E4-D285-08431C4C601A}"/>
              </a:ext>
            </a:extLst>
          </p:cNvPr>
          <p:cNvGraphicFramePr/>
          <p:nvPr>
            <p:extLst>
              <p:ext uri="{D42A27DB-BD31-4B8C-83A1-F6EECF244321}">
                <p14:modId xmlns:p14="http://schemas.microsoft.com/office/powerpoint/2010/main" val="1902445107"/>
              </p:ext>
            </p:extLst>
          </p:nvPr>
        </p:nvGraphicFramePr>
        <p:xfrm>
          <a:off x="166595" y="850687"/>
          <a:ext cx="11765280" cy="58707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54304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Agenda</a:t>
            </a:r>
          </a:p>
        </p:txBody>
      </p:sp>
      <p:sp>
        <p:nvSpPr>
          <p:cNvPr id="9" name="TextBox 8">
            <a:extLst>
              <a:ext uri="{FF2B5EF4-FFF2-40B4-BE49-F238E27FC236}">
                <a16:creationId xmlns:a16="http://schemas.microsoft.com/office/drawing/2014/main" id="{95918186-2ED0-3063-E919-09095B68B491}"/>
              </a:ext>
            </a:extLst>
          </p:cNvPr>
          <p:cNvSpPr txBox="1"/>
          <p:nvPr/>
        </p:nvSpPr>
        <p:spPr>
          <a:xfrm>
            <a:off x="718702" y="2512162"/>
            <a:ext cx="6553195"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66"/>
                </a:solidFill>
                <a:latin typeface="Avenir Next LT Pro" panose="020B0504020202020204" pitchFamily="34" charset="0"/>
              </a:rPr>
              <a:t>Overview of EN Grant Program</a:t>
            </a:r>
          </a:p>
          <a:p>
            <a:pPr marR="0" lvl="0" algn="l" defTabSz="914400" rtl="0" eaLnBrk="1" fontAlgn="auto" latinLnBrk="0" hangingPunct="1">
              <a:lnSpc>
                <a:spcPct val="100000"/>
              </a:lnSpc>
              <a:spcBef>
                <a:spcPts val="0"/>
              </a:spcBef>
              <a:spcAft>
                <a:spcPts val="0"/>
              </a:spcAft>
              <a:buClrTx/>
              <a:buSzTx/>
              <a:tabLst/>
              <a:defRPr/>
            </a:pPr>
            <a:endParaRPr lang="en-US" sz="1000" dirty="0">
              <a:solidFill>
                <a:srgbClr val="003366"/>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Current EN Grant Trends</a:t>
            </a:r>
          </a:p>
          <a:p>
            <a:pPr marR="0" lvl="0" algn="l" defTabSz="914400" rtl="0" eaLnBrk="1" fontAlgn="auto" latinLnBrk="0" hangingPunct="1">
              <a:lnSpc>
                <a:spcPct val="100000"/>
              </a:lnSpc>
              <a:spcBef>
                <a:spcPts val="0"/>
              </a:spcBef>
              <a:spcAft>
                <a:spcPts val="0"/>
              </a:spcAft>
              <a:buClrTx/>
              <a:buSzTx/>
              <a:tabLst/>
              <a:defRPr/>
            </a:pPr>
            <a:endParaRPr kumimoji="0" lang="en-US" sz="1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66"/>
                </a:solidFill>
                <a:latin typeface="Avenir Next LT Pro" panose="020B0504020202020204" pitchFamily="34" charset="0"/>
              </a:rPr>
              <a:t>Available Resources for Applicants &amp; Grantees</a:t>
            </a:r>
          </a:p>
          <a:p>
            <a:pPr marR="0" lvl="0" algn="l" defTabSz="914400" rtl="0" eaLnBrk="1" fontAlgn="auto" latinLnBrk="0" hangingPunct="1">
              <a:lnSpc>
                <a:spcPct val="100000"/>
              </a:lnSpc>
              <a:spcBef>
                <a:spcPts val="0"/>
              </a:spcBef>
              <a:spcAft>
                <a:spcPts val="0"/>
              </a:spcAft>
              <a:buClrTx/>
              <a:buSzTx/>
              <a:tabLst/>
              <a:defRPr/>
            </a:pPr>
            <a:endParaRPr lang="en-US" sz="1000" dirty="0">
              <a:solidFill>
                <a:srgbClr val="003366"/>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FY24 EN Terms &amp; Conditions</a:t>
            </a:r>
          </a:p>
          <a:p>
            <a:pPr marR="0" lvl="0" algn="l" defTabSz="914400" rtl="0" eaLnBrk="1" fontAlgn="auto" latinLnBrk="0" hangingPunct="1">
              <a:lnSpc>
                <a:spcPct val="100000"/>
              </a:lnSpc>
              <a:spcBef>
                <a:spcPts val="0"/>
              </a:spcBef>
              <a:spcAft>
                <a:spcPts val="0"/>
              </a:spcAft>
              <a:buClrTx/>
              <a:buSzTx/>
              <a:tabLst/>
              <a:defRPr/>
            </a:pPr>
            <a:endParaRPr kumimoji="0" lang="en-US" sz="1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66"/>
                </a:solidFill>
                <a:latin typeface="Avenir Next LT Pro" panose="020B0504020202020204" pitchFamily="34" charset="0"/>
              </a:rPr>
              <a:t>Participant Feedback Activity</a:t>
            </a:r>
            <a:endParaRPr kumimoji="0" lang="en-US" sz="200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sheet with bullet points.">
            <a:extLst>
              <a:ext uri="{FF2B5EF4-FFF2-40B4-BE49-F238E27FC236}">
                <a16:creationId xmlns:a16="http://schemas.microsoft.com/office/drawing/2014/main" id="{9BFA751F-0866-E084-1EEA-DD5131AD925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720" y="2197907"/>
            <a:ext cx="2875280" cy="2875280"/>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Tree>
    <p:extLst>
      <p:ext uri="{BB962C8B-B14F-4D97-AF65-F5344CB8AC3E}">
        <p14:creationId xmlns:p14="http://schemas.microsoft.com/office/powerpoint/2010/main" val="67630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918186-2ED0-3063-E919-09095B68B491}"/>
              </a:ext>
            </a:extLst>
          </p:cNvPr>
          <p:cNvSpPr txBox="1">
            <a:spLocks noGrp="1"/>
          </p:cNvSpPr>
          <p:nvPr>
            <p:ph type="title" idx="4294967295"/>
          </p:nvPr>
        </p:nvSpPr>
        <p:spPr>
          <a:xfrm>
            <a:off x="718702" y="2512162"/>
            <a:ext cx="6553195" cy="2462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Available Resources for Applicants &amp; Grantees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page with checkmarks.">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46720" y="2197907"/>
            <a:ext cx="2875280" cy="287528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05347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Previous EN Grant Projects Site </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818958"/>
            <a:ext cx="10246340" cy="400110"/>
          </a:xfrm>
          <a:prstGeom prst="rect">
            <a:avLst/>
          </a:prstGeom>
          <a:noFill/>
        </p:spPr>
        <p:txBody>
          <a:bodyPr wrap="square">
            <a:spAutoFit/>
          </a:bodyPr>
          <a:lstStyle/>
          <a:p>
            <a:pPr>
              <a:defRPr/>
            </a:pPr>
            <a:r>
              <a:rPr lang="en-US" sz="2000" b="1" dirty="0">
                <a:solidFill>
                  <a:srgbClr val="003366"/>
                </a:solidFill>
                <a:latin typeface="Avenir Next LT Pro" panose="020B0504020202020204" pitchFamily="34" charset="0"/>
              </a:rPr>
              <a:t>Access at </a:t>
            </a:r>
            <a:r>
              <a:rPr lang="en-US" sz="2000" b="1" i="0" u="sng" strike="noStrike" dirty="0">
                <a:solidFill>
                  <a:srgbClr val="0000FF"/>
                </a:solidFill>
                <a:effectLst/>
                <a:latin typeface="Calibri Light" panose="020F0302020204030204" pitchFamily="34" charset="0"/>
                <a:hlinkClick r:id="rId2"/>
              </a:rPr>
              <a:t>https://www.epa.gov/exchangenetwork/previous-exchange-network-grant-projects</a:t>
            </a:r>
            <a:r>
              <a:rPr lang="en-US" sz="2000" b="1" dirty="0">
                <a:solidFill>
                  <a:srgbClr val="003366"/>
                </a:solidFill>
                <a:latin typeface="Avenir Next LT Pro" panose="020B0504020202020204" pitchFamily="34" charset="0"/>
              </a:rPr>
              <a:t> </a:t>
            </a:r>
            <a:endParaRPr lang="en-US" sz="2000" dirty="0">
              <a:solidFill>
                <a:srgbClr val="003366"/>
              </a:solidFill>
              <a:latin typeface="Avenir Next LT Pro" panose="020B0504020202020204" pitchFamily="34" charset="0"/>
            </a:endParaRPr>
          </a:p>
        </p:txBody>
      </p:sp>
      <p:pic>
        <p:nvPicPr>
          <p:cNvPr id="1026" name="Picture 2" descr="Screenshot of PDF links from EN website, which list previous EN grant projects by year.">
            <a:extLst>
              <a:ext uri="{FF2B5EF4-FFF2-40B4-BE49-F238E27FC236}">
                <a16:creationId xmlns:a16="http://schemas.microsoft.com/office/drawing/2014/main" id="{C39EF94B-4763-24AB-F48A-3F2034D58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08" y="2575938"/>
            <a:ext cx="4064064" cy="31522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creenshot of 2022 'previous EN Grant Projects' PDF, which includes a summary of awards by recipient type and the total amount of awards. Then, a table displays a grant ID, recipient name, project description, award amount, and award date for Alabama DEM. ">
            <a:extLst>
              <a:ext uri="{FF2B5EF4-FFF2-40B4-BE49-F238E27FC236}">
                <a16:creationId xmlns:a16="http://schemas.microsoft.com/office/drawing/2014/main" id="{FE62E25F-8E75-2AB4-EC55-3DF58F89C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449" y="2575939"/>
            <a:ext cx="6330563" cy="3191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39519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Searchable IT Component and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Project Registration Forms Site</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699" y="1818958"/>
            <a:ext cx="11190175" cy="400110"/>
          </a:xfrm>
          <a:prstGeom prst="rect">
            <a:avLst/>
          </a:prstGeom>
          <a:noFill/>
        </p:spPr>
        <p:txBody>
          <a:bodyPr wrap="square">
            <a:spAutoFit/>
          </a:bodyPr>
          <a:lstStyle/>
          <a:p>
            <a:pPr>
              <a:defRPr/>
            </a:pPr>
            <a:r>
              <a:rPr lang="en-US" sz="2000" b="1" dirty="0">
                <a:solidFill>
                  <a:srgbClr val="003366"/>
                </a:solidFill>
                <a:latin typeface="Avenir Next LT Pro" panose="020B0504020202020204" pitchFamily="34" charset="0"/>
              </a:rPr>
              <a:t>Access at </a:t>
            </a:r>
            <a:r>
              <a:rPr lang="en-US" sz="2000" b="1" i="0" u="sng" strike="noStrike" dirty="0">
                <a:solidFill>
                  <a:srgbClr val="0000FF"/>
                </a:solidFill>
                <a:effectLst/>
                <a:latin typeface="Calibri Light" panose="020F0302020204030204" pitchFamily="34" charset="0"/>
                <a:hlinkClick r:id="rId2"/>
              </a:rPr>
              <a:t>https://www.epa.gov/exchangenetwork/searchable-it-component-and-project-registration-forms</a:t>
            </a:r>
            <a:r>
              <a:rPr lang="en-US" sz="2000" b="1" i="0" u="none" strike="noStrike" dirty="0">
                <a:solidFill>
                  <a:srgbClr val="000000"/>
                </a:solidFill>
                <a:effectLst/>
                <a:latin typeface="Calibri Light" panose="020F0302020204030204" pitchFamily="34" charset="0"/>
              </a:rPr>
              <a:t> </a:t>
            </a:r>
            <a:r>
              <a:rPr lang="en-US" sz="2000" b="0" i="0" dirty="0">
                <a:solidFill>
                  <a:srgbClr val="000000"/>
                </a:solidFill>
                <a:effectLst/>
                <a:latin typeface="Calibri Light" panose="020F0302020204030204" pitchFamily="34" charset="0"/>
              </a:rPr>
              <a:t>​</a:t>
            </a:r>
            <a:endParaRPr lang="en-US" sz="2000" dirty="0">
              <a:solidFill>
                <a:srgbClr val="003366"/>
              </a:solidFill>
              <a:latin typeface="Avenir Next LT Pro" panose="020B0504020202020204" pitchFamily="34" charset="0"/>
            </a:endParaRPr>
          </a:p>
        </p:txBody>
      </p:sp>
      <p:pic>
        <p:nvPicPr>
          <p:cNvPr id="2050" name="Picture 2" descr="Screenshot of Searchable IT Component and Project Registration Form filters from the EN website. Categories include EN Project Opportunity, Award Year, Region, Applicant Type, and Partnership (Y/N). The screenshot includes one populated example from Coer d'Alene Tribe.">
            <a:extLst>
              <a:ext uri="{FF2B5EF4-FFF2-40B4-BE49-F238E27FC236}">
                <a16:creationId xmlns:a16="http://schemas.microsoft.com/office/drawing/2014/main" id="{521EBBAF-523B-6977-8797-2AAC392EC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23539"/>
            <a:ext cx="6037328" cy="27497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shot of an example Virginia DEQ (2019) IT Component and Project Registration Forms Site, with the following categories: short description, EN project opportunities, and project goals.">
            <a:extLst>
              <a:ext uri="{FF2B5EF4-FFF2-40B4-BE49-F238E27FC236}">
                <a16:creationId xmlns:a16="http://schemas.microsoft.com/office/drawing/2014/main" id="{3ED62D1A-77F3-C2CA-8BAB-E246A54D3889}"/>
              </a:ext>
            </a:extLst>
          </p:cNvPr>
          <p:cNvPicPr>
            <a:picLocks noChangeAspect="1"/>
          </p:cNvPicPr>
          <p:nvPr/>
        </p:nvPicPr>
        <p:blipFill rotWithShape="1">
          <a:blip r:embed="rId4"/>
          <a:srcRect t="2283"/>
          <a:stretch/>
        </p:blipFill>
        <p:spPr>
          <a:xfrm>
            <a:off x="6553201" y="2447939"/>
            <a:ext cx="5257800" cy="1910554"/>
          </a:xfrm>
          <a:prstGeom prst="rect">
            <a:avLst/>
          </a:prstGeom>
          <a:ln w="6350">
            <a:solidFill>
              <a:schemeClr val="accent1">
                <a:lumMod val="75000"/>
              </a:schemeClr>
            </a:solidFill>
          </a:ln>
        </p:spPr>
      </p:pic>
      <p:sp>
        <p:nvSpPr>
          <p:cNvPr id="13" name="TextBox 12">
            <a:extLst>
              <a:ext uri="{FF2B5EF4-FFF2-40B4-BE49-F238E27FC236}">
                <a16:creationId xmlns:a16="http://schemas.microsoft.com/office/drawing/2014/main" id="{877F082F-CB85-E7F4-FC6B-9647633EE5A0}"/>
              </a:ext>
            </a:extLst>
          </p:cNvPr>
          <p:cNvSpPr txBox="1"/>
          <p:nvPr/>
        </p:nvSpPr>
        <p:spPr>
          <a:xfrm>
            <a:off x="4431393" y="5270508"/>
            <a:ext cx="1986935" cy="646331"/>
          </a:xfrm>
          <a:prstGeom prst="rect">
            <a:avLst/>
          </a:prstGeom>
          <a:noFill/>
        </p:spPr>
        <p:txBody>
          <a:bodyPr wrap="square">
            <a:spAutoFit/>
          </a:bodyPr>
          <a:lstStyle/>
          <a:p>
            <a:pPr algn="r" rtl="0" fontAlgn="base"/>
            <a:r>
              <a:rPr lang="en-US" sz="1200" i="1" u="none" strike="noStrike" dirty="0">
                <a:solidFill>
                  <a:srgbClr val="000000"/>
                </a:solidFill>
                <a:effectLst/>
                <a:latin typeface="Avenir Next LT Pro" panose="020B0504020202020204" pitchFamily="34" charset="0"/>
              </a:rPr>
              <a:t>Example From:</a:t>
            </a:r>
            <a:r>
              <a:rPr lang="en-US" sz="1200" i="0" u="none" strike="noStrike" dirty="0">
                <a:solidFill>
                  <a:srgbClr val="000000"/>
                </a:solidFill>
                <a:effectLst/>
                <a:latin typeface="Avenir Next LT Pro" panose="020B0504020202020204" pitchFamily="34" charset="0"/>
              </a:rPr>
              <a:t> </a:t>
            </a:r>
          </a:p>
          <a:p>
            <a:pPr algn="r" rtl="0" fontAlgn="base"/>
            <a:r>
              <a:rPr lang="en-US" sz="1200" i="0" u="none" strike="noStrike" dirty="0">
                <a:solidFill>
                  <a:srgbClr val="000000"/>
                </a:solidFill>
                <a:effectLst/>
                <a:latin typeface="Avenir Next LT Pro" panose="020B0504020202020204" pitchFamily="34" charset="0"/>
              </a:rPr>
              <a:t>Virginia DEQ</a:t>
            </a:r>
            <a:r>
              <a:rPr lang="en-US" sz="1200" i="0" dirty="0">
                <a:solidFill>
                  <a:srgbClr val="000000"/>
                </a:solidFill>
                <a:effectLst/>
                <a:latin typeface="Avenir Next LT Pro" panose="020B0504020202020204" pitchFamily="34" charset="0"/>
              </a:rPr>
              <a:t>​</a:t>
            </a:r>
            <a:r>
              <a:rPr lang="en-US" sz="1200" dirty="0">
                <a:solidFill>
                  <a:srgbClr val="000000"/>
                </a:solidFill>
                <a:latin typeface="Avenir Next LT Pro" panose="020B0504020202020204" pitchFamily="34" charset="0"/>
              </a:rPr>
              <a:t> (</a:t>
            </a:r>
            <a:r>
              <a:rPr lang="en-US" sz="1200" i="0" u="none" strike="noStrike" dirty="0">
                <a:solidFill>
                  <a:srgbClr val="000000"/>
                </a:solidFill>
                <a:effectLst/>
                <a:latin typeface="Avenir Next LT Pro" panose="020B0504020202020204" pitchFamily="34" charset="0"/>
              </a:rPr>
              <a:t>2019)</a:t>
            </a:r>
            <a:endParaRPr lang="en-US" sz="1200" i="0" dirty="0">
              <a:solidFill>
                <a:srgbClr val="000000"/>
              </a:solidFill>
              <a:effectLst/>
              <a:latin typeface="Avenir Next LT Pro" panose="020B0504020202020204" pitchFamily="34" charset="0"/>
            </a:endParaRPr>
          </a:p>
          <a:p>
            <a:pPr algn="r" rtl="0" fontAlgn="base"/>
            <a:r>
              <a:rPr lang="en-US" sz="1200" i="0" u="none" strike="noStrike" dirty="0">
                <a:solidFill>
                  <a:srgbClr val="000000"/>
                </a:solidFill>
                <a:effectLst/>
                <a:latin typeface="Avenir Next LT Pro" panose="020B0504020202020204" pitchFamily="34" charset="0"/>
              </a:rPr>
              <a:t>Grant # 83969901</a:t>
            </a:r>
            <a:endParaRPr lang="en-US" sz="1200" i="0" dirty="0">
              <a:solidFill>
                <a:srgbClr val="000000"/>
              </a:solidFill>
              <a:effectLst/>
              <a:latin typeface="Avenir Next LT Pro" panose="020B0504020202020204" pitchFamily="34" charset="0"/>
            </a:endParaRPr>
          </a:p>
        </p:txBody>
      </p:sp>
      <p:pic>
        <p:nvPicPr>
          <p:cNvPr id="3" name="Picture 2" descr="Screenshot of an example Virginia DEQ (2019) IT Component and Project Registration Forms Site, with the following categories: did this project develop IT Components?, type of developed components, Title/description of developed components, did this project reuse IT components, type of reused components, and title/description of reused components.">
            <a:extLst>
              <a:ext uri="{FF2B5EF4-FFF2-40B4-BE49-F238E27FC236}">
                <a16:creationId xmlns:a16="http://schemas.microsoft.com/office/drawing/2014/main" id="{10CD7756-9DA5-17CF-6435-3424FC959E30}"/>
              </a:ext>
            </a:extLst>
          </p:cNvPr>
          <p:cNvPicPr>
            <a:picLocks noChangeAspect="1"/>
          </p:cNvPicPr>
          <p:nvPr/>
        </p:nvPicPr>
        <p:blipFill rotWithShape="1">
          <a:blip r:embed="rId5"/>
          <a:srcRect l="-1" t="2792" r="159" b="2123"/>
          <a:stretch/>
        </p:blipFill>
        <p:spPr>
          <a:xfrm>
            <a:off x="6574175" y="4488949"/>
            <a:ext cx="5215851" cy="1388611"/>
          </a:xfrm>
          <a:prstGeom prst="rect">
            <a:avLst/>
          </a:prstGeom>
          <a:ln w="6350">
            <a:solidFill>
              <a:schemeClr val="accent1">
                <a:lumMod val="75000"/>
              </a:schemeClr>
            </a:solidFill>
          </a:ln>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146221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Optional Templates (Cover Letter, Project Narrative, &amp; Budget Narrative)</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699" y="1818958"/>
            <a:ext cx="11190175" cy="707886"/>
          </a:xfrm>
          <a:prstGeom prst="rect">
            <a:avLst/>
          </a:prstGeom>
          <a:noFill/>
        </p:spPr>
        <p:txBody>
          <a:bodyPr wrap="square">
            <a:spAutoFit/>
          </a:bodyPr>
          <a:lstStyle/>
          <a:p>
            <a:pPr>
              <a:defRPr/>
            </a:pPr>
            <a:r>
              <a:rPr lang="en-US" sz="2000" b="1" dirty="0">
                <a:solidFill>
                  <a:srgbClr val="003366"/>
                </a:solidFill>
                <a:latin typeface="Avenir Next LT Pro" panose="020B0504020202020204" pitchFamily="34" charset="0"/>
              </a:rPr>
              <a:t>Access at </a:t>
            </a:r>
            <a:r>
              <a:rPr lang="en-US" sz="2000" b="1" dirty="0">
                <a:solidFill>
                  <a:schemeClr val="tx1"/>
                </a:solidFill>
                <a:latin typeface="Calibri Light"/>
                <a:cs typeface="Calibri Light"/>
                <a:hlinkClick r:id="rId2"/>
              </a:rPr>
              <a:t>https://www.epa.gov/exchangenetwork/exchange-network-grant-program#Resources</a:t>
            </a:r>
            <a:r>
              <a:rPr lang="en-US" sz="2000" b="1" dirty="0">
                <a:solidFill>
                  <a:schemeClr val="tx1"/>
                </a:solidFill>
                <a:latin typeface="Calibri Light"/>
                <a:cs typeface="Calibri Light"/>
              </a:rPr>
              <a:t> </a:t>
            </a:r>
          </a:p>
          <a:p>
            <a:pPr>
              <a:defRPr/>
            </a:pPr>
            <a:r>
              <a:rPr lang="en-US" sz="2000" b="1" i="0" u="none" strike="noStrike" dirty="0">
                <a:solidFill>
                  <a:srgbClr val="000000"/>
                </a:solidFill>
                <a:effectLst/>
                <a:latin typeface="Calibri Light" panose="020F0302020204030204" pitchFamily="34" charset="0"/>
              </a:rPr>
              <a:t> </a:t>
            </a:r>
            <a:r>
              <a:rPr lang="en-US" sz="2000" b="0" i="0" dirty="0">
                <a:solidFill>
                  <a:srgbClr val="000000"/>
                </a:solidFill>
                <a:effectLst/>
                <a:latin typeface="Calibri Light" panose="020F0302020204030204" pitchFamily="34" charset="0"/>
              </a:rPr>
              <a:t>​</a:t>
            </a:r>
            <a:endParaRPr lang="en-US" sz="2000" dirty="0">
              <a:solidFill>
                <a:srgbClr val="003366"/>
              </a:solidFill>
              <a:latin typeface="Avenir Next LT Pro" panose="020B0504020202020204" pitchFamily="34" charset="0"/>
            </a:endParaRPr>
          </a:p>
        </p:txBody>
      </p:sp>
      <p:pic>
        <p:nvPicPr>
          <p:cNvPr id="3074" name="Picture 2" descr="This is a screenshot of the optional cover letter template, as available from the EN website.">
            <a:extLst>
              <a:ext uri="{FF2B5EF4-FFF2-40B4-BE49-F238E27FC236}">
                <a16:creationId xmlns:a16="http://schemas.microsoft.com/office/drawing/2014/main" id="{5A1FC079-B914-616E-10E9-7EE96FA80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7" y="2859316"/>
            <a:ext cx="516255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is is a screenshot of the optional project narrative template, as available from the EN website.">
            <a:extLst>
              <a:ext uri="{FF2B5EF4-FFF2-40B4-BE49-F238E27FC236}">
                <a16:creationId xmlns:a16="http://schemas.microsoft.com/office/drawing/2014/main" id="{AE76B168-0ABE-7A20-2B20-001ED2F15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2305964"/>
            <a:ext cx="54483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is is a screenshot of the optional budget narrative attachment form template, as available from the EN website.">
            <a:extLst>
              <a:ext uri="{FF2B5EF4-FFF2-40B4-BE49-F238E27FC236}">
                <a16:creationId xmlns:a16="http://schemas.microsoft.com/office/drawing/2014/main" id="{500C4EC8-3177-0884-77ED-4A2F98649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2816682"/>
            <a:ext cx="48577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857573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Optional  Self-Calculating Budget Tool</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699" y="1818958"/>
            <a:ext cx="11190175" cy="707886"/>
          </a:xfrm>
          <a:prstGeom prst="rect">
            <a:avLst/>
          </a:prstGeom>
          <a:noFill/>
        </p:spPr>
        <p:txBody>
          <a:bodyPr wrap="square">
            <a:spAutoFit/>
          </a:bodyPr>
          <a:lstStyle/>
          <a:p>
            <a:pPr>
              <a:defRPr/>
            </a:pPr>
            <a:r>
              <a:rPr lang="en-US" sz="2000" b="1" dirty="0">
                <a:solidFill>
                  <a:srgbClr val="003366"/>
                </a:solidFill>
                <a:latin typeface="Avenir Next LT Pro" panose="020B0504020202020204" pitchFamily="34" charset="0"/>
              </a:rPr>
              <a:t>Access at </a:t>
            </a:r>
            <a:r>
              <a:rPr lang="en-US" sz="2000" b="1" dirty="0">
                <a:solidFill>
                  <a:schemeClr val="tx1"/>
                </a:solidFill>
                <a:latin typeface="Calibri Light"/>
                <a:cs typeface="Calibri Light"/>
                <a:hlinkClick r:id="rId2"/>
              </a:rPr>
              <a:t>https://www.epa.gov/exchangenetwork/exchange-network-grant-program#Resources</a:t>
            </a:r>
            <a:r>
              <a:rPr lang="en-US" sz="2000" b="1" dirty="0">
                <a:solidFill>
                  <a:schemeClr val="tx1"/>
                </a:solidFill>
                <a:latin typeface="Calibri Light"/>
                <a:cs typeface="Calibri Light"/>
              </a:rPr>
              <a:t> </a:t>
            </a:r>
          </a:p>
          <a:p>
            <a:pPr>
              <a:defRPr/>
            </a:pPr>
            <a:r>
              <a:rPr lang="en-US" sz="2000" b="1" i="0" u="none" strike="noStrike" dirty="0">
                <a:solidFill>
                  <a:srgbClr val="000000"/>
                </a:solidFill>
                <a:effectLst/>
                <a:latin typeface="Calibri Light" panose="020F0302020204030204" pitchFamily="34" charset="0"/>
              </a:rPr>
              <a:t> </a:t>
            </a:r>
            <a:r>
              <a:rPr lang="en-US" sz="2000" b="0" i="0" dirty="0">
                <a:solidFill>
                  <a:srgbClr val="000000"/>
                </a:solidFill>
                <a:effectLst/>
                <a:latin typeface="Calibri Light" panose="020F0302020204030204" pitchFamily="34" charset="0"/>
              </a:rPr>
              <a:t>​</a:t>
            </a:r>
            <a:endParaRPr lang="en-US" sz="2000" dirty="0">
              <a:solidFill>
                <a:srgbClr val="003366"/>
              </a:solidFill>
              <a:latin typeface="Avenir Next LT Pro" panose="020B0504020202020204" pitchFamily="34" charset="0"/>
            </a:endParaRPr>
          </a:p>
        </p:txBody>
      </p:sp>
      <p:pic>
        <p:nvPicPr>
          <p:cNvPr id="2" name="Picture 1" descr="This is a screenshot of the optional self-calculating budget tool (excel sheet), as available from the EN website.">
            <a:extLst>
              <a:ext uri="{FF2B5EF4-FFF2-40B4-BE49-F238E27FC236}">
                <a16:creationId xmlns:a16="http://schemas.microsoft.com/office/drawing/2014/main" id="{FF4B94B3-AB9E-FF57-4125-E0492895AB57}"/>
              </a:ext>
            </a:extLst>
          </p:cNvPr>
          <p:cNvPicPr>
            <a:picLocks noChangeAspect="1"/>
          </p:cNvPicPr>
          <p:nvPr/>
        </p:nvPicPr>
        <p:blipFill rotWithShape="1">
          <a:blip r:embed="rId3"/>
          <a:srcRect b="34559"/>
          <a:stretch/>
        </p:blipFill>
        <p:spPr>
          <a:xfrm>
            <a:off x="1410384" y="2503228"/>
            <a:ext cx="9371230" cy="3329395"/>
          </a:xfrm>
          <a:prstGeom prst="rect">
            <a:avLst/>
          </a:prstGeom>
          <a:ln>
            <a:solidFill>
              <a:schemeClr val="accent1"/>
            </a:solidFill>
          </a:ln>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85051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Other Applicant Resources</a:t>
            </a:r>
          </a:p>
        </p:txBody>
      </p:sp>
      <p:sp>
        <p:nvSpPr>
          <p:cNvPr id="9" name="TextBox 8">
            <a:extLst>
              <a:ext uri="{FF2B5EF4-FFF2-40B4-BE49-F238E27FC236}">
                <a16:creationId xmlns:a16="http://schemas.microsoft.com/office/drawing/2014/main" id="{95918186-2ED0-3063-E919-09095B68B491}"/>
              </a:ext>
            </a:extLst>
          </p:cNvPr>
          <p:cNvSpPr txBox="1"/>
          <p:nvPr/>
        </p:nvSpPr>
        <p:spPr>
          <a:xfrm>
            <a:off x="539579" y="1845453"/>
            <a:ext cx="11500022" cy="4401205"/>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hlinkClick r:id="rId3"/>
              </a:rPr>
              <a:t>SN Appendix D</a:t>
            </a:r>
            <a:r>
              <a:rPr lang="en-US" sz="2000" dirty="0">
                <a:solidFill>
                  <a:srgbClr val="003366"/>
                </a:solidFill>
                <a:latin typeface="Avenir Next LT Pro" panose="020B0504020202020204" pitchFamily="34" charset="0"/>
              </a:rPr>
              <a:t>: Applicant guidance on project-relevant topics, </a:t>
            </a:r>
            <a:r>
              <a:rPr lang="en-US" sz="2000" i="1" dirty="0">
                <a:solidFill>
                  <a:srgbClr val="003366"/>
                </a:solidFill>
                <a:latin typeface="Avenir Next LT Pro" panose="020B0504020202020204" pitchFamily="34" charset="0"/>
              </a:rPr>
              <a:t>e.g.</a:t>
            </a:r>
            <a:r>
              <a:rPr lang="en-US" sz="2000" dirty="0">
                <a:solidFill>
                  <a:srgbClr val="003366"/>
                </a:solidFill>
                <a:latin typeface="Avenir Next LT Pro" panose="020B0504020202020204" pitchFamily="34" charset="0"/>
              </a:rPr>
              <a:t>, E-Enterprise Digital Strategy, project-budget guidance, </a:t>
            </a:r>
            <a:r>
              <a:rPr lang="en-US" sz="2000" i="1" dirty="0">
                <a:solidFill>
                  <a:srgbClr val="003366"/>
                </a:solidFill>
                <a:latin typeface="Avenir Next LT Pro" panose="020B0504020202020204" pitchFamily="34" charset="0"/>
              </a:rPr>
              <a:t>etc</a:t>
            </a:r>
            <a:r>
              <a:rPr lang="en-US" sz="2000" dirty="0">
                <a:solidFill>
                  <a:srgbClr val="003366"/>
                </a:solidFill>
                <a:latin typeface="Avenir Next LT Pro" panose="020B0504020202020204" pitchFamily="34" charset="0"/>
              </a:rPr>
              <a:t>.  </a:t>
            </a:r>
          </a:p>
          <a:p>
            <a:pP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hlinkClick r:id="rId3"/>
              </a:rPr>
              <a:t>SN Appendix E</a:t>
            </a:r>
            <a:r>
              <a:rPr lang="en-US" sz="2000" dirty="0">
                <a:solidFill>
                  <a:srgbClr val="003366"/>
                </a:solidFill>
                <a:latin typeface="Avenir Next LT Pro" panose="020B0504020202020204" pitchFamily="34" charset="0"/>
              </a:rPr>
              <a:t>: Overview of required application attachments, including the submitted (and scored) project narrative.</a:t>
            </a:r>
          </a:p>
          <a:p>
            <a:pPr marL="285750" indent="-285750">
              <a:buFont typeface="Arial" panose="020B0604020202020204" pitchFamily="34" charset="0"/>
              <a:buChar cha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hlinkClick r:id="rId3"/>
              </a:rPr>
              <a:t>SN Appendix F</a:t>
            </a:r>
            <a:r>
              <a:rPr lang="en-US" sz="2000" b="1" dirty="0">
                <a:solidFill>
                  <a:srgbClr val="003366"/>
                </a:solidFill>
                <a:latin typeface="Avenir Next LT Pro" panose="020B0504020202020204" pitchFamily="34" charset="0"/>
              </a:rPr>
              <a:t>: </a:t>
            </a:r>
            <a:r>
              <a:rPr lang="en-US" sz="2000" dirty="0">
                <a:solidFill>
                  <a:srgbClr val="003366"/>
                </a:solidFill>
                <a:latin typeface="Avenir Next LT Pro" panose="020B0504020202020204" pitchFamily="34" charset="0"/>
              </a:rPr>
              <a:t>Optional</a:t>
            </a:r>
          </a:p>
          <a:p>
            <a:pPr>
              <a:defRPr/>
            </a:pPr>
            <a:r>
              <a:rPr lang="en-US" sz="2000" b="1" dirty="0">
                <a:solidFill>
                  <a:srgbClr val="003366"/>
                </a:solidFill>
                <a:latin typeface="Avenir Next LT Pro" panose="020B0504020202020204" pitchFamily="34" charset="0"/>
              </a:rPr>
              <a:t>    </a:t>
            </a:r>
            <a:r>
              <a:rPr lang="en-US" sz="2000" dirty="0">
                <a:solidFill>
                  <a:srgbClr val="003366"/>
                </a:solidFill>
                <a:latin typeface="Avenir Next LT Pro" panose="020B0504020202020204" pitchFamily="34" charset="0"/>
              </a:rPr>
              <a:t>Pre-Submission Checklist </a:t>
            </a:r>
          </a:p>
          <a:p>
            <a:pP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hlinkClick r:id="rId4"/>
              </a:rPr>
              <a:t>General and Tribal FAQs</a:t>
            </a:r>
            <a:r>
              <a:rPr lang="en-US" sz="2000" dirty="0">
                <a:solidFill>
                  <a:srgbClr val="003366"/>
                </a:solidFill>
                <a:latin typeface="Avenir Next LT Pro" panose="020B0504020202020204" pitchFamily="34" charset="0"/>
              </a:rPr>
              <a:t>: continuously updated lists of frequently asked questions.</a:t>
            </a:r>
          </a:p>
          <a:p>
            <a:pPr marL="285750" indent="-285750">
              <a:buFont typeface="Arial" panose="020B0604020202020204" pitchFamily="34" charset="0"/>
              <a:buChar cha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hlinkClick r:id="rId5"/>
              </a:rPr>
              <a:t>EECIP</a:t>
            </a:r>
            <a:r>
              <a:rPr lang="en-US" sz="2000" dirty="0">
                <a:solidFill>
                  <a:srgbClr val="003366"/>
                </a:solidFill>
                <a:latin typeface="Avenir Next LT Pro" panose="020B0504020202020204" pitchFamily="34" charset="0"/>
              </a:rPr>
              <a:t>: Inventory for environmental agencies to enter information about projects, technical environment and professional interests.</a:t>
            </a:r>
          </a:p>
          <a:p>
            <a:pPr>
              <a:defRPr/>
            </a:pPr>
            <a:endParaRPr lang="en-US" sz="2000" dirty="0">
              <a:solidFill>
                <a:srgbClr val="003366"/>
              </a:solidFill>
              <a:latin typeface="Avenir Next LT Pro" panose="020B0504020202020204" pitchFamily="34" charset="0"/>
            </a:endParaRPr>
          </a:p>
        </p:txBody>
      </p:sp>
      <p:pic>
        <p:nvPicPr>
          <p:cNvPr id="3" name="Picture 2" descr="This is a screenshot of two checklist questions, from the optional pre-submission checklist as published in the annual solicitation notice. ">
            <a:extLst>
              <a:ext uri="{FF2B5EF4-FFF2-40B4-BE49-F238E27FC236}">
                <a16:creationId xmlns:a16="http://schemas.microsoft.com/office/drawing/2014/main" id="{75C11DF9-5D2C-761C-2DA9-0871BAFCD851}"/>
              </a:ext>
            </a:extLst>
          </p:cNvPr>
          <p:cNvPicPr>
            <a:picLocks noChangeAspect="1"/>
          </p:cNvPicPr>
          <p:nvPr/>
        </p:nvPicPr>
        <p:blipFill rotWithShape="1">
          <a:blip r:embed="rId6"/>
          <a:srcRect b="43199"/>
          <a:stretch/>
        </p:blipFill>
        <p:spPr>
          <a:xfrm>
            <a:off x="4618494" y="3317020"/>
            <a:ext cx="7058523" cy="1177489"/>
          </a:xfrm>
          <a:prstGeom prst="rect">
            <a:avLst/>
          </a:prstGeom>
          <a:ln>
            <a:solidFill>
              <a:srgbClr val="003366"/>
            </a:solidFill>
          </a:ln>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5703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918186-2ED0-3063-E919-09095B68B491}"/>
              </a:ext>
            </a:extLst>
          </p:cNvPr>
          <p:cNvSpPr txBox="1">
            <a:spLocks noGrp="1"/>
          </p:cNvSpPr>
          <p:nvPr>
            <p:ph type="title" idx="4294967295"/>
          </p:nvPr>
        </p:nvSpPr>
        <p:spPr>
          <a:xfrm>
            <a:off x="718702" y="2512162"/>
            <a:ext cx="6553195"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FY24 EN Terms &amp;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page with checkmarks.">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46720" y="2197907"/>
            <a:ext cx="2875280" cy="287528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10043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Terms and Conditions</a:t>
            </a:r>
          </a:p>
        </p:txBody>
      </p:sp>
      <p:sp>
        <p:nvSpPr>
          <p:cNvPr id="9" name="TextBox 8">
            <a:extLst>
              <a:ext uri="{FF2B5EF4-FFF2-40B4-BE49-F238E27FC236}">
                <a16:creationId xmlns:a16="http://schemas.microsoft.com/office/drawing/2014/main" id="{95918186-2ED0-3063-E919-09095B68B491}"/>
              </a:ext>
            </a:extLst>
          </p:cNvPr>
          <p:cNvSpPr txBox="1"/>
          <p:nvPr/>
        </p:nvSpPr>
        <p:spPr>
          <a:xfrm>
            <a:off x="692314" y="1857844"/>
            <a:ext cx="10946913" cy="4708981"/>
          </a:xfrm>
          <a:prstGeom prst="rect">
            <a:avLst/>
          </a:prstGeom>
          <a:noFill/>
        </p:spPr>
        <p:txBody>
          <a:bodyPr wrap="square">
            <a:spAutoFit/>
          </a:bodyPr>
          <a:lstStyle/>
          <a:p>
            <a:pPr marL="285750" indent="-285750" algn="just">
              <a:buFont typeface="Arial" panose="020B0604020202020204" pitchFamily="34" charset="0"/>
              <a:buChar char="•"/>
              <a:defRPr/>
            </a:pPr>
            <a:r>
              <a:rPr lang="en-US" sz="2000" b="1" dirty="0">
                <a:solidFill>
                  <a:srgbClr val="003366"/>
                </a:solidFill>
                <a:latin typeface="Avenir Next LT Pro" panose="020B0504020202020204" pitchFamily="34" charset="0"/>
              </a:rPr>
              <a:t>Performance Reporting and Final Performance Report: </a:t>
            </a:r>
            <a:r>
              <a:rPr lang="en-US" sz="2000" dirty="0">
                <a:solidFill>
                  <a:srgbClr val="003366"/>
                </a:solidFill>
                <a:latin typeface="Avenir Next LT Pro" panose="020B0504020202020204" pitchFamily="34" charset="0"/>
              </a:rPr>
              <a:t>EN grantees must submit semi-annual progress reports electronically through EPA's Central Data Exchange (CDX), </a:t>
            </a:r>
            <a:r>
              <a:rPr lang="en-US" sz="2000" u="sng" dirty="0">
                <a:solidFill>
                  <a:srgbClr val="003366"/>
                </a:solidFill>
                <a:latin typeface="Avenir Next LT Pro" panose="020B0504020202020204" pitchFamily="34" charset="0"/>
              </a:rPr>
              <a:t>twice annually</a:t>
            </a:r>
            <a:r>
              <a:rPr lang="en-US" sz="2000" dirty="0">
                <a:solidFill>
                  <a:srgbClr val="003366"/>
                </a:solidFill>
                <a:latin typeface="Avenir Next LT Pro" panose="020B0504020202020204" pitchFamily="34" charset="0"/>
              </a:rPr>
              <a:t>, and submit a final report through CDX within 120 days of project closeout. Reports  must include subwardee (partner/mentor) activities, if applicable.</a:t>
            </a:r>
          </a:p>
          <a:p>
            <a:pPr marL="285750" indent="-285750" algn="just">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lgn="just">
              <a:buFont typeface="Arial" panose="020B0604020202020204" pitchFamily="34" charset="0"/>
              <a:buChar char="•"/>
              <a:defRPr/>
            </a:pPr>
            <a:r>
              <a:rPr lang="en-US" sz="2000" b="1" dirty="0">
                <a:solidFill>
                  <a:srgbClr val="003366"/>
                </a:solidFill>
                <a:latin typeface="Avenir Next LT Pro" panose="020B0504020202020204" pitchFamily="34" charset="0"/>
              </a:rPr>
              <a:t>Quality Assurance (QA): </a:t>
            </a:r>
            <a:r>
              <a:rPr lang="en-US" sz="2000" dirty="0">
                <a:solidFill>
                  <a:srgbClr val="003366"/>
                </a:solidFill>
                <a:latin typeface="Avenir Next LT Pro" panose="020B0504020202020204" pitchFamily="34" charset="0"/>
              </a:rPr>
              <a:t>All EN grant projects include environmental information operations (EIO). Therefore, all grantees must submit a Quality Assurance Project Plan (QAPP) within 90 days of award.</a:t>
            </a:r>
          </a:p>
          <a:p>
            <a:pPr algn="just">
              <a:defRPr/>
            </a:pPr>
            <a:endParaRPr lang="en-US" sz="2000" b="1" dirty="0">
              <a:solidFill>
                <a:srgbClr val="003366"/>
              </a:solidFill>
              <a:latin typeface="Avenir Next LT Pro" panose="020B0504020202020204" pitchFamily="34" charset="0"/>
            </a:endParaRPr>
          </a:p>
          <a:p>
            <a:pPr marL="285750" indent="-285750" algn="just">
              <a:buFont typeface="Arial" panose="020B0604020202020204" pitchFamily="34" charset="0"/>
              <a:buChar char="•"/>
              <a:defRPr/>
            </a:pPr>
            <a:r>
              <a:rPr lang="en-US" sz="2000" b="1" dirty="0">
                <a:solidFill>
                  <a:srgbClr val="003366"/>
                </a:solidFill>
                <a:latin typeface="Avenir Next LT Pro" panose="020B0504020202020204" pitchFamily="34" charset="0"/>
              </a:rPr>
              <a:t>Registering EN Resources: </a:t>
            </a:r>
            <a:r>
              <a:rPr lang="en-US" sz="2000" dirty="0">
                <a:solidFill>
                  <a:srgbClr val="003366"/>
                </a:solidFill>
                <a:latin typeface="Avenir Next LT Pro" panose="020B0504020202020204" pitchFamily="34" charset="0"/>
              </a:rPr>
              <a:t>EN grantees must complete an IT Component and Project Registration form reflecting details of the completed grant and associated developed and reused IT components at the time of grant closeout. This form will be made available on the EN website.</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538831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Additional EN Terms and Conditions </a:t>
            </a:r>
          </a:p>
        </p:txBody>
      </p:sp>
      <p:sp>
        <p:nvSpPr>
          <p:cNvPr id="9" name="TextBox 8">
            <a:extLst>
              <a:ext uri="{FF2B5EF4-FFF2-40B4-BE49-F238E27FC236}">
                <a16:creationId xmlns:a16="http://schemas.microsoft.com/office/drawing/2014/main" id="{95918186-2ED0-3063-E919-09095B68B491}"/>
              </a:ext>
            </a:extLst>
          </p:cNvPr>
          <p:cNvSpPr txBox="1"/>
          <p:nvPr/>
        </p:nvSpPr>
        <p:spPr>
          <a:xfrm>
            <a:off x="692314" y="1857844"/>
            <a:ext cx="11499686" cy="4708981"/>
          </a:xfrm>
          <a:prstGeom prst="rect">
            <a:avLst/>
          </a:prstGeom>
          <a:noFill/>
        </p:spPr>
        <p:txBody>
          <a:bodyPr wrap="square">
            <a:spAutoFit/>
          </a:bodyPr>
          <a:lstStyle/>
          <a:p>
            <a:pPr marL="285750" indent="-285750" algn="just">
              <a:buFont typeface="Arial" panose="020B0604020202020204" pitchFamily="34" charset="0"/>
              <a:buChar char="•"/>
              <a:defRPr/>
            </a:pPr>
            <a:r>
              <a:rPr lang="en-US" sz="2000" b="1" dirty="0">
                <a:solidFill>
                  <a:srgbClr val="003366"/>
                </a:solidFill>
                <a:latin typeface="Avenir Next LT Pro" panose="020B0504020202020204" pitchFamily="34" charset="0"/>
              </a:rPr>
              <a:t>All award recipients must also:</a:t>
            </a: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Meet state/tribal/other cybersecurity condition(s);</a:t>
            </a: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Commit to reusing existing EN Tools and Services; and</a:t>
            </a: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Follow EPA guidelines as concerns the use of the EPA logo on websites, reports, etc.</a:t>
            </a:r>
          </a:p>
          <a:p>
            <a:pPr marL="742950" lvl="1" indent="-285750" algn="just">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Award recipients will also have to meet the following, when applicable:</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Competency policy (if requesting over $200K); </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Standards for in-kind assistance (if some or all funds are in-kind);</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Geospatial data standards (if geospatial data is created); </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Requirements for leveraging and voluntary cost match (if either is applicable);</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Equipment disposition (if charging equipment costs);</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Requirements of the paperwork reduction act (if a cooperative agreement with a survey);</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Requirements of substantial involvement (if a cooperative agreement).</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63001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918186-2ED0-3063-E919-09095B68B491}"/>
              </a:ext>
            </a:extLst>
          </p:cNvPr>
          <p:cNvSpPr txBox="1">
            <a:spLocks noGrp="1"/>
          </p:cNvSpPr>
          <p:nvPr>
            <p:ph type="title" idx="4294967295"/>
          </p:nvPr>
        </p:nvSpPr>
        <p:spPr>
          <a:xfrm>
            <a:off x="718702" y="2512162"/>
            <a:ext cx="6553195"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Participant Feedback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page with checkmarks.">
            <a:extLst>
              <a:ext uri="{FF2B5EF4-FFF2-40B4-BE49-F238E27FC236}">
                <a16:creationId xmlns:a16="http://schemas.microsoft.com/office/drawing/2014/main" id="{9BFA751F-0866-E084-1EEA-DD5131AD9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46720" y="2197907"/>
            <a:ext cx="2875280" cy="287528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45192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918186-2ED0-3063-E919-09095B68B491}"/>
              </a:ext>
            </a:extLst>
          </p:cNvPr>
          <p:cNvSpPr txBox="1">
            <a:spLocks noGrp="1"/>
          </p:cNvSpPr>
          <p:nvPr>
            <p:ph type="title" idx="4294967295"/>
          </p:nvPr>
        </p:nvSpPr>
        <p:spPr>
          <a:xfrm>
            <a:off x="718702" y="2512162"/>
            <a:ext cx="6553195"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rPr>
              <a:t>Overview of EN Grant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366"/>
              </a:solidFill>
              <a:effectLst/>
              <a:uLnTx/>
              <a:uFillTx/>
              <a:latin typeface="Avenir Next LT Pro" panose="020B0504020202020204" pitchFamily="34" charset="0"/>
              <a:ea typeface="+mn-ea"/>
              <a:cs typeface="+mn-cs"/>
            </a:endParaRPr>
          </a:p>
        </p:txBody>
      </p:sp>
      <p:pic>
        <p:nvPicPr>
          <p:cNvPr id="13" name="Graphic 12" descr="Simple graphic of page with checkmarks.">
            <a:extLst>
              <a:ext uri="{FF2B5EF4-FFF2-40B4-BE49-F238E27FC236}">
                <a16:creationId xmlns:a16="http://schemas.microsoft.com/office/drawing/2014/main" id="{9BFA751F-0866-E084-1EEA-DD5131AD925F}"/>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046720" y="2197907"/>
            <a:ext cx="2875280" cy="2875280"/>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Tree>
    <p:extLst>
      <p:ext uri="{BB962C8B-B14F-4D97-AF65-F5344CB8AC3E}">
        <p14:creationId xmlns:p14="http://schemas.microsoft.com/office/powerpoint/2010/main" val="370013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Participant Feedback Activity – Part 1</a:t>
            </a:r>
          </a:p>
        </p:txBody>
      </p:sp>
      <p:sp>
        <p:nvSpPr>
          <p:cNvPr id="9" name="TextBox 8">
            <a:extLst>
              <a:ext uri="{FF2B5EF4-FFF2-40B4-BE49-F238E27FC236}">
                <a16:creationId xmlns:a16="http://schemas.microsoft.com/office/drawing/2014/main" id="{95918186-2ED0-3063-E919-09095B68B491}"/>
              </a:ext>
            </a:extLst>
          </p:cNvPr>
          <p:cNvSpPr txBox="1"/>
          <p:nvPr/>
        </p:nvSpPr>
        <p:spPr>
          <a:xfrm>
            <a:off x="692314" y="1857844"/>
            <a:ext cx="10946913" cy="4401205"/>
          </a:xfrm>
          <a:prstGeom prst="rect">
            <a:avLst/>
          </a:prstGeom>
          <a:noFill/>
        </p:spPr>
        <p:txBody>
          <a:bodyPr wrap="square">
            <a:spAutoFit/>
          </a:bodyPr>
          <a:lstStyle/>
          <a:p>
            <a:pPr marL="285750" indent="-285750" algn="just">
              <a:buFont typeface="Arial" panose="020B0604020202020204" pitchFamily="34" charset="0"/>
              <a:buChar char="•"/>
              <a:defRPr/>
            </a:pPr>
            <a:r>
              <a:rPr lang="en-US" sz="2000" b="1" dirty="0">
                <a:solidFill>
                  <a:srgbClr val="003366"/>
                </a:solidFill>
                <a:latin typeface="Avenir Next LT Pro" panose="020B0504020202020204" pitchFamily="34" charset="0"/>
              </a:rPr>
              <a:t>Posted around the room are flipchart pages with potential barriers to submitting an EN application. </a:t>
            </a:r>
            <a:r>
              <a:rPr lang="en-US" sz="2000" dirty="0">
                <a:solidFill>
                  <a:srgbClr val="003366"/>
                </a:solidFill>
                <a:latin typeface="Avenir Next LT Pro" panose="020B0504020202020204" pitchFamily="34" charset="0"/>
              </a:rPr>
              <a:t>Please grab three sticky notes (blue, yellow, and red) and place on the three barriers most relevant/important to your organization:</a:t>
            </a:r>
          </a:p>
          <a:p>
            <a:pPr algn="just">
              <a:defRPr/>
            </a:pPr>
            <a:endParaRPr lang="en-US" sz="2000" dirty="0">
              <a:solidFill>
                <a:srgbClr val="003366"/>
              </a:solidFill>
              <a:latin typeface="Avenir Next LT Pro" panose="020B0504020202020204" pitchFamily="34" charset="0"/>
            </a:endParaRP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BLUE STICKY: Your #1 barrier; the item that is most relevant/important to your organization.</a:t>
            </a: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YELLOW STICKY: Your #2 barrier; the item that is second-most relevant/important to your organization</a:t>
            </a:r>
          </a:p>
          <a:p>
            <a:pPr marL="742950" lvl="1" indent="-285750" algn="just">
              <a:buFont typeface="Arial" panose="020B0604020202020204" pitchFamily="34" charset="0"/>
              <a:buChar char="•"/>
              <a:defRPr/>
            </a:pPr>
            <a:r>
              <a:rPr lang="en-US" sz="2000" dirty="0">
                <a:solidFill>
                  <a:srgbClr val="003366"/>
                </a:solidFill>
                <a:latin typeface="Avenir Next LT Pro" panose="020B0504020202020204" pitchFamily="34" charset="0"/>
              </a:rPr>
              <a:t>RED STICKY: Your #3 barrier; the item that is third-most relevant/important to your organization. </a:t>
            </a:r>
          </a:p>
          <a:p>
            <a:pPr lvl="1" algn="just">
              <a:defRPr/>
            </a:pPr>
            <a:endParaRPr lang="en-US" sz="2000" dirty="0">
              <a:solidFill>
                <a:srgbClr val="003366"/>
              </a:solidFill>
              <a:latin typeface="Avenir Next LT Pro" panose="020B0504020202020204" pitchFamily="34" charset="0"/>
            </a:endParaRPr>
          </a:p>
          <a:p>
            <a:pPr algn="ctr">
              <a:defRPr/>
            </a:pPr>
            <a:r>
              <a:rPr lang="en-US" sz="2000" b="1" dirty="0">
                <a:solidFill>
                  <a:srgbClr val="003366"/>
                </a:solidFill>
                <a:latin typeface="Avenir Next LT Pro" panose="020B0504020202020204" pitchFamily="34" charset="0"/>
              </a:rPr>
              <a:t>NOTE: </a:t>
            </a:r>
            <a:r>
              <a:rPr lang="en-US" sz="2000" dirty="0">
                <a:solidFill>
                  <a:srgbClr val="003366"/>
                </a:solidFill>
                <a:latin typeface="Avenir Next LT Pro" panose="020B0504020202020204" pitchFamily="34" charset="0"/>
              </a:rPr>
              <a:t>EPA employees should take </a:t>
            </a:r>
            <a:r>
              <a:rPr lang="en-US" sz="2000" u="sng" dirty="0">
                <a:solidFill>
                  <a:srgbClr val="003366"/>
                </a:solidFill>
                <a:latin typeface="Avenir Next LT Pro" panose="020B0504020202020204" pitchFamily="34" charset="0"/>
              </a:rPr>
              <a:t>one</a:t>
            </a:r>
            <a:r>
              <a:rPr lang="en-US" sz="2000" dirty="0">
                <a:solidFill>
                  <a:srgbClr val="003366"/>
                </a:solidFill>
                <a:latin typeface="Avenir Next LT Pro" panose="020B0504020202020204" pitchFamily="34" charset="0"/>
              </a:rPr>
              <a:t> green sticky note and put it on the (#1) barrier they think is most relevant to their state, tribal, and territorial partners. </a:t>
            </a:r>
            <a:endParaRPr lang="en-US" sz="2000" b="1" dirty="0">
              <a:solidFill>
                <a:srgbClr val="003366"/>
              </a:solidFill>
              <a:latin typeface="Avenir Next LT Pro" panose="020B0504020202020204" pitchFamily="34" charset="0"/>
            </a:endParaRPr>
          </a:p>
          <a:p>
            <a:pPr lvl="1" algn="just">
              <a:defRPr/>
            </a:pPr>
            <a:endParaRPr lang="en-US" sz="2000" b="1" dirty="0">
              <a:solidFill>
                <a:srgbClr val="003366"/>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1569009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Potential Barriers/Needs for Applicants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endParaRPr>
          </a:p>
        </p:txBody>
      </p:sp>
      <p:sp>
        <p:nvSpPr>
          <p:cNvPr id="9" name="TextBox 8">
            <a:extLst>
              <a:ext uri="{FF2B5EF4-FFF2-40B4-BE49-F238E27FC236}">
                <a16:creationId xmlns:a16="http://schemas.microsoft.com/office/drawing/2014/main" id="{95918186-2ED0-3063-E919-09095B68B491}"/>
              </a:ext>
            </a:extLst>
          </p:cNvPr>
          <p:cNvSpPr txBox="1"/>
          <p:nvPr/>
        </p:nvSpPr>
        <p:spPr>
          <a:xfrm>
            <a:off x="692315" y="1222426"/>
            <a:ext cx="10233990" cy="4346639"/>
          </a:xfrm>
          <a:prstGeom prst="rect">
            <a:avLst/>
          </a:prstGeom>
          <a:noFill/>
        </p:spPr>
        <p:txBody>
          <a:bodyPr wrap="square">
            <a:spAutoFit/>
          </a:bodyPr>
          <a:lstStyle/>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Increase to current funding thresholds (currently $300K and $500K)</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New and/or improved applicant guidance </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New and/or updated EN Project Opportunities (write-ups, activities, </a:t>
            </a:r>
            <a:r>
              <a:rPr lang="en-US" sz="2100" dirty="0" err="1">
                <a:solidFill>
                  <a:schemeClr val="tx1"/>
                </a:solidFill>
                <a:latin typeface="Avenir Next LT Pro" panose="020B0504020202020204" pitchFamily="34" charset="0"/>
                <a:cs typeface="Calibri Light"/>
              </a:rPr>
              <a:t>etc</a:t>
            </a:r>
            <a:r>
              <a:rPr lang="en-US" sz="2100" dirty="0">
                <a:solidFill>
                  <a:schemeClr val="tx1"/>
                </a:solidFill>
                <a:latin typeface="Avenir Next LT Pro" panose="020B0504020202020204" pitchFamily="34" charset="0"/>
                <a:cs typeface="Calibri Light"/>
              </a:rPr>
              <a:t>)</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Increased and/or updated technical support and/or technical guidance </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A change to current applicant requirements and/or EN T&amp;Cs</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Resolving timing concerns (annual application due date, 3-year period of performance, inconsistent SN publication dates, </a:t>
            </a:r>
            <a:r>
              <a:rPr lang="en-US" sz="2100" dirty="0" err="1">
                <a:solidFill>
                  <a:schemeClr val="tx1"/>
                </a:solidFill>
                <a:latin typeface="Avenir Next LT Pro" panose="020B0504020202020204" pitchFamily="34" charset="0"/>
                <a:cs typeface="Calibri Light"/>
              </a:rPr>
              <a:t>etc</a:t>
            </a:r>
            <a:r>
              <a:rPr lang="en-US" sz="2100" dirty="0">
                <a:solidFill>
                  <a:schemeClr val="tx1"/>
                </a:solidFill>
                <a:latin typeface="Avenir Next LT Pro" panose="020B0504020202020204" pitchFamily="34" charset="0"/>
                <a:cs typeface="Calibri Light"/>
              </a:rPr>
              <a:t>)</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Enhanced opportunities to partner with other agencies/organizations </a:t>
            </a:r>
          </a:p>
          <a:p>
            <a:pPr marL="355600" marR="965200" indent="-342900">
              <a:lnSpc>
                <a:spcPct val="110000"/>
              </a:lnSpc>
              <a:spcAft>
                <a:spcPts val="1200"/>
              </a:spcAft>
              <a:buFont typeface="Arial" panose="020B0604020202020204" pitchFamily="34" charset="0"/>
              <a:buChar char="•"/>
            </a:pPr>
            <a:r>
              <a:rPr lang="en-US" sz="2100" dirty="0">
                <a:solidFill>
                  <a:schemeClr val="tx1"/>
                </a:solidFill>
                <a:latin typeface="Avenir Next LT Pro" panose="020B0504020202020204" pitchFamily="34" charset="0"/>
                <a:cs typeface="Calibri Light"/>
              </a:rPr>
              <a:t>Other [please describe on the </a:t>
            </a:r>
            <a:r>
              <a:rPr lang="en-US" sz="2100" dirty="0">
                <a:latin typeface="Avenir Next LT Pro" panose="020B0504020202020204" pitchFamily="34" charset="0"/>
                <a:cs typeface="Calibri Light"/>
              </a:rPr>
              <a:t>post-it and/or flipchart]</a:t>
            </a:r>
            <a:r>
              <a:rPr lang="en-US" sz="2100" dirty="0">
                <a:solidFill>
                  <a:schemeClr val="tx1"/>
                </a:solidFill>
                <a:latin typeface="Avenir Next LT Pro" panose="020B0504020202020204" pitchFamily="34" charset="0"/>
                <a:cs typeface="Calibri Light"/>
              </a:rPr>
              <a:t> </a:t>
            </a:r>
            <a:endParaRPr lang="en-US" sz="2100" b="1" dirty="0">
              <a:solidFill>
                <a:srgbClr val="003366"/>
              </a:solidFill>
              <a:latin typeface="Avenir Next LT Pro" panose="020B0504020202020204" pitchFamily="34" charset="0"/>
            </a:endParaRPr>
          </a:p>
        </p:txBody>
      </p:sp>
      <p:sp>
        <p:nvSpPr>
          <p:cNvPr id="2" name="TextBox 1" descr="A text box with reminders of what the sticky notes signify in the activity.">
            <a:extLst>
              <a:ext uri="{FF2B5EF4-FFF2-40B4-BE49-F238E27FC236}">
                <a16:creationId xmlns:a16="http://schemas.microsoft.com/office/drawing/2014/main" id="{E0904A49-FD0D-BFDD-9414-346BC228E102}"/>
              </a:ext>
            </a:extLst>
          </p:cNvPr>
          <p:cNvSpPr txBox="1"/>
          <p:nvPr/>
        </p:nvSpPr>
        <p:spPr>
          <a:xfrm>
            <a:off x="10089397" y="1720840"/>
            <a:ext cx="1851520" cy="2862322"/>
          </a:xfrm>
          <a:prstGeom prst="rect">
            <a:avLst/>
          </a:prstGeom>
          <a:solidFill>
            <a:schemeClr val="accent1">
              <a:lumMod val="20000"/>
              <a:lumOff val="80000"/>
            </a:schemeClr>
          </a:solidFill>
          <a:ln w="9525">
            <a:solidFill>
              <a:schemeClr val="tx1"/>
            </a:solidFill>
          </a:ln>
        </p:spPr>
        <p:txBody>
          <a:bodyPr wrap="square" rtlCol="0">
            <a:spAutoFit/>
          </a:bodyPr>
          <a:lstStyle/>
          <a:p>
            <a:pPr algn="ctr"/>
            <a:r>
              <a:rPr lang="en-US" b="1" dirty="0">
                <a:solidFill>
                  <a:srgbClr val="003366"/>
                </a:solidFill>
                <a:latin typeface="Avenir Next LT Pro" panose="020B0504020202020204" pitchFamily="34" charset="0"/>
              </a:rPr>
              <a:t>STICKIES REMINDER:</a:t>
            </a:r>
          </a:p>
          <a:p>
            <a:pPr algn="r"/>
            <a:endParaRPr lang="en-US" b="1" dirty="0">
              <a:solidFill>
                <a:srgbClr val="003366"/>
              </a:solidFill>
              <a:latin typeface="Avenir Next LT Pro" panose="020B0504020202020204" pitchFamily="34" charset="0"/>
            </a:endParaRPr>
          </a:p>
          <a:p>
            <a:pPr algn="r"/>
            <a:r>
              <a:rPr lang="en-US" dirty="0">
                <a:solidFill>
                  <a:srgbClr val="003366"/>
                </a:solidFill>
                <a:latin typeface="Avenir Next LT Pro" panose="020B0504020202020204" pitchFamily="34" charset="0"/>
              </a:rPr>
              <a:t>BLUE: #1</a:t>
            </a:r>
          </a:p>
          <a:p>
            <a:pPr algn="r"/>
            <a:endParaRPr lang="en-US" dirty="0">
              <a:solidFill>
                <a:srgbClr val="003366"/>
              </a:solidFill>
              <a:latin typeface="Avenir Next LT Pro" panose="020B0504020202020204" pitchFamily="34" charset="0"/>
            </a:endParaRPr>
          </a:p>
          <a:p>
            <a:pPr algn="r"/>
            <a:r>
              <a:rPr lang="en-US" dirty="0">
                <a:solidFill>
                  <a:srgbClr val="003366"/>
                </a:solidFill>
                <a:latin typeface="Avenir Next LT Pro" panose="020B0504020202020204" pitchFamily="34" charset="0"/>
              </a:rPr>
              <a:t>YELLOW: #2</a:t>
            </a:r>
          </a:p>
          <a:p>
            <a:pPr algn="r"/>
            <a:endParaRPr lang="en-US" dirty="0">
              <a:solidFill>
                <a:srgbClr val="003366"/>
              </a:solidFill>
              <a:latin typeface="Avenir Next LT Pro" panose="020B0504020202020204" pitchFamily="34" charset="0"/>
            </a:endParaRPr>
          </a:p>
          <a:p>
            <a:pPr algn="r"/>
            <a:r>
              <a:rPr lang="en-US" dirty="0">
                <a:solidFill>
                  <a:srgbClr val="003366"/>
                </a:solidFill>
                <a:latin typeface="Avenir Next LT Pro" panose="020B0504020202020204" pitchFamily="34" charset="0"/>
              </a:rPr>
              <a:t>RED: #3</a:t>
            </a:r>
          </a:p>
          <a:p>
            <a:pPr algn="r"/>
            <a:endParaRPr lang="en-US" dirty="0">
              <a:solidFill>
                <a:srgbClr val="003366"/>
              </a:solidFill>
              <a:latin typeface="Avenir Next LT Pro" panose="020B0504020202020204" pitchFamily="34" charset="0"/>
            </a:endParaRPr>
          </a:p>
          <a:p>
            <a:pPr algn="r"/>
            <a:r>
              <a:rPr lang="en-US" dirty="0">
                <a:solidFill>
                  <a:srgbClr val="003366"/>
                </a:solidFill>
                <a:latin typeface="Avenir Next LT Pro" panose="020B0504020202020204" pitchFamily="34" charset="0"/>
              </a:rPr>
              <a:t>GREEN: EPA </a:t>
            </a: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745556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Participant Feedback Activity – Part 2</a:t>
            </a:r>
          </a:p>
        </p:txBody>
      </p:sp>
      <p:sp>
        <p:nvSpPr>
          <p:cNvPr id="9" name="TextBox 8">
            <a:extLst>
              <a:ext uri="{FF2B5EF4-FFF2-40B4-BE49-F238E27FC236}">
                <a16:creationId xmlns:a16="http://schemas.microsoft.com/office/drawing/2014/main" id="{95918186-2ED0-3063-E919-09095B68B491}"/>
              </a:ext>
            </a:extLst>
          </p:cNvPr>
          <p:cNvSpPr txBox="1"/>
          <p:nvPr/>
        </p:nvSpPr>
        <p:spPr>
          <a:xfrm>
            <a:off x="692314" y="1857844"/>
            <a:ext cx="10946913" cy="4093428"/>
          </a:xfrm>
          <a:prstGeom prst="rect">
            <a:avLst/>
          </a:prstGeom>
          <a:noFill/>
        </p:spPr>
        <p:txBody>
          <a:bodyPr wrap="square">
            <a:spAutoFit/>
          </a:bodyPr>
          <a:lstStyle/>
          <a:p>
            <a:pPr algn="ctr">
              <a:defRPr/>
            </a:pPr>
            <a:r>
              <a:rPr lang="en-US" sz="2000" b="1" i="1" dirty="0">
                <a:solidFill>
                  <a:srgbClr val="003366"/>
                </a:solidFill>
                <a:latin typeface="Avenir Next LT Pro" panose="020B0504020202020204" pitchFamily="34" charset="0"/>
              </a:rPr>
              <a:t>NOTE: </a:t>
            </a:r>
            <a:r>
              <a:rPr lang="en-US" sz="2000" i="1" dirty="0">
                <a:solidFill>
                  <a:srgbClr val="003366"/>
                </a:solidFill>
                <a:latin typeface="Avenir Next LT Pro" panose="020B0504020202020204" pitchFamily="34" charset="0"/>
              </a:rPr>
              <a:t>EPA presenter will clarify which of the below options we will do, based on number of participants in the session.</a:t>
            </a:r>
          </a:p>
          <a:p>
            <a:pPr algn="just">
              <a:defRPr/>
            </a:pPr>
            <a:endParaRPr lang="en-US" sz="2000" b="1" dirty="0">
              <a:solidFill>
                <a:srgbClr val="003366"/>
              </a:solidFill>
              <a:latin typeface="Avenir Next LT Pro" panose="020B0504020202020204" pitchFamily="34" charset="0"/>
            </a:endParaRPr>
          </a:p>
          <a:p>
            <a:pPr algn="just">
              <a:defRPr/>
            </a:pPr>
            <a:r>
              <a:rPr lang="en-US" sz="2000" b="1" dirty="0">
                <a:solidFill>
                  <a:srgbClr val="003366"/>
                </a:solidFill>
                <a:latin typeface="Avenir Next LT Pro" panose="020B0504020202020204" pitchFamily="34" charset="0"/>
              </a:rPr>
              <a:t>OPTION ONE: </a:t>
            </a:r>
            <a:r>
              <a:rPr lang="en-US" sz="2000" dirty="0">
                <a:solidFill>
                  <a:srgbClr val="003366"/>
                </a:solidFill>
                <a:latin typeface="Avenir Next LT Pro" panose="020B0504020202020204" pitchFamily="34" charset="0"/>
              </a:rPr>
              <a:t>Please return to your issue number 1 (that you marked with a blue sticky) to discuss any ideas/comments/feedback/frustrations/etc. with the others who likewise marked this as #1. Capture your thoughts and any suggestions on the paper provided.</a:t>
            </a:r>
          </a:p>
          <a:p>
            <a:pPr algn="just">
              <a:defRPr/>
            </a:pPr>
            <a:endParaRPr lang="en-US" sz="2000" dirty="0">
              <a:solidFill>
                <a:srgbClr val="003366"/>
              </a:solidFill>
              <a:latin typeface="Avenir Next LT Pro" panose="020B0504020202020204" pitchFamily="34" charset="0"/>
            </a:endParaRPr>
          </a:p>
          <a:p>
            <a:pPr marL="342900" indent="-342900" algn="just">
              <a:buFontTx/>
              <a:buChar char="-"/>
              <a:defRPr/>
            </a:pPr>
            <a:r>
              <a:rPr lang="en-US" sz="2000" dirty="0">
                <a:solidFill>
                  <a:srgbClr val="003366"/>
                </a:solidFill>
                <a:latin typeface="Avenir Next LT Pro" panose="020B0504020202020204" pitchFamily="34" charset="0"/>
              </a:rPr>
              <a:t>If time allows, we will do the same for issue #2.</a:t>
            </a:r>
          </a:p>
          <a:p>
            <a:pPr marL="342900" indent="-342900" algn="just">
              <a:buFontTx/>
              <a:buChar char="-"/>
              <a:defRPr/>
            </a:pPr>
            <a:r>
              <a:rPr lang="en-US" sz="2000" dirty="0">
                <a:solidFill>
                  <a:srgbClr val="003366"/>
                </a:solidFill>
                <a:latin typeface="Avenir Next LT Pro" panose="020B0504020202020204" pitchFamily="34" charset="0"/>
              </a:rPr>
              <a:t>EPA staff should go to flipboard sheet they marked with their green sticky. </a:t>
            </a:r>
          </a:p>
          <a:p>
            <a:pPr algn="just">
              <a:defRPr/>
            </a:pPr>
            <a:endParaRPr lang="en-US" sz="2000" b="1" dirty="0">
              <a:solidFill>
                <a:srgbClr val="003366"/>
              </a:solidFill>
              <a:latin typeface="Avenir Next LT Pro" panose="020B0504020202020204" pitchFamily="34" charset="0"/>
            </a:endParaRPr>
          </a:p>
          <a:p>
            <a:pPr algn="just">
              <a:defRPr/>
            </a:pPr>
            <a:r>
              <a:rPr lang="en-US" sz="2000" b="1" dirty="0">
                <a:solidFill>
                  <a:srgbClr val="003366"/>
                </a:solidFill>
                <a:latin typeface="Avenir Next LT Pro" panose="020B0504020202020204" pitchFamily="34" charset="0"/>
              </a:rPr>
              <a:t>OPTION TWO: </a:t>
            </a:r>
            <a:r>
              <a:rPr lang="en-US" sz="2000" dirty="0">
                <a:solidFill>
                  <a:srgbClr val="003366"/>
                </a:solidFill>
                <a:latin typeface="Avenir Next LT Pro" panose="020B0504020202020204" pitchFamily="34" charset="0"/>
              </a:rPr>
              <a:t>Group discussion; please return to your seats and raise your hand if you would like to share your ideas/feedback/comments/frustrations with the group. </a:t>
            </a:r>
            <a:endParaRPr lang="en-US" sz="2000" b="1" dirty="0">
              <a:solidFill>
                <a:srgbClr val="003366"/>
              </a:solidFill>
              <a:latin typeface="Avenir Next LT Pro" panose="020B0504020202020204" pitchFamily="34" charset="0"/>
            </a:endParaRPr>
          </a:p>
          <a:p>
            <a:pPr lvl="1" algn="just">
              <a:defRPr/>
            </a:pPr>
            <a:endParaRPr lang="en-US" sz="2000" b="1" dirty="0">
              <a:solidFill>
                <a:srgbClr val="003366"/>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80248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Contact</a:t>
            </a:r>
          </a:p>
        </p:txBody>
      </p:sp>
      <p:sp>
        <p:nvSpPr>
          <p:cNvPr id="2" name="TextBox 1">
            <a:extLst>
              <a:ext uri="{FF2B5EF4-FFF2-40B4-BE49-F238E27FC236}">
                <a16:creationId xmlns:a16="http://schemas.microsoft.com/office/drawing/2014/main" id="{1C466BE7-FB27-4BC3-A922-990913C2D142}"/>
              </a:ext>
            </a:extLst>
          </p:cNvPr>
          <p:cNvSpPr txBox="1"/>
          <p:nvPr/>
        </p:nvSpPr>
        <p:spPr>
          <a:xfrm>
            <a:off x="741929" y="2522621"/>
            <a:ext cx="6529968" cy="27731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D366C"/>
                </a:solidFill>
                <a:effectLst/>
                <a:uLnTx/>
                <a:uFillTx/>
                <a:latin typeface="Avenir Next LT Pro" panose="020B0504020202020204" pitchFamily="34" charset="0"/>
                <a:ea typeface="Calibri" panose="020F0502020204030204" pitchFamily="34" charset="0"/>
                <a:cs typeface="Times New Roman" panose="02020603050405020304" pitchFamily="18" charset="0"/>
              </a:rPr>
              <a:t>Moderator:</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 		</a:t>
            </a:r>
            <a:r>
              <a:rPr lang="en-US"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hlinkClick r:id="rId2"/>
              </a:rPr>
              <a:t>Courtney Kerwin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(US EPA)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D366C"/>
                </a:solidFill>
                <a:effectLst/>
                <a:uLnTx/>
                <a:uFillTx/>
                <a:latin typeface="Avenir Next LT Pro" panose="020B0504020202020204" pitchFamily="34" charset="0"/>
                <a:ea typeface="Calibri" panose="020F0502020204030204" pitchFamily="34" charset="0"/>
                <a:cs typeface="Times New Roman" panose="02020603050405020304" pitchFamily="18" charset="0"/>
              </a:rPr>
              <a:t>Presenter/POC: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hlinkClick r:id="rId3"/>
              </a:rPr>
              <a:t>Erin McGown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(US EPA)</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D366C"/>
                </a:solidFill>
                <a:effectLst/>
                <a:uLnTx/>
                <a:uFillTx/>
                <a:latin typeface="Avenir Next LT Pro" panose="020B0504020202020204" pitchFamily="34" charset="0"/>
                <a:ea typeface="Calibri" panose="020F0502020204030204" pitchFamily="34" charset="0"/>
                <a:cs typeface="Times New Roman" panose="02020603050405020304" pitchFamily="18" charset="0"/>
              </a:rPr>
              <a:t>General: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hlinkClick r:id="rId4"/>
              </a:rPr>
              <a:t>ENGrant</a:t>
            </a: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hlinkClick r:id="rId4"/>
              </a:rPr>
              <a:t>Program@epa.gov</a:t>
            </a:r>
            <a:endPar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D366C"/>
                </a:solidFill>
                <a:effectLst/>
                <a:uLnTx/>
                <a:uFillTx/>
                <a:latin typeface="Avenir Next LT Pro" panose="020B0504020202020204" pitchFamily="34" charset="0"/>
                <a:ea typeface="Calibri" panose="020F0502020204030204" pitchFamily="34" charset="0"/>
                <a:cs typeface="Times New Roman" panose="02020603050405020304" pitchFamily="18" charset="0"/>
              </a:rPr>
              <a:t>Regional: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hlinkClick r:id="rId5"/>
              </a:rPr>
              <a:t>Regional EN Coordinators</a:t>
            </a: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A55BB76-2292-ED44-F7F2-8C0AECDA6EE2}"/>
              </a:ext>
            </a:extLst>
          </p:cNvPr>
          <p:cNvSpPr txBox="1"/>
          <p:nvPr/>
        </p:nvSpPr>
        <p:spPr>
          <a:xfrm>
            <a:off x="741699" y="4902753"/>
            <a:ext cx="7286423" cy="646331"/>
          </a:xfrm>
          <a:prstGeom prst="rect">
            <a:avLst/>
          </a:prstGeom>
          <a:noFill/>
        </p:spPr>
        <p:txBody>
          <a:bodyPr wrap="square">
            <a:spAutoFit/>
          </a:bodyPr>
          <a:lstStyle/>
          <a:p>
            <a:r>
              <a:rPr lang="en-US" dirty="0">
                <a:latin typeface="Avenir Next LT Pro" panose="020B0504020202020204" pitchFamily="34" charset="0"/>
              </a:rPr>
              <a:t>Please feel free to send any questions or additional feedback on applicant barriers to Erin McGown OR </a:t>
            </a:r>
            <a:r>
              <a:rPr lang="en-US" dirty="0">
                <a:latin typeface="Avenir Next LT Pro" panose="020B0504020202020204" pitchFamily="34" charset="0"/>
                <a:hlinkClick r:id="rId4"/>
              </a:rPr>
              <a:t>ENGrantProgram@epa.gov</a:t>
            </a:r>
            <a:r>
              <a:rPr lang="en-US" dirty="0">
                <a:latin typeface="Avenir Next LT Pro" panose="020B0504020202020204" pitchFamily="34" charset="0"/>
              </a:rPr>
              <a:t> </a:t>
            </a:r>
          </a:p>
        </p:txBody>
      </p:sp>
      <p:pic>
        <p:nvPicPr>
          <p:cNvPr id="3" name="Graphic 2" descr="Simple graphic of Share with solid fill">
            <a:extLst>
              <a:ext uri="{FF2B5EF4-FFF2-40B4-BE49-F238E27FC236}">
                <a16:creationId xmlns:a16="http://schemas.microsoft.com/office/drawing/2014/main" id="{F71FB469-AD72-9521-EA17-4BC5E5907F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4700" y="2057400"/>
            <a:ext cx="2743199" cy="2743199"/>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 uri="{C183D7F6-B498-43B3-948B-1728B52AA6E4}">
                <adec:decorative xmlns:adec="http://schemas.microsoft.com/office/drawing/2017/decorative" val="1"/>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 uri="{C183D7F6-B498-43B3-948B-1728B52AA6E4}">
                <adec:decorative xmlns:adec="http://schemas.microsoft.com/office/drawing/2017/decorative" val="1"/>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736015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 name="Subtitle 2" descr="Text that says 'thank you'">
            <a:extLst>
              <a:ext uri="{FF2B5EF4-FFF2-40B4-BE49-F238E27FC236}">
                <a16:creationId xmlns:a16="http://schemas.microsoft.com/office/drawing/2014/main" id="{56EDD4B7-3644-4353-92F8-3909A48604D8}"/>
              </a:ext>
            </a:extLst>
          </p:cNvPr>
          <p:cNvSpPr txBox="1">
            <a:spLocks/>
          </p:cNvSpPr>
          <p:nvPr/>
        </p:nvSpPr>
        <p:spPr>
          <a:xfrm>
            <a:off x="649224" y="2278279"/>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500" b="1" i="0" u="none" strike="noStrike" kern="1200" cap="none" spc="-20" normalizeH="0" baseline="0" noProof="0" dirty="0">
              <a:ln>
                <a:noFill/>
              </a:ln>
              <a:solidFill>
                <a:srgbClr val="FFFFFF"/>
              </a:solidFill>
              <a:effectLst/>
              <a:uLnTx/>
              <a:uFillTx/>
              <a:latin typeface="Avenir Next LT Pro"/>
              <a:ea typeface="+mn-ea"/>
              <a:cs typeface="+mn-cs"/>
            </a:endParaRPr>
          </a:p>
        </p:txBody>
      </p:sp>
      <p:sp>
        <p:nvSpPr>
          <p:cNvPr id="2" name="Subtitle 2">
            <a:extLst>
              <a:ext uri="{FF2B5EF4-FFF2-40B4-BE49-F238E27FC236}">
                <a16:creationId xmlns:a16="http://schemas.microsoft.com/office/drawing/2014/main" id="{1F2FD42D-8106-395F-DECB-8060BDE0C6F7}"/>
              </a:ext>
            </a:extLst>
          </p:cNvPr>
          <p:cNvSpPr txBox="1">
            <a:spLocks/>
          </p:cNvSpPr>
          <p:nvPr/>
        </p:nvSpPr>
        <p:spPr>
          <a:xfrm>
            <a:off x="649224" y="4287826"/>
            <a:ext cx="10552176" cy="128016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spc="-20" baseline="0">
                <a:solidFill>
                  <a:srgbClr val="FFFFFF"/>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20" normalizeH="0" baseline="0" noProof="0" dirty="0">
                <a:ln>
                  <a:noFill/>
                </a:ln>
                <a:solidFill>
                  <a:srgbClr val="FFFFFF"/>
                </a:solidFill>
                <a:effectLst/>
                <a:uLnTx/>
                <a:uFillTx/>
                <a:latin typeface="Avenir Next LT Pro"/>
                <a:ea typeface="+mn-ea"/>
                <a:cs typeface="+mn-cs"/>
              </a:rPr>
              <a:t>Questions?</a:t>
            </a:r>
          </a:p>
        </p:txBody>
      </p:sp>
      <p:sp>
        <p:nvSpPr>
          <p:cNvPr id="3" name="Title 1">
            <a:extLst>
              <a:ext uri="{FF2B5EF4-FFF2-40B4-BE49-F238E27FC236}">
                <a16:creationId xmlns:a16="http://schemas.microsoft.com/office/drawing/2014/main" id="{A0EFB16D-D80D-B7BB-1389-E0001115FBC7}"/>
              </a:ext>
            </a:extLst>
          </p:cNvPr>
          <p:cNvSpPr txBox="1">
            <a:spLocks noGrp="1"/>
          </p:cNvSpPr>
          <p:nvPr>
            <p:ph type="title" idx="4294967295"/>
          </p:nvPr>
        </p:nvSpPr>
        <p:spPr>
          <a:xfrm>
            <a:off x="649224" y="2278279"/>
            <a:ext cx="10552176" cy="3557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8800" b="1" kern="1200" spc="-4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40" normalizeH="0" baseline="0" noProof="0" dirty="0">
                <a:ln>
                  <a:noFill/>
                </a:ln>
                <a:solidFill>
                  <a:srgbClr val="FFFFFF"/>
                </a:solidFill>
                <a:effectLst/>
                <a:uLnTx/>
                <a:uFillTx/>
                <a:latin typeface="Avenir Next LT Pro"/>
                <a:ea typeface="+mj-ea"/>
                <a:cs typeface="+mj-cs"/>
              </a:rPr>
              <a:t>Thank you!</a:t>
            </a:r>
          </a:p>
        </p:txBody>
      </p:sp>
    </p:spTree>
    <p:extLst>
      <p:ext uri="{BB962C8B-B14F-4D97-AF65-F5344CB8AC3E}">
        <p14:creationId xmlns:p14="http://schemas.microsoft.com/office/powerpoint/2010/main" val="171888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Exchange Network Purpose</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699" y="2225605"/>
            <a:ext cx="5874253" cy="30162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3366"/>
                </a:solidFill>
                <a:latin typeface="Avenir Next LT Pro" panose="020B0504020202020204" pitchFamily="34" charset="0"/>
              </a:rPr>
              <a:t>The purpose of the</a:t>
            </a:r>
            <a:r>
              <a:rPr lang="en-US" sz="2000" b="1" dirty="0">
                <a:solidFill>
                  <a:srgbClr val="003366"/>
                </a:solidFill>
                <a:latin typeface="Avenir Next LT Pro" panose="020B0504020202020204" pitchFamily="34" charset="0"/>
              </a:rPr>
              <a:t> Exchange Network </a:t>
            </a:r>
            <a:r>
              <a:rPr lang="en-US" sz="2000" dirty="0">
                <a:solidFill>
                  <a:srgbClr val="003366"/>
                </a:solidFill>
                <a:latin typeface="Avenir Next LT Pro" panose="020B0504020202020204" pitchFamily="34" charset="0"/>
              </a:rPr>
              <a:t>is to:</a:t>
            </a:r>
          </a:p>
          <a:p>
            <a:pPr marR="0" lvl="0" algn="l" defTabSz="914400" rtl="0" eaLnBrk="1" fontAlgn="auto" latinLnBrk="0" hangingPunct="1">
              <a:lnSpc>
                <a:spcPct val="100000"/>
              </a:lnSpc>
              <a:spcBef>
                <a:spcPts val="0"/>
              </a:spcBef>
              <a:spcAft>
                <a:spcPts val="0"/>
              </a:spcAft>
              <a:buClrTx/>
              <a:buSzTx/>
              <a:tabLst/>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Facilitate data sharing;</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Reduce burden &amp; avoid costs;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Streamline data collection &amp; exchanges;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Increase data quality &amp; access;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Increase data &amp; IT management capabilities</a:t>
            </a:r>
            <a:endParaRPr lang="en-US" sz="1000" b="1" dirty="0">
              <a:solidFill>
                <a:srgbClr val="003366"/>
              </a:solidFill>
              <a:latin typeface="Avenir Next LT Pro" panose="020B05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000" b="1" dirty="0">
              <a:solidFill>
                <a:srgbClr val="003366"/>
              </a:solidFill>
              <a:latin typeface="Avenir Next LT Pro" panose="020B0504020202020204" pitchFamily="34" charset="0"/>
            </a:endParaRPr>
          </a:p>
        </p:txBody>
      </p:sp>
      <p:pic>
        <p:nvPicPr>
          <p:cNvPr id="3" name="Graphic 2" descr="Simple graphic of computer with world.">
            <a:extLst>
              <a:ext uri="{FF2B5EF4-FFF2-40B4-BE49-F238E27FC236}">
                <a16:creationId xmlns:a16="http://schemas.microsoft.com/office/drawing/2014/main" id="{3D077351-7A51-5159-394F-C177261C029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3067" y="1906044"/>
            <a:ext cx="3238739" cy="3238739"/>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42530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Competitive Grant Program</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347701"/>
            <a:ext cx="6103532" cy="2862322"/>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FY2024 is the EN Grant Program’s twenty-second year. </a:t>
            </a:r>
            <a:r>
              <a:rPr lang="en-US" sz="2000" dirty="0">
                <a:solidFill>
                  <a:srgbClr val="003366"/>
                </a:solidFill>
                <a:latin typeface="Avenir Next LT Pro" panose="020B0504020202020204" pitchFamily="34" charset="0"/>
              </a:rPr>
              <a:t>Including FY24, approximately </a:t>
            </a:r>
            <a:r>
              <a:rPr lang="en-US" sz="2000" b="1" dirty="0">
                <a:solidFill>
                  <a:srgbClr val="003366"/>
                </a:solidFill>
                <a:latin typeface="Avenir Next LT Pro" panose="020B0504020202020204" pitchFamily="34" charset="0"/>
              </a:rPr>
              <a:t>$280,000,000 </a:t>
            </a:r>
            <a:r>
              <a:rPr lang="en-US" sz="2000" dirty="0">
                <a:solidFill>
                  <a:srgbClr val="003366"/>
                </a:solidFill>
                <a:latin typeface="Avenir Next LT Pro" panose="020B0504020202020204" pitchFamily="34" charset="0"/>
              </a:rPr>
              <a:t>has been awarded since 2002. </a:t>
            </a:r>
          </a:p>
          <a:p>
            <a:pP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dirty="0">
                <a:solidFill>
                  <a:srgbClr val="003366"/>
                </a:solidFill>
                <a:latin typeface="Avenir Next LT Pro" panose="020B0504020202020204" pitchFamily="34" charset="0"/>
              </a:rPr>
              <a:t>Awards have been issued to all </a:t>
            </a:r>
            <a:r>
              <a:rPr lang="en-US" sz="2000" b="1" dirty="0">
                <a:solidFill>
                  <a:srgbClr val="003366"/>
                </a:solidFill>
                <a:latin typeface="Avenir Next LT Pro" panose="020B0504020202020204" pitchFamily="34" charset="0"/>
              </a:rPr>
              <a:t>50 states</a:t>
            </a:r>
            <a:r>
              <a:rPr lang="en-US" sz="2000" dirty="0">
                <a:solidFill>
                  <a:srgbClr val="003366"/>
                </a:solidFill>
                <a:latin typeface="Avenir Next LT Pro" panose="020B0504020202020204" pitchFamily="34" charset="0"/>
              </a:rPr>
              <a:t>, </a:t>
            </a:r>
            <a:r>
              <a:rPr lang="en-US" sz="2000" b="1" dirty="0">
                <a:solidFill>
                  <a:srgbClr val="003366"/>
                </a:solidFill>
                <a:latin typeface="Avenir Next LT Pro" panose="020B0504020202020204" pitchFamily="34" charset="0"/>
              </a:rPr>
              <a:t>93 tribes/Indian nations</a:t>
            </a:r>
            <a:r>
              <a:rPr lang="en-US" sz="2000" dirty="0">
                <a:solidFill>
                  <a:srgbClr val="003366"/>
                </a:solidFill>
                <a:latin typeface="Avenir Next LT Pro" panose="020B0504020202020204" pitchFamily="34" charset="0"/>
              </a:rPr>
              <a:t>, and </a:t>
            </a:r>
            <a:r>
              <a:rPr lang="en-US" sz="2000" b="1" dirty="0">
                <a:solidFill>
                  <a:srgbClr val="003366"/>
                </a:solidFill>
                <a:latin typeface="Avenir Next LT Pro" panose="020B0504020202020204" pitchFamily="34" charset="0"/>
              </a:rPr>
              <a:t>5 US territories</a:t>
            </a:r>
            <a:r>
              <a:rPr lang="en-US" sz="2000" dirty="0">
                <a:solidFill>
                  <a:srgbClr val="003366"/>
                </a:solidFill>
                <a:latin typeface="Avenir Next LT Pro" panose="020B0504020202020204" pitchFamily="34" charset="0"/>
              </a:rPr>
              <a:t>. </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dirty="0">
                <a:solidFill>
                  <a:srgbClr val="003366"/>
                </a:solidFill>
                <a:latin typeface="Avenir Next LT Pro" panose="020B0504020202020204" pitchFamily="34" charset="0"/>
              </a:rPr>
              <a:t>Current annual budget of around </a:t>
            </a:r>
            <a:r>
              <a:rPr lang="en-US" sz="2000" b="1" dirty="0">
                <a:solidFill>
                  <a:srgbClr val="003366"/>
                </a:solidFill>
                <a:latin typeface="Avenir Next LT Pro" panose="020B0504020202020204" pitchFamily="34" charset="0"/>
              </a:rPr>
              <a:t>$9.5 million</a:t>
            </a:r>
            <a:r>
              <a:rPr lang="en-US" sz="2000" dirty="0">
                <a:solidFill>
                  <a:srgbClr val="003366"/>
                </a:solidFill>
                <a:latin typeface="Avenir Next LT Pro" panose="020B0504020202020204" pitchFamily="34" charset="0"/>
              </a:rPr>
              <a:t>, equating to </a:t>
            </a:r>
            <a:r>
              <a:rPr lang="en-US" sz="2000" b="1" dirty="0">
                <a:solidFill>
                  <a:srgbClr val="003366"/>
                </a:solidFill>
                <a:latin typeface="Avenir Next LT Pro" panose="020B0504020202020204" pitchFamily="34" charset="0"/>
              </a:rPr>
              <a:t>30 – 40 awards annually</a:t>
            </a:r>
            <a:r>
              <a:rPr lang="en-US" sz="2000" dirty="0">
                <a:solidFill>
                  <a:srgbClr val="003366"/>
                </a:solidFill>
                <a:latin typeface="Avenir Next LT Pro" panose="020B0504020202020204" pitchFamily="34" charset="0"/>
              </a:rPr>
              <a:t>.</a:t>
            </a:r>
          </a:p>
        </p:txBody>
      </p:sp>
      <p:pic>
        <p:nvPicPr>
          <p:cNvPr id="3" name="Graphic 2" descr="Simple graphic of Renewable Energy with solid fill">
            <a:extLst>
              <a:ext uri="{FF2B5EF4-FFF2-40B4-BE49-F238E27FC236}">
                <a16:creationId xmlns:a16="http://schemas.microsoft.com/office/drawing/2014/main" id="{2FCE17B8-08A3-E772-28AF-3C9CEC89E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0582" y="2347701"/>
            <a:ext cx="2750245" cy="2750245"/>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87673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Eligibility</a:t>
            </a:r>
          </a:p>
        </p:txBody>
      </p:sp>
      <p:sp>
        <p:nvSpPr>
          <p:cNvPr id="9" name="TextBox 8">
            <a:extLst>
              <a:ext uri="{FF2B5EF4-FFF2-40B4-BE49-F238E27FC236}">
                <a16:creationId xmlns:a16="http://schemas.microsoft.com/office/drawing/2014/main" id="{95918186-2ED0-3063-E919-09095B68B491}"/>
              </a:ext>
            </a:extLst>
          </p:cNvPr>
          <p:cNvSpPr txBox="1"/>
          <p:nvPr/>
        </p:nvSpPr>
        <p:spPr>
          <a:xfrm>
            <a:off x="692315" y="1857844"/>
            <a:ext cx="6579582" cy="3816429"/>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Who is eligible for EN Grants?</a:t>
            </a:r>
          </a:p>
          <a:p>
            <a:pPr>
              <a:defRPr/>
            </a:pPr>
            <a:endParaRPr lang="en-US" sz="1000" b="1"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States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U.S. Territories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Federally Recognized Tribes, Indian Nations, and Alaska Native Villages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Inter-tribal Consortia of Federally Recognized Tribes and Indian Nations</a:t>
            </a:r>
          </a:p>
          <a:p>
            <a:pPr lvl="1">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Other Entities with Status as an Instrumentality of a State or Federally Recognized Tribe/Indian Nation (</a:t>
            </a:r>
            <a:r>
              <a:rPr lang="en-US" sz="2000" i="1" dirty="0">
                <a:solidFill>
                  <a:srgbClr val="003366"/>
                </a:solidFill>
                <a:latin typeface="Avenir Next LT Pro" panose="020B0504020202020204" pitchFamily="34" charset="0"/>
              </a:rPr>
              <a:t>e.g.</a:t>
            </a:r>
            <a:r>
              <a:rPr lang="en-US" sz="2000" dirty="0">
                <a:solidFill>
                  <a:srgbClr val="003366"/>
                </a:solidFill>
                <a:latin typeface="Avenir Next LT Pro" panose="020B0504020202020204" pitchFamily="34" charset="0"/>
              </a:rPr>
              <a:t>, university)</a:t>
            </a:r>
          </a:p>
        </p:txBody>
      </p:sp>
      <p:pic>
        <p:nvPicPr>
          <p:cNvPr id="3" name="Graphic 2" descr="Simple graphic of social network with solid fill">
            <a:extLst>
              <a:ext uri="{FF2B5EF4-FFF2-40B4-BE49-F238E27FC236}">
                <a16:creationId xmlns:a16="http://schemas.microsoft.com/office/drawing/2014/main" id="{591B384F-6A31-9908-CE81-3D692AA9C4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7669" y="2037603"/>
            <a:ext cx="3058160" cy="305816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419364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Funding Thresholds &amp; Restrictions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846092"/>
            <a:ext cx="6301357" cy="4031873"/>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Funding thresholds depend on the type of application</a:t>
            </a:r>
            <a:r>
              <a:rPr lang="en-US" sz="2000" dirty="0">
                <a:solidFill>
                  <a:srgbClr val="003366"/>
                </a:solidFill>
                <a:latin typeface="Avenir Next LT Pro" panose="020B0504020202020204" pitchFamily="34" charset="0"/>
              </a:rPr>
              <a:t>:</a:t>
            </a:r>
          </a:p>
          <a:p>
            <a:pPr>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Single Applicants ≤ $300,000;</a:t>
            </a: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Eligible EN Partnerships ≤ $500,000.</a:t>
            </a:r>
          </a:p>
          <a:p>
            <a:pPr lvl="1">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‘Individual Capacity Building with Mentorship’</a:t>
            </a:r>
            <a:r>
              <a:rPr lang="en-US" sz="2000" dirty="0">
                <a:solidFill>
                  <a:srgbClr val="003366"/>
                </a:solidFill>
                <a:latin typeface="Avenir Next LT Pro" panose="020B0504020202020204" pitchFamily="34" charset="0"/>
              </a:rPr>
              <a:t> applicants ≤ $315,000. </a:t>
            </a:r>
          </a:p>
          <a:p>
            <a:pPr>
              <a:defRPr/>
            </a:pPr>
            <a:endParaRPr lang="en-US" sz="800" dirty="0">
              <a:solidFill>
                <a:srgbClr val="003366"/>
              </a:solidFill>
              <a:latin typeface="Avenir Next LT Pro" panose="020B0504020202020204" pitchFamily="34" charset="0"/>
            </a:endParaRPr>
          </a:p>
          <a:p>
            <a:pPr marL="742950" lvl="1" indent="-285750">
              <a:buFont typeface="Arial" panose="020B0604020202020204" pitchFamily="34" charset="0"/>
              <a:buChar char="•"/>
              <a:defRPr/>
            </a:pPr>
            <a:r>
              <a:rPr lang="en-US" sz="2000" dirty="0">
                <a:solidFill>
                  <a:srgbClr val="003366"/>
                </a:solidFill>
                <a:latin typeface="Avenir Next LT Pro" panose="020B0504020202020204" pitchFamily="34" charset="0"/>
              </a:rPr>
              <a:t>$15K in mentorship support costs.</a:t>
            </a:r>
          </a:p>
          <a:p>
            <a:pPr lvl="1">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Certain costs are not allowed: </a:t>
            </a:r>
            <a:r>
              <a:rPr lang="en-US" sz="2000" i="1" dirty="0">
                <a:solidFill>
                  <a:srgbClr val="003366"/>
                </a:solidFill>
                <a:latin typeface="Avenir Next LT Pro" panose="020B0504020202020204" pitchFamily="34" charset="0"/>
              </a:rPr>
              <a:t>E.g.</a:t>
            </a:r>
            <a:r>
              <a:rPr lang="en-US" sz="2000" dirty="0">
                <a:solidFill>
                  <a:srgbClr val="003366"/>
                </a:solidFill>
                <a:latin typeface="Avenir Next LT Pro" panose="020B0504020202020204" pitchFamily="34" charset="0"/>
              </a:rPr>
              <a:t>, construction, operations &amp; maintenance, deployment of physical nodes, and others.</a:t>
            </a:r>
          </a:p>
        </p:txBody>
      </p:sp>
      <p:pic>
        <p:nvPicPr>
          <p:cNvPr id="10" name="Graphic 9" descr="Simple graphic of Clipboard Partially Checked with solid fill">
            <a:extLst>
              <a:ext uri="{FF2B5EF4-FFF2-40B4-BE49-F238E27FC236}">
                <a16:creationId xmlns:a16="http://schemas.microsoft.com/office/drawing/2014/main" id="{74F5F31C-9613-B347-390A-14071229FC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1370" y="2138800"/>
            <a:ext cx="2875280" cy="2875280"/>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69559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0678142"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Projects</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1906052"/>
            <a:ext cx="6860371" cy="4093428"/>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Applicants can apply under one or more EN Project Opportunities. </a:t>
            </a:r>
            <a:r>
              <a:rPr lang="en-US" sz="2000" dirty="0">
                <a:solidFill>
                  <a:srgbClr val="003366"/>
                </a:solidFill>
                <a:latin typeface="Avenir Next LT Pro" panose="020B0504020202020204" pitchFamily="34" charset="0"/>
              </a:rPr>
              <a:t>Specific project write-ups within the annual EN Solicitation Notice provide applicants with the information needed to design proposals for a particular service, data exchange, etc.</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Applicants can propose their own project that does not fall under an EN Project Opportunity. </a:t>
            </a:r>
            <a:r>
              <a:rPr lang="en-US" sz="2000" dirty="0">
                <a:solidFill>
                  <a:srgbClr val="003366"/>
                </a:solidFill>
                <a:latin typeface="Avenir Next LT Pro" panose="020B0504020202020204" pitchFamily="34" charset="0"/>
              </a:rPr>
              <a:t>Applicants can submit projects proposals that do not relate to EN Project Opportunities, </a:t>
            </a:r>
            <a:r>
              <a:rPr lang="en-US" sz="2000" u="sng" dirty="0">
                <a:solidFill>
                  <a:srgbClr val="003366"/>
                </a:solidFill>
                <a:latin typeface="Avenir Next LT Pro" panose="020B0504020202020204" pitchFamily="34" charset="0"/>
              </a:rPr>
              <a:t>provided the project clearly states this and explains its support of one or more EN Funding Area(s).</a:t>
            </a: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3" name="Graphic 2" descr="simple graphic of Inbox Check with solid fill">
            <a:extLst>
              <a:ext uri="{FF2B5EF4-FFF2-40B4-BE49-F238E27FC236}">
                <a16:creationId xmlns:a16="http://schemas.microsoft.com/office/drawing/2014/main" id="{5F542FAE-ABBD-602B-BC7D-3B70B93638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8715" y="2229044"/>
            <a:ext cx="2582932" cy="2582932"/>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331137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D0F85C-0741-64AB-5614-E51097F9BF2D}"/>
              </a:ext>
            </a:extLst>
          </p:cNvPr>
          <p:cNvSpPr txBox="1">
            <a:spLocks noGrp="1"/>
          </p:cNvSpPr>
          <p:nvPr>
            <p:ph type="title" idx="4294967295"/>
          </p:nvPr>
        </p:nvSpPr>
        <p:spPr>
          <a:xfrm>
            <a:off x="741700" y="136525"/>
            <a:ext cx="11069300" cy="132556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366"/>
                </a:solidFill>
                <a:effectLst/>
                <a:uLnTx/>
                <a:uFillTx/>
                <a:latin typeface="Avenir Next LT Pro" panose="020B0504020202020204" pitchFamily="34" charset="0"/>
                <a:ea typeface="+mj-ea"/>
                <a:cs typeface="+mj-cs"/>
              </a:rPr>
              <a:t>EN Grant Program: Project Opportunities (1)</a:t>
            </a:r>
          </a:p>
        </p:txBody>
      </p:sp>
      <p:sp>
        <p:nvSpPr>
          <p:cNvPr id="9" name="TextBox 8">
            <a:extLst>
              <a:ext uri="{FF2B5EF4-FFF2-40B4-BE49-F238E27FC236}">
                <a16:creationId xmlns:a16="http://schemas.microsoft.com/office/drawing/2014/main" id="{95918186-2ED0-3063-E919-09095B68B491}"/>
              </a:ext>
            </a:extLst>
          </p:cNvPr>
          <p:cNvSpPr txBox="1"/>
          <p:nvPr/>
        </p:nvSpPr>
        <p:spPr>
          <a:xfrm>
            <a:off x="741700" y="2016393"/>
            <a:ext cx="6431986" cy="3477875"/>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rPr>
              <a:t>Funding Area 1: </a:t>
            </a:r>
            <a:r>
              <a:rPr lang="en-US" sz="2000" dirty="0">
                <a:solidFill>
                  <a:srgbClr val="003366"/>
                </a:solidFill>
                <a:latin typeface="Avenir Next LT Pro" panose="020B0504020202020204" pitchFamily="34" charset="0"/>
              </a:rPr>
              <a:t>Helps agencies innovate and modernize the critical data services that power their systems and workflows.</a:t>
            </a:r>
          </a:p>
          <a:p>
            <a:pPr marL="285750" indent="-285750">
              <a:buFont typeface="Arial" panose="020B0604020202020204" pitchFamily="34" charset="0"/>
              <a:buChar char="•"/>
              <a:defRPr/>
            </a:pP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r>
              <a:rPr lang="en-US" sz="2000" b="1" dirty="0">
                <a:solidFill>
                  <a:srgbClr val="003366"/>
                </a:solidFill>
                <a:latin typeface="Avenir Next LT Pro" panose="020B0504020202020204" pitchFamily="34" charset="0"/>
                <a:cs typeface="Calibri Light"/>
              </a:rPr>
              <a:t>Currently includes</a:t>
            </a:r>
            <a:r>
              <a:rPr lang="en-US" sz="2000" dirty="0">
                <a:solidFill>
                  <a:srgbClr val="003366"/>
                </a:solidFill>
                <a:latin typeface="Avenir Next LT Pro" panose="020B0504020202020204" pitchFamily="34" charset="0"/>
                <a:cs typeface="Calibri Light"/>
              </a:rPr>
              <a:t> </a:t>
            </a:r>
            <a:r>
              <a:rPr lang="en-US" sz="2000" b="0" dirty="0">
                <a:solidFill>
                  <a:srgbClr val="003366"/>
                </a:solidFill>
                <a:latin typeface="Avenir Next LT Pro" panose="020B0504020202020204" pitchFamily="34" charset="0"/>
                <a:cs typeface="Calibri Light"/>
              </a:rPr>
              <a:t>Shared Cross-Media Electronic Reporting Rule (CROMERR) Services; Substance Registry Service (SRS); Advanced Water Quality Monitoring Using Sensor Technologies; Open Data, Data Modernization, Digital Transformation Projects, including Geospatial.</a:t>
            </a:r>
            <a:endParaRPr lang="en-US" sz="2000" dirty="0">
              <a:solidFill>
                <a:srgbClr val="003366"/>
              </a:solidFill>
              <a:latin typeface="Avenir Next LT Pro" panose="020B0504020202020204" pitchFamily="34" charset="0"/>
            </a:endParaRPr>
          </a:p>
          <a:p>
            <a:pPr marL="285750" indent="-285750">
              <a:buFont typeface="Arial" panose="020B0604020202020204" pitchFamily="34" charset="0"/>
              <a:buChar char="•"/>
              <a:defRPr/>
            </a:pPr>
            <a:endParaRPr lang="en-US" sz="2000" b="1" dirty="0">
              <a:solidFill>
                <a:srgbClr val="003366"/>
              </a:solidFill>
              <a:latin typeface="Avenir Next LT Pro" panose="020B0504020202020204" pitchFamily="34" charset="0"/>
            </a:endParaRPr>
          </a:p>
        </p:txBody>
      </p:sp>
      <p:pic>
        <p:nvPicPr>
          <p:cNvPr id="10" name="Graphic 9" descr="simple graphic of Bullseye with solid fill">
            <a:extLst>
              <a:ext uri="{FF2B5EF4-FFF2-40B4-BE49-F238E27FC236}">
                <a16:creationId xmlns:a16="http://schemas.microsoft.com/office/drawing/2014/main" id="{BE2ECADB-7CFB-A8E7-0E5C-195C54BAF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7251" y="2608376"/>
            <a:ext cx="2601686" cy="2601686"/>
          </a:xfrm>
          <a:prstGeom prst="rect">
            <a:avLst/>
          </a:prstGeom>
        </p:spPr>
      </p:pic>
      <p:pic>
        <p:nvPicPr>
          <p:cNvPr id="5" name="Picture 4">
            <a:extLst>
              <a:ext uri="{FF2B5EF4-FFF2-40B4-BE49-F238E27FC236}">
                <a16:creationId xmlns:a16="http://schemas.microsoft.com/office/drawing/2014/main" id="{3D2040A9-161C-CB79-289E-C1142CB62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102" y="6082678"/>
            <a:ext cx="2351795" cy="547343"/>
          </a:xfrm>
          <a:prstGeom prst="rect">
            <a:avLst/>
          </a:prstGeom>
        </p:spPr>
      </p:pic>
      <p:sp>
        <p:nvSpPr>
          <p:cNvPr id="4" name="Date Placeholder 2">
            <a:extLst>
              <a:ext uri="{FF2B5EF4-FFF2-40B4-BE49-F238E27FC236}">
                <a16:creationId xmlns:a16="http://schemas.microsoft.com/office/drawing/2014/main" id="{FBC2998E-6354-993D-8603-B23C7FEC3A0D}"/>
              </a:ext>
            </a:extLst>
          </p:cNvPr>
          <p:cNvSpPr txBox="1">
            <a:spLocks/>
          </p:cNvSpPr>
          <p:nvPr/>
        </p:nvSpPr>
        <p:spPr>
          <a:xfrm>
            <a:off x="381000" y="63563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D104B6-D63E-FE41-98E2-AF7FB6EA6483}" type="datetime1">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9/4/2024</a:t>
            </a:fld>
            <a:endParaRPr kumimoji="0" lang="en-US" sz="1200" b="0" i="0" u="none" strike="noStrike" kern="1200" cap="none" spc="0" normalizeH="0" baseline="0" noProof="0" dirty="0">
              <a:ln>
                <a:noFill/>
              </a:ln>
              <a:solidFill>
                <a:srgbClr val="637183"/>
              </a:solidFill>
              <a:effectLst/>
              <a:uLnTx/>
              <a:uFillTx/>
              <a:latin typeface="Avenir Next LT Pro" panose="020B0504020202020204" pitchFamily="34" charset="0"/>
              <a:ea typeface="+mn-ea"/>
              <a:cs typeface="+mn-cs"/>
            </a:endParaRPr>
          </a:p>
        </p:txBody>
      </p:sp>
      <p:sp>
        <p:nvSpPr>
          <p:cNvPr id="6" name="Slide Number Placeholder 4">
            <a:extLst>
              <a:ext uri="{FF2B5EF4-FFF2-40B4-BE49-F238E27FC236}">
                <a16:creationId xmlns:a16="http://schemas.microsoft.com/office/drawing/2014/main" id="{E9C266A4-80B9-84DE-16E8-453312DE13F4}"/>
              </a:ext>
            </a:extLst>
          </p:cNvPr>
          <p:cNvSpPr txBox="1">
            <a:spLocks/>
          </p:cNvSpPr>
          <p:nvPr/>
        </p:nvSpPr>
        <p:spPr>
          <a:xfrm>
            <a:off x="9067800" y="6356350"/>
            <a:ext cx="2743200" cy="365125"/>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200" b="0" i="0" u="none" strike="noStrike" kern="1200" cap="none" spc="0" normalizeH="0" baseline="0" noProof="0" smtClean="0">
                <a:ln>
                  <a:noFill/>
                </a:ln>
                <a:solidFill>
                  <a:srgbClr val="637183"/>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637183"/>
              </a:solidFill>
              <a:effectLst/>
              <a:uLnTx/>
              <a:uFillTx/>
              <a:latin typeface="Avenir Next LT Pro" panose="020B0504020202020204" pitchFamily="34" charset="0"/>
              <a:ea typeface="+mn-ea"/>
              <a:cs typeface="+mn-cs"/>
            </a:endParaRPr>
          </a:p>
        </p:txBody>
      </p:sp>
      <p:pic>
        <p:nvPicPr>
          <p:cNvPr id="11" name="Graphic 10">
            <a:extLst>
              <a:ext uri="{FF2B5EF4-FFF2-40B4-BE49-F238E27FC236}">
                <a16:creationId xmlns:a16="http://schemas.microsoft.com/office/drawing/2014/main" id="{36234BAC-6097-87FB-CB9C-6EC309F1CB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9842" y="5999480"/>
            <a:ext cx="512033" cy="459251"/>
          </a:xfrm>
          <a:prstGeom prst="rect">
            <a:avLst/>
          </a:prstGeom>
        </p:spPr>
      </p:pic>
    </p:spTree>
    <p:extLst>
      <p:ext uri="{BB962C8B-B14F-4D97-AF65-F5344CB8AC3E}">
        <p14:creationId xmlns:p14="http://schemas.microsoft.com/office/powerpoint/2010/main" val="218029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2484</Words>
  <Application>Microsoft Office PowerPoint</Application>
  <PresentationFormat>Widescreen</PresentationFormat>
  <Paragraphs>333</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Avenir Next LT Pro</vt:lpstr>
      <vt:lpstr>Calibri</vt:lpstr>
      <vt:lpstr>Calibri Light</vt:lpstr>
      <vt:lpstr>Wingdings</vt:lpstr>
      <vt:lpstr>Office Theme</vt:lpstr>
      <vt:lpstr>Taking Stock at ‘22</vt:lpstr>
      <vt:lpstr>Agenda</vt:lpstr>
      <vt:lpstr>Overview of EN Grant Program </vt:lpstr>
      <vt:lpstr>Exchange Network Purpose</vt:lpstr>
      <vt:lpstr>EN Competitive Grant Program</vt:lpstr>
      <vt:lpstr>EN Grant Program: Eligibility</vt:lpstr>
      <vt:lpstr>EN Grant Program:  Funding Thresholds &amp; Restrictions</vt:lpstr>
      <vt:lpstr>EN Grant Program: Projects</vt:lpstr>
      <vt:lpstr>EN Grant Program: Project Opportunities (1)</vt:lpstr>
      <vt:lpstr>EN Grant Program: Project Opportunities (2)</vt:lpstr>
      <vt:lpstr>EN Grant Program: Project Opportunities (3)</vt:lpstr>
      <vt:lpstr>Current EN Grant Trends </vt:lpstr>
      <vt:lpstr>5-Year Applicant Trends</vt:lpstr>
      <vt:lpstr>FY24 Applicant/Grantee Trends</vt:lpstr>
      <vt:lpstr>5-Year Trends: Applications verses Awards </vt:lpstr>
      <vt:lpstr>5-Year Trends: Average Award Amount </vt:lpstr>
      <vt:lpstr>5-Year Trends: % of Partnership Applications</vt:lpstr>
      <vt:lpstr>5-Year Trends: Project Opportunities Trends </vt:lpstr>
      <vt:lpstr>FY24 EN Project Opportunities Trends </vt:lpstr>
      <vt:lpstr>Available Resources for Applicants &amp; Grantees </vt:lpstr>
      <vt:lpstr>Previous EN Grant Projects Site </vt:lpstr>
      <vt:lpstr>Searchable IT Component and  Project Registration Forms Site</vt:lpstr>
      <vt:lpstr>Optional Templates (Cover Letter, Project Narrative, &amp; Budget Narrative)</vt:lpstr>
      <vt:lpstr>Optional  Self-Calculating Budget Tool</vt:lpstr>
      <vt:lpstr>Other Applicant Resources</vt:lpstr>
      <vt:lpstr>FY24 EN Terms &amp; Conditions </vt:lpstr>
      <vt:lpstr>EN Terms and Conditions</vt:lpstr>
      <vt:lpstr>Additional EN Terms and Conditions </vt:lpstr>
      <vt:lpstr>Participant Feedback Activity </vt:lpstr>
      <vt:lpstr>Participant Feedback Activity – Part 1</vt:lpstr>
      <vt:lpstr>Potential Barriers/Needs for Applicants </vt:lpstr>
      <vt:lpstr>Participant Feedback Activity – Part 2</vt:lpstr>
      <vt:lpstr>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O'Neill, Alexander</dc:creator>
  <cp:lastModifiedBy>McGown, Erin</cp:lastModifiedBy>
  <cp:revision>3</cp:revision>
  <dcterms:created xsi:type="dcterms:W3CDTF">2024-07-31T12:39:15Z</dcterms:created>
  <dcterms:modified xsi:type="dcterms:W3CDTF">2024-09-04T21:44:55Z</dcterms:modified>
</cp:coreProperties>
</file>