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559" r:id="rId2"/>
    <p:sldId id="257" r:id="rId3"/>
    <p:sldId id="1679" r:id="rId4"/>
    <p:sldId id="1680" r:id="rId5"/>
    <p:sldId id="1683" r:id="rId6"/>
    <p:sldId id="15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18A314-3E16-8C7E-FFF0-D330B0A6FF2E}" name="Young, Dwane" initials="YD" userId="S::Young.Dwane@epa.gov::76854beb-a8c1-47a7-a3ee-9ccc4e54fd17" providerId="AD"/>
  <p188:author id="{6F04AC22-8902-7434-C80E-A048043285B8}" name="Jackson, Elizabeth" initials="JE" userId="S::Jackson.Elizabeth@epa.gov::40e13c28-3151-42d3-a93a-8fddd469beeb" providerId="AD"/>
  <p188:author id="{EAA09354-64E6-092F-EF91-981E9E38EF0D}" name="Oneill, Alexander" initials="OA" userId="S::oneill.alexander@epa.gov::bc2c3f51-ef3e-4b8a-8a57-1cb35b7546bf" providerId="AD"/>
  <p188:author id="{318B49EA-F7AA-E858-ED88-7B2C6FC12037}" name="O'Neill, Alexander" initials="AO" userId="O'Neill, Alexand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2D6716"/>
    <a:srgbClr val="F899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0" autoAdjust="0"/>
    <p:restoredTop sz="92044" autoAdjust="0"/>
  </p:normalViewPr>
  <p:slideViewPr>
    <p:cSldViewPr snapToGrid="0">
      <p:cViewPr>
        <p:scale>
          <a:sx n="56" d="100"/>
          <a:sy n="56" d="100"/>
        </p:scale>
        <p:origin x="1328" y="144"/>
      </p:cViewPr>
      <p:guideLst/>
    </p:cSldViewPr>
  </p:slideViewPr>
  <p:outlineViewPr>
    <p:cViewPr>
      <p:scale>
        <a:sx n="33" d="100"/>
        <a:sy n="33" d="100"/>
      </p:scale>
      <p:origin x="0" y="-266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son, Elizabeth" userId="40e13c28-3151-42d3-a93a-8fddd469beeb" providerId="ADAL" clId="{28B17F4B-A686-4C12-B926-4AEE33AEB183}"/>
    <pc:docChg chg="undo custSel addSld delSld modSld">
      <pc:chgData name="Jackson, Elizabeth" userId="40e13c28-3151-42d3-a93a-8fddd469beeb" providerId="ADAL" clId="{28B17F4B-A686-4C12-B926-4AEE33AEB183}" dt="2024-09-12T16:39:23.379" v="2427" actId="20577"/>
      <pc:docMkLst>
        <pc:docMk/>
      </pc:docMkLst>
      <pc:sldChg chg="modSp mod">
        <pc:chgData name="Jackson, Elizabeth" userId="40e13c28-3151-42d3-a93a-8fddd469beeb" providerId="ADAL" clId="{28B17F4B-A686-4C12-B926-4AEE33AEB183}" dt="2024-09-12T16:20:09.019" v="2410" actId="20577"/>
        <pc:sldMkLst>
          <pc:docMk/>
          <pc:sldMk cId="676308950" sldId="257"/>
        </pc:sldMkLst>
        <pc:spChg chg="mod">
          <ac:chgData name="Jackson, Elizabeth" userId="40e13c28-3151-42d3-a93a-8fddd469beeb" providerId="ADAL" clId="{28B17F4B-A686-4C12-B926-4AEE33AEB183}" dt="2024-09-10T18:21:39.515" v="285" actId="20577"/>
          <ac:spMkLst>
            <pc:docMk/>
            <pc:sldMk cId="676308950" sldId="257"/>
            <ac:spMk id="8" creationId="{99D0F85C-0741-64AB-5614-E51097F9BF2D}"/>
          </ac:spMkLst>
        </pc:spChg>
        <pc:spChg chg="mod">
          <ac:chgData name="Jackson, Elizabeth" userId="40e13c28-3151-42d3-a93a-8fddd469beeb" providerId="ADAL" clId="{28B17F4B-A686-4C12-B926-4AEE33AEB183}" dt="2024-09-12T16:20:09.019" v="2410" actId="20577"/>
          <ac:spMkLst>
            <pc:docMk/>
            <pc:sldMk cId="676308950" sldId="257"/>
            <ac:spMk id="9" creationId="{95918186-2ED0-3063-E919-09095B68B491}"/>
          </ac:spMkLst>
        </pc:spChg>
      </pc:sldChg>
      <pc:sldChg chg="modSp mod">
        <pc:chgData name="Jackson, Elizabeth" userId="40e13c28-3151-42d3-a93a-8fddd469beeb" providerId="ADAL" clId="{28B17F4B-A686-4C12-B926-4AEE33AEB183}" dt="2024-09-10T22:46:14.012" v="2096" actId="1076"/>
        <pc:sldMkLst>
          <pc:docMk/>
          <pc:sldMk cId="2801307833" sldId="1559"/>
        </pc:sldMkLst>
        <pc:spChg chg="mod">
          <ac:chgData name="Jackson, Elizabeth" userId="40e13c28-3151-42d3-a93a-8fddd469beeb" providerId="ADAL" clId="{28B17F4B-A686-4C12-B926-4AEE33AEB183}" dt="2024-09-10T22:46:07.813" v="2095" actId="1076"/>
          <ac:spMkLst>
            <pc:docMk/>
            <pc:sldMk cId="2801307833" sldId="1559"/>
            <ac:spMk id="4" creationId="{A388B3A8-5D19-491B-8FFA-9382D43C4523}"/>
          </ac:spMkLst>
        </pc:spChg>
        <pc:spChg chg="mod">
          <ac:chgData name="Jackson, Elizabeth" userId="40e13c28-3151-42d3-a93a-8fddd469beeb" providerId="ADAL" clId="{28B17F4B-A686-4C12-B926-4AEE33AEB183}" dt="2024-09-10T22:46:14.012" v="2096" actId="1076"/>
          <ac:spMkLst>
            <pc:docMk/>
            <pc:sldMk cId="2801307833" sldId="1559"/>
            <ac:spMk id="10" creationId="{06F78315-E0E7-4790-9571-FEE0C4EE319D}"/>
          </ac:spMkLst>
        </pc:spChg>
        <pc:spChg chg="mod">
          <ac:chgData name="Jackson, Elizabeth" userId="40e13c28-3151-42d3-a93a-8fddd469beeb" providerId="ADAL" clId="{28B17F4B-A686-4C12-B926-4AEE33AEB183}" dt="2024-09-10T18:17:16.042" v="37" actId="6549"/>
          <ac:spMkLst>
            <pc:docMk/>
            <pc:sldMk cId="2801307833" sldId="1559"/>
            <ac:spMk id="11" creationId="{56EDD4B7-3644-4353-92F8-3909A48604D8}"/>
          </ac:spMkLst>
        </pc:spChg>
      </pc:sldChg>
      <pc:sldChg chg="modSp mod">
        <pc:chgData name="Jackson, Elizabeth" userId="40e13c28-3151-42d3-a93a-8fddd469beeb" providerId="ADAL" clId="{28B17F4B-A686-4C12-B926-4AEE33AEB183}" dt="2024-09-10T22:45:05.599" v="2029" actId="6549"/>
        <pc:sldMkLst>
          <pc:docMk/>
          <pc:sldMk cId="1718888845" sldId="1560"/>
        </pc:sldMkLst>
        <pc:spChg chg="mod">
          <ac:chgData name="Jackson, Elizabeth" userId="40e13c28-3151-42d3-a93a-8fddd469beeb" providerId="ADAL" clId="{28B17F4B-A686-4C12-B926-4AEE33AEB183}" dt="2024-09-10T22:45:05.599" v="2029" actId="6549"/>
          <ac:spMkLst>
            <pc:docMk/>
            <pc:sldMk cId="1718888845" sldId="1560"/>
            <ac:spMk id="2" creationId="{1F2FD42D-8106-395F-DECB-8060BDE0C6F7}"/>
          </ac:spMkLst>
        </pc:spChg>
        <pc:spChg chg="mod">
          <ac:chgData name="Jackson, Elizabeth" userId="40e13c28-3151-42d3-a93a-8fddd469beeb" providerId="ADAL" clId="{28B17F4B-A686-4C12-B926-4AEE33AEB183}" dt="2024-09-10T22:44:32.444" v="2017" actId="20577"/>
          <ac:spMkLst>
            <pc:docMk/>
            <pc:sldMk cId="1718888845" sldId="1560"/>
            <ac:spMk id="3" creationId="{A0EFB16D-D80D-B7BB-1389-E0001115FBC7}"/>
          </ac:spMkLst>
        </pc:spChg>
      </pc:sldChg>
      <pc:sldChg chg="del">
        <pc:chgData name="Jackson, Elizabeth" userId="40e13c28-3151-42d3-a93a-8fddd469beeb" providerId="ADAL" clId="{28B17F4B-A686-4C12-B926-4AEE33AEB183}" dt="2024-09-10T22:42:53.678" v="1890" actId="47"/>
        <pc:sldMkLst>
          <pc:docMk/>
          <pc:sldMk cId="736015636" sldId="1678"/>
        </pc:sldMkLst>
      </pc:sldChg>
      <pc:sldChg chg="addSp delSp modSp mod addCm delCm">
        <pc:chgData name="Jackson, Elizabeth" userId="40e13c28-3151-42d3-a93a-8fddd469beeb" providerId="ADAL" clId="{28B17F4B-A686-4C12-B926-4AEE33AEB183}" dt="2024-09-11T20:25:07.770" v="2211"/>
        <pc:sldMkLst>
          <pc:docMk/>
          <pc:sldMk cId="3425302985" sldId="1679"/>
        </pc:sldMkLst>
        <pc:spChg chg="mod">
          <ac:chgData name="Jackson, Elizabeth" userId="40e13c28-3151-42d3-a93a-8fddd469beeb" providerId="ADAL" clId="{28B17F4B-A686-4C12-B926-4AEE33AEB183}" dt="2024-09-10T18:27:21.976" v="302"/>
          <ac:spMkLst>
            <pc:docMk/>
            <pc:sldMk cId="3425302985" sldId="1679"/>
            <ac:spMk id="8" creationId="{99D0F85C-0741-64AB-5614-E51097F9BF2D}"/>
          </ac:spMkLst>
        </pc:spChg>
        <pc:spChg chg="mod">
          <ac:chgData name="Jackson, Elizabeth" userId="40e13c28-3151-42d3-a93a-8fddd469beeb" providerId="ADAL" clId="{28B17F4B-A686-4C12-B926-4AEE33AEB183}" dt="2024-09-10T22:40:56.858" v="1888" actId="20577"/>
          <ac:spMkLst>
            <pc:docMk/>
            <pc:sldMk cId="3425302985" sldId="1679"/>
            <ac:spMk id="9" creationId="{95918186-2ED0-3063-E919-09095B68B491}"/>
          </ac:spMkLst>
        </pc:spChg>
        <pc:picChg chg="add mod">
          <ac:chgData name="Jackson, Elizabeth" userId="40e13c28-3151-42d3-a93a-8fddd469beeb" providerId="ADAL" clId="{28B17F4B-A686-4C12-B926-4AEE33AEB183}" dt="2024-09-10T22:31:34.672" v="1258" actId="1076"/>
          <ac:picMkLst>
            <pc:docMk/>
            <pc:sldMk cId="3425302985" sldId="1679"/>
            <ac:picMk id="2" creationId="{EA9A0986-E59E-03E6-9F04-EB2D4A9DDE86}"/>
          </ac:picMkLst>
        </pc:picChg>
        <pc:picChg chg="del">
          <ac:chgData name="Jackson, Elizabeth" userId="40e13c28-3151-42d3-a93a-8fddd469beeb" providerId="ADAL" clId="{28B17F4B-A686-4C12-B926-4AEE33AEB183}" dt="2024-09-10T22:31:20.979" v="1256" actId="478"/>
          <ac:picMkLst>
            <pc:docMk/>
            <pc:sldMk cId="3425302985" sldId="1679"/>
            <ac:picMk id="3" creationId="{3D077351-7A51-5159-394F-C177261C029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Jackson, Elizabeth" userId="40e13c28-3151-42d3-a93a-8fddd469beeb" providerId="ADAL" clId="{28B17F4B-A686-4C12-B926-4AEE33AEB183}" dt="2024-09-11T20:25:07.770" v="2211"/>
              <pc2:cmMkLst xmlns:pc2="http://schemas.microsoft.com/office/powerpoint/2019/9/main/command">
                <pc:docMk/>
                <pc:sldMk cId="3425302985" sldId="1679"/>
                <pc2:cmMk id="{A3FEB8A9-D53B-4D6A-998A-3543869447C3}"/>
              </pc2:cmMkLst>
            </pc226:cmChg>
          </p:ext>
        </pc:extLst>
      </pc:sldChg>
      <pc:sldChg chg="modSp mod">
        <pc:chgData name="Jackson, Elizabeth" userId="40e13c28-3151-42d3-a93a-8fddd469beeb" providerId="ADAL" clId="{28B17F4B-A686-4C12-B926-4AEE33AEB183}" dt="2024-09-12T16:39:23.379" v="2427" actId="20577"/>
        <pc:sldMkLst>
          <pc:docMk/>
          <pc:sldMk cId="3876736805" sldId="1680"/>
        </pc:sldMkLst>
        <pc:spChg chg="mod">
          <ac:chgData name="Jackson, Elizabeth" userId="40e13c28-3151-42d3-a93a-8fddd469beeb" providerId="ADAL" clId="{28B17F4B-A686-4C12-B926-4AEE33AEB183}" dt="2024-09-10T18:43:12.139" v="849" actId="20577"/>
          <ac:spMkLst>
            <pc:docMk/>
            <pc:sldMk cId="3876736805" sldId="1680"/>
            <ac:spMk id="8" creationId="{99D0F85C-0741-64AB-5614-E51097F9BF2D}"/>
          </ac:spMkLst>
        </pc:spChg>
        <pc:spChg chg="mod">
          <ac:chgData name="Jackson, Elizabeth" userId="40e13c28-3151-42d3-a93a-8fddd469beeb" providerId="ADAL" clId="{28B17F4B-A686-4C12-B926-4AEE33AEB183}" dt="2024-09-12T16:39:23.379" v="2427" actId="20577"/>
          <ac:spMkLst>
            <pc:docMk/>
            <pc:sldMk cId="3876736805" sldId="1680"/>
            <ac:spMk id="9" creationId="{95918186-2ED0-3063-E919-09095B68B491}"/>
          </ac:spMkLst>
        </pc:spChg>
      </pc:sldChg>
      <pc:sldChg chg="modSp del mod">
        <pc:chgData name="Jackson, Elizabeth" userId="40e13c28-3151-42d3-a93a-8fddd469beeb" providerId="ADAL" clId="{28B17F4B-A686-4C12-B926-4AEE33AEB183}" dt="2024-09-11T20:02:14.786" v="2210" actId="47"/>
        <pc:sldMkLst>
          <pc:docMk/>
          <pc:sldMk cId="695593655" sldId="1681"/>
        </pc:sldMkLst>
        <pc:spChg chg="mod">
          <ac:chgData name="Jackson, Elizabeth" userId="40e13c28-3151-42d3-a93a-8fddd469beeb" providerId="ADAL" clId="{28B17F4B-A686-4C12-B926-4AEE33AEB183}" dt="2024-09-11T19:54:58.311" v="2209" actId="20577"/>
          <ac:spMkLst>
            <pc:docMk/>
            <pc:sldMk cId="695593655" sldId="1681"/>
            <ac:spMk id="9" creationId="{95918186-2ED0-3063-E919-09095B68B491}"/>
          </ac:spMkLst>
        </pc:spChg>
      </pc:sldChg>
      <pc:sldChg chg="del">
        <pc:chgData name="Jackson, Elizabeth" userId="40e13c28-3151-42d3-a93a-8fddd469beeb" providerId="ADAL" clId="{28B17F4B-A686-4C12-B926-4AEE33AEB183}" dt="2024-09-10T22:43:22.876" v="1909" actId="47"/>
        <pc:sldMkLst>
          <pc:docMk/>
          <pc:sldMk cId="3311373481" sldId="1682"/>
        </pc:sldMkLst>
      </pc:sldChg>
      <pc:sldChg chg="modSp mod modNotesTx">
        <pc:chgData name="Jackson, Elizabeth" userId="40e13c28-3151-42d3-a93a-8fddd469beeb" providerId="ADAL" clId="{28B17F4B-A686-4C12-B926-4AEE33AEB183}" dt="2024-09-11T20:25:29.612" v="2212" actId="6549"/>
        <pc:sldMkLst>
          <pc:docMk/>
          <pc:sldMk cId="4193642773" sldId="1683"/>
        </pc:sldMkLst>
        <pc:spChg chg="mod">
          <ac:chgData name="Jackson, Elizabeth" userId="40e13c28-3151-42d3-a93a-8fddd469beeb" providerId="ADAL" clId="{28B17F4B-A686-4C12-B926-4AEE33AEB183}" dt="2024-09-10T22:32:09.217" v="1292" actId="20577"/>
          <ac:spMkLst>
            <pc:docMk/>
            <pc:sldMk cId="4193642773" sldId="1683"/>
            <ac:spMk id="8" creationId="{99D0F85C-0741-64AB-5614-E51097F9BF2D}"/>
          </ac:spMkLst>
        </pc:spChg>
        <pc:spChg chg="mod">
          <ac:chgData name="Jackson, Elizabeth" userId="40e13c28-3151-42d3-a93a-8fddd469beeb" providerId="ADAL" clId="{28B17F4B-A686-4C12-B926-4AEE33AEB183}" dt="2024-09-10T22:40:48.496" v="1886" actId="113"/>
          <ac:spMkLst>
            <pc:docMk/>
            <pc:sldMk cId="4193642773" sldId="1683"/>
            <ac:spMk id="9" creationId="{95918186-2ED0-3063-E919-09095B68B491}"/>
          </ac:spMkLst>
        </pc:spChg>
      </pc:sldChg>
      <pc:sldChg chg="del">
        <pc:chgData name="Jackson, Elizabeth" userId="40e13c28-3151-42d3-a93a-8fddd469beeb" providerId="ADAL" clId="{28B17F4B-A686-4C12-B926-4AEE33AEB183}" dt="2024-09-10T22:43:24.352" v="1910" actId="47"/>
        <pc:sldMkLst>
          <pc:docMk/>
          <pc:sldMk cId="2180290171" sldId="1685"/>
        </pc:sldMkLst>
      </pc:sldChg>
      <pc:sldChg chg="del">
        <pc:chgData name="Jackson, Elizabeth" userId="40e13c28-3151-42d3-a93a-8fddd469beeb" providerId="ADAL" clId="{28B17F4B-A686-4C12-B926-4AEE33AEB183}" dt="2024-09-10T22:43:27.603" v="1914" actId="47"/>
        <pc:sldMkLst>
          <pc:docMk/>
          <pc:sldMk cId="3429192345" sldId="1686"/>
        </pc:sldMkLst>
      </pc:sldChg>
      <pc:sldChg chg="del">
        <pc:chgData name="Jackson, Elizabeth" userId="40e13c28-3151-42d3-a93a-8fddd469beeb" providerId="ADAL" clId="{28B17F4B-A686-4C12-B926-4AEE33AEB183}" dt="2024-09-10T22:43:12.418" v="1906" actId="47"/>
        <pc:sldMkLst>
          <pc:docMk/>
          <pc:sldMk cId="2395195508" sldId="1687"/>
        </pc:sldMkLst>
      </pc:sldChg>
      <pc:sldChg chg="del">
        <pc:chgData name="Jackson, Elizabeth" userId="40e13c28-3151-42d3-a93a-8fddd469beeb" providerId="ADAL" clId="{28B17F4B-A686-4C12-B926-4AEE33AEB183}" dt="2024-09-10T22:42:59.038" v="1892" actId="47"/>
        <pc:sldMkLst>
          <pc:docMk/>
          <pc:sldMk cId="357038590" sldId="1688"/>
        </pc:sldMkLst>
      </pc:sldChg>
      <pc:sldChg chg="del">
        <pc:chgData name="Jackson, Elizabeth" userId="40e13c28-3151-42d3-a93a-8fddd469beeb" providerId="ADAL" clId="{28B17F4B-A686-4C12-B926-4AEE33AEB183}" dt="2024-09-10T22:43:26.850" v="1913" actId="47"/>
        <pc:sldMkLst>
          <pc:docMk/>
          <pc:sldMk cId="3743338266" sldId="1689"/>
        </pc:sldMkLst>
      </pc:sldChg>
      <pc:sldChg chg="modSp del mod">
        <pc:chgData name="Jackson, Elizabeth" userId="40e13c28-3151-42d3-a93a-8fddd469beeb" providerId="ADAL" clId="{28B17F4B-A686-4C12-B926-4AEE33AEB183}" dt="2024-09-10T18:27:18.524" v="301" actId="47"/>
        <pc:sldMkLst>
          <pc:docMk/>
          <pc:sldMk cId="3700135453" sldId="1690"/>
        </pc:sldMkLst>
        <pc:spChg chg="mod">
          <ac:chgData name="Jackson, Elizabeth" userId="40e13c28-3151-42d3-a93a-8fddd469beeb" providerId="ADAL" clId="{28B17F4B-A686-4C12-B926-4AEE33AEB183}" dt="2024-09-10T18:27:11.998" v="300" actId="21"/>
          <ac:spMkLst>
            <pc:docMk/>
            <pc:sldMk cId="3700135453" sldId="1690"/>
            <ac:spMk id="9" creationId="{95918186-2ED0-3063-E919-09095B68B491}"/>
          </ac:spMkLst>
        </pc:spChg>
      </pc:sldChg>
      <pc:sldChg chg="del">
        <pc:chgData name="Jackson, Elizabeth" userId="40e13c28-3151-42d3-a93a-8fddd469beeb" providerId="ADAL" clId="{28B17F4B-A686-4C12-B926-4AEE33AEB183}" dt="2024-09-10T22:43:11.866" v="1905" actId="47"/>
        <pc:sldMkLst>
          <pc:docMk/>
          <pc:sldMk cId="4053472656" sldId="1691"/>
        </pc:sldMkLst>
      </pc:sldChg>
      <pc:sldChg chg="del">
        <pc:chgData name="Jackson, Elizabeth" userId="40e13c28-3151-42d3-a93a-8fddd469beeb" providerId="ADAL" clId="{28B17F4B-A686-4C12-B926-4AEE33AEB183}" dt="2024-09-10T22:43:00.931" v="1893" actId="47"/>
        <pc:sldMkLst>
          <pc:docMk/>
          <pc:sldMk cId="3100438115" sldId="1692"/>
        </pc:sldMkLst>
      </pc:sldChg>
      <pc:sldChg chg="del">
        <pc:chgData name="Jackson, Elizabeth" userId="40e13c28-3151-42d3-a93a-8fddd469beeb" providerId="ADAL" clId="{28B17F4B-A686-4C12-B926-4AEE33AEB183}" dt="2024-09-10T22:43:03.069" v="1896" actId="47"/>
        <pc:sldMkLst>
          <pc:docMk/>
          <pc:sldMk cId="3451926084" sldId="1693"/>
        </pc:sldMkLst>
      </pc:sldChg>
      <pc:sldChg chg="del">
        <pc:chgData name="Jackson, Elizabeth" userId="40e13c28-3151-42d3-a93a-8fddd469beeb" providerId="ADAL" clId="{28B17F4B-A686-4C12-B926-4AEE33AEB183}" dt="2024-09-10T22:43:25.153" v="1911" actId="47"/>
        <pc:sldMkLst>
          <pc:docMk/>
          <pc:sldMk cId="2309614516" sldId="1694"/>
        </pc:sldMkLst>
      </pc:sldChg>
      <pc:sldChg chg="del">
        <pc:chgData name="Jackson, Elizabeth" userId="40e13c28-3151-42d3-a93a-8fddd469beeb" providerId="ADAL" clId="{28B17F4B-A686-4C12-B926-4AEE33AEB183}" dt="2024-09-10T22:43:25.641" v="1912" actId="47"/>
        <pc:sldMkLst>
          <pc:docMk/>
          <pc:sldMk cId="612574296" sldId="1695"/>
        </pc:sldMkLst>
      </pc:sldChg>
      <pc:sldChg chg="add del">
        <pc:chgData name="Jackson, Elizabeth" userId="40e13c28-3151-42d3-a93a-8fddd469beeb" providerId="ADAL" clId="{28B17F4B-A686-4C12-B926-4AEE33AEB183}" dt="2024-09-10T22:44:54.295" v="2019" actId="47"/>
        <pc:sldMkLst>
          <pc:docMk/>
          <pc:sldMk cId="1684343217" sldId="1697"/>
        </pc:sldMkLst>
      </pc:sldChg>
      <pc:sldChg chg="del">
        <pc:chgData name="Jackson, Elizabeth" userId="40e13c28-3151-42d3-a93a-8fddd469beeb" providerId="ADAL" clId="{28B17F4B-A686-4C12-B926-4AEE33AEB183}" dt="2024-09-10T22:43:09.617" v="1901" actId="47"/>
        <pc:sldMkLst>
          <pc:docMk/>
          <pc:sldMk cId="2308435258" sldId="1698"/>
        </pc:sldMkLst>
      </pc:sldChg>
      <pc:sldChg chg="del">
        <pc:chgData name="Jackson, Elizabeth" userId="40e13c28-3151-42d3-a93a-8fddd469beeb" providerId="ADAL" clId="{28B17F4B-A686-4C12-B926-4AEE33AEB183}" dt="2024-09-10T22:43:10.072" v="1902" actId="47"/>
        <pc:sldMkLst>
          <pc:docMk/>
          <pc:sldMk cId="2187398246" sldId="1699"/>
        </pc:sldMkLst>
      </pc:sldChg>
      <pc:sldChg chg="del">
        <pc:chgData name="Jackson, Elizabeth" userId="40e13c28-3151-42d3-a93a-8fddd469beeb" providerId="ADAL" clId="{28B17F4B-A686-4C12-B926-4AEE33AEB183}" dt="2024-09-10T22:43:10.564" v="1903" actId="47"/>
        <pc:sldMkLst>
          <pc:docMk/>
          <pc:sldMk cId="327833001" sldId="1700"/>
        </pc:sldMkLst>
      </pc:sldChg>
      <pc:sldChg chg="del">
        <pc:chgData name="Jackson, Elizabeth" userId="40e13c28-3151-42d3-a93a-8fddd469beeb" providerId="ADAL" clId="{28B17F4B-A686-4C12-B926-4AEE33AEB183}" dt="2024-09-10T22:43:11.235" v="1904" actId="47"/>
        <pc:sldMkLst>
          <pc:docMk/>
          <pc:sldMk cId="543044035" sldId="1701"/>
        </pc:sldMkLst>
      </pc:sldChg>
      <pc:sldChg chg="del">
        <pc:chgData name="Jackson, Elizabeth" userId="40e13c28-3151-42d3-a93a-8fddd469beeb" providerId="ADAL" clId="{28B17F4B-A686-4C12-B926-4AEE33AEB183}" dt="2024-09-10T22:43:13.013" v="1907" actId="47"/>
        <pc:sldMkLst>
          <pc:docMk/>
          <pc:sldMk cId="4146221886" sldId="1705"/>
        </pc:sldMkLst>
      </pc:sldChg>
      <pc:sldChg chg="del">
        <pc:chgData name="Jackson, Elizabeth" userId="40e13c28-3151-42d3-a93a-8fddd469beeb" providerId="ADAL" clId="{28B17F4B-A686-4C12-B926-4AEE33AEB183}" dt="2024-09-10T22:43:14.493" v="1908" actId="47"/>
        <pc:sldMkLst>
          <pc:docMk/>
          <pc:sldMk cId="857573668" sldId="1706"/>
        </pc:sldMkLst>
      </pc:sldChg>
      <pc:sldChg chg="del">
        <pc:chgData name="Jackson, Elizabeth" userId="40e13c28-3151-42d3-a93a-8fddd469beeb" providerId="ADAL" clId="{28B17F4B-A686-4C12-B926-4AEE33AEB183}" dt="2024-09-10T22:42:58.190" v="1891" actId="47"/>
        <pc:sldMkLst>
          <pc:docMk/>
          <pc:sldMk cId="1850513241" sldId="1707"/>
        </pc:sldMkLst>
      </pc:sldChg>
      <pc:sldChg chg="del">
        <pc:chgData name="Jackson, Elizabeth" userId="40e13c28-3151-42d3-a93a-8fddd469beeb" providerId="ADAL" clId="{28B17F4B-A686-4C12-B926-4AEE33AEB183}" dt="2024-09-10T22:43:02.537" v="1895" actId="47"/>
        <pc:sldMkLst>
          <pc:docMk/>
          <pc:sldMk cId="2630011340" sldId="1708"/>
        </pc:sldMkLst>
      </pc:sldChg>
      <pc:sldChg chg="del">
        <pc:chgData name="Jackson, Elizabeth" userId="40e13c28-3151-42d3-a93a-8fddd469beeb" providerId="ADAL" clId="{28B17F4B-A686-4C12-B926-4AEE33AEB183}" dt="2024-09-10T22:43:01.766" v="1894" actId="47"/>
        <pc:sldMkLst>
          <pc:docMk/>
          <pc:sldMk cId="2538831220" sldId="1709"/>
        </pc:sldMkLst>
      </pc:sldChg>
      <pc:sldChg chg="del">
        <pc:chgData name="Jackson, Elizabeth" userId="40e13c28-3151-42d3-a93a-8fddd469beeb" providerId="ADAL" clId="{28B17F4B-A686-4C12-B926-4AEE33AEB183}" dt="2024-09-10T22:43:04.090" v="1897" actId="47"/>
        <pc:sldMkLst>
          <pc:docMk/>
          <pc:sldMk cId="1569009722" sldId="1710"/>
        </pc:sldMkLst>
      </pc:sldChg>
      <pc:sldChg chg="del">
        <pc:chgData name="Jackson, Elizabeth" userId="40e13c28-3151-42d3-a93a-8fddd469beeb" providerId="ADAL" clId="{28B17F4B-A686-4C12-B926-4AEE33AEB183}" dt="2024-09-10T22:43:04.512" v="1898" actId="47"/>
        <pc:sldMkLst>
          <pc:docMk/>
          <pc:sldMk cId="745556684" sldId="1711"/>
        </pc:sldMkLst>
      </pc:sldChg>
      <pc:sldChg chg="del">
        <pc:chgData name="Jackson, Elizabeth" userId="40e13c28-3151-42d3-a93a-8fddd469beeb" providerId="ADAL" clId="{28B17F4B-A686-4C12-B926-4AEE33AEB183}" dt="2024-09-10T22:43:04.975" v="1899" actId="47"/>
        <pc:sldMkLst>
          <pc:docMk/>
          <pc:sldMk cId="3802487911" sldId="1712"/>
        </pc:sldMkLst>
      </pc:sldChg>
      <pc:sldChg chg="del">
        <pc:chgData name="Jackson, Elizabeth" userId="40e13c28-3151-42d3-a93a-8fddd469beeb" providerId="ADAL" clId="{28B17F4B-A686-4C12-B926-4AEE33AEB183}" dt="2024-09-10T22:43:09.146" v="1900" actId="47"/>
        <pc:sldMkLst>
          <pc:docMk/>
          <pc:sldMk cId="2166471734" sldId="171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AE950-5CCE-4E68-B1F5-808F5763BB2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0B491-E497-4DFA-80C5-E7D71969C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3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32988F-74CA-4597-B991-E24A1EB1C7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298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0B491-E497-4DFA-80C5-E7D71969C2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71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0B491-E497-4DFA-80C5-E7D71969C2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48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0B491-E497-4DFA-80C5-E7D71969C2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2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0B491-E497-4DFA-80C5-E7D71969C2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50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32988F-74CA-4597-B991-E24A1EB1C7B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3057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E42C5-B55C-D998-A998-18EE400B8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E94C8-635F-7DA6-965D-5A4BB029A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BE8AB-BDAB-F407-5F3F-BD1E97D8A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69CE9-5E13-2422-696D-FAAC1547F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95B58-8096-E941-4152-879D63924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26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250C8-941A-9BA1-3E49-0266E34C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913D5-5E27-885F-28CC-E4C1B2F53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8179F-F5D7-2DD5-878F-45D491891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7B83C-4DF9-F26B-4937-7F896C11B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6018E-8398-4AD3-AB1D-93AFA1A62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3E5483-3098-29E4-9DAE-D2466ACC12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DDF30B-591F-19ED-E501-1DAC4951D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01206-175A-1473-B89E-483A5BC3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C2004-09D7-F323-37A4-5939DD062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779B4-4810-4854-D7C6-6AA37B22C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0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FB74-9A22-DF1E-15D3-8D5346399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3568C-0072-AB4A-0FB0-4BDE8F3EA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9FF23-F711-9FFE-58F4-B35BD8AE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F20B3-D1CE-4C65-0EB2-3197212D2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699A4-921B-4E13-D8D6-3B27C2779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3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3A1B2-A6FB-BDEE-8C69-4383202FB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80653-638A-5B68-DB29-6A6F7128C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E66C7-4BE5-AA84-FC62-6F5DEADA3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1F84B-41DD-5116-5C1B-B02B1745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BE35E-BE4A-FEA9-99FB-C58B5B952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0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6DA47-80F8-4208-A009-A9FDC5811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DCD65-AC9C-7441-0BD2-CDEC3C2BC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56EF5-98EC-6A64-0E72-A6E3316FA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3DAC1-0A28-D454-9045-06D77D429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5771B-7D61-EB2B-D6EE-785BF766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BDDE6-B799-2161-E63D-4491B831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0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5B90-4441-FE1F-D696-4FABA3ED9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92AB70-5A4A-D289-5AD7-CB1B233C0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803FF8-FBC7-1BD4-C25B-3C36A10F6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243CAB-7A4E-10AB-FF61-AA2E69B3CC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C018A2-57E0-31E3-EE89-C8F389557A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EFF7F5-FC46-6930-C66F-08D6BF3E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1847C1-6D99-47DF-54BF-25E9CF848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461B81-909C-2124-0623-FC6B4A56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2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FC1CF-17D8-2217-06C7-916188C51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90D3A-617D-BDB3-C9EB-9064E6C0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9259D-A534-DD6B-263D-E43D14DD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968938-53AB-C06A-33AD-73670AF80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7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350570-65D6-D65D-81F5-D4D4A25D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12E78C-56E5-559E-1C85-35F3D9796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31810C-DB9A-AB41-BC08-5A9E78159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29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AF66-F74E-71FD-253C-07EA0009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9DA9A0-45B5-CB18-C8A6-AB8AB1C66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06C08-267F-2762-6340-738B47A6FF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F3002-9CA6-7193-1C39-1D4028530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09A36-CA45-9B8F-A1CF-1EE7E3407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D5FC5-3343-B213-26C6-4EBC1AA1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4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A38D-379B-26B6-30EC-927F6517A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F90780-9978-0C87-51BF-793D9EA78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905A5A-49B0-9BEF-CCD8-AB681CBE1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BDB12-831C-D369-0F56-AE0F7C033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170C6-6416-08EA-AD1B-31DBDD75C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5C891-EC4C-F66D-24B9-6E7A10F9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F5401B-7B24-FDA6-8F62-8899D66A4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1D831-9AC2-BECB-CCA3-18520864A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5E571-A0D7-8ACD-C962-49E8045DC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95718-42F4-43E5-A1DB-C9BB7D1CD683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679A6-4BF2-0EA1-2326-017AAA32F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93BDA-04E8-CA08-6340-7CCE0F7BC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9A7B4-73AB-4ED4-9103-9BECCD6C4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05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F78315-E0E7-4790-9571-FEE0C4EE319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9224" y="1650492"/>
            <a:ext cx="10552176" cy="355701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1" kern="1200" spc="-4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Tribal College &amp; University Student Networking Session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6EDD4B7-3644-4353-92F8-3909A48604D8}"/>
              </a:ext>
            </a:extLst>
          </p:cNvPr>
          <p:cNvSpPr txBox="1">
            <a:spLocks/>
          </p:cNvSpPr>
          <p:nvPr/>
        </p:nvSpPr>
        <p:spPr>
          <a:xfrm>
            <a:off x="649224" y="3249368"/>
            <a:ext cx="10552176" cy="1280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-2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0" u="none" strike="noStrike" kern="120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388B3A8-5D19-491B-8FFA-9382D43C4523}"/>
              </a:ext>
            </a:extLst>
          </p:cNvPr>
          <p:cNvSpPr txBox="1">
            <a:spLocks/>
          </p:cNvSpPr>
          <p:nvPr/>
        </p:nvSpPr>
        <p:spPr>
          <a:xfrm>
            <a:off x="649224" y="5127609"/>
            <a:ext cx="10552176" cy="1280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-2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Avenir Next LT Pro"/>
              </a:rPr>
              <a:t>Beth Jackson, Tribal Program Manager,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Avenir Next LT Pro"/>
              </a:rPr>
              <a:t>Office of Mission 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dirty="0">
                <a:latin typeface="Avenir Next LT Pro"/>
              </a:rPr>
              <a:t>Wednesday</a:t>
            </a:r>
            <a:r>
              <a:rPr kumimoji="0" lang="en-US" sz="2000" b="1" i="0" u="none" strike="noStrike" kern="120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, September 18, 2024</a:t>
            </a: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B1BCA4F7-2C75-323E-6A7D-E34E514F1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67986" y="5055644"/>
            <a:ext cx="2507017" cy="1280160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6E991602-1E7B-1FDC-5996-B6B1DF75E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08917" y="3604797"/>
            <a:ext cx="1466086" cy="145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0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9D0F85C-0741-64AB-5614-E51097F9BF2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1700" y="136525"/>
            <a:ext cx="10678142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venir Next LT Pro" panose="020B0504020202020204" pitchFamily="34" charset="0"/>
                <a:ea typeface="+mj-ea"/>
                <a:cs typeface="+mj-cs"/>
              </a:rPr>
              <a:t>Session Overview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918186-2ED0-3063-E919-09095B68B491}"/>
              </a:ext>
            </a:extLst>
          </p:cNvPr>
          <p:cNvSpPr txBox="1"/>
          <p:nvPr/>
        </p:nvSpPr>
        <p:spPr>
          <a:xfrm>
            <a:off x="718702" y="2512162"/>
            <a:ext cx="6553195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Welcome &amp; EPA Intro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Tribal Exchange Network Group Lightning Rounds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00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Institute for Tribal Environmental Professionals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000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Speed Networking Session: Everyone!</a:t>
            </a:r>
          </a:p>
        </p:txBody>
      </p:sp>
      <p:pic>
        <p:nvPicPr>
          <p:cNvPr id="13" name="Graphic 12" descr="Simple graphic of sheet with bullet points.">
            <a:extLst>
              <a:ext uri="{FF2B5EF4-FFF2-40B4-BE49-F238E27FC236}">
                <a16:creationId xmlns:a16="http://schemas.microsoft.com/office/drawing/2014/main" id="{9BFA751F-0866-E084-1EEA-DD5131AD925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46720" y="2197907"/>
            <a:ext cx="2875280" cy="2875280"/>
          </a:xfrm>
          <a:prstGeom prst="rect">
            <a:avLst/>
          </a:prstGeom>
        </p:spPr>
      </p:pic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BC2998E-6354-993D-8603-B23C7FEC3A0D}"/>
              </a:ext>
            </a:extLst>
          </p:cNvPr>
          <p:cNvSpPr txBox="1">
            <a:spLocks/>
          </p:cNvSpPr>
          <p:nvPr/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D104B6-D63E-FE41-98E2-AF7FB6EA648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9C266A4-80B9-84DE-16E8-453312DE13F4}"/>
              </a:ext>
            </a:extLst>
          </p:cNvPr>
          <p:cNvSpPr txBox="1">
            <a:spLocks/>
          </p:cNvSpPr>
          <p:nvPr/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A09A9-5501-47C1-A89A-A340965A2B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6234BAC-6097-87FB-CB9C-6EC309F1CB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419842" y="5999480"/>
            <a:ext cx="512033" cy="4592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2040A9-161C-CB79-289E-C1142CB62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102" y="6082678"/>
            <a:ext cx="2351795" cy="547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0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9D0F85C-0741-64AB-5614-E51097F9BF2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1700" y="136525"/>
            <a:ext cx="10678142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t>US EPA Mission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Avenir Next LT Pro" panose="020B0504020202020204" pitchFamily="34" charset="0"/>
              <a:ea typeface="+mj-ea"/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918186-2ED0-3063-E919-09095B68B491}"/>
              </a:ext>
            </a:extLst>
          </p:cNvPr>
          <p:cNvSpPr txBox="1"/>
          <p:nvPr/>
        </p:nvSpPr>
        <p:spPr>
          <a:xfrm>
            <a:off x="741699" y="2225604"/>
            <a:ext cx="653019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srgbClr val="003366"/>
                </a:solidFill>
                <a:latin typeface="Avenir Next LT Pro" panose="020B0504020202020204" pitchFamily="34" charset="0"/>
              </a:rPr>
              <a:t>EPA’s Mission is to Protect Human Health and the Environment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2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b="1" dirty="0">
                <a:solidFill>
                  <a:srgbClr val="003366"/>
                </a:solidFill>
                <a:latin typeface="Avenir Next LT Pro" panose="020B0504020202020204" pitchFamily="34" charset="0"/>
              </a:rPr>
              <a:t>To Accomplish that Mission, EPA: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Develops &amp; Enforces Regulations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Gives Grants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Studies Environmental issues to Identify &amp; try to solve environmental problems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Sponsors Partnerships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Tribes, Territories, States, Local governments, Non-Profit organizations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Teaches People about the Environment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Publishes Information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2040A9-161C-CB79-289E-C1142CB62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102" y="6082678"/>
            <a:ext cx="2351795" cy="547343"/>
          </a:xfrm>
          <a:prstGeom prst="rect">
            <a:avLst/>
          </a:prstGeom>
        </p:spPr>
      </p:pic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BC2998E-6354-993D-8603-B23C7FEC3A0D}"/>
              </a:ext>
            </a:extLst>
          </p:cNvPr>
          <p:cNvSpPr txBox="1">
            <a:spLocks/>
          </p:cNvSpPr>
          <p:nvPr/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D104B6-D63E-FE41-98E2-AF7FB6EA648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9C266A4-80B9-84DE-16E8-453312DE13F4}"/>
              </a:ext>
            </a:extLst>
          </p:cNvPr>
          <p:cNvSpPr txBox="1">
            <a:spLocks/>
          </p:cNvSpPr>
          <p:nvPr/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A09A9-5501-47C1-A89A-A340965A2B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6234BAC-6097-87FB-CB9C-6EC309F1CB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19842" y="5999480"/>
            <a:ext cx="512033" cy="459251"/>
          </a:xfrm>
          <a:prstGeom prst="rect">
            <a:avLst/>
          </a:prstGeom>
        </p:spPr>
      </p:pic>
      <p:pic>
        <p:nvPicPr>
          <p:cNvPr id="2" name="Graphic 1" descr="simple graphic of Bullseye with solid fill">
            <a:extLst>
              <a:ext uri="{FF2B5EF4-FFF2-40B4-BE49-F238E27FC236}">
                <a16:creationId xmlns:a16="http://schemas.microsoft.com/office/drawing/2014/main" id="{EA9A0986-E59E-03E6-9F04-EB2D4A9DDE8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13576" y="2128157"/>
            <a:ext cx="2601686" cy="2601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0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9D0F85C-0741-64AB-5614-E51097F9BF2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1700" y="136525"/>
            <a:ext cx="10678142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venir Next LT Pro" panose="020B0504020202020204" pitchFamily="34" charset="0"/>
                <a:ea typeface="+mj-ea"/>
                <a:cs typeface="+mj-cs"/>
              </a:rPr>
              <a:t>How does EPA carry out its work?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918186-2ED0-3063-E919-09095B68B491}"/>
              </a:ext>
            </a:extLst>
          </p:cNvPr>
          <p:cNvSpPr txBox="1"/>
          <p:nvPr/>
        </p:nvSpPr>
        <p:spPr>
          <a:xfrm>
            <a:off x="741700" y="2347701"/>
            <a:ext cx="610353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>
                <a:solidFill>
                  <a:srgbClr val="003366"/>
                </a:solidFill>
                <a:latin typeface="Avenir Next LT Pro" panose="020B0504020202020204" pitchFamily="34" charset="0"/>
              </a:rPr>
              <a:t>Twelve </a:t>
            </a: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Headquarters Offices based in Washington, DC with different focus areas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Air, Water, Enforcement &amp; Compliance, International &amp; Tribal, Environmental Justice, and more</a:t>
            </a:r>
          </a:p>
          <a:p>
            <a:pPr lvl="1">
              <a:defRPr/>
            </a:pPr>
            <a:endParaRPr lang="en-US" sz="2000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Ten Regional Offices based around the country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Including EPA’s Midwest Office (Region 7) based in Kansas City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Four Research Centers and Many Research Programs with labs across the country</a:t>
            </a:r>
          </a:p>
        </p:txBody>
      </p:sp>
      <p:pic>
        <p:nvPicPr>
          <p:cNvPr id="3" name="Graphic 2" descr="Simple graphic of Renewable Energy with solid fill">
            <a:extLst>
              <a:ext uri="{FF2B5EF4-FFF2-40B4-BE49-F238E27FC236}">
                <a16:creationId xmlns:a16="http://schemas.microsoft.com/office/drawing/2014/main" id="{2FCE17B8-08A3-E772-28AF-3C9CEC89E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10582" y="2347701"/>
            <a:ext cx="2750245" cy="27502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2040A9-161C-CB79-289E-C1142CB62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102" y="6082678"/>
            <a:ext cx="2351795" cy="547343"/>
          </a:xfrm>
          <a:prstGeom prst="rect">
            <a:avLst/>
          </a:prstGeom>
        </p:spPr>
      </p:pic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BC2998E-6354-993D-8603-B23C7FEC3A0D}"/>
              </a:ext>
            </a:extLst>
          </p:cNvPr>
          <p:cNvSpPr txBox="1">
            <a:spLocks/>
          </p:cNvSpPr>
          <p:nvPr/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D104B6-D63E-FE41-98E2-AF7FB6EA648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9C266A4-80B9-84DE-16E8-453312DE13F4}"/>
              </a:ext>
            </a:extLst>
          </p:cNvPr>
          <p:cNvSpPr txBox="1">
            <a:spLocks/>
          </p:cNvSpPr>
          <p:nvPr/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A09A9-5501-47C1-A89A-A340965A2B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6234BAC-6097-87FB-CB9C-6EC309F1CB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19842" y="5999480"/>
            <a:ext cx="512033" cy="45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736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9D0F85C-0741-64AB-5614-E51097F9BF2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1700" y="136525"/>
            <a:ext cx="10678142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Avenir Next LT Pro" panose="020B0504020202020204" pitchFamily="34" charset="0"/>
                <a:ea typeface="+mj-ea"/>
                <a:cs typeface="+mj-cs"/>
              </a:rPr>
              <a:t>Career Opportunities &amp; Resources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918186-2ED0-3063-E919-09095B68B491}"/>
              </a:ext>
            </a:extLst>
          </p:cNvPr>
          <p:cNvSpPr txBox="1"/>
          <p:nvPr/>
        </p:nvSpPr>
        <p:spPr>
          <a:xfrm>
            <a:off x="692315" y="1857844"/>
            <a:ext cx="6579582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3366"/>
                </a:solidFill>
                <a:latin typeface="Avenir Next LT Pro" panose="020B0504020202020204" pitchFamily="34" charset="0"/>
              </a:rPr>
              <a:t>Let’s Continue the Conversation!</a:t>
            </a:r>
          </a:p>
          <a:p>
            <a:pPr>
              <a:defRPr/>
            </a:pPr>
            <a:endParaRPr lang="en-US" sz="2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3366"/>
                </a:solidFill>
                <a:latin typeface="Avenir Next LT Pro" panose="020B0504020202020204" pitchFamily="34" charset="0"/>
              </a:rPr>
              <a:t>EPA Has Many Tools and Resources Available for Use Now and In Your Future Careers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2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3366"/>
                </a:solidFill>
                <a:latin typeface="Avenir Next LT Pro" panose="020B0504020202020204" pitchFamily="34" charset="0"/>
              </a:rPr>
              <a:t>Internship &amp; Career Opportunities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Many Diverse pathways: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Science, Policy, IT, data analytics, Human Resources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366"/>
                </a:solidFill>
                <a:latin typeface="Avenir Next LT Pro" panose="020B0504020202020204" pitchFamily="34" charset="0"/>
              </a:rPr>
              <a:t>Talk to us about your interests</a:t>
            </a:r>
          </a:p>
          <a:p>
            <a:pPr lvl="1">
              <a:defRPr/>
            </a:pPr>
            <a:endParaRPr lang="en-US" sz="2000" b="1" dirty="0">
              <a:solidFill>
                <a:srgbClr val="003366"/>
              </a:solidFill>
              <a:latin typeface="Avenir Next LT Pro" panose="020B0504020202020204" pitchFamily="34" charset="0"/>
            </a:endParaRPr>
          </a:p>
          <a:p>
            <a:pPr lvl="1">
              <a:defRPr/>
            </a:pPr>
            <a:endParaRPr lang="en-US" sz="2000" dirty="0">
              <a:solidFill>
                <a:srgbClr val="003366"/>
              </a:solidFill>
              <a:latin typeface="Avenir Next LT Pro" panose="020B0504020202020204" pitchFamily="34" charset="0"/>
            </a:endParaRPr>
          </a:p>
        </p:txBody>
      </p:sp>
      <p:pic>
        <p:nvPicPr>
          <p:cNvPr id="3" name="Graphic 2" descr="Simple graphic of social network with solid fill">
            <a:extLst>
              <a:ext uri="{FF2B5EF4-FFF2-40B4-BE49-F238E27FC236}">
                <a16:creationId xmlns:a16="http://schemas.microsoft.com/office/drawing/2014/main" id="{591B384F-6A31-9908-CE81-3D692AA9C4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7669" y="2037603"/>
            <a:ext cx="3058160" cy="30581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D2040A9-161C-CB79-289E-C1142CB62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102" y="6082678"/>
            <a:ext cx="2351795" cy="547343"/>
          </a:xfrm>
          <a:prstGeom prst="rect">
            <a:avLst/>
          </a:prstGeom>
        </p:spPr>
      </p:pic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FBC2998E-6354-993D-8603-B23C7FEC3A0D}"/>
              </a:ext>
            </a:extLst>
          </p:cNvPr>
          <p:cNvSpPr txBox="1">
            <a:spLocks/>
          </p:cNvSpPr>
          <p:nvPr/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D104B6-D63E-FE41-98E2-AF7FB6EA6483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9/11/2024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9C266A4-80B9-84DE-16E8-453312DE13F4}"/>
              </a:ext>
            </a:extLst>
          </p:cNvPr>
          <p:cNvSpPr txBox="1">
            <a:spLocks/>
          </p:cNvSpPr>
          <p:nvPr/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4A09A9-5501-47C1-A89A-A340965A2B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637183"/>
                </a:solidFill>
                <a:effectLst/>
                <a:uLnTx/>
                <a:uFillTx/>
                <a:latin typeface="Avenir Next LT Pro" panose="020B05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637183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36234BAC-6097-87FB-CB9C-6EC309F1CB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419842" y="5999480"/>
            <a:ext cx="512033" cy="45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64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 descr="Text that says 'thank you'">
            <a:extLst>
              <a:ext uri="{FF2B5EF4-FFF2-40B4-BE49-F238E27FC236}">
                <a16:creationId xmlns:a16="http://schemas.microsoft.com/office/drawing/2014/main" id="{56EDD4B7-3644-4353-92F8-3909A48604D8}"/>
              </a:ext>
            </a:extLst>
          </p:cNvPr>
          <p:cNvSpPr txBox="1">
            <a:spLocks/>
          </p:cNvSpPr>
          <p:nvPr/>
        </p:nvSpPr>
        <p:spPr>
          <a:xfrm>
            <a:off x="649224" y="2278279"/>
            <a:ext cx="10552176" cy="1280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-2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500" b="1" i="0" u="none" strike="noStrike" kern="120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1F2FD42D-8106-395F-DECB-8060BDE0C6F7}"/>
              </a:ext>
            </a:extLst>
          </p:cNvPr>
          <p:cNvSpPr txBox="1">
            <a:spLocks/>
          </p:cNvSpPr>
          <p:nvPr/>
        </p:nvSpPr>
        <p:spPr>
          <a:xfrm>
            <a:off x="649224" y="4287826"/>
            <a:ext cx="10552176" cy="1280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 kern="1200" spc="-2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 spc="-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-2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EFB16D-D80D-B7BB-1389-E0001115FBC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49224" y="2278279"/>
            <a:ext cx="10552176" cy="355701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1" kern="1200" spc="-4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1" i="0" u="none" strike="noStrike" kern="120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venir Next LT Pro"/>
                <a:ea typeface="+mj-ea"/>
                <a:cs typeface="+mj-cs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18888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2123</TotalTime>
  <Words>238</Words>
  <Application>Microsoft Office PowerPoint</Application>
  <PresentationFormat>Widescreen</PresentationFormat>
  <Paragraphs>56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Calibri Light</vt:lpstr>
      <vt:lpstr>Office Theme</vt:lpstr>
      <vt:lpstr>Tribal College &amp; University Student Networking Session </vt:lpstr>
      <vt:lpstr>Session Overview</vt:lpstr>
      <vt:lpstr>US EPA Mission</vt:lpstr>
      <vt:lpstr>How does EPA carry out its work?</vt:lpstr>
      <vt:lpstr>Career Opportunities &amp; Resources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O'Neill, Alexander</dc:creator>
  <cp:lastModifiedBy>Jackson, Elizabeth</cp:lastModifiedBy>
  <cp:revision>4</cp:revision>
  <dcterms:created xsi:type="dcterms:W3CDTF">2024-07-31T12:39:15Z</dcterms:created>
  <dcterms:modified xsi:type="dcterms:W3CDTF">2024-09-12T16:39:29Z</dcterms:modified>
</cp:coreProperties>
</file>