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sldIdLst>
    <p:sldId id="1559" r:id="rId6"/>
    <p:sldId id="4368" r:id="rId7"/>
    <p:sldId id="272" r:id="rId8"/>
    <p:sldId id="4357" r:id="rId9"/>
    <p:sldId id="4375" r:id="rId10"/>
    <p:sldId id="4359" r:id="rId11"/>
    <p:sldId id="4365" r:id="rId12"/>
    <p:sldId id="4373" r:id="rId13"/>
    <p:sldId id="4370" r:id="rId14"/>
    <p:sldId id="4356" r:id="rId15"/>
    <p:sldId id="4353" r:id="rId16"/>
    <p:sldId id="4374" r:id="rId17"/>
    <p:sldId id="4378" r:id="rId18"/>
    <p:sldId id="4369" r:id="rId19"/>
    <p:sldId id="4362" r:id="rId20"/>
    <p:sldId id="769" r:id="rId21"/>
    <p:sldId id="4361" r:id="rId22"/>
    <p:sldId id="4367" r:id="rId23"/>
    <p:sldId id="4377" r:id="rId24"/>
    <p:sldId id="4379" r:id="rId25"/>
    <p:sldId id="1679" r:id="rId26"/>
    <p:sldId id="445" r:id="rId27"/>
    <p:sldId id="275" r:id="rId28"/>
    <p:sldId id="277" r:id="rId29"/>
    <p:sldId id="278" r:id="rId30"/>
    <p:sldId id="401" r:id="rId31"/>
    <p:sldId id="1684" r:id="rId32"/>
    <p:sldId id="387" r:id="rId33"/>
    <p:sldId id="414" r:id="rId34"/>
    <p:sldId id="385" r:id="rId35"/>
    <p:sldId id="420" r:id="rId36"/>
    <p:sldId id="441" r:id="rId37"/>
    <p:sldId id="1680" r:id="rId38"/>
    <p:sldId id="433" r:id="rId39"/>
    <p:sldId id="1560" r:id="rId40"/>
    <p:sldId id="1681" r:id="rId41"/>
    <p:sldId id="42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072C16-579B-51D4-3ECE-CB99927D11FA}" name="Vazquez Gual, Yamilka" initials="VY" userId="S::vazquezgual.yamilka@epa.gov::3a3f3d88-ed51-4bf7-904a-5115ccff1f20" providerId="AD"/>
  <p188:author id="{0FDEB11E-A956-2483-4122-8680494CD7B2}" name="Dickerson, Phil" initials="DP" userId="S::dickerson.phil@epa.gov::929e9c5c-a86d-4e0b-aa7c-71ef8c7a5eba" providerId="AD"/>
  <p188:author id="{6544147B-5DBF-AC7F-F9C2-22608CC56741}" name="Husk, Martin" initials="HM" userId="S::husk.martin@epa.gov::4e10be78-af9d-4b09-8c6f-16f420e9534d" providerId="AD"/>
  <p188:author id="{37F3ADC5-BFD9-63C4-0537-E429EB4F77C8}" name="Patel, Ketan" initials="PK" userId="S::patel.ketan@epa.gov::4ce65083-bd0e-49ea-9dca-c55e5bbc9645" providerId="AD"/>
  <p188:author id="{C89213D2-D842-F442-DDAA-AEBE2573BBF0}" name="Greiner, Kristin" initials="GK" userId="S::Greiner.Kristin@epa.gov::6726f166-9611-4e74-82e8-21a678e354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91C5"/>
    <a:srgbClr val="003366"/>
    <a:srgbClr val="2D6716"/>
    <a:srgbClr val="F899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583251-9A98-4DC0-B296-D154203F7670}" v="5" dt="2024-09-16T02:30:35.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2564" autoAdjust="0"/>
  </p:normalViewPr>
  <p:slideViewPr>
    <p:cSldViewPr snapToGrid="0">
      <p:cViewPr varScale="1">
        <p:scale>
          <a:sx n="29" d="100"/>
          <a:sy n="29" d="100"/>
        </p:scale>
        <p:origin x="25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Dwane" userId="76854beb-a8c1-47a7-a3ee-9ccc4e54fd17" providerId="ADAL" clId="{137AD800-6B9A-4C23-98CE-F461EE0AFEDE}"/>
    <pc:docChg chg="addSld delSld modSld">
      <pc:chgData name="Young, Dwane" userId="76854beb-a8c1-47a7-a3ee-9ccc4e54fd17" providerId="ADAL" clId="{137AD800-6B9A-4C23-98CE-F461EE0AFEDE}" dt="2024-09-16T12:44:33.966" v="159" actId="6549"/>
      <pc:docMkLst>
        <pc:docMk/>
      </pc:docMkLst>
      <pc:sldChg chg="del">
        <pc:chgData name="Young, Dwane" userId="76854beb-a8c1-47a7-a3ee-9ccc4e54fd17" providerId="ADAL" clId="{137AD800-6B9A-4C23-98CE-F461EE0AFEDE}" dt="2024-09-16T12:39:58.294" v="0" actId="47"/>
        <pc:sldMkLst>
          <pc:docMk/>
          <pc:sldMk cId="676308950" sldId="257"/>
        </pc:sldMkLst>
      </pc:sldChg>
      <pc:sldChg chg="add del">
        <pc:chgData name="Young, Dwane" userId="76854beb-a8c1-47a7-a3ee-9ccc4e54fd17" providerId="ADAL" clId="{137AD800-6B9A-4C23-98CE-F461EE0AFEDE}" dt="2024-09-16T12:40:19.225" v="15"/>
        <pc:sldMkLst>
          <pc:docMk/>
          <pc:sldMk cId="3462884272" sldId="272"/>
        </pc:sldMkLst>
      </pc:sldChg>
      <pc:sldChg chg="add del">
        <pc:chgData name="Young, Dwane" userId="76854beb-a8c1-47a7-a3ee-9ccc4e54fd17" providerId="ADAL" clId="{137AD800-6B9A-4C23-98CE-F461EE0AFEDE}" dt="2024-09-16T12:40:19.225" v="15"/>
        <pc:sldMkLst>
          <pc:docMk/>
          <pc:sldMk cId="4142352160" sldId="769"/>
        </pc:sldMkLst>
      </pc:sldChg>
      <pc:sldChg chg="modSp mod modNotesTx">
        <pc:chgData name="Young, Dwane" userId="76854beb-a8c1-47a7-a3ee-9ccc4e54fd17" providerId="ADAL" clId="{137AD800-6B9A-4C23-98CE-F461EE0AFEDE}" dt="2024-09-16T12:44:25.086" v="158" actId="6549"/>
        <pc:sldMkLst>
          <pc:docMk/>
          <pc:sldMk cId="2801307833" sldId="1559"/>
        </pc:sldMkLst>
        <pc:spChg chg="mod">
          <ac:chgData name="Young, Dwane" userId="76854beb-a8c1-47a7-a3ee-9ccc4e54fd17" providerId="ADAL" clId="{137AD800-6B9A-4C23-98CE-F461EE0AFEDE}" dt="2024-09-16T12:43:20.354" v="65" actId="20577"/>
          <ac:spMkLst>
            <pc:docMk/>
            <pc:sldMk cId="2801307833" sldId="1559"/>
            <ac:spMk id="10" creationId="{06F78315-E0E7-4790-9571-FEE0C4EE319D}"/>
          </ac:spMkLst>
        </pc:spChg>
        <pc:spChg chg="mod">
          <ac:chgData name="Young, Dwane" userId="76854beb-a8c1-47a7-a3ee-9ccc4e54fd17" providerId="ADAL" clId="{137AD800-6B9A-4C23-98CE-F461EE0AFEDE}" dt="2024-09-16T12:43:36.077" v="115" actId="20577"/>
          <ac:spMkLst>
            <pc:docMk/>
            <pc:sldMk cId="2801307833" sldId="1559"/>
            <ac:spMk id="11" creationId="{56EDD4B7-3644-4353-92F8-3909A48604D8}"/>
          </ac:spMkLst>
        </pc:spChg>
      </pc:sldChg>
      <pc:sldChg chg="del">
        <pc:chgData name="Young, Dwane" userId="76854beb-a8c1-47a7-a3ee-9ccc4e54fd17" providerId="ADAL" clId="{137AD800-6B9A-4C23-98CE-F461EE0AFEDE}" dt="2024-09-16T12:39:58.294" v="0" actId="47"/>
        <pc:sldMkLst>
          <pc:docMk/>
          <pc:sldMk cId="736015636" sldId="1678"/>
        </pc:sldMkLst>
      </pc:sldChg>
      <pc:sldChg chg="add del">
        <pc:chgData name="Young, Dwane" userId="76854beb-a8c1-47a7-a3ee-9ccc4e54fd17" providerId="ADAL" clId="{137AD800-6B9A-4C23-98CE-F461EE0AFEDE}" dt="2024-09-16T12:40:19.225" v="15"/>
        <pc:sldMkLst>
          <pc:docMk/>
          <pc:sldMk cId="1717998675" sldId="4353"/>
        </pc:sldMkLst>
      </pc:sldChg>
      <pc:sldChg chg="add del">
        <pc:chgData name="Young, Dwane" userId="76854beb-a8c1-47a7-a3ee-9ccc4e54fd17" providerId="ADAL" clId="{137AD800-6B9A-4C23-98CE-F461EE0AFEDE}" dt="2024-09-16T12:40:19.225" v="15"/>
        <pc:sldMkLst>
          <pc:docMk/>
          <pc:sldMk cId="2468515130" sldId="4356"/>
        </pc:sldMkLst>
      </pc:sldChg>
      <pc:sldChg chg="addSp delSp add del setBg delDesignElem">
        <pc:chgData name="Young, Dwane" userId="76854beb-a8c1-47a7-a3ee-9ccc4e54fd17" providerId="ADAL" clId="{137AD800-6B9A-4C23-98CE-F461EE0AFEDE}" dt="2024-09-16T12:40:19.225" v="15"/>
        <pc:sldMkLst>
          <pc:docMk/>
          <pc:sldMk cId="709681474" sldId="4357"/>
        </pc:sldMkLst>
        <pc:spChg chg="add del">
          <ac:chgData name="Young, Dwane" userId="76854beb-a8c1-47a7-a3ee-9ccc4e54fd17" providerId="ADAL" clId="{137AD800-6B9A-4C23-98CE-F461EE0AFEDE}" dt="2024-09-16T12:40:19.225" v="15"/>
          <ac:spMkLst>
            <pc:docMk/>
            <pc:sldMk cId="709681474" sldId="4357"/>
            <ac:spMk id="12" creationId="{E2384209-CB15-4CDF-9D31-C44FD9A3F20D}"/>
          </ac:spMkLst>
        </pc:spChg>
        <pc:spChg chg="add del">
          <ac:chgData name="Young, Dwane" userId="76854beb-a8c1-47a7-a3ee-9ccc4e54fd17" providerId="ADAL" clId="{137AD800-6B9A-4C23-98CE-F461EE0AFEDE}" dt="2024-09-16T12:40:19.225" v="15"/>
          <ac:spMkLst>
            <pc:docMk/>
            <pc:sldMk cId="709681474" sldId="4357"/>
            <ac:spMk id="13" creationId="{AB8C311F-7253-4AED-9701-7FC0708C41C7}"/>
          </ac:spMkLst>
        </pc:spChg>
        <pc:spChg chg="add del">
          <ac:chgData name="Young, Dwane" userId="76854beb-a8c1-47a7-a3ee-9ccc4e54fd17" providerId="ADAL" clId="{137AD800-6B9A-4C23-98CE-F461EE0AFEDE}" dt="2024-09-16T12:40:19.225" v="15"/>
          <ac:spMkLst>
            <pc:docMk/>
            <pc:sldMk cId="709681474" sldId="4357"/>
            <ac:spMk id="14" creationId="{2633B3B5-CC90-43F0-8714-D31D1F3F0209}"/>
          </ac:spMkLst>
        </pc:spChg>
        <pc:spChg chg="add del">
          <ac:chgData name="Young, Dwane" userId="76854beb-a8c1-47a7-a3ee-9ccc4e54fd17" providerId="ADAL" clId="{137AD800-6B9A-4C23-98CE-F461EE0AFEDE}" dt="2024-09-16T12:40:19.225" v="15"/>
          <ac:spMkLst>
            <pc:docMk/>
            <pc:sldMk cId="709681474" sldId="4357"/>
            <ac:spMk id="16" creationId="{A8D57A06-A426-446D-B02C-A2DC6B62E45E}"/>
          </ac:spMkLst>
        </pc:spChg>
      </pc:sldChg>
      <pc:sldChg chg="addSp delSp add del setBg delDesignElem">
        <pc:chgData name="Young, Dwane" userId="76854beb-a8c1-47a7-a3ee-9ccc4e54fd17" providerId="ADAL" clId="{137AD800-6B9A-4C23-98CE-F461EE0AFEDE}" dt="2024-09-16T12:40:19.225" v="15"/>
        <pc:sldMkLst>
          <pc:docMk/>
          <pc:sldMk cId="983199082" sldId="4359"/>
        </pc:sldMkLst>
        <pc:spChg chg="add del">
          <ac:chgData name="Young, Dwane" userId="76854beb-a8c1-47a7-a3ee-9ccc4e54fd17" providerId="ADAL" clId="{137AD800-6B9A-4C23-98CE-F461EE0AFEDE}" dt="2024-09-16T12:40:19.225" v="15"/>
          <ac:spMkLst>
            <pc:docMk/>
            <pc:sldMk cId="983199082" sldId="4359"/>
            <ac:spMk id="51" creationId="{A8384FB5-9ADC-4DDC-881B-597D56F5B15D}"/>
          </ac:spMkLst>
        </pc:spChg>
        <pc:spChg chg="add del">
          <ac:chgData name="Young, Dwane" userId="76854beb-a8c1-47a7-a3ee-9ccc4e54fd17" providerId="ADAL" clId="{137AD800-6B9A-4C23-98CE-F461EE0AFEDE}" dt="2024-09-16T12:40:19.225" v="15"/>
          <ac:spMkLst>
            <pc:docMk/>
            <pc:sldMk cId="983199082" sldId="4359"/>
            <ac:spMk id="53" creationId="{91E5A9A7-95C6-4F4F-B00E-C82E07FE62EF}"/>
          </ac:spMkLst>
        </pc:spChg>
        <pc:spChg chg="add del">
          <ac:chgData name="Young, Dwane" userId="76854beb-a8c1-47a7-a3ee-9ccc4e54fd17" providerId="ADAL" clId="{137AD800-6B9A-4C23-98CE-F461EE0AFEDE}" dt="2024-09-16T12:40:19.225" v="15"/>
          <ac:spMkLst>
            <pc:docMk/>
            <pc:sldMk cId="983199082" sldId="4359"/>
            <ac:spMk id="55" creationId="{D07DD2DE-F619-49DD-B5E7-03A290FF4ED1}"/>
          </ac:spMkLst>
        </pc:spChg>
        <pc:spChg chg="add del">
          <ac:chgData name="Young, Dwane" userId="76854beb-a8c1-47a7-a3ee-9ccc4e54fd17" providerId="ADAL" clId="{137AD800-6B9A-4C23-98CE-F461EE0AFEDE}" dt="2024-09-16T12:40:19.225" v="15"/>
          <ac:spMkLst>
            <pc:docMk/>
            <pc:sldMk cId="983199082" sldId="4359"/>
            <ac:spMk id="57" creationId="{85149191-5F60-4A28-AAFF-039F96B0F3EC}"/>
          </ac:spMkLst>
        </pc:spChg>
        <pc:spChg chg="add del">
          <ac:chgData name="Young, Dwane" userId="76854beb-a8c1-47a7-a3ee-9ccc4e54fd17" providerId="ADAL" clId="{137AD800-6B9A-4C23-98CE-F461EE0AFEDE}" dt="2024-09-16T12:40:19.225" v="15"/>
          <ac:spMkLst>
            <pc:docMk/>
            <pc:sldMk cId="983199082" sldId="4359"/>
            <ac:spMk id="59" creationId="{F8260ED5-17F7-4158-B241-D51DD4CF1B7E}"/>
          </ac:spMkLst>
        </pc:spChg>
      </pc:sldChg>
      <pc:sldChg chg="addSp delSp add del setBg delDesignElem">
        <pc:chgData name="Young, Dwane" userId="76854beb-a8c1-47a7-a3ee-9ccc4e54fd17" providerId="ADAL" clId="{137AD800-6B9A-4C23-98CE-F461EE0AFEDE}" dt="2024-09-16T12:40:19.225" v="15"/>
        <pc:sldMkLst>
          <pc:docMk/>
          <pc:sldMk cId="292157234" sldId="4361"/>
        </pc:sldMkLst>
        <pc:spChg chg="add del">
          <ac:chgData name="Young, Dwane" userId="76854beb-a8c1-47a7-a3ee-9ccc4e54fd17" providerId="ADAL" clId="{137AD800-6B9A-4C23-98CE-F461EE0AFEDE}" dt="2024-09-16T12:40:19.225" v="15"/>
          <ac:spMkLst>
            <pc:docMk/>
            <pc:sldMk cId="292157234" sldId="4361"/>
            <ac:spMk id="9" creationId="{BACC6370-2D7E-4714-9D71-7542949D7D5D}"/>
          </ac:spMkLst>
        </pc:spChg>
        <pc:spChg chg="add del">
          <ac:chgData name="Young, Dwane" userId="76854beb-a8c1-47a7-a3ee-9ccc4e54fd17" providerId="ADAL" clId="{137AD800-6B9A-4C23-98CE-F461EE0AFEDE}" dt="2024-09-16T12:40:19.225" v="15"/>
          <ac:spMkLst>
            <pc:docMk/>
            <pc:sldMk cId="292157234" sldId="4361"/>
            <ac:spMk id="11" creationId="{F68B3F68-107C-434F-AA38-110D5EA91B85}"/>
          </ac:spMkLst>
        </pc:spChg>
        <pc:spChg chg="add del">
          <ac:chgData name="Young, Dwane" userId="76854beb-a8c1-47a7-a3ee-9ccc4e54fd17" providerId="ADAL" clId="{137AD800-6B9A-4C23-98CE-F461EE0AFEDE}" dt="2024-09-16T12:40:19.225" v="15"/>
          <ac:spMkLst>
            <pc:docMk/>
            <pc:sldMk cId="292157234" sldId="4361"/>
            <ac:spMk id="13" creationId="{AAD0DBB9-1A4B-4391-81D4-CB19F9AB918A}"/>
          </ac:spMkLst>
        </pc:spChg>
        <pc:spChg chg="add del">
          <ac:chgData name="Young, Dwane" userId="76854beb-a8c1-47a7-a3ee-9ccc4e54fd17" providerId="ADAL" clId="{137AD800-6B9A-4C23-98CE-F461EE0AFEDE}" dt="2024-09-16T12:40:19.225" v="15"/>
          <ac:spMkLst>
            <pc:docMk/>
            <pc:sldMk cId="292157234" sldId="4361"/>
            <ac:spMk id="15" creationId="{063BBA22-50EA-4C4D-BE05-F1CE4E63AA56}"/>
          </ac:spMkLst>
        </pc:spChg>
      </pc:sldChg>
      <pc:sldChg chg="addSp delSp add del setBg delDesignElem">
        <pc:chgData name="Young, Dwane" userId="76854beb-a8c1-47a7-a3ee-9ccc4e54fd17" providerId="ADAL" clId="{137AD800-6B9A-4C23-98CE-F461EE0AFEDE}" dt="2024-09-16T12:40:19.225" v="15"/>
        <pc:sldMkLst>
          <pc:docMk/>
          <pc:sldMk cId="3776801265" sldId="4362"/>
        </pc:sldMkLst>
        <pc:grpChg chg="add del">
          <ac:chgData name="Young, Dwane" userId="76854beb-a8c1-47a7-a3ee-9ccc4e54fd17" providerId="ADAL" clId="{137AD800-6B9A-4C23-98CE-F461EE0AFEDE}" dt="2024-09-16T12:40:19.225" v="15"/>
          <ac:grpSpMkLst>
            <pc:docMk/>
            <pc:sldMk cId="3776801265" sldId="4362"/>
            <ac:grpSpMk id="31" creationId="{3AFCAD34-1AFC-BC1A-F6B2-C34C63912EAB}"/>
          </ac:grpSpMkLst>
        </pc:grpChg>
      </pc:sldChg>
      <pc:sldChg chg="addSp delSp add del setBg delDesignElem">
        <pc:chgData name="Young, Dwane" userId="76854beb-a8c1-47a7-a3ee-9ccc4e54fd17" providerId="ADAL" clId="{137AD800-6B9A-4C23-98CE-F461EE0AFEDE}" dt="2024-09-16T12:40:19.225" v="15"/>
        <pc:sldMkLst>
          <pc:docMk/>
          <pc:sldMk cId="1588346746" sldId="4365"/>
        </pc:sldMkLst>
        <pc:spChg chg="add del">
          <ac:chgData name="Young, Dwane" userId="76854beb-a8c1-47a7-a3ee-9ccc4e54fd17" providerId="ADAL" clId="{137AD800-6B9A-4C23-98CE-F461EE0AFEDE}" dt="2024-09-16T12:40:19.225" v="15"/>
          <ac:spMkLst>
            <pc:docMk/>
            <pc:sldMk cId="1588346746" sldId="4365"/>
            <ac:spMk id="26" creationId="{2151139A-886F-4B97-8815-729AD3831BBD}"/>
          </ac:spMkLst>
        </pc:spChg>
        <pc:spChg chg="add del">
          <ac:chgData name="Young, Dwane" userId="76854beb-a8c1-47a7-a3ee-9ccc4e54fd17" providerId="ADAL" clId="{137AD800-6B9A-4C23-98CE-F461EE0AFEDE}" dt="2024-09-16T12:40:19.225" v="15"/>
          <ac:spMkLst>
            <pc:docMk/>
            <pc:sldMk cId="1588346746" sldId="4365"/>
            <ac:spMk id="27" creationId="{AB5E08C4-8CDD-4623-A5B8-E998C6DEE3B7}"/>
          </ac:spMkLst>
        </pc:spChg>
        <pc:spChg chg="add del">
          <ac:chgData name="Young, Dwane" userId="76854beb-a8c1-47a7-a3ee-9ccc4e54fd17" providerId="ADAL" clId="{137AD800-6B9A-4C23-98CE-F461EE0AFEDE}" dt="2024-09-16T12:40:19.225" v="15"/>
          <ac:spMkLst>
            <pc:docMk/>
            <pc:sldMk cId="1588346746" sldId="4365"/>
            <ac:spMk id="28" creationId="{15F33878-D502-4FFA-8ACE-F2AECDB2A23F}"/>
          </ac:spMkLst>
        </pc:spChg>
        <pc:spChg chg="add del">
          <ac:chgData name="Young, Dwane" userId="76854beb-a8c1-47a7-a3ee-9ccc4e54fd17" providerId="ADAL" clId="{137AD800-6B9A-4C23-98CE-F461EE0AFEDE}" dt="2024-09-16T12:40:19.225" v="15"/>
          <ac:spMkLst>
            <pc:docMk/>
            <pc:sldMk cId="1588346746" sldId="4365"/>
            <ac:spMk id="29" creationId="{D3539FEE-81D3-4406-802E-60B20B16F4F6}"/>
          </ac:spMkLst>
        </pc:spChg>
        <pc:spChg chg="add del">
          <ac:chgData name="Young, Dwane" userId="76854beb-a8c1-47a7-a3ee-9ccc4e54fd17" providerId="ADAL" clId="{137AD800-6B9A-4C23-98CE-F461EE0AFEDE}" dt="2024-09-16T12:40:19.225" v="15"/>
          <ac:spMkLst>
            <pc:docMk/>
            <pc:sldMk cId="1588346746" sldId="4365"/>
            <ac:spMk id="30" creationId="{DC701763-729E-462F-A5A8-E0DEFEB1E2E4}"/>
          </ac:spMkLst>
        </pc:spChg>
      </pc:sldChg>
      <pc:sldChg chg="addSp delSp add del setBg delDesignElem">
        <pc:chgData name="Young, Dwane" userId="76854beb-a8c1-47a7-a3ee-9ccc4e54fd17" providerId="ADAL" clId="{137AD800-6B9A-4C23-98CE-F461EE0AFEDE}" dt="2024-09-16T12:40:19.225" v="15"/>
        <pc:sldMkLst>
          <pc:docMk/>
          <pc:sldMk cId="1768989129" sldId="4367"/>
        </pc:sldMkLst>
        <pc:spChg chg="add del">
          <ac:chgData name="Young, Dwane" userId="76854beb-a8c1-47a7-a3ee-9ccc4e54fd17" providerId="ADAL" clId="{137AD800-6B9A-4C23-98CE-F461EE0AFEDE}" dt="2024-09-16T12:40:19.225" v="15"/>
          <ac:spMkLst>
            <pc:docMk/>
            <pc:sldMk cId="1768989129" sldId="4367"/>
            <ac:spMk id="42" creationId="{03AF1C04-3FEF-41BD-BB84-2F263765BEBC}"/>
          </ac:spMkLst>
        </pc:spChg>
        <pc:grpChg chg="add del">
          <ac:chgData name="Young, Dwane" userId="76854beb-a8c1-47a7-a3ee-9ccc4e54fd17" providerId="ADAL" clId="{137AD800-6B9A-4C23-98CE-F461EE0AFEDE}" dt="2024-09-16T12:40:19.225" v="15"/>
          <ac:grpSpMkLst>
            <pc:docMk/>
            <pc:sldMk cId="1768989129" sldId="4367"/>
            <ac:grpSpMk id="44" creationId="{E56E71F1-5A87-4A96-B42F-2DFA1B766B5E}"/>
          </ac:grpSpMkLst>
        </pc:grpChg>
        <pc:grpChg chg="add del">
          <ac:chgData name="Young, Dwane" userId="76854beb-a8c1-47a7-a3ee-9ccc4e54fd17" providerId="ADAL" clId="{137AD800-6B9A-4C23-98CE-F461EE0AFEDE}" dt="2024-09-16T12:40:19.225" v="15"/>
          <ac:grpSpMkLst>
            <pc:docMk/>
            <pc:sldMk cId="1768989129" sldId="4367"/>
            <ac:grpSpMk id="48" creationId="{C733FE3C-12C4-4FA2-A795-87D2F6776A53}"/>
          </ac:grpSpMkLst>
        </pc:grpChg>
        <pc:grpChg chg="add del">
          <ac:chgData name="Young, Dwane" userId="76854beb-a8c1-47a7-a3ee-9ccc4e54fd17" providerId="ADAL" clId="{137AD800-6B9A-4C23-98CE-F461EE0AFEDE}" dt="2024-09-16T12:40:19.225" v="15"/>
          <ac:grpSpMkLst>
            <pc:docMk/>
            <pc:sldMk cId="1768989129" sldId="4367"/>
            <ac:grpSpMk id="52" creationId="{0C2B5F12-8A82-4A59-9400-3164CBF47F63}"/>
          </ac:grpSpMkLst>
        </pc:grpChg>
      </pc:sldChg>
      <pc:sldChg chg="addSp delSp add del setBg delDesignElem">
        <pc:chgData name="Young, Dwane" userId="76854beb-a8c1-47a7-a3ee-9ccc4e54fd17" providerId="ADAL" clId="{137AD800-6B9A-4C23-98CE-F461EE0AFEDE}" dt="2024-09-16T12:40:19.225" v="15"/>
        <pc:sldMkLst>
          <pc:docMk/>
          <pc:sldMk cId="1604911463" sldId="4368"/>
        </pc:sldMkLst>
        <pc:spChg chg="add del">
          <ac:chgData name="Young, Dwane" userId="76854beb-a8c1-47a7-a3ee-9ccc4e54fd17" providerId="ADAL" clId="{137AD800-6B9A-4C23-98CE-F461EE0AFEDE}" dt="2024-09-16T12:40:19.225" v="15"/>
          <ac:spMkLst>
            <pc:docMk/>
            <pc:sldMk cId="1604911463" sldId="4368"/>
            <ac:spMk id="34" creationId="{BACC6370-2D7E-4714-9D71-7542949D7D5D}"/>
          </ac:spMkLst>
        </pc:spChg>
        <pc:spChg chg="add del">
          <ac:chgData name="Young, Dwane" userId="76854beb-a8c1-47a7-a3ee-9ccc4e54fd17" providerId="ADAL" clId="{137AD800-6B9A-4C23-98CE-F461EE0AFEDE}" dt="2024-09-16T12:40:19.225" v="15"/>
          <ac:spMkLst>
            <pc:docMk/>
            <pc:sldMk cId="1604911463" sldId="4368"/>
            <ac:spMk id="36" creationId="{256B2C21-A230-48C0-8DF1-C46611373C44}"/>
          </ac:spMkLst>
        </pc:spChg>
        <pc:spChg chg="add del">
          <ac:chgData name="Young, Dwane" userId="76854beb-a8c1-47a7-a3ee-9ccc4e54fd17" providerId="ADAL" clId="{137AD800-6B9A-4C23-98CE-F461EE0AFEDE}" dt="2024-09-16T12:40:19.225" v="15"/>
          <ac:spMkLst>
            <pc:docMk/>
            <pc:sldMk cId="1604911463" sldId="4368"/>
            <ac:spMk id="38" creationId="{3847E18C-932D-4C95-AABA-FEC7C9499AD7}"/>
          </ac:spMkLst>
        </pc:spChg>
        <pc:spChg chg="add del">
          <ac:chgData name="Young, Dwane" userId="76854beb-a8c1-47a7-a3ee-9ccc4e54fd17" providerId="ADAL" clId="{137AD800-6B9A-4C23-98CE-F461EE0AFEDE}" dt="2024-09-16T12:40:19.225" v="15"/>
          <ac:spMkLst>
            <pc:docMk/>
            <pc:sldMk cId="1604911463" sldId="4368"/>
            <ac:spMk id="40" creationId="{3150CB11-0C61-439E-910F-5787759E72A0}"/>
          </ac:spMkLst>
        </pc:spChg>
        <pc:spChg chg="add del">
          <ac:chgData name="Young, Dwane" userId="76854beb-a8c1-47a7-a3ee-9ccc4e54fd17" providerId="ADAL" clId="{137AD800-6B9A-4C23-98CE-F461EE0AFEDE}" dt="2024-09-16T12:40:19.225" v="15"/>
          <ac:spMkLst>
            <pc:docMk/>
            <pc:sldMk cId="1604911463" sldId="4368"/>
            <ac:spMk id="42" creationId="{43F8A58B-5155-44CE-A5FF-7647B47D0A7A}"/>
          </ac:spMkLst>
        </pc:spChg>
        <pc:spChg chg="add del">
          <ac:chgData name="Young, Dwane" userId="76854beb-a8c1-47a7-a3ee-9ccc4e54fd17" providerId="ADAL" clId="{137AD800-6B9A-4C23-98CE-F461EE0AFEDE}" dt="2024-09-16T12:40:19.225" v="15"/>
          <ac:spMkLst>
            <pc:docMk/>
            <pc:sldMk cId="1604911463" sldId="4368"/>
            <ac:spMk id="44" creationId="{443F2ACA-E6D6-4028-82DD-F03C262D5DE6}"/>
          </ac:spMkLst>
        </pc:spChg>
      </pc:sldChg>
      <pc:sldChg chg="addSp delSp add del setBg delDesignElem">
        <pc:chgData name="Young, Dwane" userId="76854beb-a8c1-47a7-a3ee-9ccc4e54fd17" providerId="ADAL" clId="{137AD800-6B9A-4C23-98CE-F461EE0AFEDE}" dt="2024-09-16T12:40:19.225" v="15"/>
        <pc:sldMkLst>
          <pc:docMk/>
          <pc:sldMk cId="3733151815" sldId="4369"/>
        </pc:sldMkLst>
        <pc:spChg chg="add del">
          <ac:chgData name="Young, Dwane" userId="76854beb-a8c1-47a7-a3ee-9ccc4e54fd17" providerId="ADAL" clId="{137AD800-6B9A-4C23-98CE-F461EE0AFEDE}" dt="2024-09-16T12:40:19.225" v="15"/>
          <ac:spMkLst>
            <pc:docMk/>
            <pc:sldMk cId="3733151815" sldId="4369"/>
            <ac:spMk id="33" creationId="{A8384FB5-9ADC-4DDC-881B-597D56F5B15D}"/>
          </ac:spMkLst>
        </pc:spChg>
        <pc:spChg chg="add del">
          <ac:chgData name="Young, Dwane" userId="76854beb-a8c1-47a7-a3ee-9ccc4e54fd17" providerId="ADAL" clId="{137AD800-6B9A-4C23-98CE-F461EE0AFEDE}" dt="2024-09-16T12:40:19.225" v="15"/>
          <ac:spMkLst>
            <pc:docMk/>
            <pc:sldMk cId="3733151815" sldId="4369"/>
            <ac:spMk id="35" creationId="{91E5A9A7-95C6-4F4F-B00E-C82E07FE62EF}"/>
          </ac:spMkLst>
        </pc:spChg>
        <pc:spChg chg="add del">
          <ac:chgData name="Young, Dwane" userId="76854beb-a8c1-47a7-a3ee-9ccc4e54fd17" providerId="ADAL" clId="{137AD800-6B9A-4C23-98CE-F461EE0AFEDE}" dt="2024-09-16T12:40:19.225" v="15"/>
          <ac:spMkLst>
            <pc:docMk/>
            <pc:sldMk cId="3733151815" sldId="4369"/>
            <ac:spMk id="37" creationId="{D07DD2DE-F619-49DD-B5E7-03A290FF4ED1}"/>
          </ac:spMkLst>
        </pc:spChg>
        <pc:spChg chg="add del">
          <ac:chgData name="Young, Dwane" userId="76854beb-a8c1-47a7-a3ee-9ccc4e54fd17" providerId="ADAL" clId="{137AD800-6B9A-4C23-98CE-F461EE0AFEDE}" dt="2024-09-16T12:40:19.225" v="15"/>
          <ac:spMkLst>
            <pc:docMk/>
            <pc:sldMk cId="3733151815" sldId="4369"/>
            <ac:spMk id="39" creationId="{85149191-5F60-4A28-AAFF-039F96B0F3EC}"/>
          </ac:spMkLst>
        </pc:spChg>
        <pc:spChg chg="add del">
          <ac:chgData name="Young, Dwane" userId="76854beb-a8c1-47a7-a3ee-9ccc4e54fd17" providerId="ADAL" clId="{137AD800-6B9A-4C23-98CE-F461EE0AFEDE}" dt="2024-09-16T12:40:19.225" v="15"/>
          <ac:spMkLst>
            <pc:docMk/>
            <pc:sldMk cId="3733151815" sldId="4369"/>
            <ac:spMk id="41" creationId="{F8260ED5-17F7-4158-B241-D51DD4CF1B7E}"/>
          </ac:spMkLst>
        </pc:spChg>
      </pc:sldChg>
      <pc:sldChg chg="addSp delSp add del setBg delDesignElem">
        <pc:chgData name="Young, Dwane" userId="76854beb-a8c1-47a7-a3ee-9ccc4e54fd17" providerId="ADAL" clId="{137AD800-6B9A-4C23-98CE-F461EE0AFEDE}" dt="2024-09-16T12:40:19.225" v="15"/>
        <pc:sldMkLst>
          <pc:docMk/>
          <pc:sldMk cId="1840947642" sldId="4370"/>
        </pc:sldMkLst>
        <pc:spChg chg="add del">
          <ac:chgData name="Young, Dwane" userId="76854beb-a8c1-47a7-a3ee-9ccc4e54fd17" providerId="ADAL" clId="{137AD800-6B9A-4C23-98CE-F461EE0AFEDE}" dt="2024-09-16T12:40:19.225" v="15"/>
          <ac:spMkLst>
            <pc:docMk/>
            <pc:sldMk cId="1840947642" sldId="4370"/>
            <ac:spMk id="23" creationId="{4300840D-0A0B-4512-BACA-B439D5B9C57C}"/>
          </ac:spMkLst>
        </pc:spChg>
        <pc:spChg chg="add del">
          <ac:chgData name="Young, Dwane" userId="76854beb-a8c1-47a7-a3ee-9ccc4e54fd17" providerId="ADAL" clId="{137AD800-6B9A-4C23-98CE-F461EE0AFEDE}" dt="2024-09-16T12:40:19.225" v="15"/>
          <ac:spMkLst>
            <pc:docMk/>
            <pc:sldMk cId="1840947642" sldId="4370"/>
            <ac:spMk id="24" creationId="{09588DA8-065E-4F6F-8EFD-43104AB2E0CF}"/>
          </ac:spMkLst>
        </pc:spChg>
        <pc:spChg chg="add del">
          <ac:chgData name="Young, Dwane" userId="76854beb-a8c1-47a7-a3ee-9ccc4e54fd17" providerId="ADAL" clId="{137AD800-6B9A-4C23-98CE-F461EE0AFEDE}" dt="2024-09-16T12:40:19.225" v="15"/>
          <ac:spMkLst>
            <pc:docMk/>
            <pc:sldMk cId="1840947642" sldId="4370"/>
            <ac:spMk id="25" creationId="{D2B78728-A580-49A7-84F9-6EF6F583ADE0}"/>
          </ac:spMkLst>
        </pc:spChg>
        <pc:spChg chg="add del">
          <ac:chgData name="Young, Dwane" userId="76854beb-a8c1-47a7-a3ee-9ccc4e54fd17" providerId="ADAL" clId="{137AD800-6B9A-4C23-98CE-F461EE0AFEDE}" dt="2024-09-16T12:40:19.225" v="15"/>
          <ac:spMkLst>
            <pc:docMk/>
            <pc:sldMk cId="1840947642" sldId="4370"/>
            <ac:spMk id="26" creationId="{C4285719-470E-454C-AF62-8323075F1F5B}"/>
          </ac:spMkLst>
        </pc:spChg>
        <pc:spChg chg="add del">
          <ac:chgData name="Young, Dwane" userId="76854beb-a8c1-47a7-a3ee-9ccc4e54fd17" providerId="ADAL" clId="{137AD800-6B9A-4C23-98CE-F461EE0AFEDE}" dt="2024-09-16T12:40:19.225" v="15"/>
          <ac:spMkLst>
            <pc:docMk/>
            <pc:sldMk cId="1840947642" sldId="4370"/>
            <ac:spMk id="27" creationId="{38FAA1A1-D861-433F-88FA-1E9D6FD31D11}"/>
          </ac:spMkLst>
        </pc:spChg>
        <pc:spChg chg="add del">
          <ac:chgData name="Young, Dwane" userId="76854beb-a8c1-47a7-a3ee-9ccc4e54fd17" providerId="ADAL" clId="{137AD800-6B9A-4C23-98CE-F461EE0AFEDE}" dt="2024-09-16T12:40:19.225" v="15"/>
          <ac:spMkLst>
            <pc:docMk/>
            <pc:sldMk cId="1840947642" sldId="4370"/>
            <ac:spMk id="28" creationId="{CD9FE4EF-C4D8-49A0-B2FF-81D8DB7D8A24}"/>
          </ac:spMkLst>
        </pc:spChg>
        <pc:spChg chg="add del">
          <ac:chgData name="Young, Dwane" userId="76854beb-a8c1-47a7-a3ee-9ccc4e54fd17" providerId="ADAL" clId="{137AD800-6B9A-4C23-98CE-F461EE0AFEDE}" dt="2024-09-16T12:40:19.225" v="15"/>
          <ac:spMkLst>
            <pc:docMk/>
            <pc:sldMk cId="1840947642" sldId="4370"/>
            <ac:spMk id="29" creationId="{8D71EDA1-87BF-4D5D-AB79-F346FD19278A}"/>
          </ac:spMkLst>
        </pc:spChg>
      </pc:sldChg>
      <pc:sldChg chg="addSp delSp add del setBg delDesignElem">
        <pc:chgData name="Young, Dwane" userId="76854beb-a8c1-47a7-a3ee-9ccc4e54fd17" providerId="ADAL" clId="{137AD800-6B9A-4C23-98CE-F461EE0AFEDE}" dt="2024-09-16T12:40:19.225" v="15"/>
        <pc:sldMkLst>
          <pc:docMk/>
          <pc:sldMk cId="1554246437" sldId="4373"/>
        </pc:sldMkLst>
        <pc:spChg chg="add del">
          <ac:chgData name="Young, Dwane" userId="76854beb-a8c1-47a7-a3ee-9ccc4e54fd17" providerId="ADAL" clId="{137AD800-6B9A-4C23-98CE-F461EE0AFEDE}" dt="2024-09-16T12:40:19.225" v="15"/>
          <ac:spMkLst>
            <pc:docMk/>
            <pc:sldMk cId="1554246437" sldId="4373"/>
            <ac:spMk id="18" creationId="{2B97F24A-32CE-4C1C-A50D-3016B394DCFB}"/>
          </ac:spMkLst>
        </pc:spChg>
        <pc:spChg chg="add del">
          <ac:chgData name="Young, Dwane" userId="76854beb-a8c1-47a7-a3ee-9ccc4e54fd17" providerId="ADAL" clId="{137AD800-6B9A-4C23-98CE-F461EE0AFEDE}" dt="2024-09-16T12:40:19.225" v="15"/>
          <ac:spMkLst>
            <pc:docMk/>
            <pc:sldMk cId="1554246437" sldId="4373"/>
            <ac:spMk id="19" creationId="{CD8B4F24-440B-49E9-B85D-733523DC064B}"/>
          </ac:spMkLst>
        </pc:spChg>
      </pc:sldChg>
      <pc:sldChg chg="add del">
        <pc:chgData name="Young, Dwane" userId="76854beb-a8c1-47a7-a3ee-9ccc4e54fd17" providerId="ADAL" clId="{137AD800-6B9A-4C23-98CE-F461EE0AFEDE}" dt="2024-09-16T12:40:19.225" v="15"/>
        <pc:sldMkLst>
          <pc:docMk/>
          <pc:sldMk cId="3096165490" sldId="4374"/>
        </pc:sldMkLst>
      </pc:sldChg>
      <pc:sldChg chg="addSp delSp add del setBg delDesignElem">
        <pc:chgData name="Young, Dwane" userId="76854beb-a8c1-47a7-a3ee-9ccc4e54fd17" providerId="ADAL" clId="{137AD800-6B9A-4C23-98CE-F461EE0AFEDE}" dt="2024-09-16T12:40:19.225" v="15"/>
        <pc:sldMkLst>
          <pc:docMk/>
          <pc:sldMk cId="1723804556" sldId="4375"/>
        </pc:sldMkLst>
        <pc:spChg chg="add del">
          <ac:chgData name="Young, Dwane" userId="76854beb-a8c1-47a7-a3ee-9ccc4e54fd17" providerId="ADAL" clId="{137AD800-6B9A-4C23-98CE-F461EE0AFEDE}" dt="2024-09-16T12:40:19.225" v="15"/>
          <ac:spMkLst>
            <pc:docMk/>
            <pc:sldMk cId="1723804556" sldId="4375"/>
            <ac:spMk id="35" creationId="{04812C46-200A-4DEB-A05E-3ED6C68C2387}"/>
          </ac:spMkLst>
        </pc:spChg>
        <pc:spChg chg="add del">
          <ac:chgData name="Young, Dwane" userId="76854beb-a8c1-47a7-a3ee-9ccc4e54fd17" providerId="ADAL" clId="{137AD800-6B9A-4C23-98CE-F461EE0AFEDE}" dt="2024-09-16T12:40:19.225" v="15"/>
          <ac:spMkLst>
            <pc:docMk/>
            <pc:sldMk cId="1723804556" sldId="4375"/>
            <ac:spMk id="37" creationId="{D1EA859B-E555-4109-94F3-6700E046E008}"/>
          </ac:spMkLst>
        </pc:spChg>
      </pc:sldChg>
      <pc:sldChg chg="addSp delSp add del setBg delDesignElem">
        <pc:chgData name="Young, Dwane" userId="76854beb-a8c1-47a7-a3ee-9ccc4e54fd17" providerId="ADAL" clId="{137AD800-6B9A-4C23-98CE-F461EE0AFEDE}" dt="2024-09-16T12:40:19.225" v="15"/>
        <pc:sldMkLst>
          <pc:docMk/>
          <pc:sldMk cId="1060206967" sldId="4377"/>
        </pc:sldMkLst>
        <pc:spChg chg="add del">
          <ac:chgData name="Young, Dwane" userId="76854beb-a8c1-47a7-a3ee-9ccc4e54fd17" providerId="ADAL" clId="{137AD800-6B9A-4C23-98CE-F461EE0AFEDE}" dt="2024-09-16T12:40:19.225" v="15"/>
          <ac:spMkLst>
            <pc:docMk/>
            <pc:sldMk cId="1060206967" sldId="4377"/>
            <ac:spMk id="10" creationId="{D1D34770-47A8-402C-AF23-2B653F2D88C1}"/>
          </ac:spMkLst>
        </pc:spChg>
      </pc:sldChg>
      <pc:sldChg chg="addSp delSp add del setBg delDesignElem">
        <pc:chgData name="Young, Dwane" userId="76854beb-a8c1-47a7-a3ee-9ccc4e54fd17" providerId="ADAL" clId="{137AD800-6B9A-4C23-98CE-F461EE0AFEDE}" dt="2024-09-16T12:40:19.225" v="15"/>
        <pc:sldMkLst>
          <pc:docMk/>
          <pc:sldMk cId="1328845470" sldId="4378"/>
        </pc:sldMkLst>
        <pc:spChg chg="add del">
          <ac:chgData name="Young, Dwane" userId="76854beb-a8c1-47a7-a3ee-9ccc4e54fd17" providerId="ADAL" clId="{137AD800-6B9A-4C23-98CE-F461EE0AFEDE}" dt="2024-09-16T12:40:19.225" v="15"/>
          <ac:spMkLst>
            <pc:docMk/>
            <pc:sldMk cId="1328845470" sldId="4378"/>
            <ac:spMk id="17" creationId="{201CC55D-ED54-4C5C-95E6-10947BD1103B}"/>
          </ac:spMkLst>
        </pc:spChg>
        <pc:spChg chg="add del">
          <ac:chgData name="Young, Dwane" userId="76854beb-a8c1-47a7-a3ee-9ccc4e54fd17" providerId="ADAL" clId="{137AD800-6B9A-4C23-98CE-F461EE0AFEDE}" dt="2024-09-16T12:40:19.225" v="15"/>
          <ac:spMkLst>
            <pc:docMk/>
            <pc:sldMk cId="1328845470" sldId="4378"/>
            <ac:spMk id="18" creationId="{3873B707-463F-40B0-8227-E8CC6C67EB25}"/>
          </ac:spMkLst>
        </pc:spChg>
        <pc:spChg chg="add del">
          <ac:chgData name="Young, Dwane" userId="76854beb-a8c1-47a7-a3ee-9ccc4e54fd17" providerId="ADAL" clId="{137AD800-6B9A-4C23-98CE-F461EE0AFEDE}" dt="2024-09-16T12:40:19.225" v="15"/>
          <ac:spMkLst>
            <pc:docMk/>
            <pc:sldMk cId="1328845470" sldId="4378"/>
            <ac:spMk id="20" creationId="{C13237C8-E62C-4F0D-A318-BD6FB6C2D138}"/>
          </ac:spMkLst>
        </pc:spChg>
        <pc:spChg chg="add del">
          <ac:chgData name="Young, Dwane" userId="76854beb-a8c1-47a7-a3ee-9ccc4e54fd17" providerId="ADAL" clId="{137AD800-6B9A-4C23-98CE-F461EE0AFEDE}" dt="2024-09-16T12:40:19.225" v="15"/>
          <ac:spMkLst>
            <pc:docMk/>
            <pc:sldMk cId="1328845470" sldId="4378"/>
            <ac:spMk id="22" creationId="{19C9EAEA-39D0-4B0E-A0EB-51E7B26740B1}"/>
          </ac:spMkLst>
        </pc:spChg>
        <pc:grpChg chg="add del">
          <ac:chgData name="Young, Dwane" userId="76854beb-a8c1-47a7-a3ee-9ccc4e54fd17" providerId="ADAL" clId="{137AD800-6B9A-4C23-98CE-F461EE0AFEDE}" dt="2024-09-16T12:40:19.225" v="15"/>
          <ac:grpSpMkLst>
            <pc:docMk/>
            <pc:sldMk cId="1328845470" sldId="4378"/>
            <ac:grpSpMk id="19" creationId="{1DE889C7-FAD6-4397-98E2-05D503484459}"/>
          </ac:grpSpMkLst>
        </pc:grpChg>
      </pc:sldChg>
      <pc:sldChg chg="modSp mod modNotesTx">
        <pc:chgData name="Young, Dwane" userId="76854beb-a8c1-47a7-a3ee-9ccc4e54fd17" providerId="ADAL" clId="{137AD800-6B9A-4C23-98CE-F461EE0AFEDE}" dt="2024-09-16T12:44:33.966" v="159" actId="6549"/>
        <pc:sldMkLst>
          <pc:docMk/>
          <pc:sldMk cId="1149517251" sldId="4379"/>
        </pc:sldMkLst>
        <pc:spChg chg="mod">
          <ac:chgData name="Young, Dwane" userId="76854beb-a8c1-47a7-a3ee-9ccc4e54fd17" providerId="ADAL" clId="{137AD800-6B9A-4C23-98CE-F461EE0AFEDE}" dt="2024-09-16T12:42:43.923" v="30" actId="20577"/>
          <ac:spMkLst>
            <pc:docMk/>
            <pc:sldMk cId="1149517251" sldId="4379"/>
            <ac:spMk id="10" creationId="{06F78315-E0E7-4790-9571-FEE0C4EE319D}"/>
          </ac:spMkLst>
        </pc:spChg>
        <pc:spChg chg="mod">
          <ac:chgData name="Young, Dwane" userId="76854beb-a8c1-47a7-a3ee-9ccc4e54fd17" providerId="ADAL" clId="{137AD800-6B9A-4C23-98CE-F461EE0AFEDE}" dt="2024-09-16T12:43:57.759" v="157" actId="20577"/>
          <ac:spMkLst>
            <pc:docMk/>
            <pc:sldMk cId="1149517251" sldId="4379"/>
            <ac:spMk id="11" creationId="{56EDD4B7-3644-4353-92F8-3909A48604D8}"/>
          </ac:spMkLst>
        </pc:spChg>
      </pc:sldChg>
      <pc:sldChg chg="add del setBg">
        <pc:chgData name="Young, Dwane" userId="76854beb-a8c1-47a7-a3ee-9ccc4e54fd17" providerId="ADAL" clId="{137AD800-6B9A-4C23-98CE-F461EE0AFEDE}" dt="2024-09-16T12:42:19.388" v="17"/>
        <pc:sldMkLst>
          <pc:docMk/>
          <pc:sldMk cId="3425142808" sldId="43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AE950-5CCE-4E68-B1F5-808F5763BB2F}"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0B491-E497-4DFA-80C5-E7D71969C2ED}" type="slidenum">
              <a:rPr lang="en-US" smtClean="0"/>
              <a:t>‹#›</a:t>
            </a:fld>
            <a:endParaRPr lang="en-US"/>
          </a:p>
        </p:txBody>
      </p:sp>
    </p:spTree>
    <p:extLst>
      <p:ext uri="{BB962C8B-B14F-4D97-AF65-F5344CB8AC3E}">
        <p14:creationId xmlns:p14="http://schemas.microsoft.com/office/powerpoint/2010/main" val="175823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up@epa.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2988F-74CA-4597-B991-E24A1EB1C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29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From the project Charter, here are some of the guiding principles that we are following:</a:t>
            </a:r>
          </a:p>
          <a:p>
            <a:pPr>
              <a:defRPr/>
            </a:pPr>
            <a:endParaRPr lang="en-US" dirty="0"/>
          </a:p>
          <a:p>
            <a:pPr>
              <a:defRPr/>
            </a:pPr>
            <a:r>
              <a:rPr lang="en-US" dirty="0"/>
              <a:t>The first bullet is why I am here today presenting and plan for continued communications in these types of conferences and meetings. It is important for us to communicate and engage with our stakeholders throughout the life of this project. We established a project email box, </a:t>
            </a:r>
            <a:r>
              <a:rPr lang="en-US" dirty="0">
                <a:hlinkClick r:id="rId3"/>
              </a:rPr>
              <a:t>up@epa.gov</a:t>
            </a:r>
            <a:r>
              <a:rPr lang="en-US" dirty="0"/>
              <a:t> and setting up a website to ensure we are communicating progress. </a:t>
            </a:r>
          </a:p>
          <a:p>
            <a:pPr>
              <a:defRPr/>
            </a:pPr>
            <a:endParaRPr lang="en-US" dirty="0"/>
          </a:p>
          <a:p>
            <a:pPr>
              <a:defRPr/>
            </a:pPr>
            <a:r>
              <a:rPr lang="en-US" dirty="0"/>
              <a:t>The unified platform will follow the Agency’s digital strategy including adopting a cloud-based approach, API/microservices architecture, open-source software approach, and when practical, low code-no code solutions.</a:t>
            </a:r>
            <a:endParaRPr lang="en-US" dirty="0">
              <a:ea typeface="Calibri"/>
              <a:cs typeface="Calibri"/>
            </a:endParaRPr>
          </a:p>
          <a:p>
            <a:pPr>
              <a:defRPr/>
            </a:pPr>
            <a:endParaRPr lang="en-US" dirty="0"/>
          </a:p>
          <a:p>
            <a:pPr>
              <a:defRPr/>
            </a:pPr>
            <a:r>
              <a:rPr lang="en-US" dirty="0"/>
              <a:t>We will evaluate the Agency shared services, to figure out if they fit within the unified platform architecture and if not, we will find easier and more efficient methods for SLT, industry, and EPA users. </a:t>
            </a:r>
            <a:endParaRPr lang="en-US" dirty="0">
              <a:ea typeface="Calibri"/>
              <a:cs typeface="Calibri"/>
            </a:endParaRPr>
          </a:p>
          <a:p>
            <a:pPr>
              <a:defRPr/>
            </a:pPr>
            <a:endParaRPr lang="en-US" dirty="0"/>
          </a:p>
          <a:p>
            <a:pPr>
              <a:defRPr/>
            </a:pPr>
            <a:r>
              <a:rPr lang="en-US" dirty="0"/>
              <a:t>Ultimately, we will be phasing out our old systems in favor of the new Unified Platform.</a:t>
            </a:r>
            <a:endParaRPr lang="en-US" dirty="0">
              <a:ea typeface="Calibri"/>
              <a:cs typeface="Calibri"/>
            </a:endParaRPr>
          </a:p>
          <a:p>
            <a:pPr marR="0" lvl="0" algn="l" defTabSz="914400">
              <a:lnSpc>
                <a:spcPct val="100000"/>
              </a:lnSpc>
              <a:spcBef>
                <a:spcPct val="30000"/>
              </a:spcBef>
              <a:spcAft>
                <a:spcPct val="0"/>
              </a:spcAft>
              <a:buClrTx/>
              <a:buSzTx/>
              <a:tabLst/>
              <a:defRPr/>
            </a:pP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25</a:t>
            </a:fld>
            <a:endParaRPr lang="en-US" altLang="en-US"/>
          </a:p>
        </p:txBody>
      </p:sp>
    </p:spTree>
    <p:extLst>
      <p:ext uri="{BB962C8B-B14F-4D97-AF65-F5344CB8AC3E}">
        <p14:creationId xmlns:p14="http://schemas.microsoft.com/office/powerpoint/2010/main" val="1222375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buNone/>
              <a:tabLst/>
              <a:defRPr/>
            </a:pPr>
            <a:r>
              <a:rPr lang="en-US"/>
              <a:t>This graphic shows the flow of data throughout the lifecycle. </a:t>
            </a:r>
          </a:p>
          <a:p>
            <a:pPr>
              <a:defRPr/>
            </a:pPr>
            <a:endParaRPr lang="en-US" dirty="0"/>
          </a:p>
          <a:p>
            <a:pPr lvl="0" algn="l" defTabSz="914400">
              <a:lnSpc>
                <a:spcPct val="100000"/>
              </a:lnSpc>
              <a:tabLst/>
              <a:defRPr/>
            </a:pPr>
            <a:r>
              <a:rPr lang="en-US" dirty="0"/>
              <a:t>Data producers submit the various types of information based on associated program through a consolidated authentication method into a data hub. </a:t>
            </a:r>
            <a:endParaRPr lang="en-US" dirty="0">
              <a:ea typeface="Calibri" panose="020F0502020204030204"/>
              <a:cs typeface="Calibri" panose="020F0502020204030204"/>
            </a:endParaRPr>
          </a:p>
          <a:p>
            <a:pPr>
              <a:defRPr/>
            </a:pPr>
            <a:endParaRPr lang="en-US" dirty="0"/>
          </a:p>
          <a:p>
            <a:pPr lvl="0" algn="l" defTabSz="914400">
              <a:lnSpc>
                <a:spcPct val="100000"/>
              </a:lnSpc>
              <a:tabLst/>
              <a:defRPr/>
            </a:pPr>
            <a:r>
              <a:rPr lang="en-US" dirty="0"/>
              <a:t>The information then gets processed via our automated validations, then SLT and EPA users will have web-based applications to access the data and perform quality assurance and administrative tasks. </a:t>
            </a:r>
            <a:endParaRPr lang="en-US" dirty="0">
              <a:ea typeface="Calibri" panose="020F0502020204030204"/>
              <a:cs typeface="Calibri" panose="020F0502020204030204"/>
            </a:endParaRPr>
          </a:p>
          <a:p>
            <a:pPr>
              <a:defRPr/>
            </a:pPr>
            <a:endParaRPr lang="en-US" dirty="0"/>
          </a:p>
          <a:p>
            <a:pPr lvl="0" algn="l" defTabSz="914400">
              <a:lnSpc>
                <a:spcPct val="100000"/>
              </a:lnSpc>
              <a:tabLst/>
              <a:defRPr/>
            </a:pPr>
            <a:r>
              <a:rPr lang="en-US" dirty="0"/>
              <a:t>Once all the processing steps are complete, the data is stored and then API services feed data products to distribute the data in many different ways to our data consumers. </a:t>
            </a:r>
            <a:endParaRPr lang="en-US" dirty="0">
              <a:ea typeface="Calibri" panose="020F0502020204030204"/>
              <a:cs typeface="Calibri" panose="020F0502020204030204"/>
            </a:endParaRPr>
          </a:p>
          <a:p>
            <a:pPr>
              <a:defRPr/>
            </a:pPr>
            <a:endParaRPr lang="en-US" dirty="0"/>
          </a:p>
          <a:p>
            <a:pPr lvl="0" algn="l" defTabSz="914400">
              <a:lnSpc>
                <a:spcPct val="100000"/>
              </a:lnSpc>
              <a:tabLst/>
              <a:defRPr/>
            </a:pPr>
            <a:r>
              <a:rPr lang="en-US" dirty="0"/>
              <a:t>Again, this is a simplified view of the process.</a:t>
            </a:r>
            <a:endParaRPr lang="en-US" dirty="0">
              <a:ea typeface="Calibri"/>
              <a:cs typeface="Calibri"/>
            </a:endParaRPr>
          </a:p>
          <a:p>
            <a:pPr marL="0" marR="0" lvl="0" indent="0" algn="l" defTabSz="914400">
              <a:lnSpc>
                <a:spcPct val="100000"/>
              </a:lnSpc>
              <a:spcBef>
                <a:spcPct val="30000"/>
              </a:spcBef>
              <a:spcAft>
                <a:spcPct val="0"/>
              </a:spcAft>
              <a:buClrTx/>
              <a:buSzTx/>
              <a:buFont typeface="Arial" panose="020B0604020202020204" pitchFamily="34" charset="0"/>
              <a:buNone/>
              <a:tabLst/>
              <a:defRPr/>
            </a:pPr>
            <a:endParaRPr lang="en-US" dirty="0">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ea typeface="ＭＳ Ｐゴシック"/>
                <a:cs typeface="Arial"/>
              </a:rPr>
              <a:t>OLD: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ea typeface="ＭＳ Ｐゴシック"/>
                <a:cs typeface="Arial"/>
              </a:rPr>
              <a:t>Architecture guiding principals – open source, vendor agnostic, can put in any cloud with compute power and storage</a:t>
            </a:r>
          </a:p>
          <a:p>
            <a:endParaRPr lang="en-US"/>
          </a:p>
          <a:p>
            <a:r>
              <a:rPr lang="en-US" dirty="0">
                <a:latin typeface="Arial"/>
                <a:ea typeface="ＭＳ Ｐゴシック"/>
                <a:cs typeface="Arial"/>
              </a:rPr>
              <a:t>Ambient Data – </a:t>
            </a:r>
            <a:r>
              <a:rPr lang="en-US" dirty="0" err="1">
                <a:latin typeface="Arial"/>
                <a:ea typeface="ＭＳ Ｐゴシック"/>
                <a:cs typeface="Arial"/>
              </a:rPr>
              <a:t>AirNow</a:t>
            </a:r>
            <a:r>
              <a:rPr lang="en-US" dirty="0">
                <a:latin typeface="Arial"/>
                <a:ea typeface="ＭＳ Ｐゴシック"/>
                <a:cs typeface="Arial"/>
              </a:rPr>
              <a:t>, AQS</a:t>
            </a:r>
          </a:p>
          <a:p>
            <a:r>
              <a:rPr lang="en-US" dirty="0">
                <a:latin typeface="Arial"/>
                <a:ea typeface="ＭＳ Ｐゴシック"/>
                <a:cs typeface="Arial"/>
              </a:rPr>
              <a:t>Stack Tests, Emission Inventories, Emission Factors, Periodic Reports – CAERS, CEDRI, EIS, ERT, and </a:t>
            </a:r>
            <a:r>
              <a:rPr lang="en-US" dirty="0" err="1">
                <a:latin typeface="Arial"/>
                <a:ea typeface="ＭＳ Ｐゴシック"/>
                <a:cs typeface="Arial"/>
              </a:rPr>
              <a:t>WebFIRE</a:t>
            </a:r>
            <a:endParaRPr lang="en-US" dirty="0">
              <a:latin typeface="Arial"/>
              <a:ea typeface="ＭＳ Ｐゴシック"/>
              <a:cs typeface="Arial"/>
            </a:endParaRPr>
          </a:p>
          <a:p>
            <a:pPr marL="0" lvl="1">
              <a:lnSpc>
                <a:spcPct val="90000"/>
              </a:lnSpc>
              <a:spcBef>
                <a:spcPts val="0"/>
              </a:spcBef>
              <a:spcAft>
                <a:spcPts val="100"/>
              </a:spcAft>
            </a:pPr>
            <a:r>
              <a:rPr lang="en-US" dirty="0">
                <a:latin typeface="Arial"/>
                <a:ea typeface="ＭＳ Ｐゴシック"/>
                <a:cs typeface="Arial"/>
              </a:rPr>
              <a:t>SIPS, Exceptional Events, Title V Petitions = </a:t>
            </a:r>
            <a:r>
              <a:rPr lang="en-US" dirty="0" err="1">
                <a:latin typeface="Arial"/>
                <a:ea typeface="ＭＳ Ｐゴシック"/>
                <a:cs typeface="Arial"/>
              </a:rPr>
              <a:t>SPeCS</a:t>
            </a:r>
            <a:r>
              <a:rPr lang="en-US" dirty="0">
                <a:latin typeface="Arial"/>
                <a:ea typeface="ＭＳ Ｐゴシック"/>
                <a:cs typeface="Arial"/>
              </a:rPr>
              <a:t> for SIPS, </a:t>
            </a:r>
            <a:r>
              <a:rPr lang="en-US" dirty="0" err="1">
                <a:latin typeface="Arial"/>
                <a:ea typeface="ＭＳ Ｐゴシック"/>
                <a:cs typeface="Arial"/>
              </a:rPr>
              <a:t>SPeCS</a:t>
            </a:r>
            <a:r>
              <a:rPr lang="en-US" dirty="0">
                <a:latin typeface="Arial"/>
                <a:ea typeface="ＭＳ Ｐゴシック"/>
                <a:cs typeface="Arial"/>
              </a:rPr>
              <a:t> for EE, POTVP </a:t>
            </a:r>
          </a:p>
          <a:p>
            <a:endParaRPr lang="en-US">
              <a:cs typeface="Arial"/>
            </a:endParaRPr>
          </a:p>
          <a:p>
            <a:r>
              <a:rPr lang="en-US" dirty="0">
                <a:latin typeface="Arial"/>
                <a:ea typeface="ＭＳ Ｐゴシック"/>
                <a:cs typeface="Arial"/>
              </a:rPr>
              <a:t>Note for Kristin – I removed applicability determinations from the diagram as I am not certain if this will be included or not. I updated the names of the INCLUDED systems on slide 4. </a:t>
            </a:r>
          </a:p>
          <a:p>
            <a:endParaRPr lang="en-US">
              <a:latin typeface="Arial"/>
              <a:ea typeface="ＭＳ Ｐゴシック"/>
              <a:cs typeface="Arial"/>
            </a:endParaRPr>
          </a:p>
          <a:p>
            <a:r>
              <a:rPr lang="en-US" dirty="0">
                <a:latin typeface="Arial"/>
                <a:ea typeface="ＭＳ Ｐゴシック"/>
                <a:cs typeface="Arial"/>
              </a:rPr>
              <a:t>Emphasis on API data distribution </a:t>
            </a:r>
            <a:endParaRPr lang="en-US" dirty="0">
              <a:cs typeface="Arial"/>
            </a:endParaRPr>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26</a:t>
            </a:fld>
            <a:endParaRPr lang="en-US" altLang="en-US"/>
          </a:p>
        </p:txBody>
      </p:sp>
    </p:spTree>
    <p:extLst>
      <p:ext uri="{BB962C8B-B14F-4D97-AF65-F5344CB8AC3E}">
        <p14:creationId xmlns:p14="http://schemas.microsoft.com/office/powerpoint/2010/main" val="150767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illustrates what systems are in scope of the Unified Platform Project. As mentioned earlier, OAQPS began with several large information collection systems, which include the Air Quality System and </a:t>
            </a:r>
            <a:r>
              <a:rPr lang="en-US" dirty="0" err="1"/>
              <a:t>AirNow</a:t>
            </a:r>
            <a:r>
              <a:rPr lang="en-US" dirty="0"/>
              <a:t>, both falling under the Ambient category and we also have the Emissions Inventory system which is under the emissions business line.  Since then, we now have these other systems/applications which reside in other divisions. OAQPS does manage many other web applications, tools, and models, but those will not be included in this project. We will be cognizant to see how this platform can support these other assets in a future phase.</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B0B491-E497-4DFA-80C5-E7D71969C2ED}" type="slidenum">
              <a:rPr lang="en-US" smtClean="0"/>
              <a:t>27</a:t>
            </a:fld>
            <a:endParaRPr lang="en-US"/>
          </a:p>
        </p:txBody>
      </p:sp>
    </p:spTree>
    <p:extLst>
      <p:ext uri="{BB962C8B-B14F-4D97-AF65-F5344CB8AC3E}">
        <p14:creationId xmlns:p14="http://schemas.microsoft.com/office/powerpoint/2010/main" val="348733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now, we are in the discover and design phase for the rest of 2024 an early 2025. </a:t>
            </a:r>
          </a:p>
          <a:p>
            <a:endParaRPr lang="en-US" dirty="0"/>
          </a:p>
          <a:p>
            <a:r>
              <a:rPr lang="en-US" dirty="0"/>
              <a:t>Our goal is to start building in 2025 and we are prioritizing Ambient process first. </a:t>
            </a:r>
          </a:p>
          <a:p>
            <a:endParaRPr lang="en-US" dirty="0"/>
          </a:p>
          <a:p>
            <a:r>
              <a:rPr lang="en-US" dirty="0"/>
              <a:t>We plan to engage the SLT community, industry partners, and other stakeholders throughout the life of the project. </a:t>
            </a:r>
            <a:endParaRPr lang="en-US" dirty="0">
              <a:ea typeface="Calibri" panose="020F0502020204030204"/>
              <a:cs typeface="Calibri" panose="020F0502020204030204"/>
            </a:endParaRPr>
          </a:p>
          <a:p>
            <a:endParaRPr lang="en-US" dirty="0"/>
          </a:p>
          <a:p>
            <a:r>
              <a:rPr lang="en-US"/>
              <a:t>2024/early 2025 we are gathering inputs, designing the overall unified platform. </a:t>
            </a:r>
          </a:p>
          <a:p>
            <a:r>
              <a:rPr lang="en-US" dirty="0"/>
              <a:t> </a:t>
            </a:r>
            <a:endParaRPr lang="en-US" dirty="0">
              <a:ea typeface="Calibri"/>
              <a:cs typeface="Calibri"/>
            </a:endParaRPr>
          </a:p>
          <a:p>
            <a:r>
              <a:rPr lang="en-US" dirty="0"/>
              <a:t>During 2025, we build the unified system in iterations called sprints in which we will be looking to SLTs, industry partners for feedback and to perform user testing. </a:t>
            </a:r>
            <a:endParaRPr lang="en-US" dirty="0">
              <a:ea typeface="Calibri"/>
              <a:cs typeface="Calibri"/>
            </a:endParaRPr>
          </a:p>
          <a:p>
            <a:endParaRPr lang="en-US" dirty="0"/>
          </a:p>
          <a:p>
            <a:r>
              <a:rPr lang="en-US" dirty="0"/>
              <a:t>Again, depending on program and data flow will dictate who we will need to engage with us, as industry is also a “data producer.”</a:t>
            </a:r>
            <a:endParaRPr lang="en-US" dirty="0">
              <a:ea typeface="Calibri"/>
              <a:cs typeface="Calibri"/>
            </a:endParaRPr>
          </a:p>
          <a:p>
            <a:endParaRPr lang="en-US" dirty="0">
              <a:latin typeface="Calibri"/>
              <a:ea typeface="Calibri"/>
              <a:cs typeface="Calibri"/>
            </a:endParaRPr>
          </a:p>
          <a:p>
            <a:endParaRPr lang="en-US" dirty="0">
              <a:ea typeface="Calibri"/>
              <a:cs typeface="Calibri"/>
            </a:endParaRPr>
          </a:p>
          <a:p>
            <a:endParaRPr lang="en-US" dirty="0"/>
          </a:p>
          <a:p>
            <a:r>
              <a:rPr lang="en-US" dirty="0"/>
              <a:t>OLD:</a:t>
            </a:r>
            <a:endParaRPr lang="en-US" dirty="0">
              <a:ea typeface="Calibri"/>
              <a:cs typeface="Calibri"/>
            </a:endParaRPr>
          </a:p>
          <a:p>
            <a:r>
              <a:rPr lang="en-US" dirty="0"/>
              <a:t>Phased-In approach, leaders in state and local agencies as early adopters</a:t>
            </a:r>
            <a:endParaRPr lang="en-US" dirty="0">
              <a:ea typeface="Calibri"/>
              <a:cs typeface="Calibri"/>
            </a:endParaRPr>
          </a:p>
          <a:p>
            <a:r>
              <a:rPr lang="en-US" dirty="0"/>
              <a:t>Work with air data management companies on future changes</a:t>
            </a:r>
            <a:endParaRPr lang="en-US" dirty="0">
              <a:ea typeface="Calibri"/>
              <a:cs typeface="Calibri"/>
            </a:endParaRPr>
          </a:p>
          <a:p>
            <a:r>
              <a:rPr lang="en-US" dirty="0"/>
              <a:t>Starting with Ambient before Emissions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28</a:t>
            </a:fld>
            <a:endParaRPr lang="en-US" altLang="en-US"/>
          </a:p>
        </p:txBody>
      </p:sp>
    </p:spTree>
    <p:extLst>
      <p:ext uri="{BB962C8B-B14F-4D97-AF65-F5344CB8AC3E}">
        <p14:creationId xmlns:p14="http://schemas.microsoft.com/office/powerpoint/2010/main" val="341092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defRPr/>
            </a:pPr>
            <a:r>
              <a:rPr lang="en-US" sz="1800" dirty="0"/>
              <a:t>Here we are illustrating the schedule for the top left box in the previous slide where we are showing specific assessments, discovery and design, data inventory tasks, along with other Office of mission support requirements we will need to meet.  The project will be moving quickly and we will look for responsive stakeholder engagement.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29</a:t>
            </a:fld>
            <a:endParaRPr lang="en-US" altLang="en-US"/>
          </a:p>
        </p:txBody>
      </p:sp>
    </p:spTree>
    <p:extLst>
      <p:ext uri="{BB962C8B-B14F-4D97-AF65-F5344CB8AC3E}">
        <p14:creationId xmlns:p14="http://schemas.microsoft.com/office/powerpoint/2010/main" val="262945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rPr>
              <a:t>Throughout the life of the Unified Platform project, we follow a four-step process; Discovery, Design, Build and Implement as you see across the top of this slide. We are currently in the discovery phase where our focus is evaluating all the data and system functionality that OAQPS systems have today. </a:t>
            </a:r>
            <a:endParaRPr lang="en-US"/>
          </a:p>
          <a:p>
            <a:endParaRPr lang="en-US" kern="100" dirty="0"/>
          </a:p>
          <a:p>
            <a:r>
              <a:rPr lang="en-US" kern="100" dirty="0"/>
              <a:t>Our </a:t>
            </a:r>
            <a:r>
              <a:rPr lang="en-US" kern="100" dirty="0">
                <a:effectLst/>
              </a:rPr>
              <a:t>goal is to remove redundancies, streamline business processes and reimagine OAQPS’ IT application portfolio for years to come. During the design phase, we leverage user experience experts to design fresh, easy to use user interfaces. </a:t>
            </a:r>
            <a:endParaRPr lang="en-US" dirty="0">
              <a:ea typeface="Calibri"/>
              <a:cs typeface="Calibri"/>
            </a:endParaRPr>
          </a:p>
          <a:p>
            <a:endParaRPr lang="en-US" kern="100" dirty="0"/>
          </a:p>
          <a:p>
            <a:r>
              <a:rPr lang="en-US" kern="100" dirty="0">
                <a:effectLst/>
              </a:rPr>
              <a:t>Once we have established our baseline scope, we have defined requirements and designs ready, we begin building the unified platform using an iterative and agile software development approach in which we demo our progress early and often and will be looking for feedback and inputs. </a:t>
            </a:r>
            <a:endParaRPr lang="en-US">
              <a:ea typeface="Calibri"/>
              <a:cs typeface="Calibri"/>
            </a:endParaRPr>
          </a:p>
          <a:p>
            <a:endParaRPr lang="en-US" kern="100" dirty="0"/>
          </a:p>
          <a:p>
            <a:pPr>
              <a:spcBef>
                <a:spcPts val="0"/>
              </a:spcBef>
            </a:pPr>
            <a:r>
              <a:rPr lang="en-US" kern="100" dirty="0">
                <a:effectLst/>
              </a:rPr>
              <a:t>Lastly, we train our users and rollout the new Unified Platform. </a:t>
            </a:r>
            <a:endParaRPr lang="en-US">
              <a:ea typeface="Calibri"/>
              <a:cs typeface="Calibri"/>
            </a:endParaRPr>
          </a:p>
          <a:p>
            <a:pPr>
              <a:lnSpc>
                <a:spcPct val="107000"/>
              </a:lnSpc>
              <a:spcAft>
                <a:spcPts val="800"/>
              </a:spcAft>
              <a:defRPr/>
            </a:pPr>
            <a:endParaRPr lang="en-US" sz="1800" kern="100"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30</a:t>
            </a:fld>
            <a:endParaRPr lang="en-US" altLang="en-US"/>
          </a:p>
        </p:txBody>
      </p:sp>
    </p:spTree>
    <p:extLst>
      <p:ext uri="{BB962C8B-B14F-4D97-AF65-F5344CB8AC3E}">
        <p14:creationId xmlns:p14="http://schemas.microsoft.com/office/powerpoint/2010/main" val="2564095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Calibri"/>
                <a:ea typeface="Calibri"/>
                <a:cs typeface="Calibri"/>
              </a:rPr>
              <a:t>Diving a little bit deeper into the Discovery Phase, we have broken out the work into four workstreams; Data Inventory, Data Ingest, Business Process Mapping and System Feature Inventory. The benefits of these workstreams are early identification of duplication, a well-informed data architecture, a strong technical foundation and clearly defined scope for the Unified Platform </a:t>
            </a:r>
            <a:r>
              <a:rPr lang="en-US" sz="1800" kern="100" dirty="0">
                <a:latin typeface="Calibri"/>
                <a:ea typeface="Calibri"/>
                <a:cs typeface="Calibri"/>
              </a:rPr>
              <a:t>MVPs</a:t>
            </a:r>
            <a:r>
              <a:rPr lang="en-US" sz="1800" kern="100" dirty="0">
                <a:effectLst/>
                <a:latin typeface="Calibri"/>
                <a:ea typeface="Calibri"/>
                <a:cs typeface="Calibri"/>
              </a:rPr>
              <a:t> or Minimal Viable </a:t>
            </a:r>
            <a:r>
              <a:rPr lang="en-US" sz="1800" kern="100" dirty="0">
                <a:latin typeface="Calibri"/>
                <a:ea typeface="Calibri"/>
                <a:cs typeface="Calibri"/>
              </a:rPr>
              <a:t>Products</a:t>
            </a:r>
            <a:r>
              <a:rPr lang="en-US" sz="1800" kern="100" dirty="0">
                <a:effectLst/>
                <a:latin typeface="Calibri"/>
                <a:ea typeface="Calibri"/>
                <a:cs typeface="Calibri"/>
              </a:rPr>
              <a:t>. </a:t>
            </a:r>
          </a:p>
          <a:p>
            <a:endParaRPr lang="en-US"/>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31</a:t>
            </a:fld>
            <a:endParaRPr lang="en-US" altLang="en-US"/>
          </a:p>
        </p:txBody>
      </p:sp>
    </p:spTree>
    <p:extLst>
      <p:ext uri="{BB962C8B-B14F-4D97-AF65-F5344CB8AC3E}">
        <p14:creationId xmlns:p14="http://schemas.microsoft.com/office/powerpoint/2010/main" val="420712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"Garbage In = Garbage Out": We must start with a comprehensive data inventory to ensure data quality and integrity, covering where the data comes from, ownership, usage, format, and relationships across systems.</a:t>
            </a:r>
          </a:p>
          <a:p>
            <a:endParaRPr lang="en-US" dirty="0"/>
          </a:p>
          <a:p>
            <a:r>
              <a:rPr lang="en-US" dirty="0"/>
              <a:t>Data governance is key to the success of the project, providing a strong foundation that drives privacy, security, compliance, and ensures flexibility for future data standards. </a:t>
            </a:r>
            <a:endParaRPr lang="en-US" dirty="0">
              <a:ea typeface="Calibri" panose="020F0502020204030204"/>
              <a:cs typeface="Calibri" panose="020F0502020204030204"/>
            </a:endParaRPr>
          </a:p>
          <a:p>
            <a:endParaRPr lang="en-US" dirty="0"/>
          </a:p>
          <a:p>
            <a:r>
              <a:rPr lang="en-US" dirty="0"/>
              <a:t>Our technical team builds expertise from the ground up, starting with raw data to create adaptable, long-lasting data standards.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B0B491-E497-4DFA-80C5-E7D71969C2ED}" type="slidenum">
              <a:rPr lang="en-US" smtClean="0"/>
              <a:t>32</a:t>
            </a:fld>
            <a:endParaRPr lang="en-US"/>
          </a:p>
        </p:txBody>
      </p:sp>
    </p:spTree>
    <p:extLst>
      <p:ext uri="{BB962C8B-B14F-4D97-AF65-F5344CB8AC3E}">
        <p14:creationId xmlns:p14="http://schemas.microsoft.com/office/powerpoint/2010/main" val="29296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architecture guiding principle we are vendor agnostic and will be developing so we can put in any cloud with compute power and storage.</a:t>
            </a:r>
          </a:p>
        </p:txBody>
      </p:sp>
      <p:sp>
        <p:nvSpPr>
          <p:cNvPr id="4" name="Slide Number Placeholder 3"/>
          <p:cNvSpPr>
            <a:spLocks noGrp="1"/>
          </p:cNvSpPr>
          <p:nvPr>
            <p:ph type="sldNum" sz="quarter" idx="5"/>
          </p:nvPr>
        </p:nvSpPr>
        <p:spPr/>
        <p:txBody>
          <a:bodyPr/>
          <a:lstStyle/>
          <a:p>
            <a:fld id="{91B0B491-E497-4DFA-80C5-E7D71969C2ED}" type="slidenum">
              <a:rPr lang="en-US" smtClean="0"/>
              <a:t>33</a:t>
            </a:fld>
            <a:endParaRPr lang="en-US"/>
          </a:p>
        </p:txBody>
      </p:sp>
    </p:spTree>
    <p:extLst>
      <p:ext uri="{BB962C8B-B14F-4D97-AF65-F5344CB8AC3E}">
        <p14:creationId xmlns:p14="http://schemas.microsoft.com/office/powerpoint/2010/main" val="365766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overall IT Strategy, OAQPS </a:t>
            </a:r>
            <a:r>
              <a:rPr lang="en-US"/>
              <a:t>has a “</a:t>
            </a:r>
            <a:r>
              <a:rPr lang="en-US" dirty="0"/>
              <a:t>working” communications and engagement plan that lays out how we plan to communicate and engage with each stakeholder type. The process we plan to follow is leverage internal OAQPS knowledge base to develop inventory, design features, etc. before reaching out to our external partners.  We need to make sure we are aligned internally, before we go to our external partners. This entail will reduce the level of effort required and the burden on our partners.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34</a:t>
            </a:fld>
            <a:endParaRPr lang="en-US" altLang="en-US"/>
          </a:p>
        </p:txBody>
      </p:sp>
    </p:spTree>
    <p:extLst>
      <p:ext uri="{BB962C8B-B14F-4D97-AF65-F5344CB8AC3E}">
        <p14:creationId xmlns:p14="http://schemas.microsoft.com/office/powerpoint/2010/main" val="84084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929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2988F-74CA-4597-B991-E24A1EB1C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057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Starting on the left with “Data Inventory”, we plan to catalogue every piece of data that OAQPS systems collect today. We will be asking questions such as “Where is the data coming from”, “Who owns the data”, “How often is the data submitted” …and we will also be looking for stakeholder inputs on known data duplication, what data is no longer needed and/or what data needs to be added for the future.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Moving to “Ingest Prototyping”, we have stood up a cloud-based sandbox environment where our technical team is already building out the foundational architecture and will soon start prototyping raw data ingest and data storage options.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Next is the “System Feature Inventory” where we meet with our OAQPS system managers and stakeholders to capture a functional inventory of what each of the OAQPS existing systems does today. We then work with you all as the stakeholders to rationalize and understand what is needed for the future.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And lastly, all the way to the right we have “Business Process Mapping” where we learn and document how users interact with the systems and how the data flows through the systems. </a:t>
            </a:r>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37</a:t>
            </a:fld>
            <a:endParaRPr lang="en-US" altLang="en-US"/>
          </a:p>
        </p:txBody>
      </p:sp>
    </p:spTree>
    <p:extLst>
      <p:ext uri="{BB962C8B-B14F-4D97-AF65-F5344CB8AC3E}">
        <p14:creationId xmlns:p14="http://schemas.microsoft.com/office/powerpoint/2010/main" val="143255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Calibri" panose="020F0502020204030204" pitchFamily="34" charset="0"/>
              </a:rPr>
              <a:t>These are the key questions we face at the national, state, and local level as we aim to achieve the goals of the CWA to protect, restore and maintain the chemical, physical, and biological integrity of the nation’s waters and to ensure they support healthy biological communities and recreation, including swimming and eating fish.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Calibri" panose="020F0502020204030204" pitchFamily="34" charset="0"/>
              </a:rPr>
              <a:t>OWOW provides tools and resources to help advance CWA implementation toward achieving these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Calibri" panose="020F0502020204030204" pitchFamily="34" charset="0"/>
              </a:rPr>
              <a:t>And it starts with partnerships, working with you and your program managers and staff. Working with other Federal agencies and place-based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47FA66D1-3C5B-427D-BE0C-C48B8BFBC7E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4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Calibri" panose="020F0502020204030204" pitchFamily="34" charset="0"/>
              </a:rPr>
              <a:t>Together, a variety of data resources and tools – including WQP/WQX, ATTAINS, CST, TADA, and HMW, and others – support the CWA. They have dramatically improved workflows, freeing personnel previously involved in data aggregation, compiling, and other preprocessing, to focus on </a:t>
            </a:r>
            <a:r>
              <a:rPr lang="en-US" sz="1200">
                <a:effectLst/>
                <a:latin typeface="Calibri" panose="020F0502020204030204" pitchFamily="34" charset="0"/>
                <a:ea typeface="Times New Roman" panose="02020603050405020304" pitchFamily="18" charset="0"/>
                <a:cs typeface="Calibri" panose="020F0502020204030204" pitchFamily="34" charset="0"/>
              </a:rPr>
              <a:t>other tasks such as </a:t>
            </a:r>
            <a:r>
              <a:rPr lang="en-US" sz="1200">
                <a:effectLst/>
                <a:latin typeface="Calibri" panose="020F0502020204030204" pitchFamily="34" charset="0"/>
                <a:ea typeface="Calibri" panose="020F0502020204030204" pitchFamily="34" charset="0"/>
                <a:cs typeface="Calibri" panose="020F0502020204030204" pitchFamily="34" charset="0"/>
              </a:rPr>
              <a:t>data analysis and policy implementation. The information served by these systems and tools is used to make Clean Water Act decisions. By working together, across EPA, states, territories, tribal nations, and by following IoW principals for data sharing and exchange, this vision is slowly becoming a reality.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E58B3-D8D1-44FF-91E8-392AF17A2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42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development purposes, we think of these as separate modules.</a:t>
            </a:r>
          </a:p>
          <a:p>
            <a:endParaRPr lang="en-US" dirty="0"/>
          </a:p>
          <a:p>
            <a:r>
              <a:rPr lang="en-US" dirty="0"/>
              <a:t>Module 1 – Discover, wrangle, and QC. This has represented the majority of the work so far in both package and Shiny app development.</a:t>
            </a:r>
          </a:p>
          <a:p>
            <a:endParaRPr lang="en-US" dirty="0"/>
          </a:p>
          <a:p>
            <a:r>
              <a:rPr lang="en-US" dirty="0"/>
              <a:t>Module 2 – Geospatial components. We have recently begun work on this module. Collaborators from the Ross Syndicate Lab at Colorado State University have begun developing TADA functions which leverage ATTAINS geospatial web services and will help TADA users assign Monitoring Locations to Assessment Units. Stay tuned for updates on presentations from Ross Syndicate staff on these new functions at one or more TADA Working Group meetings this summer. </a:t>
            </a:r>
          </a:p>
          <a:p>
            <a:endParaRPr lang="en-US" dirty="0"/>
          </a:p>
          <a:p>
            <a:r>
              <a:rPr lang="en-US" dirty="0"/>
              <a:t>Modules 3+4 – We are the planning and requirements phase for these modules. Our goal for these modules is to create an editable Excel template that users can fill out with information from their numeric criteria and assessment methods assist in making impairment decisions from numeric water quality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still some challenges to be overcome including: formatting water quality standard information as the criteria search tool does not include narrative standards, duration and frequency or methodologies. System crosswalk development and maintenance is also needed to properly associate parameters, designated, uses, etc. between the different systems and tools involved.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5B1E9-6CE0-4302-82E7-A30FA8F16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352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2988F-74CA-4597-B991-E24A1EB1C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53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Thank you, Chet and Shelly.  I wish we were where OW is now. As Chet mentions, my name is Ketan Patel. I am an IT project manager in the Office of Air Quality Planning and Standards.</a:t>
            </a:r>
          </a:p>
          <a:p>
            <a:endParaRPr lang="en-US" dirty="0"/>
          </a:p>
          <a:p>
            <a:r>
              <a:rPr lang="en-US" dirty="0"/>
              <a:t>As you have heard from Shelly, now on the backend of the office of water’s data modernization effort and from Chet on how successful air quality management relies on high-quality data from various sources, and while moving towards a centralized IT solution can improve development and efficiency, maintaining strong communication between IT and our programs is essential to ensure both technical and programmatic needs are met. </a:t>
            </a:r>
            <a:endParaRPr lang="en-US" dirty="0">
              <a:ea typeface="Calibri" panose="020F0502020204030204"/>
              <a:cs typeface="Calibri" panose="020F0502020204030204"/>
            </a:endParaRPr>
          </a:p>
          <a:p>
            <a:endParaRPr lang="en-US" dirty="0"/>
          </a:p>
          <a:p>
            <a:r>
              <a:rPr lang="en-US" dirty="0"/>
              <a:t>So today, keeping that in mind, I will provide a high-level overview of the OAQPS’ Unified Platform project, as we are in the start of this effort.  This will include going over the current state (which Chet hinted at); benefits; what is the Unified Platform; the schedule; the approach we are taking; hosting; and stakeholder communications and engagement (which is critical). Lastly, I will focus on the steps we are taking with data modernization/data discovery which is part of our first phase.</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t>I can take questions at the end. I will be around today and early tomorrow if you want to catch me between sessions.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B0B491-E497-4DFA-80C5-E7D71969C2ED}" type="slidenum">
              <a:rPr lang="en-US" smtClean="0"/>
              <a:t>22</a:t>
            </a:fld>
            <a:endParaRPr lang="en-US"/>
          </a:p>
        </p:txBody>
      </p:sp>
    </p:spTree>
    <p:extLst>
      <p:ext uri="{BB962C8B-B14F-4D97-AF65-F5344CB8AC3E}">
        <p14:creationId xmlns:p14="http://schemas.microsoft.com/office/powerpoint/2010/main" val="350078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Let me provide some background. OAQPS started with several information collection systems managed in one division covering our ambient air quality and emissions; but over time, has developed systems across the office to support our other programmatic needs. This has resulted in:</a:t>
            </a:r>
          </a:p>
          <a:p>
            <a:pPr>
              <a:defRPr/>
            </a:pPr>
            <a:endParaRPr lang="en-US" dirty="0"/>
          </a:p>
          <a:p>
            <a:pPr marL="285750" indent="-285750">
              <a:buFont typeface="Arial"/>
              <a:buChar char="•"/>
              <a:defRPr/>
            </a:pPr>
            <a:r>
              <a:rPr lang="en-US" dirty="0"/>
              <a:t>Many systems in various stages of the life cycle (oldest being, over 30 years old),</a:t>
            </a:r>
            <a:endParaRPr lang="en-US" dirty="0">
              <a:ea typeface="Calibri" panose="020F0502020204030204"/>
              <a:cs typeface="Calibri" panose="020F0502020204030204"/>
            </a:endParaRPr>
          </a:p>
          <a:p>
            <a:pPr marL="285750" indent="-285750">
              <a:buFont typeface="Arial"/>
              <a:buChar char="•"/>
              <a:defRPr/>
            </a:pPr>
            <a:r>
              <a:rPr lang="en-US" dirty="0"/>
              <a:t>Opportunities of overlap in information collection, business processes, shared services, and system features.</a:t>
            </a:r>
            <a:endParaRPr lang="en-US" dirty="0">
              <a:ea typeface="Calibri" panose="020F0502020204030204"/>
              <a:cs typeface="Calibri" panose="020F0502020204030204"/>
            </a:endParaRPr>
          </a:p>
          <a:p>
            <a:pPr marL="285750" indent="-285750">
              <a:buFont typeface="Arial"/>
              <a:buChar char="•"/>
              <a:defRPr/>
            </a:pPr>
            <a:r>
              <a:rPr lang="en-US" dirty="0"/>
              <a:t>Not to mention the overlap in stakeholders using the systems.   </a:t>
            </a:r>
            <a:endParaRPr lang="en-US" dirty="0">
              <a:ea typeface="Calibri" panose="020F0502020204030204"/>
              <a:cs typeface="Calibri" panose="020F0502020204030204"/>
            </a:endParaRPr>
          </a:p>
          <a:p>
            <a:pPr>
              <a:defRPr/>
            </a:pPr>
            <a:endParaRPr lang="en-US" dirty="0">
              <a:ea typeface="Calibri" panose="020F0502020204030204"/>
              <a:cs typeface="Calibri" panose="020F0502020204030204"/>
            </a:endParaRPr>
          </a:p>
          <a:p>
            <a:pPr>
              <a:defRPr/>
            </a:pPr>
            <a:r>
              <a:rPr lang="en-US" dirty="0"/>
              <a:t>The older the system, the more difficult to use and the ability for our consumers to find, access and connect the information has become more cumbersome. </a:t>
            </a:r>
            <a:endParaRPr lang="en-US" dirty="0">
              <a:ea typeface="Calibri"/>
              <a:cs typeface="Calibri"/>
            </a:endParaRPr>
          </a:p>
          <a:p>
            <a:pPr>
              <a:defRPr/>
            </a:pPr>
            <a:endParaRPr lang="en-US" dirty="0"/>
          </a:p>
          <a:p>
            <a:pPr>
              <a:defRPr/>
            </a:pPr>
            <a:r>
              <a:rPr lang="en-US" dirty="0"/>
              <a:t>There is also a cost to operate, maintain, and enhance all of these systems which becomes not sustainable. </a:t>
            </a:r>
            <a:endParaRPr lang="en-US" dirty="0">
              <a:ea typeface="Calibri" panose="020F0502020204030204"/>
              <a:cs typeface="Calibri" panose="020F0502020204030204"/>
            </a:endParaRPr>
          </a:p>
          <a:p>
            <a:pPr>
              <a:defRPr/>
            </a:pPr>
            <a:endParaRPr lang="en-US" dirty="0"/>
          </a:p>
          <a:p>
            <a:pPr>
              <a:defRPr/>
            </a:pPr>
            <a:r>
              <a:rPr lang="en-US" dirty="0"/>
              <a:t>As a solution, OAQPS is moving all of these information collection systems to an IT centric division, the Outreach and Information division (OID); while the programs will still be managed by the divisions the systems came from. For example, for the compliance and emissions data reporting interface (CEDRI), the program will still be managed in the Sector Policies and Programs Division, but the IT will be managed in OID. </a:t>
            </a:r>
            <a:endParaRPr lang="en-US" dirty="0">
              <a:ea typeface="Calibri" panose="020F0502020204030204"/>
              <a:cs typeface="Calibri" panose="020F0502020204030204"/>
            </a:endParaRPr>
          </a:p>
          <a:p>
            <a:pPr marR="0" lvl="0" algn="l" defTabSz="914400">
              <a:lnSpc>
                <a:spcPct val="100000"/>
              </a:lnSpc>
              <a:spcBef>
                <a:spcPct val="30000"/>
              </a:spcBef>
              <a:spcAft>
                <a:spcPct val="0"/>
              </a:spcAft>
              <a:buClrTx/>
              <a:buSzTx/>
              <a:tabLst/>
              <a:defRPr/>
            </a:pPr>
            <a:endParaRPr lang="en-US" sz="1200" dirty="0">
              <a:ea typeface="Calibri" panose="020F0502020204030204"/>
              <a:cs typeface="Calibri" panose="020F0502020204030204"/>
            </a:endParaRPr>
          </a:p>
          <a:p>
            <a:pPr eaLnBrk="0" fontAlgn="base" hangingPunct="0">
              <a:spcBef>
                <a:spcPct val="30000"/>
              </a:spcBef>
              <a:spcAft>
                <a:spcPct val="0"/>
              </a:spcAft>
              <a:defRPr/>
            </a:pPr>
            <a:r>
              <a:rPr lang="en-US" dirty="0">
                <a:ea typeface="Calibri" panose="020F0502020204030204"/>
                <a:cs typeface="Calibri" panose="020F0502020204030204"/>
              </a:rPr>
              <a:t>Old Notes:</a:t>
            </a:r>
          </a:p>
          <a:p>
            <a:pPr marL="171450" indent="-171450">
              <a:spcBef>
                <a:spcPct val="30000"/>
              </a:spcBef>
              <a:spcAft>
                <a:spcPct val="0"/>
              </a:spcAft>
              <a:buFont typeface="Arial" panose="020B0604020202020204" pitchFamily="34" charset="0"/>
              <a:buChar char="•"/>
              <a:defRPr/>
            </a:pPr>
            <a:endParaRPr lang="en-US" dirty="0"/>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sz="1200" dirty="0"/>
              <a:t>OAQPS is managing many information collection systems that ends up being not sustainable to operate, maintain, and enhance.</a:t>
            </a:r>
            <a:endParaRPr lang="en-US" sz="1200" dirty="0">
              <a:ea typeface="Calibri"/>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Our existing OAQPS systems have a lot of overlaps; </a:t>
            </a:r>
            <a:r>
              <a:rPr lang="en-US" sz="1200" dirty="0" err="1"/>
              <a:t>AirNow</a:t>
            </a:r>
            <a:r>
              <a:rPr lang="en-US" sz="1200" dirty="0"/>
              <a:t> and AQS are collecting approximately 80% of the same data. </a:t>
            </a:r>
            <a:endParaRPr lang="en-US" sz="1200" dirty="0">
              <a:ea typeface="Calibri"/>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We have systems that are various stages of the life cycle including systems that over 20 + years old. </a:t>
            </a:r>
            <a:endParaRPr lang="en-US" sz="1200" dirty="0">
              <a:ea typeface="Calibri"/>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We know our tools are antiquated, difficult to use and cumbersome.  </a:t>
            </a:r>
            <a:endParaRPr lang="en-US" sz="1200" dirty="0">
              <a:ea typeface="Calibri"/>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And for our consumers of air data, it is hard to find, access, and connect the data that we have made available to the public. </a:t>
            </a:r>
            <a:endParaRPr lang="en-US" sz="1200" dirty="0">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p>
          <a:p>
            <a:pPr>
              <a:spcBef>
                <a:spcPct val="30000"/>
              </a:spcBef>
              <a:spcAft>
                <a:spcPct val="0"/>
              </a:spcAft>
              <a:defRPr/>
            </a:pPr>
            <a:r>
              <a:rPr lang="en-US" dirty="0"/>
              <a:t>There is overlap by intention because one feeds the other as intended which will make combining the two </a:t>
            </a:r>
            <a:r>
              <a:rPr lang="en-US" u="sng" dirty="0"/>
              <a:t>functions</a:t>
            </a:r>
            <a:r>
              <a:rPr lang="en-US" dirty="0"/>
              <a:t> of the system easier.</a:t>
            </a:r>
            <a:endParaRPr lang="en-US" dirty="0">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indent="0">
              <a:buFontTx/>
              <a:buNone/>
            </a:pPr>
            <a:r>
              <a:rPr lang="en-US" dirty="0"/>
              <a:t>OLD Notes:</a:t>
            </a:r>
            <a:endParaRPr lang="en-US" dirty="0">
              <a:ea typeface="Calibri"/>
              <a:cs typeface="Calibri"/>
            </a:endParaRPr>
          </a:p>
          <a:p>
            <a:pPr marL="171450" indent="-171450">
              <a:buFontTx/>
              <a:buChar char="-"/>
            </a:pPr>
            <a:r>
              <a:rPr lang="en-US" dirty="0"/>
              <a:t>And many more….</a:t>
            </a:r>
            <a:endParaRPr lang="en-US" dirty="0">
              <a:ea typeface="Calibri"/>
              <a:cs typeface="Calibri"/>
            </a:endParaRPr>
          </a:p>
          <a:p>
            <a:pPr marL="171450" indent="-171450">
              <a:buFontTx/>
              <a:buChar char="-"/>
            </a:pPr>
            <a:r>
              <a:rPr lang="en-US" dirty="0"/>
              <a:t>Hard to sustain so many IT systems</a:t>
            </a:r>
            <a:endParaRPr lang="en-US" dirty="0">
              <a:ea typeface="Calibri"/>
              <a:cs typeface="Calibri"/>
            </a:endParaRPr>
          </a:p>
          <a:p>
            <a:pPr marL="171450" indent="-171450">
              <a:buFontTx/>
              <a:buChar char="-"/>
            </a:pPr>
            <a:r>
              <a:rPr lang="en-US" dirty="0"/>
              <a:t>Rationalize paper pain points </a:t>
            </a:r>
            <a:endParaRPr lang="en-US" dirty="0">
              <a:ea typeface="Calibri"/>
              <a:cs typeface="Calibri"/>
            </a:endParaRP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23</a:t>
            </a:fld>
            <a:endParaRPr lang="en-US" altLang="en-US"/>
          </a:p>
        </p:txBody>
      </p:sp>
    </p:spTree>
    <p:extLst>
      <p:ext uri="{BB962C8B-B14F-4D97-AF65-F5344CB8AC3E}">
        <p14:creationId xmlns:p14="http://schemas.microsoft.com/office/powerpoint/2010/main" val="60000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buNone/>
              <a:tabLst/>
              <a:defRPr/>
            </a:pPr>
            <a:r>
              <a:rPr lang="en-US" dirty="0"/>
              <a:t>We see many benefits to building the Unified Platform. We want to modernize the way our state, local, tribal agencies and our industry partners are submitting data to EPA and to be able to retrieve it. </a:t>
            </a:r>
          </a:p>
          <a:p>
            <a:pPr>
              <a:defRPr/>
            </a:pPr>
            <a:endParaRPr lang="en-US" dirty="0"/>
          </a:p>
          <a:p>
            <a:pPr>
              <a:defRPr/>
            </a:pPr>
            <a:r>
              <a:rPr lang="en-US" dirty="0"/>
              <a:t>Our plan is to streamline the user experience, with more modern user interfaces and less cumbersome to navigate the systems. </a:t>
            </a:r>
            <a:endParaRPr lang="en-US" dirty="0">
              <a:ea typeface="Calibri" panose="020F0502020204030204"/>
              <a:cs typeface="Calibri" panose="020F0502020204030204"/>
            </a:endParaRPr>
          </a:p>
          <a:p>
            <a:pPr>
              <a:defRPr/>
            </a:pPr>
            <a:endParaRPr lang="en-US" dirty="0"/>
          </a:p>
          <a:p>
            <a:pPr>
              <a:defRPr/>
            </a:pPr>
            <a:r>
              <a:rPr lang="en-US" dirty="0"/>
              <a:t>This results in less burden for all of users and us, we can roll new features and enhancements to the systems out faster and the overall cost to maintain the new unified platform helps all of us.</a:t>
            </a:r>
            <a:endParaRPr lang="en-US" dirty="0">
              <a:ea typeface="Calibri" panose="020F0502020204030204"/>
              <a:cs typeface="Calibri" panose="020F0502020204030204"/>
            </a:endParaRPr>
          </a:p>
          <a:p>
            <a:pPr marR="0" lvl="0" algn="l" defTabSz="914400">
              <a:lnSpc>
                <a:spcPct val="100000"/>
              </a:lnSpc>
              <a:spcBef>
                <a:spcPct val="30000"/>
              </a:spcBef>
              <a:spcAft>
                <a:spcPct val="0"/>
              </a:spcAft>
              <a:buClrTx/>
              <a:buSzTx/>
              <a:tabLst/>
              <a:defRPr/>
            </a:pPr>
            <a:endParaRPr lang="en-US" dirty="0">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ED65315F-BB00-374F-9B99-160641E91C54}" type="slidenum">
              <a:rPr lang="en-US" altLang="en-US" smtClean="0"/>
              <a:pPr/>
              <a:t>24</a:t>
            </a:fld>
            <a:endParaRPr lang="en-US" altLang="en-US"/>
          </a:p>
        </p:txBody>
      </p:sp>
    </p:spTree>
    <p:extLst>
      <p:ext uri="{BB962C8B-B14F-4D97-AF65-F5344CB8AC3E}">
        <p14:creationId xmlns:p14="http://schemas.microsoft.com/office/powerpoint/2010/main" val="220894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42C5-B55C-D998-A998-18EE400B8D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E94C8-635F-7DA6-965D-5A4BB029A9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ABE8AB-BDAB-F407-5F3F-BD1E97D8A1E1}"/>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5" name="Footer Placeholder 4">
            <a:extLst>
              <a:ext uri="{FF2B5EF4-FFF2-40B4-BE49-F238E27FC236}">
                <a16:creationId xmlns:a16="http://schemas.microsoft.com/office/drawing/2014/main" id="{33A69CE9-5E13-2422-696D-FAAC1547F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95B58-8096-E941-4152-879D63924E9C}"/>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248126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50C8-941A-9BA1-3E49-0266E34C2C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C913D5-5E27-885F-28CC-E4C1B2F538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8179F-F5D7-2DD5-878F-45D491891681}"/>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5" name="Footer Placeholder 4">
            <a:extLst>
              <a:ext uri="{FF2B5EF4-FFF2-40B4-BE49-F238E27FC236}">
                <a16:creationId xmlns:a16="http://schemas.microsoft.com/office/drawing/2014/main" id="{30D7B83C-4DF9-F26B-4937-7F896C11B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6018E-8398-4AD3-AB1D-93AFA1A62053}"/>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358195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3E5483-3098-29E4-9DAE-D2466ACC12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DF30B-591F-19ED-E501-1DAC4951DF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01206-175A-1473-B89E-483A5BC3869A}"/>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5" name="Footer Placeholder 4">
            <a:extLst>
              <a:ext uri="{FF2B5EF4-FFF2-40B4-BE49-F238E27FC236}">
                <a16:creationId xmlns:a16="http://schemas.microsoft.com/office/drawing/2014/main" id="{B54C2004-09D7-F323-37A4-5939DD062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79B4-4810-4854-D7C6-6AA37B22CA64}"/>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3165204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39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1FB74-9A22-DF1E-15D3-8D5346399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3568C-0072-AB4A-0FB0-4BDE8F3EAE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9FF23-F711-9FFE-58F4-B35BD8AEB29E}"/>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5" name="Footer Placeholder 4">
            <a:extLst>
              <a:ext uri="{FF2B5EF4-FFF2-40B4-BE49-F238E27FC236}">
                <a16:creationId xmlns:a16="http://schemas.microsoft.com/office/drawing/2014/main" id="{6AFF20B3-D1CE-4C65-0EB2-3197212D2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699A4-921B-4E13-D8D6-3B27C2779700}"/>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382853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A1B2-A6FB-BDEE-8C69-4383202FB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80653-638A-5B68-DB29-6A6F7128C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2E66C7-4BE5-AA84-FC62-6F5DEADA3FC0}"/>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5" name="Footer Placeholder 4">
            <a:extLst>
              <a:ext uri="{FF2B5EF4-FFF2-40B4-BE49-F238E27FC236}">
                <a16:creationId xmlns:a16="http://schemas.microsoft.com/office/drawing/2014/main" id="{6541F84B-41DD-5116-5C1B-B02B17452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BE35E-BE4A-FEA9-99FB-C58B5B952E78}"/>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151810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A47-80F8-4208-A009-A9FDC5811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DCD65-AC9C-7441-0BD2-CDEC3C2BC7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B56EF5-98EC-6A64-0E72-A6E3316FA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63DAC1-0A28-D454-9045-06D77D429415}"/>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6" name="Footer Placeholder 5">
            <a:extLst>
              <a:ext uri="{FF2B5EF4-FFF2-40B4-BE49-F238E27FC236}">
                <a16:creationId xmlns:a16="http://schemas.microsoft.com/office/drawing/2014/main" id="{2455771B-7D61-EB2B-D6EE-785BF766A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ABDDE6-B799-2161-E63D-4491B831A396}"/>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155780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C5B90-4441-FE1F-D696-4FABA3ED9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92AB70-5A4A-D289-5AD7-CB1B233C0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03FF8-FBC7-1BD4-C25B-3C36A10F64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243CAB-7A4E-10AB-FF61-AA2E69B3C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018A2-57E0-31E3-EE89-C8F389557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EFF7F5-FC46-6930-C66F-08D6BF3E46F7}"/>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8" name="Footer Placeholder 7">
            <a:extLst>
              <a:ext uri="{FF2B5EF4-FFF2-40B4-BE49-F238E27FC236}">
                <a16:creationId xmlns:a16="http://schemas.microsoft.com/office/drawing/2014/main" id="{CF1847C1-6D99-47DF-54BF-25E9CF8489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61B81-909C-2124-0623-FC6B4A569604}"/>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382072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C1CF-17D8-2217-06C7-916188C51D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690D3A-617D-BDB3-C9EB-9064E6C017C6}"/>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4" name="Footer Placeholder 3">
            <a:extLst>
              <a:ext uri="{FF2B5EF4-FFF2-40B4-BE49-F238E27FC236}">
                <a16:creationId xmlns:a16="http://schemas.microsoft.com/office/drawing/2014/main" id="{8B59259D-A534-DD6B-263D-E43D14DD0C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968938-53AB-C06A-33AD-73670AF80868}"/>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158147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50570-65D6-D65D-81F5-D4D4A25DA9DB}"/>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3" name="Footer Placeholder 2">
            <a:extLst>
              <a:ext uri="{FF2B5EF4-FFF2-40B4-BE49-F238E27FC236}">
                <a16:creationId xmlns:a16="http://schemas.microsoft.com/office/drawing/2014/main" id="{2012E78C-56E5-559E-1C85-35F3D97968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1810C-DB9A-AB41-BC08-5A9E78159F72}"/>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345429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AF66-F74E-71FD-253C-07EA00094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9DA9A0-45B5-CB18-C8A6-AB8AB1C66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406C08-267F-2762-6340-738B47A6F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F3002-9CA6-7193-1C39-1D40285303FF}"/>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6" name="Footer Placeholder 5">
            <a:extLst>
              <a:ext uri="{FF2B5EF4-FFF2-40B4-BE49-F238E27FC236}">
                <a16:creationId xmlns:a16="http://schemas.microsoft.com/office/drawing/2014/main" id="{EE709A36-CA45-9B8F-A1CF-1EE7E3407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D5FC5-3343-B213-26C6-4EBC1AA15D2D}"/>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3511441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A38D-379B-26B6-30EC-927F6517A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90780-9978-0C87-51BF-793D9EA78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05A5A-49B0-9BEF-CCD8-AB681CBE1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BDB12-831C-D369-0F56-AE0F7C033111}"/>
              </a:ext>
            </a:extLst>
          </p:cNvPr>
          <p:cNvSpPr>
            <a:spLocks noGrp="1"/>
          </p:cNvSpPr>
          <p:nvPr>
            <p:ph type="dt" sz="half" idx="10"/>
          </p:nvPr>
        </p:nvSpPr>
        <p:spPr/>
        <p:txBody>
          <a:bodyPr/>
          <a:lstStyle/>
          <a:p>
            <a:fld id="{C2295718-42F4-43E5-A1DB-C9BB7D1CD683}" type="datetimeFigureOut">
              <a:rPr lang="en-US" smtClean="0"/>
              <a:t>9/16/2024</a:t>
            </a:fld>
            <a:endParaRPr lang="en-US"/>
          </a:p>
        </p:txBody>
      </p:sp>
      <p:sp>
        <p:nvSpPr>
          <p:cNvPr id="6" name="Footer Placeholder 5">
            <a:extLst>
              <a:ext uri="{FF2B5EF4-FFF2-40B4-BE49-F238E27FC236}">
                <a16:creationId xmlns:a16="http://schemas.microsoft.com/office/drawing/2014/main" id="{4EB170C6-6416-08EA-AD1B-31DBDD75C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5C891-EC4C-F66D-24B9-6E7A10F9593C}"/>
              </a:ext>
            </a:extLst>
          </p:cNvPr>
          <p:cNvSpPr>
            <a:spLocks noGrp="1"/>
          </p:cNvSpPr>
          <p:nvPr>
            <p:ph type="sldNum" sz="quarter" idx="12"/>
          </p:nvPr>
        </p:nvSpPr>
        <p:spPr/>
        <p:txBody>
          <a:bodyPr/>
          <a:lstStyle/>
          <a:p>
            <a:fld id="{11E9A7B4-73AB-4ED4-9103-9BECCD6C4E13}" type="slidenum">
              <a:rPr lang="en-US" smtClean="0"/>
              <a:t>‹#›</a:t>
            </a:fld>
            <a:endParaRPr lang="en-US"/>
          </a:p>
        </p:txBody>
      </p:sp>
    </p:spTree>
    <p:extLst>
      <p:ext uri="{BB962C8B-B14F-4D97-AF65-F5344CB8AC3E}">
        <p14:creationId xmlns:p14="http://schemas.microsoft.com/office/powerpoint/2010/main" val="21594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F5401B-7B24-FDA6-8F62-8899D66A42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F1D831-9AC2-BECB-CCA3-18520864A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5E571-A0D7-8ACD-C962-49E8045DC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95718-42F4-43E5-A1DB-C9BB7D1CD683}" type="datetimeFigureOut">
              <a:rPr lang="en-US" smtClean="0"/>
              <a:t>9/16/2024</a:t>
            </a:fld>
            <a:endParaRPr lang="en-US"/>
          </a:p>
        </p:txBody>
      </p:sp>
      <p:sp>
        <p:nvSpPr>
          <p:cNvPr id="5" name="Footer Placeholder 4">
            <a:extLst>
              <a:ext uri="{FF2B5EF4-FFF2-40B4-BE49-F238E27FC236}">
                <a16:creationId xmlns:a16="http://schemas.microsoft.com/office/drawing/2014/main" id="{81F679A6-4BF2-0EA1-2326-017AAA32F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F93BDA-04E8-CA08-6340-7CCE0F7BC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9A7B4-73AB-4ED4-9103-9BECCD6C4E13}" type="slidenum">
              <a:rPr lang="en-US" smtClean="0"/>
              <a:t>‹#›</a:t>
            </a:fld>
            <a:endParaRPr lang="en-US"/>
          </a:p>
        </p:txBody>
      </p:sp>
    </p:spTree>
    <p:extLst>
      <p:ext uri="{BB962C8B-B14F-4D97-AF65-F5344CB8AC3E}">
        <p14:creationId xmlns:p14="http://schemas.microsoft.com/office/powerpoint/2010/main" val="553405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svg"/><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tmp"/></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mailto:Thawley.Michelle@epa.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59.png"/><Relationship Id="rId21" Type="http://schemas.openxmlformats.org/officeDocument/2006/relationships/image" Target="../media/image77.svg"/><Relationship Id="rId7" Type="http://schemas.openxmlformats.org/officeDocument/2006/relationships/image" Target="../media/image63.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sv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50.svg"/><Relationship Id="rId5" Type="http://schemas.openxmlformats.org/officeDocument/2006/relationships/image" Target="../media/image61.pn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svg"/><Relationship Id="rId31" Type="http://schemas.openxmlformats.org/officeDocument/2006/relationships/image" Target="../media/image49.png"/><Relationship Id="rId4" Type="http://schemas.openxmlformats.org/officeDocument/2006/relationships/image" Target="../media/image60.svg"/><Relationship Id="rId9" Type="http://schemas.openxmlformats.org/officeDocument/2006/relationships/image" Target="../media/image6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48.png"/><Relationship Id="rId8"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9.png"/><Relationship Id="rId3" Type="http://schemas.openxmlformats.org/officeDocument/2006/relationships/image" Target="../media/image86.png"/><Relationship Id="rId7" Type="http://schemas.openxmlformats.org/officeDocument/2006/relationships/image" Target="../media/image67.sv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85.svg"/><Relationship Id="rId5" Type="http://schemas.openxmlformats.org/officeDocument/2006/relationships/image" Target="../media/image65.svg"/><Relationship Id="rId15" Type="http://schemas.openxmlformats.org/officeDocument/2006/relationships/image" Target="../media/image47.png"/><Relationship Id="rId10" Type="http://schemas.openxmlformats.org/officeDocument/2006/relationships/image" Target="../media/image84.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0.svg"/></Relationships>
</file>

<file path=ppt/slides/_rels/slide2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49.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91.png"/><Relationship Id="rId5" Type="http://schemas.openxmlformats.org/officeDocument/2006/relationships/image" Target="../media/image47.png"/><Relationship Id="rId10" Type="http://schemas.openxmlformats.org/officeDocument/2006/relationships/image" Target="../media/image90.svg"/><Relationship Id="rId4" Type="http://schemas.openxmlformats.org/officeDocument/2006/relationships/image" Target="../media/image50.svg"/><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50.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48.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0.sv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earch?sa=X&amp;sca_esv=91e3e3360bc36966&amp;sca_upv=1&amp;biw=1364&amp;bih=867&amp;sxsrf=ADLYWIK4WUaYmSw8bpwrULge1tm0E2rbtw:1726149361723&amp;q=merging&amp;si=ACC90nwUEXg6u2vxy-araGkF9MAx9p73zuQGvAXxC0GvyG4U83_khxLjSauklYGXoQyWHr3xlkTsuvPXCmLoP9HUfB295wNcUe3CKKZLfhUCgMTjSg3A-Pg%3D&amp;expnd=1&amp;ved=2ahUKEwj4k6O8x72IAxV7EFkFHeuLEhMQyecJegQIQBAO"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F78315-E0E7-4790-9571-FEE0C4EE319D}"/>
              </a:ext>
            </a:extLst>
          </p:cNvPr>
          <p:cNvSpPr txBox="1">
            <a:spLocks/>
          </p:cNvSpPr>
          <p:nvPr/>
        </p:nvSpPr>
        <p:spPr>
          <a:xfrm>
            <a:off x="649224" y="1650492"/>
            <a:ext cx="10552176" cy="35570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b="1" kern="1200" spc="-4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40" normalizeH="0" baseline="0" noProof="0" dirty="0">
                <a:ln>
                  <a:noFill/>
                </a:ln>
                <a:solidFill>
                  <a:srgbClr val="FFFFFF"/>
                </a:solidFill>
                <a:effectLst/>
                <a:uLnTx/>
                <a:uFillTx/>
                <a:latin typeface="Avenir Next LT Pro"/>
                <a:ea typeface="+mj-ea"/>
                <a:cs typeface="+mj-cs"/>
              </a:rPr>
              <a:t>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40" normalizeH="0" baseline="0" noProof="0" dirty="0">
                <a:ln>
                  <a:noFill/>
                </a:ln>
                <a:solidFill>
                  <a:srgbClr val="FFFFFF"/>
                </a:solidFill>
                <a:effectLst/>
                <a:uLnTx/>
                <a:uFillTx/>
                <a:latin typeface="Avenir Next LT Pro"/>
                <a:ea typeface="+mj-ea"/>
                <a:cs typeface="+mj-cs"/>
              </a:rPr>
              <a:t>Modernization: Water</a:t>
            </a:r>
          </a:p>
        </p:txBody>
      </p:sp>
      <p:sp>
        <p:nvSpPr>
          <p:cNvPr id="11" name="Subtitle 2">
            <a:extLst>
              <a:ext uri="{FF2B5EF4-FFF2-40B4-BE49-F238E27FC236}">
                <a16:creationId xmlns:a16="http://schemas.microsoft.com/office/drawing/2014/main" id="{56EDD4B7-3644-4353-92F8-3909A48604D8}"/>
              </a:ext>
            </a:extLst>
          </p:cNvPr>
          <p:cNvSpPr txBox="1">
            <a:spLocks/>
          </p:cNvSpPr>
          <p:nvPr/>
        </p:nvSpPr>
        <p:spPr>
          <a:xfrm>
            <a:off x="649224" y="2984335"/>
            <a:ext cx="10552176" cy="128016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spc="-20" baseline="0">
                <a:solidFill>
                  <a:srgbClr val="FFFFFF"/>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spc="-20" baseline="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spc="-20" baseline="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500" b="1" i="0" u="none" strike="noStrike" kern="1200" cap="none" spc="-20" normalizeH="0" baseline="0" noProof="0" dirty="0">
                <a:ln>
                  <a:noFill/>
                </a:ln>
                <a:solidFill>
                  <a:srgbClr val="FFFFFF"/>
                </a:solidFill>
                <a:effectLst/>
                <a:uLnTx/>
                <a:uFillTx/>
                <a:latin typeface="Avenir Next LT Pro"/>
                <a:ea typeface="+mn-ea"/>
                <a:cs typeface="+mn-cs"/>
              </a:rPr>
              <a:t>Shelly Thawley, US EPA </a:t>
            </a:r>
            <a:r>
              <a:rPr kumimoji="0" lang="en-US" sz="2500" b="1" i="0" u="none" strike="noStrike" kern="1200" cap="none" spc="-20" normalizeH="0" baseline="0" noProof="0" dirty="0" err="1">
                <a:ln>
                  <a:noFill/>
                </a:ln>
                <a:solidFill>
                  <a:srgbClr val="FFFFFF"/>
                </a:solidFill>
                <a:effectLst/>
                <a:uLnTx/>
                <a:uFillTx/>
                <a:latin typeface="Avenir Next LT Pro"/>
                <a:ea typeface="+mn-ea"/>
                <a:cs typeface="+mn-cs"/>
              </a:rPr>
              <a:t>Offic</a:t>
            </a:r>
            <a:r>
              <a:rPr lang="en-US" sz="2500" dirty="0">
                <a:latin typeface="Avenir Next LT Pro"/>
              </a:rPr>
              <a:t>e of Water</a:t>
            </a:r>
            <a:endParaRPr kumimoji="0" lang="en-US" sz="2500" b="1" i="0" u="none" strike="noStrike" kern="1200" cap="none" spc="-20" normalizeH="0" baseline="0" noProof="0" dirty="0">
              <a:ln>
                <a:noFill/>
              </a:ln>
              <a:solidFill>
                <a:srgbClr val="FFFFFF"/>
              </a:solidFill>
              <a:effectLst/>
              <a:uLnTx/>
              <a:uFillTx/>
              <a:latin typeface="Avenir Next LT Pro"/>
              <a:ea typeface="+mn-ea"/>
              <a:cs typeface="+mn-cs"/>
            </a:endParaRPr>
          </a:p>
        </p:txBody>
      </p:sp>
      <p:sp>
        <p:nvSpPr>
          <p:cNvPr id="4" name="Subtitle 2">
            <a:extLst>
              <a:ext uri="{FF2B5EF4-FFF2-40B4-BE49-F238E27FC236}">
                <a16:creationId xmlns:a16="http://schemas.microsoft.com/office/drawing/2014/main" id="{A388B3A8-5D19-491B-8FFA-9382D43C4523}"/>
              </a:ext>
            </a:extLst>
          </p:cNvPr>
          <p:cNvSpPr txBox="1">
            <a:spLocks/>
          </p:cNvSpPr>
          <p:nvPr/>
        </p:nvSpPr>
        <p:spPr>
          <a:xfrm>
            <a:off x="649224" y="4792586"/>
            <a:ext cx="10552176" cy="128016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spc="-20" baseline="0">
                <a:solidFill>
                  <a:srgbClr val="FFFFFF"/>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spc="-20" baseline="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spc="-20" baseline="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a:latin typeface="Avenir Next LT Pro"/>
              </a:rPr>
              <a:t>Tuesday</a:t>
            </a:r>
            <a:r>
              <a:rPr kumimoji="0" lang="en-US" sz="2000" b="1" i="0" u="none" strike="noStrike" kern="1200" cap="none" spc="-20" normalizeH="0" baseline="0" noProof="0">
                <a:ln>
                  <a:noFill/>
                </a:ln>
                <a:solidFill>
                  <a:srgbClr val="FFFFFF"/>
                </a:solidFill>
                <a:effectLst/>
                <a:uLnTx/>
                <a:uFillTx/>
                <a:latin typeface="Avenir Next LT Pro"/>
                <a:ea typeface="+mn-ea"/>
                <a:cs typeface="+mn-cs"/>
              </a:rPr>
              <a:t>, September 17, 2024</a:t>
            </a:r>
          </a:p>
        </p:txBody>
      </p:sp>
      <p:pic>
        <p:nvPicPr>
          <p:cNvPr id="1026" name="Picture 2" descr="EPA logo for header ko">
            <a:extLst>
              <a:ext uri="{FF2B5EF4-FFF2-40B4-BE49-F238E27FC236}">
                <a16:creationId xmlns:a16="http://schemas.microsoft.com/office/drawing/2014/main" id="{77874507-5E0D-A12A-A156-13DB30BB0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768" y="5432666"/>
            <a:ext cx="2080102" cy="64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0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17E6-5F2C-785C-D238-397BEAE33215}"/>
              </a:ext>
            </a:extLst>
          </p:cNvPr>
          <p:cNvSpPr>
            <a:spLocks noGrp="1"/>
          </p:cNvSpPr>
          <p:nvPr>
            <p:ph type="title"/>
          </p:nvPr>
        </p:nvSpPr>
        <p:spPr>
          <a:xfrm>
            <a:off x="855684" y="526631"/>
            <a:ext cx="10515600" cy="1325563"/>
          </a:xfrm>
        </p:spPr>
        <p:txBody>
          <a:bodyPr>
            <a:normAutofit fontScale="90000"/>
          </a:bodyPr>
          <a:lstStyle/>
          <a:p>
            <a:pPr marL="0" indent="0">
              <a:buNone/>
            </a:pPr>
            <a:r>
              <a:rPr lang="en-US" b="1"/>
              <a:t>Informing</a:t>
            </a:r>
            <a:br>
              <a:rPr lang="en-US" b="1"/>
            </a:br>
            <a:r>
              <a:rPr lang="en-US" b="1"/>
              <a:t>Clean Water Act (CWA)</a:t>
            </a:r>
            <a:br>
              <a:rPr lang="en-US" b="1"/>
            </a:br>
            <a:r>
              <a:rPr lang="en-US" b="1"/>
              <a:t>Progress </a:t>
            </a:r>
          </a:p>
        </p:txBody>
      </p:sp>
      <p:sp>
        <p:nvSpPr>
          <p:cNvPr id="10" name="Freeform: Shape 9">
            <a:extLst>
              <a:ext uri="{FF2B5EF4-FFF2-40B4-BE49-F238E27FC236}">
                <a16:creationId xmlns:a16="http://schemas.microsoft.com/office/drawing/2014/main" id="{A0D9B426-0B85-6E0D-0ACC-DA76ADB6A10A}"/>
              </a:ext>
            </a:extLst>
          </p:cNvPr>
          <p:cNvSpPr/>
          <p:nvPr/>
        </p:nvSpPr>
        <p:spPr>
          <a:xfrm>
            <a:off x="5652923" y="3669683"/>
            <a:ext cx="1784605" cy="1404504"/>
          </a:xfrm>
          <a:custGeom>
            <a:avLst/>
            <a:gdLst>
              <a:gd name="connsiteX0" fmla="*/ 0 w 1784605"/>
              <a:gd name="connsiteY0" fmla="*/ 0 h 1404504"/>
              <a:gd name="connsiteX1" fmla="*/ 1784605 w 1784605"/>
              <a:gd name="connsiteY1" fmla="*/ 0 h 1404504"/>
              <a:gd name="connsiteX2" fmla="*/ 1784605 w 1784605"/>
              <a:gd name="connsiteY2" fmla="*/ 1404504 h 1404504"/>
              <a:gd name="connsiteX3" fmla="*/ 0 w 1784605"/>
              <a:gd name="connsiteY3" fmla="*/ 1404504 h 1404504"/>
              <a:gd name="connsiteX4" fmla="*/ 0 w 1784605"/>
              <a:gd name="connsiteY4" fmla="*/ 0 h 140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605" h="1404504">
                <a:moveTo>
                  <a:pt x="0" y="0"/>
                </a:moveTo>
                <a:lnTo>
                  <a:pt x="1784605" y="0"/>
                </a:lnTo>
                <a:lnTo>
                  <a:pt x="1784605" y="1404504"/>
                </a:lnTo>
                <a:lnTo>
                  <a:pt x="0" y="14045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Communicate Water Quality</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(HMW, NARS, TMDLs, Success Stories)</a:t>
            </a:r>
            <a:endParaRPr kumimoji="0" lang="en-US" sz="1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55AF1A83-46C5-F07E-0BE3-A9A75366502E}"/>
              </a:ext>
            </a:extLst>
          </p:cNvPr>
          <p:cNvGrpSpPr/>
          <p:nvPr/>
        </p:nvGrpSpPr>
        <p:grpSpPr>
          <a:xfrm>
            <a:off x="6199432" y="887711"/>
            <a:ext cx="5828987" cy="5563943"/>
            <a:chOff x="6139274" y="928296"/>
            <a:chExt cx="5828987" cy="5563943"/>
          </a:xfrm>
        </p:grpSpPr>
        <p:sp>
          <p:nvSpPr>
            <p:cNvPr id="4" name="Freeform: Shape 3">
              <a:extLst>
                <a:ext uri="{FF2B5EF4-FFF2-40B4-BE49-F238E27FC236}">
                  <a16:creationId xmlns:a16="http://schemas.microsoft.com/office/drawing/2014/main" id="{F9C92DD2-0958-80F0-6070-F8F2ACFD55AB}"/>
                </a:ext>
              </a:extLst>
            </p:cNvPr>
            <p:cNvSpPr/>
            <p:nvPr/>
          </p:nvSpPr>
          <p:spPr>
            <a:xfrm>
              <a:off x="9104011" y="1092652"/>
              <a:ext cx="1816165" cy="1519084"/>
            </a:xfrm>
            <a:custGeom>
              <a:avLst/>
              <a:gdLst>
                <a:gd name="connsiteX0" fmla="*/ 0 w 1816165"/>
                <a:gd name="connsiteY0" fmla="*/ 0 h 1519084"/>
                <a:gd name="connsiteX1" fmla="*/ 1816165 w 1816165"/>
                <a:gd name="connsiteY1" fmla="*/ 0 h 1519084"/>
                <a:gd name="connsiteX2" fmla="*/ 1816165 w 1816165"/>
                <a:gd name="connsiteY2" fmla="*/ 1519084 h 1519084"/>
                <a:gd name="connsiteX3" fmla="*/ 0 w 1816165"/>
                <a:gd name="connsiteY3" fmla="*/ 1519084 h 1519084"/>
                <a:gd name="connsiteX4" fmla="*/ 0 w 1816165"/>
                <a:gd name="connsiteY4" fmla="*/ 0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65" h="1519084">
                  <a:moveTo>
                    <a:pt x="0" y="0"/>
                  </a:moveTo>
                  <a:lnTo>
                    <a:pt x="1816165" y="0"/>
                  </a:lnTo>
                  <a:lnTo>
                    <a:pt x="1816165" y="1519084"/>
                  </a:lnTo>
                  <a:lnTo>
                    <a:pt x="0" y="1519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Cambria" panose="02040503050406030204" pitchFamily="18" charset="0"/>
                  <a:cs typeface="+mn-cs"/>
                </a:rPr>
                <a:t>Share Monitoring Data</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Cambria" panose="02040503050406030204" pitchFamily="18" charset="0"/>
                  <a:cs typeface="+mn-cs"/>
                </a:rPr>
                <a:t>(WQX/WQP)</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106 grant req.</a:t>
              </a:r>
            </a:p>
          </p:txBody>
        </p:sp>
        <p:sp>
          <p:nvSpPr>
            <p:cNvPr id="5" name="Arrow: Circular 4">
              <a:extLst>
                <a:ext uri="{FF2B5EF4-FFF2-40B4-BE49-F238E27FC236}">
                  <a16:creationId xmlns:a16="http://schemas.microsoft.com/office/drawing/2014/main" id="{A9EE4CC6-96AB-3DD4-1093-3EC689123293}"/>
                </a:ext>
              </a:extLst>
            </p:cNvPr>
            <p:cNvSpPr/>
            <p:nvPr/>
          </p:nvSpPr>
          <p:spPr>
            <a:xfrm>
              <a:off x="6295061" y="928296"/>
              <a:ext cx="5266871" cy="5266871"/>
            </a:xfrm>
            <a:prstGeom prst="circularArrow">
              <a:avLst>
                <a:gd name="adj1" fmla="val 5200"/>
                <a:gd name="adj2" fmla="val 335903"/>
                <a:gd name="adj3" fmla="val 21293283"/>
                <a:gd name="adj4" fmla="val 19877411"/>
                <a:gd name="adj5" fmla="val 6067"/>
              </a:avLst>
            </a:prstGeom>
            <a:solidFill>
              <a:schemeClr val="accent2">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968C65D7-4806-A2A6-98D7-F5F6F8A1E1A6}"/>
                </a:ext>
              </a:extLst>
            </p:cNvPr>
            <p:cNvSpPr/>
            <p:nvPr/>
          </p:nvSpPr>
          <p:spPr>
            <a:xfrm>
              <a:off x="10060424" y="3766276"/>
              <a:ext cx="1907837" cy="1404504"/>
            </a:xfrm>
            <a:custGeom>
              <a:avLst/>
              <a:gdLst>
                <a:gd name="connsiteX0" fmla="*/ 0 w 1404504"/>
                <a:gd name="connsiteY0" fmla="*/ 0 h 1404504"/>
                <a:gd name="connsiteX1" fmla="*/ 1404504 w 1404504"/>
                <a:gd name="connsiteY1" fmla="*/ 0 h 1404504"/>
                <a:gd name="connsiteX2" fmla="*/ 1404504 w 1404504"/>
                <a:gd name="connsiteY2" fmla="*/ 1404504 h 1404504"/>
                <a:gd name="connsiteX3" fmla="*/ 0 w 1404504"/>
                <a:gd name="connsiteY3" fmla="*/ 1404504 h 1404504"/>
                <a:gd name="connsiteX4" fmla="*/ 0 w 1404504"/>
                <a:gd name="connsiteY4" fmla="*/ 0 h 140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504" h="1404504">
                  <a:moveTo>
                    <a:pt x="0" y="0"/>
                  </a:moveTo>
                  <a:lnTo>
                    <a:pt x="1404504" y="0"/>
                  </a:lnTo>
                  <a:lnTo>
                    <a:pt x="1404504" y="1404504"/>
                  </a:lnTo>
                  <a:lnTo>
                    <a:pt x="0" y="14045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Analyze and Report </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a:ea typeface="Cambria"/>
                  <a:cs typeface="+mn-cs"/>
                </a:rPr>
                <a:t>(</a:t>
              </a: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TADA, ATTAINS, NARS, R Shiny</a:t>
              </a:r>
              <a:r>
                <a:rPr kumimoji="0" lang="en-US" sz="1600" b="0" i="0" u="none" strike="noStrike" kern="1200" cap="none" spc="0" normalizeH="0" baseline="0" noProof="0">
                  <a:ln>
                    <a:noFill/>
                  </a:ln>
                  <a:solidFill>
                    <a:prstClr val="black"/>
                  </a:solidFill>
                  <a:effectLst/>
                  <a:uLnTx/>
                  <a:uFillTx/>
                  <a:latin typeface="Cambria"/>
                  <a:ea typeface="Cambria"/>
                  <a:cs typeface="+mn-cs"/>
                </a:rPr>
                <a:t>)</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106/305(b)/303(d)</a:t>
              </a:r>
            </a:p>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a:ea typeface="Cambria"/>
                <a:cs typeface="+mn-cs"/>
              </a:endParaRPr>
            </a:p>
          </p:txBody>
        </p:sp>
        <p:sp>
          <p:nvSpPr>
            <p:cNvPr id="7" name="Arrow: Circular 6">
              <a:extLst>
                <a:ext uri="{FF2B5EF4-FFF2-40B4-BE49-F238E27FC236}">
                  <a16:creationId xmlns:a16="http://schemas.microsoft.com/office/drawing/2014/main" id="{1FF0B27C-6D62-F034-8AA4-9DA1EE3BF714}"/>
                </a:ext>
              </a:extLst>
            </p:cNvPr>
            <p:cNvSpPr/>
            <p:nvPr/>
          </p:nvSpPr>
          <p:spPr>
            <a:xfrm>
              <a:off x="6139274" y="1036248"/>
              <a:ext cx="5266871" cy="5266871"/>
            </a:xfrm>
            <a:prstGeom prst="circularArrow">
              <a:avLst>
                <a:gd name="adj1" fmla="val 5200"/>
                <a:gd name="adj2" fmla="val 335903"/>
                <a:gd name="adj3" fmla="val 3618486"/>
                <a:gd name="adj4" fmla="val 2253394"/>
                <a:gd name="adj5" fmla="val 6067"/>
              </a:avLst>
            </a:prstGeom>
            <a:solidFill>
              <a:schemeClr val="accent6">
                <a:lumMod val="60000"/>
                <a:lumOff val="40000"/>
              </a:schemeClr>
            </a:solidFill>
          </p:spPr>
          <p:style>
            <a:lnRef idx="2">
              <a:schemeClr val="lt1">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884375C9-3AB3-446D-24B0-02883953BE98}"/>
                </a:ext>
              </a:extLst>
            </p:cNvPr>
            <p:cNvSpPr/>
            <p:nvPr/>
          </p:nvSpPr>
          <p:spPr>
            <a:xfrm>
              <a:off x="7813909" y="5327460"/>
              <a:ext cx="1907837" cy="1164779"/>
            </a:xfrm>
            <a:custGeom>
              <a:avLst/>
              <a:gdLst>
                <a:gd name="connsiteX0" fmla="*/ 0 w 1907837"/>
                <a:gd name="connsiteY0" fmla="*/ 0 h 1404504"/>
                <a:gd name="connsiteX1" fmla="*/ 1907837 w 1907837"/>
                <a:gd name="connsiteY1" fmla="*/ 0 h 1404504"/>
                <a:gd name="connsiteX2" fmla="*/ 1907837 w 1907837"/>
                <a:gd name="connsiteY2" fmla="*/ 1404504 h 1404504"/>
                <a:gd name="connsiteX3" fmla="*/ 0 w 1907837"/>
                <a:gd name="connsiteY3" fmla="*/ 1404504 h 1404504"/>
                <a:gd name="connsiteX4" fmla="*/ 0 w 1907837"/>
                <a:gd name="connsiteY4" fmla="*/ 0 h 140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837" h="1404504">
                  <a:moveTo>
                    <a:pt x="0" y="0"/>
                  </a:moveTo>
                  <a:lnTo>
                    <a:pt x="1907837" y="0"/>
                  </a:lnTo>
                  <a:lnTo>
                    <a:pt x="1907837" y="1404504"/>
                  </a:lnTo>
                  <a:lnTo>
                    <a:pt x="0" y="14045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Cambria" panose="02040503050406030204" pitchFamily="18" charset="0"/>
                  <a:cs typeface="+mn-cs"/>
                </a:rPr>
                <a:t>Address Protection and Restoration Priorities</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Cambria" panose="02040503050406030204" pitchFamily="18" charset="0"/>
                  <a:cs typeface="+mn-cs"/>
                </a:rPr>
                <a:t>(TMDL, 319)</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319/303(d)</a:t>
              </a:r>
            </a:p>
          </p:txBody>
        </p:sp>
        <p:sp>
          <p:nvSpPr>
            <p:cNvPr id="9" name="Arrow: Circular 8">
              <a:extLst>
                <a:ext uri="{FF2B5EF4-FFF2-40B4-BE49-F238E27FC236}">
                  <a16:creationId xmlns:a16="http://schemas.microsoft.com/office/drawing/2014/main" id="{293EA1BC-272D-0B95-79F8-E07EA369B076}"/>
                </a:ext>
              </a:extLst>
            </p:cNvPr>
            <p:cNvSpPr/>
            <p:nvPr/>
          </p:nvSpPr>
          <p:spPr>
            <a:xfrm>
              <a:off x="6139274" y="1036248"/>
              <a:ext cx="5266871" cy="5266871"/>
            </a:xfrm>
            <a:prstGeom prst="circularArrow">
              <a:avLst>
                <a:gd name="adj1" fmla="val 5200"/>
                <a:gd name="adj2" fmla="val 335903"/>
                <a:gd name="adj3" fmla="val 8210703"/>
                <a:gd name="adj4" fmla="val 6845611"/>
                <a:gd name="adj5" fmla="val 6067"/>
              </a:avLst>
            </a:prstGeom>
            <a:solidFill>
              <a:schemeClr val="bg2">
                <a:lumMod val="90000"/>
              </a:schemeClr>
            </a:solidFill>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Circular 10">
              <a:extLst>
                <a:ext uri="{FF2B5EF4-FFF2-40B4-BE49-F238E27FC236}">
                  <a16:creationId xmlns:a16="http://schemas.microsoft.com/office/drawing/2014/main" id="{16766D17-DBAC-6919-550E-341EE660AD99}"/>
                </a:ext>
              </a:extLst>
            </p:cNvPr>
            <p:cNvSpPr/>
            <p:nvPr/>
          </p:nvSpPr>
          <p:spPr>
            <a:xfrm>
              <a:off x="6139274" y="1036248"/>
              <a:ext cx="5266871" cy="5266871"/>
            </a:xfrm>
            <a:prstGeom prst="circularArrow">
              <a:avLst>
                <a:gd name="adj1" fmla="val 5200"/>
                <a:gd name="adj2" fmla="val 335903"/>
                <a:gd name="adj3" fmla="val 12297894"/>
                <a:gd name="adj4" fmla="val 10770814"/>
                <a:gd name="adj5" fmla="val 6067"/>
              </a:avLst>
            </a:prstGeom>
            <a:solidFill>
              <a:schemeClr val="accent4">
                <a:lumMod val="40000"/>
                <a:lumOff val="60000"/>
              </a:schemeClr>
            </a:solidFill>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323A3C0-2939-CA49-0C4D-5E97BCEA78FA}"/>
                </a:ext>
              </a:extLst>
            </p:cNvPr>
            <p:cNvSpPr/>
            <p:nvPr/>
          </p:nvSpPr>
          <p:spPr>
            <a:xfrm>
              <a:off x="6573347" y="1320823"/>
              <a:ext cx="1404504" cy="1404504"/>
            </a:xfrm>
            <a:custGeom>
              <a:avLst/>
              <a:gdLst>
                <a:gd name="connsiteX0" fmla="*/ 0 w 1404504"/>
                <a:gd name="connsiteY0" fmla="*/ 0 h 1404504"/>
                <a:gd name="connsiteX1" fmla="*/ 1404504 w 1404504"/>
                <a:gd name="connsiteY1" fmla="*/ 0 h 1404504"/>
                <a:gd name="connsiteX2" fmla="*/ 1404504 w 1404504"/>
                <a:gd name="connsiteY2" fmla="*/ 1404504 h 1404504"/>
                <a:gd name="connsiteX3" fmla="*/ 0 w 1404504"/>
                <a:gd name="connsiteY3" fmla="*/ 1404504 h 1404504"/>
                <a:gd name="connsiteX4" fmla="*/ 0 w 1404504"/>
                <a:gd name="connsiteY4" fmla="*/ 0 h 140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504" h="1404504">
                  <a:moveTo>
                    <a:pt x="0" y="0"/>
                  </a:moveTo>
                  <a:lnTo>
                    <a:pt x="1404504" y="0"/>
                  </a:lnTo>
                  <a:lnTo>
                    <a:pt x="1404504" y="1404504"/>
                  </a:lnTo>
                  <a:lnTo>
                    <a:pt x="0" y="14045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Cambria" panose="02040503050406030204" pitchFamily="18" charset="0"/>
                  <a:cs typeface="+mn-cs"/>
                </a:rPr>
                <a:t>Monitor Waters</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106, 104, 319</a:t>
              </a:r>
            </a:p>
          </p:txBody>
        </p:sp>
        <p:sp>
          <p:nvSpPr>
            <p:cNvPr id="13" name="Arrow: Circular 12">
              <a:extLst>
                <a:ext uri="{FF2B5EF4-FFF2-40B4-BE49-F238E27FC236}">
                  <a16:creationId xmlns:a16="http://schemas.microsoft.com/office/drawing/2014/main" id="{EBB2F2ED-AC37-428B-1415-A3A493E1F0A1}"/>
                </a:ext>
              </a:extLst>
            </p:cNvPr>
            <p:cNvSpPr/>
            <p:nvPr/>
          </p:nvSpPr>
          <p:spPr>
            <a:xfrm>
              <a:off x="6139274" y="1036248"/>
              <a:ext cx="5266871" cy="5266871"/>
            </a:xfrm>
            <a:prstGeom prst="circularArrow">
              <a:avLst>
                <a:gd name="adj1" fmla="val 5200"/>
                <a:gd name="adj2" fmla="val 335903"/>
                <a:gd name="adj3" fmla="val 16553415"/>
                <a:gd name="adj4" fmla="val 15198368"/>
                <a:gd name="adj5" fmla="val 6067"/>
              </a:avLst>
            </a:prstGeom>
            <a:solidFill>
              <a:schemeClr val="accent1">
                <a:lumMod val="60000"/>
                <a:lumOff val="40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B895BC4-BF73-B963-58E9-81E22B91E8BB}"/>
                </a:ext>
              </a:extLst>
            </p:cNvPr>
            <p:cNvSpPr txBox="1"/>
            <p:nvPr/>
          </p:nvSpPr>
          <p:spPr>
            <a:xfrm>
              <a:off x="7568490" y="3024783"/>
              <a:ext cx="230537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Supporting CWA Implementation </a:t>
              </a:r>
              <a:r>
                <a:rPr kumimoji="0" lang="en-US" sz="1800" b="0" i="1"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104, 106, 319, 305(b), 303(</a:t>
              </a:r>
              <a:r>
                <a:rPr kumimoji="0" lang="en-US" sz="1800" b="0" i="1" u="none" strike="noStrike" kern="1200" cap="none" spc="0" normalizeH="0" baseline="0" noProof="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d,e</a:t>
              </a:r>
              <a:r>
                <a:rPr kumimoji="0" lang="en-US" sz="1800" b="0" i="1"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604(b)</a:t>
              </a:r>
            </a:p>
          </p:txBody>
        </p:sp>
      </p:grpSp>
      <p:sp>
        <p:nvSpPr>
          <p:cNvPr id="16" name="Rectangle 15">
            <a:extLst>
              <a:ext uri="{FF2B5EF4-FFF2-40B4-BE49-F238E27FC236}">
                <a16:creationId xmlns:a16="http://schemas.microsoft.com/office/drawing/2014/main" id="{FBC67908-4D36-E6BE-CCE6-FA237E684649}"/>
              </a:ext>
            </a:extLst>
          </p:cNvPr>
          <p:cNvSpPr/>
          <p:nvPr/>
        </p:nvSpPr>
        <p:spPr>
          <a:xfrm>
            <a:off x="10507749" y="5848051"/>
            <a:ext cx="1727071" cy="1359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9" name="Graphic 28" descr="Database outline">
            <a:extLst>
              <a:ext uri="{FF2B5EF4-FFF2-40B4-BE49-F238E27FC236}">
                <a16:creationId xmlns:a16="http://schemas.microsoft.com/office/drawing/2014/main" id="{0EAB9A18-AB9F-8789-298B-101E3AD1A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892" y="1254280"/>
            <a:ext cx="1195828" cy="1195828"/>
          </a:xfrm>
          <a:prstGeom prst="rect">
            <a:avLst/>
          </a:prstGeom>
        </p:spPr>
      </p:pic>
      <p:pic>
        <p:nvPicPr>
          <p:cNvPr id="31" name="Graphic 30" descr="Magnifying glass with solid fill">
            <a:extLst>
              <a:ext uri="{FF2B5EF4-FFF2-40B4-BE49-F238E27FC236}">
                <a16:creationId xmlns:a16="http://schemas.microsoft.com/office/drawing/2014/main" id="{7044FD9D-9BDD-0F90-03E4-0E3057AEFF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7528" y="1092652"/>
            <a:ext cx="573329" cy="573329"/>
          </a:xfrm>
          <a:prstGeom prst="rect">
            <a:avLst/>
          </a:prstGeom>
        </p:spPr>
      </p:pic>
      <p:sp>
        <p:nvSpPr>
          <p:cNvPr id="15" name="Content Placeholder 2">
            <a:extLst>
              <a:ext uri="{FF2B5EF4-FFF2-40B4-BE49-F238E27FC236}">
                <a16:creationId xmlns:a16="http://schemas.microsoft.com/office/drawing/2014/main" id="{A843900B-5279-7F02-5551-49F4E00E7F24}"/>
              </a:ext>
            </a:extLst>
          </p:cNvPr>
          <p:cNvSpPr>
            <a:spLocks noGrp="1"/>
          </p:cNvSpPr>
          <p:nvPr>
            <p:ph idx="1"/>
          </p:nvPr>
        </p:nvSpPr>
        <p:spPr>
          <a:xfrm>
            <a:off x="924246" y="2267987"/>
            <a:ext cx="4674701" cy="3878170"/>
          </a:xfrm>
        </p:spPr>
        <p:txBody>
          <a:bodyPr>
            <a:normAutofit fontScale="85000" lnSpcReduction="20000"/>
          </a:bodyPr>
          <a:lstStyle/>
          <a:p>
            <a:r>
              <a:rPr lang="en-US"/>
              <a:t>Is my water safe for swimming, fishing, drinking?</a:t>
            </a:r>
          </a:p>
          <a:p>
            <a:r>
              <a:rPr lang="en-US"/>
              <a:t>Does it support healthy biology?</a:t>
            </a:r>
          </a:p>
          <a:p>
            <a:r>
              <a:rPr lang="en-US"/>
              <a:t>What are the leading problems or stressors?</a:t>
            </a:r>
          </a:p>
          <a:p>
            <a:r>
              <a:rPr lang="en-US"/>
              <a:t>Where should I focus protection and restoration actions?</a:t>
            </a:r>
          </a:p>
          <a:p>
            <a:r>
              <a:rPr lang="en-US"/>
              <a:t>Are actions effective individually and across the board?</a:t>
            </a:r>
          </a:p>
          <a:p>
            <a:r>
              <a:rPr lang="en-US"/>
              <a:t>Is chemical, physical, and biological integrity improving?</a:t>
            </a:r>
          </a:p>
        </p:txBody>
      </p:sp>
    </p:spTree>
    <p:extLst>
      <p:ext uri="{BB962C8B-B14F-4D97-AF65-F5344CB8AC3E}">
        <p14:creationId xmlns:p14="http://schemas.microsoft.com/office/powerpoint/2010/main" val="246851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AD30-8F82-D5DE-A981-D6A4D9ADD004}"/>
              </a:ext>
            </a:extLst>
          </p:cNvPr>
          <p:cNvSpPr>
            <a:spLocks noGrp="1"/>
          </p:cNvSpPr>
          <p:nvPr>
            <p:ph type="title"/>
          </p:nvPr>
        </p:nvSpPr>
        <p:spPr>
          <a:xfrm>
            <a:off x="291446" y="102492"/>
            <a:ext cx="10515600" cy="1325563"/>
          </a:xfrm>
        </p:spPr>
        <p:txBody>
          <a:bodyPr>
            <a:normAutofit/>
          </a:bodyPr>
          <a:lstStyle/>
          <a:p>
            <a:r>
              <a:rPr lang="en-US" b="1">
                <a:solidFill>
                  <a:schemeClr val="bg1"/>
                </a:solidFill>
              </a:rPr>
              <a:t>Integrated Water Data Systems Supporting the Clean Water Act</a:t>
            </a:r>
          </a:p>
        </p:txBody>
      </p:sp>
      <p:sp>
        <p:nvSpPr>
          <p:cNvPr id="4" name="Rectangle 3">
            <a:extLst>
              <a:ext uri="{FF2B5EF4-FFF2-40B4-BE49-F238E27FC236}">
                <a16:creationId xmlns:a16="http://schemas.microsoft.com/office/drawing/2014/main" id="{805E6657-F5D2-F10C-4EEA-F1B6A556556A}"/>
              </a:ext>
            </a:extLst>
          </p:cNvPr>
          <p:cNvSpPr/>
          <p:nvPr/>
        </p:nvSpPr>
        <p:spPr>
          <a:xfrm>
            <a:off x="0" y="6374358"/>
            <a:ext cx="1651518" cy="483642"/>
          </a:xfrm>
          <a:prstGeom prst="rect">
            <a:avLst/>
          </a:prstGeom>
          <a:solidFill>
            <a:schemeClr val="accent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 Management</a:t>
            </a:r>
          </a:p>
        </p:txBody>
      </p:sp>
      <p:pic>
        <p:nvPicPr>
          <p:cNvPr id="30" name="Picture 29">
            <a:extLst>
              <a:ext uri="{FF2B5EF4-FFF2-40B4-BE49-F238E27FC236}">
                <a16:creationId xmlns:a16="http://schemas.microsoft.com/office/drawing/2014/main" id="{7AA9C9A5-EB60-0AC4-51C7-D0CF9E8DB05F}"/>
              </a:ext>
            </a:extLst>
          </p:cNvPr>
          <p:cNvPicPr>
            <a:picLocks noChangeAspect="1"/>
          </p:cNvPicPr>
          <p:nvPr/>
        </p:nvPicPr>
        <p:blipFill>
          <a:blip r:embed="rId3"/>
          <a:stretch>
            <a:fillRect/>
          </a:stretch>
        </p:blipFill>
        <p:spPr>
          <a:xfrm>
            <a:off x="0" y="-121920"/>
            <a:ext cx="12408747" cy="6979920"/>
          </a:xfrm>
          <a:prstGeom prst="rect">
            <a:avLst/>
          </a:prstGeom>
        </p:spPr>
      </p:pic>
    </p:spTree>
    <p:extLst>
      <p:ext uri="{BB962C8B-B14F-4D97-AF65-F5344CB8AC3E}">
        <p14:creationId xmlns:p14="http://schemas.microsoft.com/office/powerpoint/2010/main" val="1717998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3080-CBAD-6E78-6C4B-BB1C5C648EC9}"/>
              </a:ext>
            </a:extLst>
          </p:cNvPr>
          <p:cNvSpPr>
            <a:spLocks noGrp="1"/>
          </p:cNvSpPr>
          <p:nvPr>
            <p:ph type="title"/>
          </p:nvPr>
        </p:nvSpPr>
        <p:spPr>
          <a:xfrm>
            <a:off x="400878" y="342624"/>
            <a:ext cx="11390244" cy="1325563"/>
          </a:xfrm>
        </p:spPr>
        <p:txBody>
          <a:bodyPr/>
          <a:lstStyle/>
          <a:p>
            <a:r>
              <a:rPr lang="en-US" sz="4400"/>
              <a:t>Data Services:  Building Blocks of Data Integration</a:t>
            </a:r>
            <a:endParaRPr lang="en-US"/>
          </a:p>
        </p:txBody>
      </p:sp>
      <p:pic>
        <p:nvPicPr>
          <p:cNvPr id="4" name="Content Placeholder 3">
            <a:extLst>
              <a:ext uri="{FF2B5EF4-FFF2-40B4-BE49-F238E27FC236}">
                <a16:creationId xmlns:a16="http://schemas.microsoft.com/office/drawing/2014/main" id="{7BDD1284-6395-B476-63EE-7102BBB644D8}"/>
              </a:ext>
            </a:extLst>
          </p:cNvPr>
          <p:cNvPicPr>
            <a:picLocks noGrp="1" noChangeAspect="1"/>
          </p:cNvPicPr>
          <p:nvPr>
            <p:ph idx="1"/>
          </p:nvPr>
        </p:nvPicPr>
        <p:blipFill>
          <a:blip r:embed="rId2"/>
          <a:stretch>
            <a:fillRect/>
          </a:stretch>
        </p:blipFill>
        <p:spPr>
          <a:xfrm>
            <a:off x="1034992" y="2141537"/>
            <a:ext cx="6063339" cy="4351338"/>
          </a:xfrm>
          <a:prstGeom prst="rect">
            <a:avLst/>
          </a:prstGeom>
        </p:spPr>
      </p:pic>
      <p:pic>
        <p:nvPicPr>
          <p:cNvPr id="6" name="Picture 5">
            <a:extLst>
              <a:ext uri="{FF2B5EF4-FFF2-40B4-BE49-F238E27FC236}">
                <a16:creationId xmlns:a16="http://schemas.microsoft.com/office/drawing/2014/main" id="{AC080E8D-4EBF-413F-35CA-F30A7C20DD00}"/>
              </a:ext>
            </a:extLst>
          </p:cNvPr>
          <p:cNvPicPr>
            <a:picLocks noChangeAspect="1"/>
          </p:cNvPicPr>
          <p:nvPr/>
        </p:nvPicPr>
        <p:blipFill>
          <a:blip r:embed="rId3"/>
          <a:stretch>
            <a:fillRect/>
          </a:stretch>
        </p:blipFill>
        <p:spPr>
          <a:xfrm>
            <a:off x="7100736" y="2261591"/>
            <a:ext cx="3292125" cy="3292125"/>
          </a:xfrm>
          <a:prstGeom prst="rect">
            <a:avLst/>
          </a:prstGeom>
        </p:spPr>
      </p:pic>
      <p:pic>
        <p:nvPicPr>
          <p:cNvPr id="7" name="Graphic 6" descr="Gears outline">
            <a:extLst>
              <a:ext uri="{FF2B5EF4-FFF2-40B4-BE49-F238E27FC236}">
                <a16:creationId xmlns:a16="http://schemas.microsoft.com/office/drawing/2014/main" id="{32459D0E-4B6C-232A-9E93-A6A8CC0E2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7068" y="2641080"/>
            <a:ext cx="1719554" cy="1719554"/>
          </a:xfrm>
          <a:prstGeom prst="rect">
            <a:avLst/>
          </a:prstGeom>
        </p:spPr>
      </p:pic>
      <p:pic>
        <p:nvPicPr>
          <p:cNvPr id="8" name="Graphic 7" descr="Single gear outline">
            <a:extLst>
              <a:ext uri="{FF2B5EF4-FFF2-40B4-BE49-F238E27FC236}">
                <a16:creationId xmlns:a16="http://schemas.microsoft.com/office/drawing/2014/main" id="{29047B3D-82B5-C4DE-E7B6-CAE1491159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2229" y="1910080"/>
            <a:ext cx="1621264" cy="1621264"/>
          </a:xfrm>
          <a:prstGeom prst="rect">
            <a:avLst/>
          </a:prstGeom>
        </p:spPr>
      </p:pic>
      <p:sp>
        <p:nvSpPr>
          <p:cNvPr id="9" name="TextBox 8">
            <a:extLst>
              <a:ext uri="{FF2B5EF4-FFF2-40B4-BE49-F238E27FC236}">
                <a16:creationId xmlns:a16="http://schemas.microsoft.com/office/drawing/2014/main" id="{8B775E0B-A22E-40E4-E5A3-DAB39AF060C1}"/>
              </a:ext>
            </a:extLst>
          </p:cNvPr>
          <p:cNvSpPr txBox="1"/>
          <p:nvPr/>
        </p:nvSpPr>
        <p:spPr>
          <a:xfrm>
            <a:off x="8139939" y="2921058"/>
            <a:ext cx="12633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Georgia" panose="02040502050405020303" pitchFamily="18" charset="0"/>
                <a:ea typeface="+mn-ea"/>
                <a:cs typeface="+mn-cs"/>
              </a:rPr>
              <a:t>API</a:t>
            </a:r>
          </a:p>
        </p:txBody>
      </p:sp>
    </p:spTree>
    <p:extLst>
      <p:ext uri="{BB962C8B-B14F-4D97-AF65-F5344CB8AC3E}">
        <p14:creationId xmlns:p14="http://schemas.microsoft.com/office/powerpoint/2010/main" val="309616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6E92F2-240F-BB54-AF2F-6D46455C3680}"/>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How’s My Waterway?</a:t>
            </a:r>
          </a:p>
        </p:txBody>
      </p:sp>
      <p:grpSp>
        <p:nvGrpSpPr>
          <p:cNvPr id="19"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C8BC62C6-1C7F-87F0-5938-7DEBC2FDF672}"/>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2000" dirty="0"/>
              <a:t>A map-centric tool that allows anyone to learn about water quality</a:t>
            </a:r>
          </a:p>
          <a:p>
            <a:pPr lvl="1"/>
            <a:r>
              <a:rPr lang="en-US" sz="2000" dirty="0"/>
              <a:t>Community</a:t>
            </a:r>
          </a:p>
          <a:p>
            <a:pPr lvl="1"/>
            <a:r>
              <a:rPr lang="en-US" sz="2000" dirty="0"/>
              <a:t>State</a:t>
            </a:r>
          </a:p>
          <a:p>
            <a:pPr lvl="1"/>
            <a:r>
              <a:rPr lang="en-US" sz="2000" dirty="0"/>
              <a:t>National</a:t>
            </a:r>
          </a:p>
          <a:p>
            <a:r>
              <a:rPr lang="en-US" sz="2000" dirty="0"/>
              <a:t>Delivers water data pulled from 12 different databases through APIs</a:t>
            </a:r>
          </a:p>
          <a:p>
            <a:r>
              <a:rPr lang="en-US" sz="2000" dirty="0"/>
              <a:t>Communicates progress the states, territories, tribes and EPA are making towards restoring and protecting water quality</a:t>
            </a:r>
          </a:p>
          <a:p>
            <a:r>
              <a:rPr lang="en-US" sz="2000" b="1" dirty="0"/>
              <a:t>No underlying database!</a:t>
            </a:r>
          </a:p>
          <a:p>
            <a:endParaRPr lang="en-US" sz="20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Graphical user interface, text, map&#10;&#10;Description automatically generated">
            <a:extLst>
              <a:ext uri="{FF2B5EF4-FFF2-40B4-BE49-F238E27FC236}">
                <a16:creationId xmlns:a16="http://schemas.microsoft.com/office/drawing/2014/main" id="{6651A250-5DC6-FEA3-C6C1-25788C964BE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636" r="-1" b="-1"/>
          <a:stretch/>
        </p:blipFill>
        <p:spPr>
          <a:xfrm>
            <a:off x="5977788" y="799352"/>
            <a:ext cx="5425410" cy="525929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884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739CA5-520F-337C-7CF5-B3DAE4331B1C}"/>
              </a:ext>
            </a:extLst>
          </p:cNvPr>
          <p:cNvSpPr>
            <a:spLocks noGrp="1"/>
          </p:cNvSpPr>
          <p:nvPr>
            <p:ph type="title"/>
          </p:nvPr>
        </p:nvSpPr>
        <p:spPr>
          <a:xfrm>
            <a:off x="703933" y="966024"/>
            <a:ext cx="2880828" cy="3071906"/>
          </a:xfrm>
        </p:spPr>
        <p:txBody>
          <a:bodyPr vert="horz" lIns="91440" tIns="45720" rIns="91440" bIns="45720" rtlCol="0" anchor="t">
            <a:normAutofit fontScale="90000"/>
          </a:bodyPr>
          <a:lstStyle/>
          <a:p>
            <a:pPr algn="ctr"/>
            <a:r>
              <a:rPr lang="en-US" sz="4000" kern="1200" dirty="0">
                <a:solidFill>
                  <a:srgbClr val="FFFFFF"/>
                </a:solidFill>
                <a:latin typeface="+mj-lt"/>
                <a:ea typeface="+mj-ea"/>
                <a:cs typeface="+mj-cs"/>
              </a:rPr>
              <a:t>Efficient Multi-Agency Data Integration</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Example:</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Extreme Weather Tab</a:t>
            </a:r>
          </a:p>
        </p:txBody>
      </p:sp>
      <p:pic>
        <p:nvPicPr>
          <p:cNvPr id="12" name="Content Placeholder 11" descr="Graphical user interface&#10;&#10;Description automatically generated">
            <a:extLst>
              <a:ext uri="{FF2B5EF4-FFF2-40B4-BE49-F238E27FC236}">
                <a16:creationId xmlns:a16="http://schemas.microsoft.com/office/drawing/2014/main" id="{595DF13C-96F5-1CEE-6B24-05F0D8A127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8" t="3481"/>
          <a:stretch/>
        </p:blipFill>
        <p:spPr>
          <a:xfrm>
            <a:off x="4689984" y="916517"/>
            <a:ext cx="6716356" cy="4658255"/>
          </a:xfrm>
        </p:spPr>
      </p:pic>
    </p:spTree>
    <p:extLst>
      <p:ext uri="{BB962C8B-B14F-4D97-AF65-F5344CB8AC3E}">
        <p14:creationId xmlns:p14="http://schemas.microsoft.com/office/powerpoint/2010/main" val="3733151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663A-55CB-CCDC-F0F3-38ADFBF73BFC}"/>
              </a:ext>
            </a:extLst>
          </p:cNvPr>
          <p:cNvSpPr>
            <a:spLocks noGrp="1"/>
          </p:cNvSpPr>
          <p:nvPr>
            <p:ph type="title"/>
          </p:nvPr>
        </p:nvSpPr>
        <p:spPr>
          <a:xfrm>
            <a:off x="876694" y="741391"/>
            <a:ext cx="3549649" cy="1616203"/>
          </a:xfrm>
        </p:spPr>
        <p:txBody>
          <a:bodyPr vert="horz" lIns="91440" tIns="45720" rIns="91440" bIns="45720" rtlCol="0" anchor="b">
            <a:normAutofit/>
          </a:bodyPr>
          <a:lstStyle/>
          <a:p>
            <a:r>
              <a:rPr lang="en-US" sz="3200"/>
              <a:t>Water Quality eXchange (WQX)</a:t>
            </a:r>
          </a:p>
        </p:txBody>
      </p:sp>
      <p:sp>
        <p:nvSpPr>
          <p:cNvPr id="6" name="TextBox 5">
            <a:extLst>
              <a:ext uri="{FF2B5EF4-FFF2-40B4-BE49-F238E27FC236}">
                <a16:creationId xmlns:a16="http://schemas.microsoft.com/office/drawing/2014/main" id="{57BBB181-C2BF-B6B0-0895-9544F87182DF}"/>
              </a:ext>
            </a:extLst>
          </p:cNvPr>
          <p:cNvSpPr txBox="1"/>
          <p:nvPr/>
        </p:nvSpPr>
        <p:spPr>
          <a:xfrm>
            <a:off x="457201" y="3029587"/>
            <a:ext cx="4445540" cy="2271987"/>
          </a:xfrm>
          <a:prstGeom prst="rect">
            <a:avLst/>
          </a:prstGeom>
        </p:spPr>
        <p:txBody>
          <a:bodyPr vert="horz" lIns="91440" tIns="45720" rIns="91440" bIns="45720" rtlCol="0" anchor="t">
            <a:normAutofit/>
          </a:bodyPr>
          <a:lstStyle/>
          <a:p>
            <a:pPr marL="1143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Water Quality Data Standard</a:t>
            </a:r>
          </a:p>
          <a:p>
            <a:pPr marL="1143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CDX</a:t>
            </a:r>
          </a:p>
          <a:p>
            <a:pPr marL="1143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Data Delivery to Water Quality Portal</a:t>
            </a:r>
          </a:p>
          <a:p>
            <a:pPr marL="1143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Presentation this week</a:t>
            </a:r>
          </a:p>
          <a:p>
            <a:pPr marL="1143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17">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9" name="Rectangle 18">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9">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descr="Graphical user interface, email, website&#10;&#10;Description automatically generated">
            <a:extLst>
              <a:ext uri="{FF2B5EF4-FFF2-40B4-BE49-F238E27FC236}">
                <a16:creationId xmlns:a16="http://schemas.microsoft.com/office/drawing/2014/main" id="{2D1D5BAD-6D0B-1B85-2037-0C9770DDE9E9}"/>
              </a:ext>
            </a:extLst>
          </p:cNvPr>
          <p:cNvPicPr>
            <a:picLocks noChangeAspect="1"/>
          </p:cNvPicPr>
          <p:nvPr/>
        </p:nvPicPr>
        <p:blipFill rotWithShape="1">
          <a:blip r:embed="rId2">
            <a:extLst>
              <a:ext uri="{28A0092B-C50C-407E-A947-70E740481C1C}">
                <a14:useLocalDpi xmlns:a14="http://schemas.microsoft.com/office/drawing/2010/main" val="0"/>
              </a:ext>
            </a:extLst>
          </a:blip>
          <a:srcRect l="269" t="4640" r="235" b="1157"/>
          <a:stretch/>
        </p:blipFill>
        <p:spPr>
          <a:xfrm>
            <a:off x="4716134" y="688921"/>
            <a:ext cx="7151633" cy="4681331"/>
          </a:xfrm>
          <a:prstGeom prst="rect">
            <a:avLst/>
          </a:prstGeom>
        </p:spPr>
      </p:pic>
    </p:spTree>
    <p:extLst>
      <p:ext uri="{BB962C8B-B14F-4D97-AF65-F5344CB8AC3E}">
        <p14:creationId xmlns:p14="http://schemas.microsoft.com/office/powerpoint/2010/main" val="3776801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8" descr="Water outline">
            <a:extLst>
              <a:ext uri="{FF2B5EF4-FFF2-40B4-BE49-F238E27FC236}">
                <a16:creationId xmlns:a16="http://schemas.microsoft.com/office/drawing/2014/main" id="{DED42E88-2B2B-2884-D0FC-2C1210C20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490" y="1389490"/>
            <a:ext cx="1964473" cy="1964473"/>
          </a:xfrm>
          <a:prstGeom prst="rect">
            <a:avLst/>
          </a:prstGeom>
        </p:spPr>
      </p:pic>
      <p:pic>
        <p:nvPicPr>
          <p:cNvPr id="6" name="Graphic 5" descr="New outline">
            <a:extLst>
              <a:ext uri="{FF2B5EF4-FFF2-40B4-BE49-F238E27FC236}">
                <a16:creationId xmlns:a16="http://schemas.microsoft.com/office/drawing/2014/main" id="{674D5B94-DB9A-4271-13C2-3DB50089E5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8822" y="1642215"/>
            <a:ext cx="1294879" cy="1285587"/>
          </a:xfrm>
          <a:prstGeom prst="rect">
            <a:avLst/>
          </a:prstGeom>
        </p:spPr>
      </p:pic>
      <p:pic>
        <p:nvPicPr>
          <p:cNvPr id="7" name="Graphic 7" descr="Swimming outline">
            <a:extLst>
              <a:ext uri="{FF2B5EF4-FFF2-40B4-BE49-F238E27FC236}">
                <a16:creationId xmlns:a16="http://schemas.microsoft.com/office/drawing/2014/main" id="{693583EB-6962-190D-0B8E-735FE987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05746" y="3659636"/>
            <a:ext cx="1406912" cy="1406912"/>
          </a:xfrm>
          <a:prstGeom prst="rect">
            <a:avLst/>
          </a:prstGeom>
        </p:spPr>
      </p:pic>
      <p:pic>
        <p:nvPicPr>
          <p:cNvPr id="8" name="Graphic 8" descr="Competition outline">
            <a:extLst>
              <a:ext uri="{FF2B5EF4-FFF2-40B4-BE49-F238E27FC236}">
                <a16:creationId xmlns:a16="http://schemas.microsoft.com/office/drawing/2014/main" id="{3725CDE7-88DB-92EE-F3F6-1356A699E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6082" y="4592793"/>
            <a:ext cx="1406912" cy="1406912"/>
          </a:xfrm>
          <a:prstGeom prst="rect">
            <a:avLst/>
          </a:prstGeom>
        </p:spPr>
      </p:pic>
      <p:pic>
        <p:nvPicPr>
          <p:cNvPr id="9" name="Graphic 9" descr="Map with pin outline">
            <a:extLst>
              <a:ext uri="{FF2B5EF4-FFF2-40B4-BE49-F238E27FC236}">
                <a16:creationId xmlns:a16="http://schemas.microsoft.com/office/drawing/2014/main" id="{B74424CF-4100-4852-6623-C68295272E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0330" y="3583971"/>
            <a:ext cx="2456985" cy="2456985"/>
          </a:xfrm>
          <a:prstGeom prst="rect">
            <a:avLst/>
          </a:prstGeom>
        </p:spPr>
      </p:pic>
      <p:pic>
        <p:nvPicPr>
          <p:cNvPr id="10" name="Graphic 10" descr="Chemicals outline">
            <a:extLst>
              <a:ext uri="{FF2B5EF4-FFF2-40B4-BE49-F238E27FC236}">
                <a16:creationId xmlns:a16="http://schemas.microsoft.com/office/drawing/2014/main" id="{957E318E-EE87-5B88-5F18-BAB911FF88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10611" y="4013452"/>
            <a:ext cx="1685692" cy="1685692"/>
          </a:xfrm>
          <a:prstGeom prst="rect">
            <a:avLst/>
          </a:prstGeom>
        </p:spPr>
      </p:pic>
      <p:pic>
        <p:nvPicPr>
          <p:cNvPr id="11" name="Graphic 11" descr="Thermometer outline">
            <a:extLst>
              <a:ext uri="{FF2B5EF4-FFF2-40B4-BE49-F238E27FC236}">
                <a16:creationId xmlns:a16="http://schemas.microsoft.com/office/drawing/2014/main" id="{E47544A6-8874-1820-91E6-5432D89D36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39465" y="3948403"/>
            <a:ext cx="914400" cy="914400"/>
          </a:xfrm>
          <a:prstGeom prst="rect">
            <a:avLst/>
          </a:prstGeom>
        </p:spPr>
      </p:pic>
      <p:pic>
        <p:nvPicPr>
          <p:cNvPr id="12" name="Graphic 12" descr="Scatterplot outline">
            <a:extLst>
              <a:ext uri="{FF2B5EF4-FFF2-40B4-BE49-F238E27FC236}">
                <a16:creationId xmlns:a16="http://schemas.microsoft.com/office/drawing/2014/main" id="{DBAE3DA4-1345-85E4-0788-09B7BB0F7C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35855" y="2052696"/>
            <a:ext cx="2010936" cy="2010936"/>
          </a:xfrm>
          <a:prstGeom prst="rect">
            <a:avLst/>
          </a:prstGeom>
        </p:spPr>
      </p:pic>
      <p:cxnSp>
        <p:nvCxnSpPr>
          <p:cNvPr id="14" name="Straight Arrow Connector 13">
            <a:extLst>
              <a:ext uri="{FF2B5EF4-FFF2-40B4-BE49-F238E27FC236}">
                <a16:creationId xmlns:a16="http://schemas.microsoft.com/office/drawing/2014/main" id="{6D5960A3-0C5B-677F-B816-CF808123DD3A}"/>
              </a:ext>
            </a:extLst>
          </p:cNvPr>
          <p:cNvCxnSpPr/>
          <p:nvPr/>
        </p:nvCxnSpPr>
        <p:spPr>
          <a:xfrm flipV="1">
            <a:off x="6573877" y="2951995"/>
            <a:ext cx="1490546" cy="14868"/>
          </a:xfrm>
          <a:prstGeom prst="straightConnector1">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378B29-B462-7DD8-3E37-502975D1A2CA}"/>
              </a:ext>
            </a:extLst>
          </p:cNvPr>
          <p:cNvSpPr txBox="1"/>
          <p:nvPr/>
        </p:nvSpPr>
        <p:spPr>
          <a:xfrm>
            <a:off x="373619" y="5748858"/>
            <a:ext cx="4053469" cy="64633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Assessment unit overlay with monitoring locations</a:t>
            </a:r>
          </a:p>
        </p:txBody>
      </p:sp>
      <p:sp>
        <p:nvSpPr>
          <p:cNvPr id="18" name="TextBox 17">
            <a:extLst>
              <a:ext uri="{FF2B5EF4-FFF2-40B4-BE49-F238E27FC236}">
                <a16:creationId xmlns:a16="http://schemas.microsoft.com/office/drawing/2014/main" id="{B7D620BB-4C02-C49A-6D0B-C043D64E54EB}"/>
              </a:ext>
            </a:extLst>
          </p:cNvPr>
          <p:cNvSpPr txBox="1"/>
          <p:nvPr/>
        </p:nvSpPr>
        <p:spPr>
          <a:xfrm>
            <a:off x="2806660" y="2913148"/>
            <a:ext cx="2269274" cy="36933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Assign beneficial uses</a:t>
            </a:r>
          </a:p>
        </p:txBody>
      </p:sp>
      <p:sp>
        <p:nvSpPr>
          <p:cNvPr id="19" name="TextBox 18">
            <a:extLst>
              <a:ext uri="{FF2B5EF4-FFF2-40B4-BE49-F238E27FC236}">
                <a16:creationId xmlns:a16="http://schemas.microsoft.com/office/drawing/2014/main" id="{512A9900-1277-739A-803F-0AD85D17027A}"/>
              </a:ext>
            </a:extLst>
          </p:cNvPr>
          <p:cNvSpPr txBox="1"/>
          <p:nvPr/>
        </p:nvSpPr>
        <p:spPr>
          <a:xfrm>
            <a:off x="6206115" y="5774102"/>
            <a:ext cx="3440152" cy="64633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Beneficial uses determine numeric criteria used</a:t>
            </a:r>
          </a:p>
        </p:txBody>
      </p:sp>
      <p:sp>
        <p:nvSpPr>
          <p:cNvPr id="20" name="TextBox 19">
            <a:extLst>
              <a:ext uri="{FF2B5EF4-FFF2-40B4-BE49-F238E27FC236}">
                <a16:creationId xmlns:a16="http://schemas.microsoft.com/office/drawing/2014/main" id="{026E2975-E0C2-1367-2D55-7E77C7A0A689}"/>
              </a:ext>
            </a:extLst>
          </p:cNvPr>
          <p:cNvSpPr txBox="1"/>
          <p:nvPr/>
        </p:nvSpPr>
        <p:spPr>
          <a:xfrm>
            <a:off x="9237798" y="2459656"/>
            <a:ext cx="2752494" cy="3046988"/>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Assessment methods guide impairment decisions based on:</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Period of record</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Aggregated measurements</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Frequency</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Duration</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Magnitude</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Season</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Correction factors</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Covariates</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Site-specific criteria</a:t>
            </a:r>
          </a:p>
        </p:txBody>
      </p:sp>
      <p:sp>
        <p:nvSpPr>
          <p:cNvPr id="23" name="Arrow: Right 22">
            <a:extLst>
              <a:ext uri="{FF2B5EF4-FFF2-40B4-BE49-F238E27FC236}">
                <a16:creationId xmlns:a16="http://schemas.microsoft.com/office/drawing/2014/main" id="{63A76FA1-1E4D-B3D7-8A77-4849C58A762A}"/>
              </a:ext>
            </a:extLst>
          </p:cNvPr>
          <p:cNvSpPr/>
          <p:nvPr/>
        </p:nvSpPr>
        <p:spPr>
          <a:xfrm rot="21540000">
            <a:off x="2508827" y="4623421"/>
            <a:ext cx="491061" cy="34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C9C300FF-C2CB-B7E7-3745-98AE269C4A6B}"/>
              </a:ext>
            </a:extLst>
          </p:cNvPr>
          <p:cNvSpPr/>
          <p:nvPr/>
        </p:nvSpPr>
        <p:spPr>
          <a:xfrm>
            <a:off x="4599113" y="4260019"/>
            <a:ext cx="1372122" cy="4788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018D8F26-A617-2400-71A0-FA92351C9CD4}"/>
              </a:ext>
            </a:extLst>
          </p:cNvPr>
          <p:cNvSpPr/>
          <p:nvPr/>
        </p:nvSpPr>
        <p:spPr>
          <a:xfrm rot="60000">
            <a:off x="8374035" y="4026228"/>
            <a:ext cx="687660" cy="3717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Right 1">
            <a:extLst>
              <a:ext uri="{FF2B5EF4-FFF2-40B4-BE49-F238E27FC236}">
                <a16:creationId xmlns:a16="http://schemas.microsoft.com/office/drawing/2014/main" id="{402F2155-5715-803D-2359-F1FBD5E6D6CE}"/>
              </a:ext>
            </a:extLst>
          </p:cNvPr>
          <p:cNvSpPr/>
          <p:nvPr/>
        </p:nvSpPr>
        <p:spPr>
          <a:xfrm rot="2940000">
            <a:off x="1688755" y="3291351"/>
            <a:ext cx="1035843" cy="3214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F1E81B6-3142-EB97-DD13-6AD12E950E01}"/>
              </a:ext>
            </a:extLst>
          </p:cNvPr>
          <p:cNvSpPr/>
          <p:nvPr/>
        </p:nvSpPr>
        <p:spPr>
          <a:xfrm>
            <a:off x="273085" y="814613"/>
            <a:ext cx="5094201" cy="256220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6D6EC44-98B3-DF61-0D1A-449523ADF282}"/>
              </a:ext>
            </a:extLst>
          </p:cNvPr>
          <p:cNvSpPr/>
          <p:nvPr/>
        </p:nvSpPr>
        <p:spPr>
          <a:xfrm>
            <a:off x="273085" y="3948282"/>
            <a:ext cx="4254538" cy="256220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1330298-7537-1B8B-8445-0BEC7E9F4FB7}"/>
              </a:ext>
            </a:extLst>
          </p:cNvPr>
          <p:cNvSpPr/>
          <p:nvPr/>
        </p:nvSpPr>
        <p:spPr>
          <a:xfrm>
            <a:off x="6052874" y="2052695"/>
            <a:ext cx="6008909" cy="454004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047CE2-728F-5E8F-FAC2-2B1F48DE8871}"/>
              </a:ext>
            </a:extLst>
          </p:cNvPr>
          <p:cNvSpPr txBox="1"/>
          <p:nvPr/>
        </p:nvSpPr>
        <p:spPr>
          <a:xfrm>
            <a:off x="434362" y="1092224"/>
            <a:ext cx="4485906" cy="36933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Discover, wrangle, and QC data from the WQP</a:t>
            </a:r>
          </a:p>
        </p:txBody>
      </p:sp>
      <p:sp>
        <p:nvSpPr>
          <p:cNvPr id="16" name="Title 1">
            <a:extLst>
              <a:ext uri="{FF2B5EF4-FFF2-40B4-BE49-F238E27FC236}">
                <a16:creationId xmlns:a16="http://schemas.microsoft.com/office/drawing/2014/main" id="{68B06097-FEAE-D07E-0CB8-AC2E2092C0C5}"/>
              </a:ext>
            </a:extLst>
          </p:cNvPr>
          <p:cNvSpPr>
            <a:spLocks noGrp="1"/>
          </p:cNvSpPr>
          <p:nvPr>
            <p:ph type="title"/>
          </p:nvPr>
        </p:nvSpPr>
        <p:spPr>
          <a:xfrm>
            <a:off x="5528563" y="203837"/>
            <a:ext cx="10515600" cy="1325563"/>
          </a:xfrm>
        </p:spPr>
        <p:txBody>
          <a:bodyPr>
            <a:normAutofit/>
          </a:bodyPr>
          <a:lstStyle/>
          <a:p>
            <a:r>
              <a:rPr lang="en-US" sz="3600" dirty="0"/>
              <a:t>Tools for Automated Data Analysis </a:t>
            </a:r>
            <a:br>
              <a:rPr lang="en-US" sz="3600" dirty="0"/>
            </a:br>
            <a:r>
              <a:rPr lang="en-US" sz="3600" dirty="0"/>
              <a:t>(TADA)</a:t>
            </a:r>
          </a:p>
        </p:txBody>
      </p:sp>
    </p:spTree>
    <p:extLst>
      <p:ext uri="{BB962C8B-B14F-4D97-AF65-F5344CB8AC3E}">
        <p14:creationId xmlns:p14="http://schemas.microsoft.com/office/powerpoint/2010/main" val="4142352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36873C-1644-F1EC-DBE5-CBC60B3043AD}"/>
              </a:ext>
            </a:extLst>
          </p:cNvPr>
          <p:cNvSpPr>
            <a:spLocks noGrp="1"/>
          </p:cNvSpPr>
          <p:nvPr>
            <p:ph type="title"/>
          </p:nvPr>
        </p:nvSpPr>
        <p:spPr>
          <a:xfrm>
            <a:off x="1371597" y="348865"/>
            <a:ext cx="10044023" cy="877729"/>
          </a:xfrm>
        </p:spPr>
        <p:txBody>
          <a:bodyPr anchor="ctr">
            <a:normAutofit fontScale="90000"/>
          </a:bodyPr>
          <a:lstStyle/>
          <a:p>
            <a:r>
              <a:rPr lang="en-US" sz="4000">
                <a:solidFill>
                  <a:srgbClr val="FFFFFF"/>
                </a:solidFill>
              </a:rPr>
              <a:t>Exploring AI Technologies for Data Harmonization</a:t>
            </a:r>
          </a:p>
        </p:txBody>
      </p:sp>
      <p:pic>
        <p:nvPicPr>
          <p:cNvPr id="10" name="Graphic 9" descr="Robot outline">
            <a:extLst>
              <a:ext uri="{FF2B5EF4-FFF2-40B4-BE49-F238E27FC236}">
                <a16:creationId xmlns:a16="http://schemas.microsoft.com/office/drawing/2014/main" id="{4A6D9686-2A6A-3A97-70FC-B4647F7E48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20544" y="2124038"/>
            <a:ext cx="1390152" cy="1390152"/>
          </a:xfrm>
          <a:prstGeom prst="rect">
            <a:avLst/>
          </a:prstGeom>
        </p:spPr>
      </p:pic>
      <p:sp>
        <p:nvSpPr>
          <p:cNvPr id="12" name="TextBox 11">
            <a:extLst>
              <a:ext uri="{FF2B5EF4-FFF2-40B4-BE49-F238E27FC236}">
                <a16:creationId xmlns:a16="http://schemas.microsoft.com/office/drawing/2014/main" id="{11403DBB-9F87-400B-6888-34EE658574BE}"/>
              </a:ext>
            </a:extLst>
          </p:cNvPr>
          <p:cNvSpPr txBox="1"/>
          <p:nvPr/>
        </p:nvSpPr>
        <p:spPr>
          <a:xfrm>
            <a:off x="397653" y="1936170"/>
            <a:ext cx="109165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Cross-walking terminology is a labor-intensive manual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descr="Graphical user interface, application, table, Excel&#10;&#10;Description automatically generated">
            <a:extLst>
              <a:ext uri="{FF2B5EF4-FFF2-40B4-BE49-F238E27FC236}">
                <a16:creationId xmlns:a16="http://schemas.microsoft.com/office/drawing/2014/main" id="{984210EE-D614-736E-82AF-DFC31225583C}"/>
              </a:ext>
            </a:extLst>
          </p:cNvPr>
          <p:cNvPicPr>
            <a:picLocks noChangeAspect="1"/>
          </p:cNvPicPr>
          <p:nvPr/>
        </p:nvPicPr>
        <p:blipFill rotWithShape="1">
          <a:blip r:embed="rId4">
            <a:extLst>
              <a:ext uri="{28A0092B-C50C-407E-A947-70E740481C1C}">
                <a14:useLocalDpi xmlns:a14="http://schemas.microsoft.com/office/drawing/2010/main" val="0"/>
              </a:ext>
            </a:extLst>
          </a:blip>
          <a:srcRect l="15407" t="33291" r="-6297" b="16190"/>
          <a:stretch/>
        </p:blipFill>
        <p:spPr>
          <a:xfrm>
            <a:off x="5270393" y="3810000"/>
            <a:ext cx="6921608" cy="2699436"/>
          </a:xfrm>
          <a:prstGeom prst="rect">
            <a:avLst/>
          </a:prstGeom>
        </p:spPr>
      </p:pic>
      <p:sp>
        <p:nvSpPr>
          <p:cNvPr id="14" name="TextBox 13">
            <a:extLst>
              <a:ext uri="{FF2B5EF4-FFF2-40B4-BE49-F238E27FC236}">
                <a16:creationId xmlns:a16="http://schemas.microsoft.com/office/drawing/2014/main" id="{85631773-4730-31E6-3F2D-9C45380E68E9}"/>
              </a:ext>
            </a:extLst>
          </p:cNvPr>
          <p:cNvSpPr txBox="1"/>
          <p:nvPr/>
        </p:nvSpPr>
        <p:spPr>
          <a:xfrm>
            <a:off x="873666" y="3429000"/>
            <a:ext cx="415288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Nitrate/Nitrite (Nitrite + Nitrate as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Nitrogen, Ammonia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Nitrogen, Nitrate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Nitrogen, Nitrite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Nitrogen,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Kjeldahl Nitrogen</a:t>
            </a:r>
          </a:p>
        </p:txBody>
      </p:sp>
      <p:sp>
        <p:nvSpPr>
          <p:cNvPr id="18" name="TextBox 17">
            <a:extLst>
              <a:ext uri="{FF2B5EF4-FFF2-40B4-BE49-F238E27FC236}">
                <a16:creationId xmlns:a16="http://schemas.microsoft.com/office/drawing/2014/main" id="{B036FA6E-BACB-E033-D848-EF9B89D61CA4}"/>
              </a:ext>
            </a:extLst>
          </p:cNvPr>
          <p:cNvSpPr txBox="1"/>
          <p:nvPr/>
        </p:nvSpPr>
        <p:spPr>
          <a:xfrm>
            <a:off x="397653" y="2950029"/>
            <a:ext cx="3478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Do I search for Nitrogen data?</a:t>
            </a:r>
          </a:p>
        </p:txBody>
      </p:sp>
    </p:spTree>
    <p:extLst>
      <p:ext uri="{BB962C8B-B14F-4D97-AF65-F5344CB8AC3E}">
        <p14:creationId xmlns:p14="http://schemas.microsoft.com/office/powerpoint/2010/main" val="292157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5"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9"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53" name="Freeform: Shape 52">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1C2C03B-895A-22C9-1670-7F20625BBF80}"/>
              </a:ext>
            </a:extLst>
          </p:cNvPr>
          <p:cNvSpPr>
            <a:spLocks noGrp="1"/>
          </p:cNvSpPr>
          <p:nvPr>
            <p:ph type="title"/>
          </p:nvPr>
        </p:nvSpPr>
        <p:spPr>
          <a:xfrm>
            <a:off x="1014984" y="819015"/>
            <a:ext cx="5821537" cy="2353362"/>
          </a:xfrm>
        </p:spPr>
        <p:txBody>
          <a:bodyPr anchor="b">
            <a:normAutofit/>
          </a:bodyPr>
          <a:lstStyle/>
          <a:p>
            <a:r>
              <a:rPr lang="en-US" sz="4800" dirty="0">
                <a:solidFill>
                  <a:schemeClr val="bg1"/>
                </a:solidFill>
              </a:rPr>
              <a:t>Emerging Issue: Harmful Algal Blooms</a:t>
            </a:r>
          </a:p>
        </p:txBody>
      </p:sp>
      <p:sp>
        <p:nvSpPr>
          <p:cNvPr id="3" name="Content Placeholder 2">
            <a:extLst>
              <a:ext uri="{FF2B5EF4-FFF2-40B4-BE49-F238E27FC236}">
                <a16:creationId xmlns:a16="http://schemas.microsoft.com/office/drawing/2014/main" id="{0CCCB2CF-546A-597F-7A68-A17CECBCBA7E}"/>
              </a:ext>
            </a:extLst>
          </p:cNvPr>
          <p:cNvSpPr>
            <a:spLocks noGrp="1"/>
          </p:cNvSpPr>
          <p:nvPr>
            <p:ph idx="1"/>
          </p:nvPr>
        </p:nvSpPr>
        <p:spPr>
          <a:xfrm>
            <a:off x="1014984" y="3442089"/>
            <a:ext cx="5821537" cy="2596896"/>
          </a:xfrm>
        </p:spPr>
        <p:txBody>
          <a:bodyPr anchor="t">
            <a:normAutofit/>
          </a:bodyPr>
          <a:lstStyle/>
          <a:p>
            <a:pPr marL="0" indent="0">
              <a:buNone/>
            </a:pPr>
            <a:r>
              <a:rPr lang="en-US" sz="1500">
                <a:solidFill>
                  <a:schemeClr val="bg1"/>
                </a:solidFill>
              </a:rPr>
              <a:t>Congressional Directive:  The Federal family will coordinate on the collection, storage and visualization and communication of HABs</a:t>
            </a:r>
          </a:p>
          <a:p>
            <a:pPr lvl="1"/>
            <a:endParaRPr lang="en-US" sz="1500">
              <a:solidFill>
                <a:schemeClr val="bg1"/>
              </a:solidFill>
            </a:endParaRPr>
          </a:p>
          <a:p>
            <a:pPr lvl="1"/>
            <a:r>
              <a:rPr lang="en-US" sz="1500">
                <a:solidFill>
                  <a:schemeClr val="bg1"/>
                </a:solidFill>
              </a:rPr>
              <a:t>Inter-agency coordination</a:t>
            </a:r>
          </a:p>
          <a:p>
            <a:pPr lvl="1"/>
            <a:r>
              <a:rPr lang="en-US" sz="1500">
                <a:solidFill>
                  <a:schemeClr val="bg1"/>
                </a:solidFill>
              </a:rPr>
              <a:t>Pushing the limits of existing technology</a:t>
            </a:r>
          </a:p>
          <a:p>
            <a:pPr lvl="1"/>
            <a:r>
              <a:rPr lang="en-US" sz="1500">
                <a:solidFill>
                  <a:schemeClr val="bg1"/>
                </a:solidFill>
              </a:rPr>
              <a:t>No budget</a:t>
            </a:r>
          </a:p>
          <a:p>
            <a:pPr lvl="1"/>
            <a:r>
              <a:rPr lang="en-US" sz="1500">
                <a:solidFill>
                  <a:schemeClr val="bg1"/>
                </a:solidFill>
              </a:rPr>
              <a:t>Citizen science component</a:t>
            </a:r>
          </a:p>
          <a:p>
            <a:pPr lvl="1"/>
            <a:r>
              <a:rPr lang="en-US" sz="1500">
                <a:solidFill>
                  <a:schemeClr val="bg1"/>
                </a:solidFill>
              </a:rPr>
              <a:t>1</a:t>
            </a:r>
            <a:r>
              <a:rPr lang="en-US" sz="1500" baseline="30000">
                <a:solidFill>
                  <a:schemeClr val="bg1"/>
                </a:solidFill>
              </a:rPr>
              <a:t>st</a:t>
            </a:r>
            <a:r>
              <a:rPr lang="en-US" sz="1500">
                <a:solidFill>
                  <a:schemeClr val="bg1"/>
                </a:solidFill>
              </a:rPr>
              <a:t> deliverable: report on the state of HABS data collection federal-wide</a:t>
            </a:r>
          </a:p>
          <a:p>
            <a:endParaRPr lang="en-US" sz="1500">
              <a:solidFill>
                <a:schemeClr val="bg1"/>
              </a:solidFill>
            </a:endParaRPr>
          </a:p>
        </p:txBody>
      </p:sp>
      <p:pic>
        <p:nvPicPr>
          <p:cNvPr id="6" name="Picture 5" descr="A picture containing water, outdoor, ocean, wave&#10;&#10;Description automatically generated">
            <a:extLst>
              <a:ext uri="{FF2B5EF4-FFF2-40B4-BE49-F238E27FC236}">
                <a16:creationId xmlns:a16="http://schemas.microsoft.com/office/drawing/2014/main" id="{3BEAC95B-B405-835E-8689-244665D7C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889" y="1995696"/>
            <a:ext cx="4755019" cy="3566264"/>
          </a:xfrm>
          <a:prstGeom prst="rect">
            <a:avLst/>
          </a:prstGeom>
        </p:spPr>
      </p:pic>
    </p:spTree>
    <p:extLst>
      <p:ext uri="{BB962C8B-B14F-4D97-AF65-F5344CB8AC3E}">
        <p14:creationId xmlns:p14="http://schemas.microsoft.com/office/powerpoint/2010/main" val="1768989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4397DB-CB3A-EB59-A771-FE0840C2A4B2}"/>
              </a:ext>
            </a:extLst>
          </p:cNvPr>
          <p:cNvSpPr>
            <a:spLocks noGrp="1"/>
          </p:cNvSpPr>
          <p:nvPr>
            <p:ph type="title"/>
          </p:nvPr>
        </p:nvSpPr>
        <p:spPr>
          <a:xfrm>
            <a:off x="836679" y="723898"/>
            <a:ext cx="6002110" cy="1495425"/>
          </a:xfrm>
        </p:spPr>
        <p:txBody>
          <a:bodyPr>
            <a:normAutofit/>
          </a:bodyPr>
          <a:lstStyle/>
          <a:p>
            <a:r>
              <a:rPr lang="en-US" sz="4000"/>
              <a:t>Thank you</a:t>
            </a:r>
          </a:p>
        </p:txBody>
      </p:sp>
      <p:sp>
        <p:nvSpPr>
          <p:cNvPr id="3" name="Content Placeholder 2">
            <a:extLst>
              <a:ext uri="{FF2B5EF4-FFF2-40B4-BE49-F238E27FC236}">
                <a16:creationId xmlns:a16="http://schemas.microsoft.com/office/drawing/2014/main" id="{E5F999B0-56D0-F9F7-91F4-2919DFE925B8}"/>
              </a:ext>
            </a:extLst>
          </p:cNvPr>
          <p:cNvSpPr>
            <a:spLocks noGrp="1"/>
          </p:cNvSpPr>
          <p:nvPr>
            <p:ph idx="1"/>
          </p:nvPr>
        </p:nvSpPr>
        <p:spPr>
          <a:xfrm>
            <a:off x="836680" y="2405067"/>
            <a:ext cx="6002110" cy="3729034"/>
          </a:xfrm>
        </p:spPr>
        <p:txBody>
          <a:bodyPr>
            <a:normAutofit/>
          </a:bodyPr>
          <a:lstStyle/>
          <a:p>
            <a:pPr marL="0" indent="0">
              <a:buNone/>
            </a:pPr>
            <a:r>
              <a:rPr lang="en-US" sz="2000"/>
              <a:t>Shelly Thawley</a:t>
            </a:r>
          </a:p>
          <a:p>
            <a:pPr marL="0" indent="0">
              <a:buNone/>
            </a:pPr>
            <a:r>
              <a:rPr lang="en-US" sz="2000">
                <a:hlinkClick r:id="rId2"/>
              </a:rPr>
              <a:t>Thawley.Michelle@epa.gov</a:t>
            </a:r>
            <a:endParaRPr lang="en-US" sz="2000"/>
          </a:p>
          <a:p>
            <a:pPr marL="0" indent="0">
              <a:buNone/>
            </a:pPr>
            <a:endParaRPr lang="en-US" sz="2000"/>
          </a:p>
        </p:txBody>
      </p:sp>
      <p:pic>
        <p:nvPicPr>
          <p:cNvPr id="5" name="Picture 4" descr="A picture containing outdoor, tree, rock, nature&#10;&#10;Description automatically generated">
            <a:extLst>
              <a:ext uri="{FF2B5EF4-FFF2-40B4-BE49-F238E27FC236}">
                <a16:creationId xmlns:a16="http://schemas.microsoft.com/office/drawing/2014/main" id="{5D8B0098-33F0-8D3E-133F-C83706200544}"/>
              </a:ext>
            </a:extLst>
          </p:cNvPr>
          <p:cNvPicPr>
            <a:picLocks noChangeAspect="1"/>
          </p:cNvPicPr>
          <p:nvPr/>
        </p:nvPicPr>
        <p:blipFill>
          <a:blip r:embed="rId3">
            <a:extLst>
              <a:ext uri="{28A0092B-C50C-407E-A947-70E740481C1C}">
                <a14:useLocalDpi xmlns:a14="http://schemas.microsoft.com/office/drawing/2010/main" val="0"/>
              </a:ext>
            </a:extLst>
          </a:blip>
          <a:srcRect l="2934"/>
          <a:stretch/>
        </p:blipFill>
        <p:spPr>
          <a:xfrm>
            <a:off x="7199440" y="10"/>
            <a:ext cx="4992560" cy="6857990"/>
          </a:xfrm>
          <a:prstGeom prst="rect">
            <a:avLst/>
          </a:prstGeom>
          <a:effectLst/>
        </p:spPr>
      </p:pic>
    </p:spTree>
    <p:extLst>
      <p:ext uri="{BB962C8B-B14F-4D97-AF65-F5344CB8AC3E}">
        <p14:creationId xmlns:p14="http://schemas.microsoft.com/office/powerpoint/2010/main" val="106020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3FEE2-4614-2206-4A4E-574B79FC707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Introduction</a:t>
            </a:r>
          </a:p>
        </p:txBody>
      </p:sp>
      <p:grpSp>
        <p:nvGrpSpPr>
          <p:cNvPr id="7" name="Group 6">
            <a:extLst>
              <a:ext uri="{FF2B5EF4-FFF2-40B4-BE49-F238E27FC236}">
                <a16:creationId xmlns:a16="http://schemas.microsoft.com/office/drawing/2014/main" id="{D592FFA1-10AF-07E3-9C80-614A2B295D8F}"/>
              </a:ext>
            </a:extLst>
          </p:cNvPr>
          <p:cNvGrpSpPr/>
          <p:nvPr/>
        </p:nvGrpSpPr>
        <p:grpSpPr>
          <a:xfrm>
            <a:off x="5658230" y="750440"/>
            <a:ext cx="5160476" cy="5453920"/>
            <a:chOff x="3578202" y="-134053"/>
            <a:chExt cx="6005512" cy="6857990"/>
          </a:xfrm>
        </p:grpSpPr>
        <p:pic>
          <p:nvPicPr>
            <p:cNvPr id="5" name="Picture 4" descr="A picture containing text, outdoor&#10;&#10;Description automatically generated">
              <a:extLst>
                <a:ext uri="{FF2B5EF4-FFF2-40B4-BE49-F238E27FC236}">
                  <a16:creationId xmlns:a16="http://schemas.microsoft.com/office/drawing/2014/main" id="{0B6DB3CC-DA9F-3B3C-D23F-FCF6BF22CD13}"/>
                </a:ext>
              </a:extLst>
            </p:cNvPr>
            <p:cNvPicPr>
              <a:picLocks noChangeAspect="1"/>
            </p:cNvPicPr>
            <p:nvPr/>
          </p:nvPicPr>
          <p:blipFill>
            <a:blip r:embed="rId2">
              <a:extLst>
                <a:ext uri="{28A0092B-C50C-407E-A947-70E740481C1C}">
                  <a14:useLocalDpi xmlns:a14="http://schemas.microsoft.com/office/drawing/2010/main" val="0"/>
                </a:ext>
              </a:extLst>
            </a:blip>
            <a:srcRect r="1051"/>
            <a:stretch/>
          </p:blipFill>
          <p:spPr>
            <a:xfrm>
              <a:off x="3578202" y="-134053"/>
              <a:ext cx="6005512" cy="6857990"/>
            </a:xfrm>
            <a:prstGeom prst="rect">
              <a:avLst/>
            </a:prstGeom>
          </p:spPr>
        </p:pic>
        <p:sp>
          <p:nvSpPr>
            <p:cNvPr id="6" name="TextBox 5">
              <a:extLst>
                <a:ext uri="{FF2B5EF4-FFF2-40B4-BE49-F238E27FC236}">
                  <a16:creationId xmlns:a16="http://schemas.microsoft.com/office/drawing/2014/main" id="{3DAA66C2-DF14-CEB3-9239-11F84105DBB6}"/>
                </a:ext>
              </a:extLst>
            </p:cNvPr>
            <p:cNvSpPr txBox="1"/>
            <p:nvPr/>
          </p:nvSpPr>
          <p:spPr>
            <a:xfrm>
              <a:off x="5064093" y="3130919"/>
              <a:ext cx="4256120" cy="2357436"/>
            </a:xfrm>
            <a:prstGeom prst="rect">
              <a:avLst/>
            </a:prstGeom>
            <a:noFill/>
          </p:spPr>
          <p:txBody>
            <a:bodyPr vert="horz" lIns="91440" tIns="45720" rIns="91440" bIns="45720" rtlCol="0" anchor="b">
              <a:noAutofit/>
            </a:bodyPr>
            <a:lstStyle/>
            <a:p>
              <a:pPr marL="0" marR="0" lvl="0" indent="0" algn="l" defTabSz="1243077" rtl="0" eaLnBrk="1" fontAlgn="auto" latinLnBrk="0" hangingPunct="1">
                <a:lnSpc>
                  <a:spcPct val="90000"/>
                </a:lnSpc>
                <a:spcBef>
                  <a:spcPct val="0"/>
                </a:spcBef>
                <a:spcAft>
                  <a:spcPts val="816"/>
                </a:spcAft>
                <a:buClrTx/>
                <a:buSzTx/>
                <a:buFontTx/>
                <a:buNone/>
                <a:tabLst/>
                <a:defRPr/>
              </a:pPr>
              <a:r>
                <a:rPr kumimoji="0" lang="en-US" sz="3987" b="0" i="0" u="none" strike="noStrike" kern="1200" cap="none" spc="0" normalizeH="0" baseline="0" noProof="0">
                  <a:ln>
                    <a:noFill/>
                  </a:ln>
                  <a:solidFill>
                    <a:prstClr val="black"/>
                  </a:solidFill>
                  <a:effectLst/>
                  <a:uLnTx/>
                  <a:uFillTx/>
                  <a:latin typeface="Calibri Light" panose="020F0302020204030204"/>
                  <a:ea typeface="+mn-ea"/>
                  <a:cs typeface="+mn-cs"/>
                </a:rPr>
                <a:t>Geographers are the </a:t>
              </a:r>
              <a:r>
                <a:rPr kumimoji="0" lang="en-US" sz="3987" b="0" i="1" u="none" strike="noStrike" kern="1200" cap="none" spc="0" normalizeH="0" baseline="0" noProof="0">
                  <a:ln>
                    <a:noFill/>
                  </a:ln>
                  <a:solidFill>
                    <a:prstClr val="black"/>
                  </a:solidFill>
                  <a:effectLst/>
                  <a:uLnTx/>
                  <a:uFillTx/>
                  <a:latin typeface="Calibri Light" panose="020F0302020204030204"/>
                  <a:ea typeface="+mn-ea"/>
                  <a:cs typeface="+mn-cs"/>
                </a:rPr>
                <a:t>original </a:t>
              </a:r>
              <a:r>
                <a:rPr kumimoji="0" lang="en-US" sz="3987" b="0" i="0" u="none" strike="noStrike" kern="1200" cap="none" spc="0" normalizeH="0" baseline="0" noProof="0">
                  <a:ln>
                    <a:noFill/>
                  </a:ln>
                  <a:solidFill>
                    <a:prstClr val="black"/>
                  </a:solidFill>
                  <a:effectLst/>
                  <a:uLnTx/>
                  <a:uFillTx/>
                  <a:latin typeface="Calibri Light" panose="020F0302020204030204"/>
                  <a:ea typeface="+mn-ea"/>
                  <a:cs typeface="+mn-cs"/>
                </a:rPr>
                <a:t>data integrators</a:t>
              </a: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160491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F78315-E0E7-4790-9571-FEE0C4EE319D}"/>
              </a:ext>
            </a:extLst>
          </p:cNvPr>
          <p:cNvSpPr txBox="1">
            <a:spLocks/>
          </p:cNvSpPr>
          <p:nvPr/>
        </p:nvSpPr>
        <p:spPr>
          <a:xfrm>
            <a:off x="649224" y="1650492"/>
            <a:ext cx="10552176" cy="35570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b="1" kern="1200" spc="-4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40" normalizeH="0" baseline="0" noProof="0" dirty="0">
                <a:ln>
                  <a:noFill/>
                </a:ln>
                <a:solidFill>
                  <a:srgbClr val="FFFFFF"/>
                </a:solidFill>
                <a:effectLst/>
                <a:uLnTx/>
                <a:uFillTx/>
                <a:latin typeface="Avenir Next LT Pro"/>
                <a:ea typeface="+mj-ea"/>
                <a:cs typeface="+mj-cs"/>
              </a:rPr>
              <a:t>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40" normalizeH="0" baseline="0" noProof="0" dirty="0">
                <a:ln>
                  <a:noFill/>
                </a:ln>
                <a:solidFill>
                  <a:srgbClr val="FFFFFF"/>
                </a:solidFill>
                <a:effectLst/>
                <a:uLnTx/>
                <a:uFillTx/>
                <a:latin typeface="Avenir Next LT Pro"/>
                <a:ea typeface="+mj-ea"/>
                <a:cs typeface="+mj-cs"/>
              </a:rPr>
              <a:t>Modernization: Air</a:t>
            </a:r>
          </a:p>
        </p:txBody>
      </p:sp>
      <p:sp>
        <p:nvSpPr>
          <p:cNvPr id="11" name="Subtitle 2">
            <a:extLst>
              <a:ext uri="{FF2B5EF4-FFF2-40B4-BE49-F238E27FC236}">
                <a16:creationId xmlns:a16="http://schemas.microsoft.com/office/drawing/2014/main" id="{56EDD4B7-3644-4353-92F8-3909A48604D8}"/>
              </a:ext>
            </a:extLst>
          </p:cNvPr>
          <p:cNvSpPr txBox="1">
            <a:spLocks/>
          </p:cNvSpPr>
          <p:nvPr/>
        </p:nvSpPr>
        <p:spPr>
          <a:xfrm>
            <a:off x="649224" y="2984335"/>
            <a:ext cx="10552176" cy="128016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spc="-20" baseline="0">
                <a:solidFill>
                  <a:srgbClr val="FFFFFF"/>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spc="-20" baseline="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spc="-20" baseline="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500" b="1" i="0" u="none" strike="noStrike" kern="1200" cap="none" spc="-20" normalizeH="0" baseline="0" noProof="0" dirty="0">
                <a:ln>
                  <a:noFill/>
                </a:ln>
                <a:solidFill>
                  <a:srgbClr val="FFFFFF"/>
                </a:solidFill>
                <a:effectLst/>
                <a:uLnTx/>
                <a:uFillTx/>
                <a:latin typeface="Avenir Next LT Pro"/>
                <a:ea typeface="+mn-ea"/>
                <a:cs typeface="+mn-cs"/>
              </a:rPr>
              <a:t>Chet Wayland and Ketan Patel, US EPA Office of Air and Radiation</a:t>
            </a:r>
          </a:p>
        </p:txBody>
      </p:sp>
      <p:sp>
        <p:nvSpPr>
          <p:cNvPr id="4" name="Subtitle 2">
            <a:extLst>
              <a:ext uri="{FF2B5EF4-FFF2-40B4-BE49-F238E27FC236}">
                <a16:creationId xmlns:a16="http://schemas.microsoft.com/office/drawing/2014/main" id="{A388B3A8-5D19-491B-8FFA-9382D43C4523}"/>
              </a:ext>
            </a:extLst>
          </p:cNvPr>
          <p:cNvSpPr txBox="1">
            <a:spLocks/>
          </p:cNvSpPr>
          <p:nvPr/>
        </p:nvSpPr>
        <p:spPr>
          <a:xfrm>
            <a:off x="649224" y="4792586"/>
            <a:ext cx="10552176" cy="128016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spc="-20" baseline="0">
                <a:solidFill>
                  <a:srgbClr val="FFFFFF"/>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spc="-20" baseline="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spc="-20" baseline="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20" normalizeH="0" baseline="0" noProof="0">
                <a:ln>
                  <a:noFill/>
                </a:ln>
                <a:solidFill>
                  <a:srgbClr val="FFFFFF"/>
                </a:solidFill>
                <a:effectLst/>
                <a:uLnTx/>
                <a:uFillTx/>
                <a:latin typeface="Avenir Next LT Pro"/>
                <a:ea typeface="+mn-ea"/>
                <a:cs typeface="+mn-cs"/>
              </a:rPr>
              <a:t>Tuesday, September 17, 2024</a:t>
            </a:r>
          </a:p>
        </p:txBody>
      </p:sp>
      <p:pic>
        <p:nvPicPr>
          <p:cNvPr id="1026" name="Picture 2" descr="EPA logo for header ko">
            <a:extLst>
              <a:ext uri="{FF2B5EF4-FFF2-40B4-BE49-F238E27FC236}">
                <a16:creationId xmlns:a16="http://schemas.microsoft.com/office/drawing/2014/main" id="{77874507-5E0D-A12A-A156-13DB30BB0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768" y="5432666"/>
            <a:ext cx="2080102" cy="64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17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36DB-8721-0876-BD67-D5F51F69E7DB}"/>
              </a:ext>
            </a:extLst>
          </p:cNvPr>
          <p:cNvSpPr>
            <a:spLocks noGrp="1"/>
          </p:cNvSpPr>
          <p:nvPr>
            <p:ph type="title"/>
          </p:nvPr>
        </p:nvSpPr>
        <p:spPr/>
        <p:txBody>
          <a:bodyPr/>
          <a:lstStyle/>
          <a:p>
            <a:r>
              <a:rPr lang="en-US" b="1">
                <a:solidFill>
                  <a:srgbClr val="3491C5"/>
                </a:solidFill>
                <a:latin typeface="Avenir Next LT Pro"/>
              </a:rPr>
              <a:t>Why it Matters</a:t>
            </a:r>
            <a:endParaRPr lang="en-US" b="1">
              <a:solidFill>
                <a:srgbClr val="3491C5"/>
              </a:solidFill>
            </a:endParaRPr>
          </a:p>
        </p:txBody>
      </p:sp>
      <p:sp>
        <p:nvSpPr>
          <p:cNvPr id="3" name="Content Placeholder 2">
            <a:extLst>
              <a:ext uri="{FF2B5EF4-FFF2-40B4-BE49-F238E27FC236}">
                <a16:creationId xmlns:a16="http://schemas.microsoft.com/office/drawing/2014/main" id="{D5769927-AE6D-DBAC-1877-5CE620236499}"/>
              </a:ext>
            </a:extLst>
          </p:cNvPr>
          <p:cNvSpPr>
            <a:spLocks noGrp="1"/>
          </p:cNvSpPr>
          <p:nvPr>
            <p:ph idx="1"/>
          </p:nvPr>
        </p:nvSpPr>
        <p:spPr/>
        <p:txBody>
          <a:bodyPr vert="horz" lIns="91440" tIns="45720" rIns="91440" bIns="45720" rtlCol="0" anchor="t">
            <a:noAutofit/>
          </a:bodyPr>
          <a:lstStyle/>
          <a:p>
            <a:r>
              <a:rPr lang="en-US" sz="2000">
                <a:ea typeface="+mn-lt"/>
                <a:cs typeface="+mn-lt"/>
              </a:rPr>
              <a:t>Successful air quality management programs depend on access to high quality data (air monitoring data, emissions inventory data, permitting data, source compliance data, etc.)</a:t>
            </a:r>
            <a:endParaRPr lang="en-US" sz="2000">
              <a:latin typeface="Avenir Next LT Pro" panose="020B0504020202020204" pitchFamily="34" charset="0"/>
            </a:endParaRPr>
          </a:p>
          <a:p>
            <a:r>
              <a:rPr lang="en-US" sz="2000">
                <a:ea typeface="+mn-lt"/>
                <a:cs typeface="+mn-lt"/>
              </a:rPr>
              <a:t>Data are used in the development of regulatory actions, analyses of trends, communication with the public and stakeholders</a:t>
            </a:r>
            <a:endParaRPr lang="en-US" sz="2000">
              <a:ea typeface="Calibri"/>
              <a:cs typeface="Calibri"/>
            </a:endParaRPr>
          </a:p>
          <a:p>
            <a:r>
              <a:rPr lang="en-US" sz="2000">
                <a:ea typeface="+mn-lt"/>
                <a:cs typeface="+mn-lt"/>
              </a:rPr>
              <a:t>Our data systems are aging and were historically developed, owned and operated by program offices</a:t>
            </a:r>
            <a:endParaRPr lang="en-US" sz="2000">
              <a:ea typeface="Calibri"/>
              <a:cs typeface="Calibri"/>
            </a:endParaRPr>
          </a:p>
          <a:p>
            <a:r>
              <a:rPr lang="en-US" sz="2000">
                <a:ea typeface="+mn-lt"/>
                <a:cs typeface="+mn-lt"/>
              </a:rPr>
              <a:t>Centralized IT shops changed that and while better for IT development and consistency and efficiencies, it has often created a void between the developers/operators and the users</a:t>
            </a:r>
            <a:endParaRPr lang="en-US" sz="2000">
              <a:ea typeface="Calibri"/>
              <a:cs typeface="Calibri"/>
            </a:endParaRPr>
          </a:p>
          <a:p>
            <a:r>
              <a:rPr lang="en-US" sz="2000">
                <a:ea typeface="+mn-lt"/>
                <a:cs typeface="+mn-lt"/>
              </a:rPr>
              <a:t>It is critical to have communication and coordination between the IT and Program sides… Both are essential to the success of environmental programs and to protecting the environment and public health.</a:t>
            </a:r>
            <a:endParaRPr lang="en-US" sz="2000">
              <a:ea typeface="Calibri"/>
              <a:cs typeface="Calibri"/>
            </a:endParaRPr>
          </a:p>
          <a:p>
            <a:endParaRPr lang="en-US">
              <a:latin typeface="Avenir Next LT Pro" panose="020B0504020202020204" pitchFamily="34" charset="0"/>
            </a:endParaRPr>
          </a:p>
        </p:txBody>
      </p:sp>
    </p:spTree>
    <p:extLst>
      <p:ext uri="{BB962C8B-B14F-4D97-AF65-F5344CB8AC3E}">
        <p14:creationId xmlns:p14="http://schemas.microsoft.com/office/powerpoint/2010/main" val="2900220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553941-96D9-CCAC-7821-BA4BF5230A83}"/>
              </a:ext>
            </a:extLst>
          </p:cNvPr>
          <p:cNvSpPr>
            <a:spLocks noGrp="1"/>
          </p:cNvSpPr>
          <p:nvPr>
            <p:ph idx="1"/>
          </p:nvPr>
        </p:nvSpPr>
        <p:spPr/>
        <p:txBody>
          <a:bodyPr vert="horz" lIns="91440" tIns="45720" rIns="91440" bIns="45720" rtlCol="0" anchor="t">
            <a:normAutofit/>
          </a:bodyPr>
          <a:lstStyle/>
          <a:p>
            <a:r>
              <a:rPr lang="en-US" b="1">
                <a:solidFill>
                  <a:srgbClr val="3491C5"/>
                </a:solidFill>
                <a:latin typeface="Avenir Next LT Pro"/>
                <a:ea typeface="+mj-ea"/>
                <a:cs typeface="+mj-cs"/>
              </a:rPr>
              <a:t>Why</a:t>
            </a:r>
            <a:r>
              <a:rPr lang="en-US">
                <a:latin typeface="Avenir Next LT Pro"/>
              </a:rPr>
              <a:t> – Current State &amp; Benefits</a:t>
            </a:r>
          </a:p>
          <a:p>
            <a:r>
              <a:rPr lang="en-US" b="1">
                <a:solidFill>
                  <a:srgbClr val="3491C5"/>
                </a:solidFill>
                <a:latin typeface="Avenir Next LT Pro"/>
                <a:ea typeface="+mj-ea"/>
                <a:cs typeface="+mj-cs"/>
              </a:rPr>
              <a:t>What</a:t>
            </a:r>
            <a:r>
              <a:rPr lang="en-US">
                <a:latin typeface="Avenir Next LT Pro"/>
              </a:rPr>
              <a:t> – Unified Platform Overview</a:t>
            </a:r>
          </a:p>
          <a:p>
            <a:r>
              <a:rPr lang="en-US" b="1">
                <a:solidFill>
                  <a:srgbClr val="3491C5"/>
                </a:solidFill>
                <a:latin typeface="Avenir Next LT Pro"/>
                <a:ea typeface="+mj-ea"/>
                <a:cs typeface="+mj-cs"/>
              </a:rPr>
              <a:t>When</a:t>
            </a:r>
            <a:r>
              <a:rPr lang="en-US">
                <a:latin typeface="Avenir Next LT Pro"/>
              </a:rPr>
              <a:t> – Schedule </a:t>
            </a:r>
          </a:p>
          <a:p>
            <a:r>
              <a:rPr lang="en-US" b="1">
                <a:solidFill>
                  <a:srgbClr val="3491C5"/>
                </a:solidFill>
                <a:latin typeface="Avenir Next LT Pro"/>
                <a:ea typeface="+mj-ea"/>
                <a:cs typeface="+mj-cs"/>
              </a:rPr>
              <a:t>How</a:t>
            </a:r>
            <a:r>
              <a:rPr lang="en-US">
                <a:latin typeface="Avenir Next LT Pro"/>
              </a:rPr>
              <a:t> – Project Approach</a:t>
            </a:r>
          </a:p>
          <a:p>
            <a:r>
              <a:rPr lang="en-US" b="1">
                <a:solidFill>
                  <a:srgbClr val="3491C5"/>
                </a:solidFill>
                <a:latin typeface="Avenir Next LT Pro"/>
                <a:ea typeface="+mj-ea"/>
                <a:cs typeface="+mj-cs"/>
              </a:rPr>
              <a:t>Where</a:t>
            </a:r>
            <a:r>
              <a:rPr lang="en-US">
                <a:latin typeface="Avenir Next LT Pro"/>
              </a:rPr>
              <a:t> – Hosting</a:t>
            </a:r>
          </a:p>
          <a:p>
            <a:r>
              <a:rPr lang="en-US" b="1">
                <a:solidFill>
                  <a:srgbClr val="3491C5"/>
                </a:solidFill>
                <a:latin typeface="Avenir Next LT Pro"/>
              </a:rPr>
              <a:t>Who</a:t>
            </a:r>
            <a:r>
              <a:rPr lang="en-US">
                <a:latin typeface="Avenir Next LT Pro"/>
              </a:rPr>
              <a:t> – Stakeholders </a:t>
            </a:r>
          </a:p>
          <a:p>
            <a:endParaRPr lang="en-US">
              <a:latin typeface="Avenir Next LT Pro" panose="020B0504020202020204" pitchFamily="34" charset="0"/>
            </a:endParaRPr>
          </a:p>
        </p:txBody>
      </p:sp>
      <p:sp>
        <p:nvSpPr>
          <p:cNvPr id="3" name="Title 2">
            <a:extLst>
              <a:ext uri="{FF2B5EF4-FFF2-40B4-BE49-F238E27FC236}">
                <a16:creationId xmlns:a16="http://schemas.microsoft.com/office/drawing/2014/main" id="{B8C49610-6897-024E-82AE-28D5996299A5}"/>
              </a:ext>
            </a:extLst>
          </p:cNvPr>
          <p:cNvSpPr>
            <a:spLocks noGrp="1"/>
          </p:cNvSpPr>
          <p:nvPr>
            <p:ph type="title"/>
          </p:nvPr>
        </p:nvSpPr>
        <p:spPr/>
        <p:txBody>
          <a:bodyPr/>
          <a:lstStyle/>
          <a:p>
            <a:r>
              <a:rPr lang="en-US">
                <a:latin typeface="Avenir Next LT Pro"/>
              </a:rPr>
              <a:t>Unified Platform (Air Data) Agenda</a:t>
            </a:r>
          </a:p>
        </p:txBody>
      </p:sp>
      <p:pic>
        <p:nvPicPr>
          <p:cNvPr id="4" name="Picture 3">
            <a:extLst>
              <a:ext uri="{FF2B5EF4-FFF2-40B4-BE49-F238E27FC236}">
                <a16:creationId xmlns:a16="http://schemas.microsoft.com/office/drawing/2014/main" id="{1AA26F04-7453-7E48-7770-21191D9C4FE2}"/>
              </a:ext>
            </a:extLst>
          </p:cNvPr>
          <p:cNvPicPr>
            <a:picLocks noChangeAspect="1"/>
          </p:cNvPicPr>
          <p:nvPr/>
        </p:nvPicPr>
        <p:blipFill>
          <a:blip r:embed="rId3"/>
          <a:stretch>
            <a:fillRect/>
          </a:stretch>
        </p:blipFill>
        <p:spPr>
          <a:xfrm>
            <a:off x="7541956" y="2157254"/>
            <a:ext cx="3285108" cy="239241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0BFB37E3-80A3-456B-9B6F-8870E0D99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6" name="Date Placeholder 2">
            <a:extLst>
              <a:ext uri="{FF2B5EF4-FFF2-40B4-BE49-F238E27FC236}">
                <a16:creationId xmlns:a16="http://schemas.microsoft.com/office/drawing/2014/main" id="{08048F57-814B-54E8-6B20-E784D5564A79}"/>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7" name="Slide Number Placeholder 4">
            <a:extLst>
              <a:ext uri="{FF2B5EF4-FFF2-40B4-BE49-F238E27FC236}">
                <a16:creationId xmlns:a16="http://schemas.microsoft.com/office/drawing/2014/main" id="{78E169F9-524B-45DE-6A87-AE5B68950880}"/>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8" name="Graphic 7" descr="Marker with solid fill">
            <a:extLst>
              <a:ext uri="{FF2B5EF4-FFF2-40B4-BE49-F238E27FC236}">
                <a16:creationId xmlns:a16="http://schemas.microsoft.com/office/drawing/2014/main" id="{795AB615-36F1-15A7-8919-A609910562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19842" y="5999480"/>
            <a:ext cx="512033" cy="459251"/>
          </a:xfrm>
          <a:prstGeom prst="rect">
            <a:avLst/>
          </a:prstGeom>
        </p:spPr>
      </p:pic>
    </p:spTree>
    <p:extLst>
      <p:ext uri="{BB962C8B-B14F-4D97-AF65-F5344CB8AC3E}">
        <p14:creationId xmlns:p14="http://schemas.microsoft.com/office/powerpoint/2010/main" val="183785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B6C7-3B03-42C1-BFA1-7B3A22A40FF7}"/>
              </a:ext>
            </a:extLst>
          </p:cNvPr>
          <p:cNvSpPr>
            <a:spLocks noGrp="1"/>
          </p:cNvSpPr>
          <p:nvPr>
            <p:ph type="title"/>
          </p:nvPr>
        </p:nvSpPr>
        <p:spPr>
          <a:xfrm>
            <a:off x="372492" y="118994"/>
            <a:ext cx="10254697" cy="905069"/>
          </a:xfrm>
        </p:spPr>
        <p:txBody>
          <a:bodyPr>
            <a:noAutofit/>
          </a:bodyPr>
          <a:lstStyle/>
          <a:p>
            <a:r>
              <a:rPr lang="en-US" sz="3600" b="1" dirty="0">
                <a:solidFill>
                  <a:srgbClr val="3491C5"/>
                </a:solidFill>
                <a:latin typeface="Avenir Next LT Pro" panose="020B0504020202020204" pitchFamily="34" charset="0"/>
              </a:rPr>
              <a:t>Why? </a:t>
            </a:r>
            <a:r>
              <a:rPr lang="en-US" sz="3600" dirty="0">
                <a:latin typeface="Avenir Next LT Pro" panose="020B0504020202020204" pitchFamily="34" charset="0"/>
              </a:rPr>
              <a:t>Current State of Office of Air Quality Planning </a:t>
            </a:r>
            <a:r>
              <a:rPr lang="en-US" sz="3600">
                <a:latin typeface="Avenir Next LT Pro" panose="020B0504020202020204" pitchFamily="34" charset="0"/>
              </a:rPr>
              <a:t>and Standards (OAQPS) </a:t>
            </a:r>
            <a:r>
              <a:rPr lang="en-US" sz="3600" dirty="0">
                <a:latin typeface="Avenir Next LT Pro" panose="020B0504020202020204" pitchFamily="34" charset="0"/>
              </a:rPr>
              <a:t>Systems</a:t>
            </a:r>
          </a:p>
        </p:txBody>
      </p:sp>
      <p:pic>
        <p:nvPicPr>
          <p:cNvPr id="8" name="Picture 7">
            <a:extLst>
              <a:ext uri="{FF2B5EF4-FFF2-40B4-BE49-F238E27FC236}">
                <a16:creationId xmlns:a16="http://schemas.microsoft.com/office/drawing/2014/main" id="{EE07C75E-3306-CFA6-1BBF-D5C12608105A}"/>
              </a:ext>
            </a:extLst>
          </p:cNvPr>
          <p:cNvPicPr>
            <a:picLocks noChangeAspect="1"/>
          </p:cNvPicPr>
          <p:nvPr/>
        </p:nvPicPr>
        <p:blipFill>
          <a:blip r:embed="rId3"/>
          <a:stretch>
            <a:fillRect/>
          </a:stretch>
        </p:blipFill>
        <p:spPr>
          <a:xfrm>
            <a:off x="10852427" y="210113"/>
            <a:ext cx="967081" cy="704287"/>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BABE114D-36D0-6D86-083C-928D8184B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103" y="6082678"/>
            <a:ext cx="2351795" cy="547343"/>
          </a:xfrm>
          <a:prstGeom prst="rect">
            <a:avLst/>
          </a:prstGeom>
        </p:spPr>
      </p:pic>
      <p:sp>
        <p:nvSpPr>
          <p:cNvPr id="39" name="Date Placeholder 2">
            <a:extLst>
              <a:ext uri="{FF2B5EF4-FFF2-40B4-BE49-F238E27FC236}">
                <a16:creationId xmlns:a16="http://schemas.microsoft.com/office/drawing/2014/main" id="{03C9AB10-A658-8A3F-228F-31261B90A06D}"/>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40" name="Slide Number Placeholder 4">
            <a:extLst>
              <a:ext uri="{FF2B5EF4-FFF2-40B4-BE49-F238E27FC236}">
                <a16:creationId xmlns:a16="http://schemas.microsoft.com/office/drawing/2014/main" id="{141788F0-3149-11D9-BBAF-7C934A318BA8}"/>
              </a:ext>
            </a:extLst>
          </p:cNvPr>
          <p:cNvSpPr txBox="1">
            <a:spLocks/>
          </p:cNvSpPr>
          <p:nvPr/>
        </p:nvSpPr>
        <p:spPr>
          <a:xfrm>
            <a:off x="9076308" y="6367531"/>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41" name="Graphic 40" descr="Marker with solid fill">
            <a:extLst>
              <a:ext uri="{FF2B5EF4-FFF2-40B4-BE49-F238E27FC236}">
                <a16:creationId xmlns:a16="http://schemas.microsoft.com/office/drawing/2014/main" id="{9B1E07CF-98A4-729F-2691-68663EBD83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19842" y="5999480"/>
            <a:ext cx="512033" cy="459251"/>
          </a:xfrm>
          <a:prstGeom prst="rect">
            <a:avLst/>
          </a:prstGeom>
        </p:spPr>
      </p:pic>
      <p:grpSp>
        <p:nvGrpSpPr>
          <p:cNvPr id="90" name="Group 89">
            <a:extLst>
              <a:ext uri="{FF2B5EF4-FFF2-40B4-BE49-F238E27FC236}">
                <a16:creationId xmlns:a16="http://schemas.microsoft.com/office/drawing/2014/main" id="{F9F0623A-D87F-1473-3025-2C4A7354D13E}"/>
              </a:ext>
            </a:extLst>
          </p:cNvPr>
          <p:cNvGrpSpPr/>
          <p:nvPr/>
        </p:nvGrpSpPr>
        <p:grpSpPr>
          <a:xfrm>
            <a:off x="3259182" y="1323686"/>
            <a:ext cx="5673637" cy="4059259"/>
            <a:chOff x="2769842" y="1323686"/>
            <a:chExt cx="5673637" cy="4059259"/>
          </a:xfrm>
        </p:grpSpPr>
        <p:sp>
          <p:nvSpPr>
            <p:cNvPr id="3" name="TextBox 2">
              <a:extLst>
                <a:ext uri="{FF2B5EF4-FFF2-40B4-BE49-F238E27FC236}">
                  <a16:creationId xmlns:a16="http://schemas.microsoft.com/office/drawing/2014/main" id="{E6B027A0-BC0A-E944-2932-C2D82A66C38C}"/>
                </a:ext>
              </a:extLst>
            </p:cNvPr>
            <p:cNvSpPr txBox="1"/>
            <p:nvPr/>
          </p:nvSpPr>
          <p:spPr>
            <a:xfrm>
              <a:off x="3551968" y="1323686"/>
              <a:ext cx="4091299" cy="400110"/>
            </a:xfrm>
            <a:prstGeom prst="rect">
              <a:avLst/>
            </a:prstGeom>
            <a:noFill/>
          </p:spPr>
          <p:txBody>
            <a:bodyPr wrap="square" rtlCol="0">
              <a:spAutoFit/>
            </a:bodyPr>
            <a:lstStyle/>
            <a:p>
              <a:pPr algn="ctr"/>
              <a:r>
                <a:rPr lang="en-US" sz="2000" b="1">
                  <a:latin typeface="Avenir Next LT Pro" panose="020B0504020202020204" pitchFamily="34" charset="0"/>
                  <a:ea typeface="Cambria Math" panose="02040503050406030204" pitchFamily="18" charset="0"/>
                </a:rPr>
                <a:t>State of OAQPS Systems</a:t>
              </a:r>
            </a:p>
          </p:txBody>
        </p:sp>
        <p:grpSp>
          <p:nvGrpSpPr>
            <p:cNvPr id="17" name="Group 16">
              <a:extLst>
                <a:ext uri="{FF2B5EF4-FFF2-40B4-BE49-F238E27FC236}">
                  <a16:creationId xmlns:a16="http://schemas.microsoft.com/office/drawing/2014/main" id="{1A03E6A7-3B76-9654-D239-D4B5D3C61726}"/>
                </a:ext>
              </a:extLst>
            </p:cNvPr>
            <p:cNvGrpSpPr/>
            <p:nvPr/>
          </p:nvGrpSpPr>
          <p:grpSpPr>
            <a:xfrm>
              <a:off x="3151093" y="1521709"/>
              <a:ext cx="4845425" cy="504076"/>
              <a:chOff x="881785" y="2364100"/>
              <a:chExt cx="7360919" cy="348366"/>
            </a:xfrm>
          </p:grpSpPr>
          <p:sp>
            <p:nvSpPr>
              <p:cNvPr id="18" name="Freeform: Shape 17">
                <a:extLst>
                  <a:ext uri="{FF2B5EF4-FFF2-40B4-BE49-F238E27FC236}">
                    <a16:creationId xmlns:a16="http://schemas.microsoft.com/office/drawing/2014/main" id="{BB006F13-87D5-2D5E-1853-F1AF9A57DDFF}"/>
                  </a:ext>
                </a:extLst>
              </p:cNvPr>
              <p:cNvSpPr/>
              <p:nvPr/>
            </p:nvSpPr>
            <p:spPr>
              <a:xfrm>
                <a:off x="881785" y="2364100"/>
                <a:ext cx="1183669" cy="348366"/>
              </a:xfrm>
              <a:custGeom>
                <a:avLst/>
                <a:gdLst>
                  <a:gd name="connsiteX0" fmla="*/ 0 w 781050"/>
                  <a:gd name="connsiteY0" fmla="*/ 304800 h 304800"/>
                  <a:gd name="connsiteX1" fmla="*/ 0 w 781050"/>
                  <a:gd name="connsiteY1" fmla="*/ 171450 h 304800"/>
                  <a:gd name="connsiteX2" fmla="*/ 171450 w 781050"/>
                  <a:gd name="connsiteY2" fmla="*/ 0 h 304800"/>
                  <a:gd name="connsiteX3" fmla="*/ 781050 w 781050"/>
                  <a:gd name="connsiteY3" fmla="*/ 0 h 304800"/>
                </a:gdLst>
                <a:ahLst/>
                <a:cxnLst>
                  <a:cxn ang="0">
                    <a:pos x="connsiteX0" y="connsiteY0"/>
                  </a:cxn>
                  <a:cxn ang="0">
                    <a:pos x="connsiteX1" y="connsiteY1"/>
                  </a:cxn>
                  <a:cxn ang="0">
                    <a:pos x="connsiteX2" y="connsiteY2"/>
                  </a:cxn>
                  <a:cxn ang="0">
                    <a:pos x="connsiteX3" y="connsiteY3"/>
                  </a:cxn>
                </a:cxnLst>
                <a:rect l="l" t="t" r="r" b="b"/>
                <a:pathLst>
                  <a:path w="781050" h="304800">
                    <a:moveTo>
                      <a:pt x="0" y="304800"/>
                    </a:moveTo>
                    <a:lnTo>
                      <a:pt x="0" y="171450"/>
                    </a:lnTo>
                    <a:lnTo>
                      <a:pt x="171450" y="0"/>
                    </a:lnTo>
                    <a:lnTo>
                      <a:pt x="781050" y="0"/>
                    </a:lnTo>
                  </a:path>
                </a:pathLst>
              </a:custGeom>
              <a:noFill/>
              <a:ln w="28575">
                <a:solidFill>
                  <a:srgbClr val="60B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9" name="Freeform: Shape 18">
                <a:extLst>
                  <a:ext uri="{FF2B5EF4-FFF2-40B4-BE49-F238E27FC236}">
                    <a16:creationId xmlns:a16="http://schemas.microsoft.com/office/drawing/2014/main" id="{FE813A1B-2B1D-5C58-C29A-1EC506644649}"/>
                  </a:ext>
                </a:extLst>
              </p:cNvPr>
              <p:cNvSpPr/>
              <p:nvPr/>
            </p:nvSpPr>
            <p:spPr>
              <a:xfrm flipH="1">
                <a:off x="7059035" y="2364100"/>
                <a:ext cx="1183669" cy="348366"/>
              </a:xfrm>
              <a:custGeom>
                <a:avLst/>
                <a:gdLst>
                  <a:gd name="connsiteX0" fmla="*/ 0 w 781050"/>
                  <a:gd name="connsiteY0" fmla="*/ 304800 h 304800"/>
                  <a:gd name="connsiteX1" fmla="*/ 0 w 781050"/>
                  <a:gd name="connsiteY1" fmla="*/ 171450 h 304800"/>
                  <a:gd name="connsiteX2" fmla="*/ 171450 w 781050"/>
                  <a:gd name="connsiteY2" fmla="*/ 0 h 304800"/>
                  <a:gd name="connsiteX3" fmla="*/ 781050 w 781050"/>
                  <a:gd name="connsiteY3" fmla="*/ 0 h 304800"/>
                </a:gdLst>
                <a:ahLst/>
                <a:cxnLst>
                  <a:cxn ang="0">
                    <a:pos x="connsiteX0" y="connsiteY0"/>
                  </a:cxn>
                  <a:cxn ang="0">
                    <a:pos x="connsiteX1" y="connsiteY1"/>
                  </a:cxn>
                  <a:cxn ang="0">
                    <a:pos x="connsiteX2" y="connsiteY2"/>
                  </a:cxn>
                  <a:cxn ang="0">
                    <a:pos x="connsiteX3" y="connsiteY3"/>
                  </a:cxn>
                </a:cxnLst>
                <a:rect l="l" t="t" r="r" b="b"/>
                <a:pathLst>
                  <a:path w="781050" h="304800">
                    <a:moveTo>
                      <a:pt x="0" y="304800"/>
                    </a:moveTo>
                    <a:lnTo>
                      <a:pt x="0" y="171450"/>
                    </a:lnTo>
                    <a:lnTo>
                      <a:pt x="171450" y="0"/>
                    </a:lnTo>
                    <a:lnTo>
                      <a:pt x="781050" y="0"/>
                    </a:lnTo>
                  </a:path>
                </a:pathLst>
              </a:custGeom>
              <a:noFill/>
              <a:ln w="28575">
                <a:solidFill>
                  <a:srgbClr val="60B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grpSp>
        <p:sp>
          <p:nvSpPr>
            <p:cNvPr id="64" name="Freeform: Shape 63">
              <a:extLst>
                <a:ext uri="{FF2B5EF4-FFF2-40B4-BE49-F238E27FC236}">
                  <a16:creationId xmlns:a16="http://schemas.microsoft.com/office/drawing/2014/main" id="{4A2A4D32-C258-D4F7-B9D6-04A32A3EC396}"/>
                </a:ext>
              </a:extLst>
            </p:cNvPr>
            <p:cNvSpPr/>
            <p:nvPr/>
          </p:nvSpPr>
          <p:spPr>
            <a:xfrm>
              <a:off x="7183097" y="2062789"/>
              <a:ext cx="1260382" cy="1308908"/>
            </a:xfrm>
            <a:custGeom>
              <a:avLst/>
              <a:gdLst>
                <a:gd name="connsiteX0" fmla="*/ 848678 w 940117"/>
                <a:gd name="connsiteY0" fmla="*/ 0 h 976312"/>
                <a:gd name="connsiteX1" fmla="*/ 91440 w 940117"/>
                <a:gd name="connsiteY1" fmla="*/ 0 h 976312"/>
                <a:gd name="connsiteX2" fmla="*/ 0 w 940117"/>
                <a:gd name="connsiteY2" fmla="*/ 91440 h 976312"/>
                <a:gd name="connsiteX3" fmla="*/ 0 w 940117"/>
                <a:gd name="connsiteY3" fmla="*/ 976313 h 976312"/>
                <a:gd name="connsiteX4" fmla="*/ 940117 w 940117"/>
                <a:gd name="connsiteY4" fmla="*/ 908685 h 976312"/>
                <a:gd name="connsiteX5" fmla="*/ 940117 w 940117"/>
                <a:gd name="connsiteY5" fmla="*/ 91440 h 976312"/>
                <a:gd name="connsiteX6" fmla="*/ 848678 w 940117"/>
                <a:gd name="connsiteY6" fmla="*/ 0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976312">
                  <a:moveTo>
                    <a:pt x="848678" y="0"/>
                  </a:moveTo>
                  <a:lnTo>
                    <a:pt x="91440" y="0"/>
                  </a:lnTo>
                  <a:cubicBezTo>
                    <a:pt x="40958" y="0"/>
                    <a:pt x="0" y="40957"/>
                    <a:pt x="0" y="91440"/>
                  </a:cubicBezTo>
                  <a:lnTo>
                    <a:pt x="0" y="976313"/>
                  </a:lnTo>
                  <a:cubicBezTo>
                    <a:pt x="335280" y="962977"/>
                    <a:pt x="652463" y="940118"/>
                    <a:pt x="940117" y="908685"/>
                  </a:cubicBezTo>
                  <a:lnTo>
                    <a:pt x="940117" y="91440"/>
                  </a:lnTo>
                  <a:cubicBezTo>
                    <a:pt x="940117" y="40957"/>
                    <a:pt x="899160" y="0"/>
                    <a:pt x="848678" y="0"/>
                  </a:cubicBezTo>
                  <a:close/>
                </a:path>
              </a:pathLst>
            </a:custGeom>
            <a:solidFill>
              <a:schemeClr val="bg1"/>
            </a:solidFill>
            <a:ln w="14288" cap="flat">
              <a:solidFill>
                <a:srgbClr val="60BBE3"/>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B55993B-028A-F993-2BB5-8CA69B2BF0DE}"/>
                </a:ext>
              </a:extLst>
            </p:cNvPr>
            <p:cNvSpPr/>
            <p:nvPr/>
          </p:nvSpPr>
          <p:spPr>
            <a:xfrm>
              <a:off x="5712013" y="2062789"/>
              <a:ext cx="1259127" cy="1325509"/>
            </a:xfrm>
            <a:custGeom>
              <a:avLst/>
              <a:gdLst>
                <a:gd name="connsiteX0" fmla="*/ 848677 w 939181"/>
                <a:gd name="connsiteY0" fmla="*/ 0 h 988695"/>
                <a:gd name="connsiteX1" fmla="*/ 91440 w 939181"/>
                <a:gd name="connsiteY1" fmla="*/ 0 h 988695"/>
                <a:gd name="connsiteX2" fmla="*/ 0 w 939181"/>
                <a:gd name="connsiteY2" fmla="*/ 91440 h 988695"/>
                <a:gd name="connsiteX3" fmla="*/ 0 w 939181"/>
                <a:gd name="connsiteY3" fmla="*/ 982027 h 988695"/>
                <a:gd name="connsiteX4" fmla="*/ 469582 w 939181"/>
                <a:gd name="connsiteY4" fmla="*/ 988695 h 988695"/>
                <a:gd name="connsiteX5" fmla="*/ 939165 w 939181"/>
                <a:gd name="connsiteY5" fmla="*/ 982027 h 988695"/>
                <a:gd name="connsiteX6" fmla="*/ 939165 w 939181"/>
                <a:gd name="connsiteY6" fmla="*/ 91440 h 988695"/>
                <a:gd name="connsiteX7" fmla="*/ 848677 w 939181"/>
                <a:gd name="connsiteY7" fmla="*/ 0 h 98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9181" h="988695">
                  <a:moveTo>
                    <a:pt x="848677" y="0"/>
                  </a:moveTo>
                  <a:lnTo>
                    <a:pt x="91440" y="0"/>
                  </a:lnTo>
                  <a:cubicBezTo>
                    <a:pt x="40957" y="0"/>
                    <a:pt x="0" y="40957"/>
                    <a:pt x="0" y="91440"/>
                  </a:cubicBezTo>
                  <a:lnTo>
                    <a:pt x="0" y="982027"/>
                  </a:lnTo>
                  <a:cubicBezTo>
                    <a:pt x="153352" y="986790"/>
                    <a:pt x="310515" y="988695"/>
                    <a:pt x="469582" y="988695"/>
                  </a:cubicBezTo>
                  <a:cubicBezTo>
                    <a:pt x="629602" y="988695"/>
                    <a:pt x="785813" y="986790"/>
                    <a:pt x="939165" y="982027"/>
                  </a:cubicBezTo>
                  <a:lnTo>
                    <a:pt x="939165" y="91440"/>
                  </a:lnTo>
                  <a:cubicBezTo>
                    <a:pt x="940117" y="40957"/>
                    <a:pt x="899160" y="0"/>
                    <a:pt x="848677" y="0"/>
                  </a:cubicBezTo>
                  <a:close/>
                </a:path>
              </a:pathLst>
            </a:custGeom>
            <a:solidFill>
              <a:schemeClr val="bg1"/>
            </a:solidFill>
            <a:ln w="14288" cap="flat">
              <a:solidFill>
                <a:srgbClr val="60BBE3"/>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53D1965-B86E-D98E-77AE-22847D21B96B}"/>
                </a:ext>
              </a:extLst>
            </p:cNvPr>
            <p:cNvSpPr/>
            <p:nvPr/>
          </p:nvSpPr>
          <p:spPr>
            <a:xfrm>
              <a:off x="4240928" y="2062789"/>
              <a:ext cx="1260382" cy="1308908"/>
            </a:xfrm>
            <a:custGeom>
              <a:avLst/>
              <a:gdLst>
                <a:gd name="connsiteX0" fmla="*/ 848678 w 940117"/>
                <a:gd name="connsiteY0" fmla="*/ 0 h 976312"/>
                <a:gd name="connsiteX1" fmla="*/ 91440 w 940117"/>
                <a:gd name="connsiteY1" fmla="*/ 0 h 976312"/>
                <a:gd name="connsiteX2" fmla="*/ 0 w 940117"/>
                <a:gd name="connsiteY2" fmla="*/ 91440 h 976312"/>
                <a:gd name="connsiteX3" fmla="*/ 0 w 940117"/>
                <a:gd name="connsiteY3" fmla="*/ 908685 h 976312"/>
                <a:gd name="connsiteX4" fmla="*/ 940118 w 940117"/>
                <a:gd name="connsiteY4" fmla="*/ 976313 h 976312"/>
                <a:gd name="connsiteX5" fmla="*/ 940118 w 940117"/>
                <a:gd name="connsiteY5" fmla="*/ 91440 h 976312"/>
                <a:gd name="connsiteX6" fmla="*/ 848678 w 940117"/>
                <a:gd name="connsiteY6" fmla="*/ 0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976312">
                  <a:moveTo>
                    <a:pt x="848678" y="0"/>
                  </a:moveTo>
                  <a:lnTo>
                    <a:pt x="91440" y="0"/>
                  </a:lnTo>
                  <a:cubicBezTo>
                    <a:pt x="40958" y="0"/>
                    <a:pt x="0" y="40957"/>
                    <a:pt x="0" y="91440"/>
                  </a:cubicBezTo>
                  <a:lnTo>
                    <a:pt x="0" y="908685"/>
                  </a:lnTo>
                  <a:cubicBezTo>
                    <a:pt x="287655" y="940118"/>
                    <a:pt x="603885" y="962977"/>
                    <a:pt x="940118" y="976313"/>
                  </a:cubicBezTo>
                  <a:lnTo>
                    <a:pt x="940118" y="91440"/>
                  </a:lnTo>
                  <a:cubicBezTo>
                    <a:pt x="940118" y="40957"/>
                    <a:pt x="899160" y="0"/>
                    <a:pt x="848678" y="0"/>
                  </a:cubicBezTo>
                  <a:close/>
                </a:path>
              </a:pathLst>
            </a:custGeom>
            <a:solidFill>
              <a:schemeClr val="bg1"/>
            </a:solidFill>
            <a:ln w="14288" cap="flat">
              <a:solidFill>
                <a:srgbClr val="60BBE3"/>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14E0AE-0042-969C-5DA6-F5DB630F63CD}"/>
                </a:ext>
              </a:extLst>
            </p:cNvPr>
            <p:cNvSpPr/>
            <p:nvPr/>
          </p:nvSpPr>
          <p:spPr>
            <a:xfrm>
              <a:off x="2769842" y="2062789"/>
              <a:ext cx="1260382" cy="1192701"/>
            </a:xfrm>
            <a:custGeom>
              <a:avLst/>
              <a:gdLst>
                <a:gd name="connsiteX0" fmla="*/ 848677 w 940117"/>
                <a:gd name="connsiteY0" fmla="*/ 0 h 889634"/>
                <a:gd name="connsiteX1" fmla="*/ 91440 w 940117"/>
                <a:gd name="connsiteY1" fmla="*/ 0 h 889634"/>
                <a:gd name="connsiteX2" fmla="*/ 0 w 940117"/>
                <a:gd name="connsiteY2" fmla="*/ 91440 h 889634"/>
                <a:gd name="connsiteX3" fmla="*/ 0 w 940117"/>
                <a:gd name="connsiteY3" fmla="*/ 706755 h 889634"/>
                <a:gd name="connsiteX4" fmla="*/ 940118 w 940117"/>
                <a:gd name="connsiteY4" fmla="*/ 889635 h 889634"/>
                <a:gd name="connsiteX5" fmla="*/ 940118 w 940117"/>
                <a:gd name="connsiteY5" fmla="*/ 90488 h 889634"/>
                <a:gd name="connsiteX6" fmla="*/ 848677 w 940117"/>
                <a:gd name="connsiteY6" fmla="*/ 0 h 8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889634">
                  <a:moveTo>
                    <a:pt x="848677" y="0"/>
                  </a:moveTo>
                  <a:lnTo>
                    <a:pt x="91440" y="0"/>
                  </a:lnTo>
                  <a:cubicBezTo>
                    <a:pt x="40957" y="0"/>
                    <a:pt x="0" y="40957"/>
                    <a:pt x="0" y="91440"/>
                  </a:cubicBezTo>
                  <a:lnTo>
                    <a:pt x="0" y="706755"/>
                  </a:lnTo>
                  <a:cubicBezTo>
                    <a:pt x="240983" y="780097"/>
                    <a:pt x="561975" y="842010"/>
                    <a:pt x="940118" y="889635"/>
                  </a:cubicBezTo>
                  <a:lnTo>
                    <a:pt x="940118" y="90488"/>
                  </a:lnTo>
                  <a:cubicBezTo>
                    <a:pt x="940118" y="40957"/>
                    <a:pt x="899160" y="0"/>
                    <a:pt x="848677" y="0"/>
                  </a:cubicBezTo>
                  <a:close/>
                </a:path>
              </a:pathLst>
            </a:custGeom>
            <a:solidFill>
              <a:schemeClr val="bg1"/>
            </a:solidFill>
            <a:ln w="14288" cap="flat">
              <a:solidFill>
                <a:srgbClr val="60BBE3"/>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65A1219-D1A7-08C1-60B6-FE6EDFE81642}"/>
                </a:ext>
              </a:extLst>
            </p:cNvPr>
            <p:cNvSpPr/>
            <p:nvPr/>
          </p:nvSpPr>
          <p:spPr>
            <a:xfrm>
              <a:off x="7183097" y="2868565"/>
              <a:ext cx="1260382" cy="2514380"/>
            </a:xfrm>
            <a:custGeom>
              <a:avLst/>
              <a:gdLst>
                <a:gd name="connsiteX0" fmla="*/ 0 w 940117"/>
                <a:gd name="connsiteY0" fmla="*/ 1784033 h 1875472"/>
                <a:gd name="connsiteX1" fmla="*/ 91440 w 940117"/>
                <a:gd name="connsiteY1" fmla="*/ 1875473 h 1875472"/>
                <a:gd name="connsiteX2" fmla="*/ 848678 w 940117"/>
                <a:gd name="connsiteY2" fmla="*/ 1875473 h 1875472"/>
                <a:gd name="connsiteX3" fmla="*/ 940117 w 940117"/>
                <a:gd name="connsiteY3" fmla="*/ 1784033 h 1875472"/>
                <a:gd name="connsiteX4" fmla="*/ 940117 w 940117"/>
                <a:gd name="connsiteY4" fmla="*/ 0 h 1875472"/>
                <a:gd name="connsiteX5" fmla="*/ 0 w 940117"/>
                <a:gd name="connsiteY5" fmla="*/ 102870 h 1875472"/>
                <a:gd name="connsiteX6" fmla="*/ 0 w 940117"/>
                <a:gd name="connsiteY6" fmla="*/ 1784033 h 1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1875472">
                  <a:moveTo>
                    <a:pt x="0" y="1784033"/>
                  </a:moveTo>
                  <a:cubicBezTo>
                    <a:pt x="0" y="1834515"/>
                    <a:pt x="40958" y="1875473"/>
                    <a:pt x="91440" y="1875473"/>
                  </a:cubicBezTo>
                  <a:lnTo>
                    <a:pt x="848678" y="1875473"/>
                  </a:lnTo>
                  <a:cubicBezTo>
                    <a:pt x="899160" y="1875473"/>
                    <a:pt x="940117" y="1834515"/>
                    <a:pt x="940117" y="1784033"/>
                  </a:cubicBezTo>
                  <a:lnTo>
                    <a:pt x="940117" y="0"/>
                  </a:lnTo>
                  <a:cubicBezTo>
                    <a:pt x="658178" y="43815"/>
                    <a:pt x="340995" y="79058"/>
                    <a:pt x="0" y="102870"/>
                  </a:cubicBezTo>
                  <a:lnTo>
                    <a:pt x="0" y="1784033"/>
                  </a:lnTo>
                  <a:close/>
                </a:path>
              </a:pathLst>
            </a:custGeom>
            <a:solidFill>
              <a:srgbClr val="60BBE3"/>
            </a:solidFill>
            <a:ln w="14288" cap="flat">
              <a:solidFill>
                <a:srgbClr val="60BBE3"/>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07F1C6E-1BA4-7040-9A2D-7CD14E4B2F2B}"/>
                </a:ext>
              </a:extLst>
            </p:cNvPr>
            <p:cNvSpPr/>
            <p:nvPr/>
          </p:nvSpPr>
          <p:spPr>
            <a:xfrm>
              <a:off x="5712013" y="3020526"/>
              <a:ext cx="1260382" cy="2362419"/>
            </a:xfrm>
            <a:custGeom>
              <a:avLst/>
              <a:gdLst>
                <a:gd name="connsiteX0" fmla="*/ 0 w 940117"/>
                <a:gd name="connsiteY0" fmla="*/ 1670685 h 1762124"/>
                <a:gd name="connsiteX1" fmla="*/ 91440 w 940117"/>
                <a:gd name="connsiteY1" fmla="*/ 1762125 h 1762124"/>
                <a:gd name="connsiteX2" fmla="*/ 848677 w 940117"/>
                <a:gd name="connsiteY2" fmla="*/ 1762125 h 1762124"/>
                <a:gd name="connsiteX3" fmla="*/ 940117 w 940117"/>
                <a:gd name="connsiteY3" fmla="*/ 1670685 h 1762124"/>
                <a:gd name="connsiteX4" fmla="*/ 940117 w 940117"/>
                <a:gd name="connsiteY4" fmla="*/ 0 h 1762124"/>
                <a:gd name="connsiteX5" fmla="*/ 0 w 940117"/>
                <a:gd name="connsiteY5" fmla="*/ 30480 h 1762124"/>
                <a:gd name="connsiteX6" fmla="*/ 0 w 940117"/>
                <a:gd name="connsiteY6" fmla="*/ 1670685 h 1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1762124">
                  <a:moveTo>
                    <a:pt x="0" y="1670685"/>
                  </a:moveTo>
                  <a:cubicBezTo>
                    <a:pt x="0" y="1721168"/>
                    <a:pt x="40957" y="1762125"/>
                    <a:pt x="91440" y="1762125"/>
                  </a:cubicBezTo>
                  <a:lnTo>
                    <a:pt x="848677" y="1762125"/>
                  </a:lnTo>
                  <a:cubicBezTo>
                    <a:pt x="899160" y="1762125"/>
                    <a:pt x="940117" y="1721168"/>
                    <a:pt x="940117" y="1670685"/>
                  </a:cubicBezTo>
                  <a:lnTo>
                    <a:pt x="940117" y="0"/>
                  </a:lnTo>
                  <a:cubicBezTo>
                    <a:pt x="641985" y="18097"/>
                    <a:pt x="326707" y="28575"/>
                    <a:pt x="0" y="30480"/>
                  </a:cubicBezTo>
                  <a:lnTo>
                    <a:pt x="0" y="1670685"/>
                  </a:lnTo>
                  <a:close/>
                </a:path>
              </a:pathLst>
            </a:custGeom>
            <a:solidFill>
              <a:srgbClr val="60BBE3"/>
            </a:solidFill>
            <a:ln w="14288" cap="flat">
              <a:solidFill>
                <a:srgbClr val="60BBE3"/>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6B74B4F-F3A7-9103-E2FA-7CC6CB68FBBD}"/>
                </a:ext>
              </a:extLst>
            </p:cNvPr>
            <p:cNvSpPr/>
            <p:nvPr/>
          </p:nvSpPr>
          <p:spPr>
            <a:xfrm>
              <a:off x="4240928" y="3020526"/>
              <a:ext cx="1260382" cy="2362419"/>
            </a:xfrm>
            <a:custGeom>
              <a:avLst/>
              <a:gdLst>
                <a:gd name="connsiteX0" fmla="*/ 0 w 940117"/>
                <a:gd name="connsiteY0" fmla="*/ 1670685 h 1762124"/>
                <a:gd name="connsiteX1" fmla="*/ 91440 w 940117"/>
                <a:gd name="connsiteY1" fmla="*/ 1762125 h 1762124"/>
                <a:gd name="connsiteX2" fmla="*/ 848678 w 940117"/>
                <a:gd name="connsiteY2" fmla="*/ 1762125 h 1762124"/>
                <a:gd name="connsiteX3" fmla="*/ 940118 w 940117"/>
                <a:gd name="connsiteY3" fmla="*/ 1670685 h 1762124"/>
                <a:gd name="connsiteX4" fmla="*/ 940118 w 940117"/>
                <a:gd name="connsiteY4" fmla="*/ 30480 h 1762124"/>
                <a:gd name="connsiteX5" fmla="*/ 0 w 940117"/>
                <a:gd name="connsiteY5" fmla="*/ 0 h 1762124"/>
                <a:gd name="connsiteX6" fmla="*/ 0 w 940117"/>
                <a:gd name="connsiteY6" fmla="*/ 1670685 h 1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1762124">
                  <a:moveTo>
                    <a:pt x="0" y="1670685"/>
                  </a:moveTo>
                  <a:cubicBezTo>
                    <a:pt x="0" y="1721168"/>
                    <a:pt x="40958" y="1762125"/>
                    <a:pt x="91440" y="1762125"/>
                  </a:cubicBezTo>
                  <a:lnTo>
                    <a:pt x="848678" y="1762125"/>
                  </a:lnTo>
                  <a:cubicBezTo>
                    <a:pt x="899160" y="1762125"/>
                    <a:pt x="940118" y="1721168"/>
                    <a:pt x="940118" y="1670685"/>
                  </a:cubicBezTo>
                  <a:lnTo>
                    <a:pt x="940118" y="30480"/>
                  </a:lnTo>
                  <a:cubicBezTo>
                    <a:pt x="613410" y="28575"/>
                    <a:pt x="298132" y="18097"/>
                    <a:pt x="0" y="0"/>
                  </a:cubicBezTo>
                  <a:lnTo>
                    <a:pt x="0" y="1670685"/>
                  </a:lnTo>
                  <a:close/>
                </a:path>
              </a:pathLst>
            </a:custGeom>
            <a:solidFill>
              <a:srgbClr val="60BBE3"/>
            </a:solidFill>
            <a:ln w="14288" cap="flat">
              <a:solidFill>
                <a:srgbClr val="60BBE3"/>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F3FF2AA-0C47-8541-B4D9-BF8163A5BDD3}"/>
                </a:ext>
              </a:extLst>
            </p:cNvPr>
            <p:cNvSpPr/>
            <p:nvPr/>
          </p:nvSpPr>
          <p:spPr>
            <a:xfrm>
              <a:off x="2769842" y="2868565"/>
              <a:ext cx="1260382" cy="2514380"/>
            </a:xfrm>
            <a:custGeom>
              <a:avLst/>
              <a:gdLst>
                <a:gd name="connsiteX0" fmla="*/ 0 w 940117"/>
                <a:gd name="connsiteY0" fmla="*/ 1784033 h 1875472"/>
                <a:gd name="connsiteX1" fmla="*/ 91440 w 940117"/>
                <a:gd name="connsiteY1" fmla="*/ 1875473 h 1875472"/>
                <a:gd name="connsiteX2" fmla="*/ 848677 w 940117"/>
                <a:gd name="connsiteY2" fmla="*/ 1875473 h 1875472"/>
                <a:gd name="connsiteX3" fmla="*/ 940118 w 940117"/>
                <a:gd name="connsiteY3" fmla="*/ 1784033 h 1875472"/>
                <a:gd name="connsiteX4" fmla="*/ 940118 w 940117"/>
                <a:gd name="connsiteY4" fmla="*/ 102870 h 1875472"/>
                <a:gd name="connsiteX5" fmla="*/ 0 w 940117"/>
                <a:gd name="connsiteY5" fmla="*/ 0 h 1875472"/>
                <a:gd name="connsiteX6" fmla="*/ 0 w 940117"/>
                <a:gd name="connsiteY6" fmla="*/ 1784033 h 1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117" h="1875472">
                  <a:moveTo>
                    <a:pt x="0" y="1784033"/>
                  </a:moveTo>
                  <a:cubicBezTo>
                    <a:pt x="0" y="1834515"/>
                    <a:pt x="40957" y="1875473"/>
                    <a:pt x="91440" y="1875473"/>
                  </a:cubicBezTo>
                  <a:lnTo>
                    <a:pt x="848677" y="1875473"/>
                  </a:lnTo>
                  <a:cubicBezTo>
                    <a:pt x="899160" y="1875473"/>
                    <a:pt x="940118" y="1834515"/>
                    <a:pt x="940118" y="1784033"/>
                  </a:cubicBezTo>
                  <a:lnTo>
                    <a:pt x="940118" y="102870"/>
                  </a:lnTo>
                  <a:cubicBezTo>
                    <a:pt x="599122" y="78105"/>
                    <a:pt x="282892" y="42863"/>
                    <a:pt x="0" y="0"/>
                  </a:cubicBezTo>
                  <a:lnTo>
                    <a:pt x="0" y="1784033"/>
                  </a:lnTo>
                  <a:close/>
                </a:path>
              </a:pathLst>
            </a:custGeom>
            <a:solidFill>
              <a:srgbClr val="60BBE3"/>
            </a:solidFill>
            <a:ln w="14288" cap="flat">
              <a:solidFill>
                <a:srgbClr val="60BBE3"/>
              </a:solidFill>
              <a:prstDash val="solid"/>
              <a:miter/>
            </a:ln>
          </p:spPr>
          <p:txBody>
            <a:bodyPr rtlCol="0" anchor="ctr"/>
            <a:lstStyle/>
            <a:p>
              <a:endParaRPr lang="en-US"/>
            </a:p>
          </p:txBody>
        </p:sp>
        <p:grpSp>
          <p:nvGrpSpPr>
            <p:cNvPr id="72" name="Group 71">
              <a:extLst>
                <a:ext uri="{FF2B5EF4-FFF2-40B4-BE49-F238E27FC236}">
                  <a16:creationId xmlns:a16="http://schemas.microsoft.com/office/drawing/2014/main" id="{52D7A44C-2247-2A3E-7EA6-71C974943429}"/>
                </a:ext>
              </a:extLst>
            </p:cNvPr>
            <p:cNvGrpSpPr/>
            <p:nvPr/>
          </p:nvGrpSpPr>
          <p:grpSpPr>
            <a:xfrm>
              <a:off x="4858088" y="1766857"/>
              <a:ext cx="1479827" cy="293105"/>
              <a:chOff x="3810874" y="2512524"/>
              <a:chExt cx="1479827" cy="212868"/>
            </a:xfrm>
          </p:grpSpPr>
          <p:cxnSp>
            <p:nvCxnSpPr>
              <p:cNvPr id="74" name="Straight Connector 73">
                <a:extLst>
                  <a:ext uri="{FF2B5EF4-FFF2-40B4-BE49-F238E27FC236}">
                    <a16:creationId xmlns:a16="http://schemas.microsoft.com/office/drawing/2014/main" id="{5F8481BA-295C-08EF-0412-FC6555382456}"/>
                  </a:ext>
                </a:extLst>
              </p:cNvPr>
              <p:cNvCxnSpPr/>
              <p:nvPr/>
            </p:nvCxnSpPr>
            <p:spPr>
              <a:xfrm flipV="1">
                <a:off x="3810874" y="2512524"/>
                <a:ext cx="0" cy="212868"/>
              </a:xfrm>
              <a:prstGeom prst="line">
                <a:avLst/>
              </a:prstGeom>
              <a:noFill/>
              <a:ln w="28575">
                <a:solidFill>
                  <a:srgbClr val="60BBE3"/>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a:extLst>
                  <a:ext uri="{FF2B5EF4-FFF2-40B4-BE49-F238E27FC236}">
                    <a16:creationId xmlns:a16="http://schemas.microsoft.com/office/drawing/2014/main" id="{0F6B7D76-E6B9-CF60-DBFD-9FEA61EF5685}"/>
                  </a:ext>
                </a:extLst>
              </p:cNvPr>
              <p:cNvCxnSpPr/>
              <p:nvPr/>
            </p:nvCxnSpPr>
            <p:spPr>
              <a:xfrm flipV="1">
                <a:off x="5290701" y="2512524"/>
                <a:ext cx="0" cy="212868"/>
              </a:xfrm>
              <a:prstGeom prst="line">
                <a:avLst/>
              </a:prstGeom>
              <a:noFill/>
              <a:ln w="28575">
                <a:solidFill>
                  <a:srgbClr val="60BBE3"/>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82" name="Graphic 81">
              <a:extLst>
                <a:ext uri="{FF2B5EF4-FFF2-40B4-BE49-F238E27FC236}">
                  <a16:creationId xmlns:a16="http://schemas.microsoft.com/office/drawing/2014/main" id="{D2A440D2-E38F-2180-768E-880F8B4B08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5423" y="2083226"/>
              <a:ext cx="832581" cy="832581"/>
            </a:xfrm>
            <a:prstGeom prst="rect">
              <a:avLst/>
            </a:prstGeom>
          </p:spPr>
        </p:pic>
        <p:pic>
          <p:nvPicPr>
            <p:cNvPr id="83" name="Graphic 82">
              <a:extLst>
                <a:ext uri="{FF2B5EF4-FFF2-40B4-BE49-F238E27FC236}">
                  <a16:creationId xmlns:a16="http://schemas.microsoft.com/office/drawing/2014/main" id="{8E925B3E-660C-C724-2E34-CF7E6F6C76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66180" y="2256925"/>
              <a:ext cx="601896" cy="601896"/>
            </a:xfrm>
            <a:prstGeom prst="rect">
              <a:avLst/>
            </a:prstGeom>
          </p:spPr>
        </p:pic>
        <p:pic>
          <p:nvPicPr>
            <p:cNvPr id="84" name="Graphic 83">
              <a:extLst>
                <a:ext uri="{FF2B5EF4-FFF2-40B4-BE49-F238E27FC236}">
                  <a16:creationId xmlns:a16="http://schemas.microsoft.com/office/drawing/2014/main" id="{73F54CCF-8DC1-9A80-129E-7F38BA9C1C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5840" y="2238164"/>
              <a:ext cx="657226" cy="657226"/>
            </a:xfrm>
            <a:prstGeom prst="rect">
              <a:avLst/>
            </a:prstGeom>
          </p:spPr>
        </p:pic>
        <p:pic>
          <p:nvPicPr>
            <p:cNvPr id="85" name="Graphic 84">
              <a:extLst>
                <a:ext uri="{FF2B5EF4-FFF2-40B4-BE49-F238E27FC236}">
                  <a16:creationId xmlns:a16="http://schemas.microsoft.com/office/drawing/2014/main" id="{FB1D00F5-25EB-64A7-4C30-E0FDF64F07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0281" y="2167225"/>
              <a:ext cx="604735" cy="604735"/>
            </a:xfrm>
            <a:prstGeom prst="rect">
              <a:avLst/>
            </a:prstGeom>
          </p:spPr>
        </p:pic>
        <p:sp>
          <p:nvSpPr>
            <p:cNvPr id="86" name="TextBox 85">
              <a:extLst>
                <a:ext uri="{FF2B5EF4-FFF2-40B4-BE49-F238E27FC236}">
                  <a16:creationId xmlns:a16="http://schemas.microsoft.com/office/drawing/2014/main" id="{C3E3E338-AB73-C62F-52FF-07A230B9310D}"/>
                </a:ext>
              </a:extLst>
            </p:cNvPr>
            <p:cNvSpPr txBox="1"/>
            <p:nvPr/>
          </p:nvSpPr>
          <p:spPr>
            <a:xfrm>
              <a:off x="2793205" y="3177298"/>
              <a:ext cx="1248913" cy="1828193"/>
            </a:xfrm>
            <a:prstGeom prst="rect">
              <a:avLst/>
            </a:prstGeom>
            <a:noFill/>
          </p:spPr>
          <p:txBody>
            <a:bodyPr wrap="square" lIns="27432" tIns="27432" rIns="27432" bIns="27432" anchor="t">
              <a:spAutoFit/>
            </a:bodyPr>
            <a:lstStyle/>
            <a:p>
              <a:pPr algn="ctr">
                <a:lnSpc>
                  <a:spcPct val="90000"/>
                </a:lnSpc>
              </a:pPr>
              <a:r>
                <a:rPr lang="en-US" sz="1600">
                  <a:solidFill>
                    <a:sysClr val="window" lastClr="FFFFFF"/>
                  </a:solidFill>
                  <a:latin typeface="Avenir Next LT Pro" panose="020B0504020202020204" pitchFamily="34" charset="0"/>
                  <a:ea typeface="Cambria Math"/>
                </a:rPr>
                <a:t>OAQPS has many information collection systems at different stages of the life cycle.</a:t>
              </a:r>
              <a:endParaRPr lang="en-US" sz="1600">
                <a:solidFill>
                  <a:sysClr val="window" lastClr="FFFFFF"/>
                </a:solidFill>
                <a:latin typeface="Avenir Next LT Pro" panose="020B0504020202020204" pitchFamily="34" charset="0"/>
              </a:endParaRPr>
            </a:p>
          </p:txBody>
        </p:sp>
        <p:sp>
          <p:nvSpPr>
            <p:cNvPr id="87" name="TextBox 86">
              <a:extLst>
                <a:ext uri="{FF2B5EF4-FFF2-40B4-BE49-F238E27FC236}">
                  <a16:creationId xmlns:a16="http://schemas.microsoft.com/office/drawing/2014/main" id="{7A40702D-AF0F-B88B-A934-F9C88DADCD53}"/>
                </a:ext>
              </a:extLst>
            </p:cNvPr>
            <p:cNvSpPr txBox="1"/>
            <p:nvPr/>
          </p:nvSpPr>
          <p:spPr>
            <a:xfrm>
              <a:off x="4255013" y="3188504"/>
              <a:ext cx="1248913" cy="1828193"/>
            </a:xfrm>
            <a:prstGeom prst="rect">
              <a:avLst/>
            </a:prstGeom>
            <a:noFill/>
          </p:spPr>
          <p:txBody>
            <a:bodyPr wrap="square" lIns="27432" tIns="27432" rIns="27432" bIns="27432" anchor="t">
              <a:spAutoFit/>
            </a:bodyPr>
            <a:lstStyle/>
            <a:p>
              <a:pPr algn="ctr">
                <a:lnSpc>
                  <a:spcPct val="90000"/>
                </a:lnSpc>
              </a:pPr>
              <a:r>
                <a:rPr lang="en-US" sz="1600">
                  <a:solidFill>
                    <a:sysClr val="window" lastClr="FFFFFF"/>
                  </a:solidFill>
                  <a:latin typeface="Avenir Next LT Pro" panose="020B0504020202020204" pitchFamily="34" charset="0"/>
                  <a:ea typeface="Cambria Math"/>
                </a:rPr>
                <a:t>Overlap in  </a:t>
              </a:r>
            </a:p>
            <a:p>
              <a:pPr algn="ctr">
                <a:lnSpc>
                  <a:spcPct val="90000"/>
                </a:lnSpc>
              </a:pPr>
              <a:r>
                <a:rPr lang="en-US" sz="1600">
                  <a:solidFill>
                    <a:sysClr val="window" lastClr="FFFFFF"/>
                  </a:solidFill>
                  <a:latin typeface="Avenir Next LT Pro" panose="020B0504020202020204" pitchFamily="34" charset="0"/>
                  <a:ea typeface="Cambria Math"/>
                </a:rPr>
                <a:t>ambient,  </a:t>
              </a:r>
            </a:p>
            <a:p>
              <a:pPr algn="ctr">
                <a:lnSpc>
                  <a:spcPct val="90000"/>
                </a:lnSpc>
              </a:pPr>
              <a:r>
                <a:rPr lang="en-US" sz="1600">
                  <a:solidFill>
                    <a:sysClr val="window" lastClr="FFFFFF"/>
                  </a:solidFill>
                  <a:latin typeface="Avenir Next LT Pro" panose="020B0504020202020204" pitchFamily="34" charset="0"/>
                  <a:ea typeface="Cambria Math"/>
                </a:rPr>
                <a:t>emissions,  </a:t>
              </a:r>
            </a:p>
            <a:p>
              <a:pPr algn="ctr">
                <a:lnSpc>
                  <a:spcPct val="90000"/>
                </a:lnSpc>
              </a:pPr>
              <a:r>
                <a:rPr lang="en-US" sz="1600">
                  <a:solidFill>
                    <a:sysClr val="window" lastClr="FFFFFF"/>
                  </a:solidFill>
                  <a:latin typeface="Avenir Next LT Pro" panose="020B0504020202020204" pitchFamily="34" charset="0"/>
                  <a:ea typeface="Cambria Math"/>
                </a:rPr>
                <a:t>and  </a:t>
              </a:r>
            </a:p>
            <a:p>
              <a:pPr algn="ctr">
                <a:lnSpc>
                  <a:spcPct val="90000"/>
                </a:lnSpc>
              </a:pPr>
              <a:r>
                <a:rPr lang="en-US" sz="1600">
                  <a:solidFill>
                    <a:sysClr val="window" lastClr="FFFFFF"/>
                  </a:solidFill>
                  <a:latin typeface="Avenir Next LT Pro" panose="020B0504020202020204" pitchFamily="34" charset="0"/>
                  <a:ea typeface="Cambria Math"/>
                </a:rPr>
                <a:t>regulatory  </a:t>
              </a:r>
            </a:p>
            <a:p>
              <a:pPr algn="ctr">
                <a:lnSpc>
                  <a:spcPct val="90000"/>
                </a:lnSpc>
              </a:pPr>
              <a:r>
                <a:rPr lang="en-US" sz="1600">
                  <a:solidFill>
                    <a:sysClr val="window" lastClr="FFFFFF"/>
                  </a:solidFill>
                  <a:latin typeface="Avenir Next LT Pro" panose="020B0504020202020204" pitchFamily="34" charset="0"/>
                  <a:ea typeface="Cambria Math"/>
                </a:rPr>
                <a:t>information amongst systems.</a:t>
              </a:r>
              <a:endParaRPr lang="en-US" sz="1600">
                <a:solidFill>
                  <a:sysClr val="window" lastClr="FFFFFF"/>
                </a:solidFill>
                <a:latin typeface="Avenir Next LT Pro" panose="020B0504020202020204" pitchFamily="34" charset="0"/>
              </a:endParaRPr>
            </a:p>
          </p:txBody>
        </p:sp>
        <p:sp>
          <p:nvSpPr>
            <p:cNvPr id="88" name="TextBox 87">
              <a:extLst>
                <a:ext uri="{FF2B5EF4-FFF2-40B4-BE49-F238E27FC236}">
                  <a16:creationId xmlns:a16="http://schemas.microsoft.com/office/drawing/2014/main" id="{233286CA-47AA-2BCF-B1B6-48822FB71CF3}"/>
                </a:ext>
              </a:extLst>
            </p:cNvPr>
            <p:cNvSpPr txBox="1"/>
            <p:nvPr/>
          </p:nvSpPr>
          <p:spPr>
            <a:xfrm>
              <a:off x="5732508" y="3188504"/>
              <a:ext cx="1248913" cy="1384995"/>
            </a:xfrm>
            <a:prstGeom prst="rect">
              <a:avLst/>
            </a:prstGeom>
            <a:noFill/>
          </p:spPr>
          <p:txBody>
            <a:bodyPr wrap="square" lIns="27432" tIns="27432" rIns="27432" bIns="27432">
              <a:spAutoFit/>
            </a:bodyPr>
            <a:lstStyle/>
            <a:p>
              <a:pPr algn="ctr">
                <a:lnSpc>
                  <a:spcPct val="90000"/>
                </a:lnSpc>
                <a:buSzPts val="2000"/>
              </a:pPr>
              <a:r>
                <a:rPr lang="en-US" sz="1550">
                  <a:solidFill>
                    <a:sysClr val="window" lastClr="FFFFFF"/>
                  </a:solidFill>
                  <a:latin typeface="Avenir Next LT Pro" panose="020B0504020202020204" pitchFamily="34" charset="0"/>
                  <a:ea typeface="Cambria Math"/>
                </a:rPr>
                <a:t>Old, difficult to use, cumbersome web applications and tools.</a:t>
              </a:r>
            </a:p>
          </p:txBody>
        </p:sp>
        <p:sp>
          <p:nvSpPr>
            <p:cNvPr id="89" name="TextBox 88">
              <a:extLst>
                <a:ext uri="{FF2B5EF4-FFF2-40B4-BE49-F238E27FC236}">
                  <a16:creationId xmlns:a16="http://schemas.microsoft.com/office/drawing/2014/main" id="{B4334F8E-7EF3-579C-38FE-59B9430F1640}"/>
                </a:ext>
              </a:extLst>
            </p:cNvPr>
            <p:cNvSpPr txBox="1"/>
            <p:nvPr/>
          </p:nvSpPr>
          <p:spPr>
            <a:xfrm>
              <a:off x="7189833" y="3188504"/>
              <a:ext cx="1248913" cy="1606594"/>
            </a:xfrm>
            <a:prstGeom prst="rect">
              <a:avLst/>
            </a:prstGeom>
            <a:noFill/>
          </p:spPr>
          <p:txBody>
            <a:bodyPr wrap="square" lIns="27432" tIns="27432" rIns="27432" bIns="27432">
              <a:spAutoFit/>
            </a:bodyPr>
            <a:lstStyle/>
            <a:p>
              <a:pPr algn="ctr">
                <a:lnSpc>
                  <a:spcPct val="90000"/>
                </a:lnSpc>
                <a:buSzPts val="2000"/>
              </a:pPr>
              <a:r>
                <a:rPr lang="en-US" sz="1600">
                  <a:solidFill>
                    <a:sysClr val="window" lastClr="FFFFFF"/>
                  </a:solidFill>
                  <a:latin typeface="Avenir Next LT Pro" panose="020B0504020202020204" pitchFamily="34" charset="0"/>
                  <a:ea typeface="Cambria Math"/>
                </a:rPr>
                <a:t>Data is hard to access and difficult to analyze due to siloed databases.</a:t>
              </a:r>
            </a:p>
          </p:txBody>
        </p:sp>
      </p:grpSp>
    </p:spTree>
    <p:extLst>
      <p:ext uri="{BB962C8B-B14F-4D97-AF65-F5344CB8AC3E}">
        <p14:creationId xmlns:p14="http://schemas.microsoft.com/office/powerpoint/2010/main" val="352416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0259C-0142-A212-3F47-FEB20933B2C0}"/>
              </a:ext>
            </a:extLst>
          </p:cNvPr>
          <p:cNvSpPr>
            <a:spLocks noGrp="1"/>
          </p:cNvSpPr>
          <p:nvPr>
            <p:ph idx="1"/>
          </p:nvPr>
        </p:nvSpPr>
        <p:spPr>
          <a:xfrm>
            <a:off x="372492" y="1422352"/>
            <a:ext cx="8085137" cy="4660326"/>
          </a:xfrm>
        </p:spPr>
        <p:txBody>
          <a:bodyPr>
            <a:normAutofit fontScale="77500" lnSpcReduction="20000"/>
          </a:bodyPr>
          <a:lstStyle/>
          <a:p>
            <a:pPr marL="233045" indent="-233045">
              <a:spcAft>
                <a:spcPts val="1200"/>
              </a:spcAft>
            </a:pPr>
            <a:r>
              <a:rPr lang="en-US">
                <a:latin typeface="Avenir Next LT Pro" panose="020B0504020202020204" pitchFamily="34" charset="0"/>
                <a:ea typeface="Cambria Math"/>
              </a:rPr>
              <a:t>Reduce the burden on SLTs, industry, and EPA</a:t>
            </a:r>
          </a:p>
          <a:p>
            <a:pPr marL="690245" lvl="1" indent="-233045">
              <a:lnSpc>
                <a:spcPct val="120000"/>
              </a:lnSpc>
              <a:spcAft>
                <a:spcPts val="1200"/>
              </a:spcAft>
            </a:pPr>
            <a:r>
              <a:rPr lang="en-US">
                <a:latin typeface="Avenir Next LT Pro" panose="020B0504020202020204" pitchFamily="34" charset="0"/>
                <a:ea typeface="Cambria Math"/>
              </a:rPr>
              <a:t>Single submission portal that uses the same login as the system.</a:t>
            </a:r>
          </a:p>
          <a:p>
            <a:pPr marL="690245" lvl="1" indent="-233045">
              <a:lnSpc>
                <a:spcPct val="120000"/>
              </a:lnSpc>
              <a:spcAft>
                <a:spcPts val="1200"/>
              </a:spcAft>
            </a:pPr>
            <a:r>
              <a:rPr lang="en-US">
                <a:latin typeface="Avenir Next LT Pro" panose="020B0504020202020204" pitchFamily="34" charset="0"/>
              </a:rPr>
              <a:t>Modern system portal from which to view, modify, and download information.</a:t>
            </a:r>
          </a:p>
          <a:p>
            <a:pPr marL="690245" lvl="1" indent="-233045">
              <a:lnSpc>
                <a:spcPct val="120000"/>
              </a:lnSpc>
              <a:spcAft>
                <a:spcPts val="1200"/>
              </a:spcAft>
            </a:pPr>
            <a:r>
              <a:rPr lang="en-US">
                <a:latin typeface="Avenir Next LT Pro" panose="020B0504020202020204" pitchFamily="34" charset="0"/>
              </a:rPr>
              <a:t>Single set of facility information that serves multiple programs.</a:t>
            </a:r>
          </a:p>
          <a:p>
            <a:pPr marL="690245" lvl="1" indent="-233045">
              <a:lnSpc>
                <a:spcPct val="120000"/>
              </a:lnSpc>
              <a:spcAft>
                <a:spcPts val="1200"/>
              </a:spcAft>
            </a:pPr>
            <a:r>
              <a:rPr lang="en-US">
                <a:latin typeface="Avenir Next LT Pro" panose="020B0504020202020204" pitchFamily="34" charset="0"/>
              </a:rPr>
              <a:t>Streamlined user experience.</a:t>
            </a:r>
          </a:p>
          <a:p>
            <a:pPr>
              <a:spcAft>
                <a:spcPts val="1200"/>
              </a:spcAft>
            </a:pPr>
            <a:r>
              <a:rPr lang="en-US">
                <a:latin typeface="Avenir Next LT Pro" panose="020B0504020202020204" pitchFamily="34" charset="0"/>
              </a:rPr>
              <a:t>Lower overall IT operational costs</a:t>
            </a:r>
            <a:endParaRPr lang="en-US">
              <a:latin typeface="Avenir Next LT Pro" panose="020B0504020202020204" pitchFamily="34" charset="0"/>
              <a:ea typeface="Cambria Math"/>
            </a:endParaRPr>
          </a:p>
          <a:p>
            <a:pPr lvl="1">
              <a:spcAft>
                <a:spcPts val="1200"/>
              </a:spcAft>
            </a:pPr>
            <a:r>
              <a:rPr lang="en-US">
                <a:latin typeface="Avenir Next LT Pro" panose="020B0504020202020204" pitchFamily="34" charset="0"/>
              </a:rPr>
              <a:t>Reduced IT infrastructure hosting costs.</a:t>
            </a:r>
          </a:p>
          <a:p>
            <a:pPr lvl="1">
              <a:spcAft>
                <a:spcPts val="1200"/>
              </a:spcAft>
            </a:pPr>
            <a:r>
              <a:rPr lang="en-US">
                <a:latin typeface="Avenir Next LT Pro" panose="020B0504020202020204" pitchFamily="34" charset="0"/>
              </a:rPr>
              <a:t>Lower operation and maintenance costs.</a:t>
            </a:r>
          </a:p>
          <a:p>
            <a:pPr lvl="1">
              <a:spcAft>
                <a:spcPts val="1200"/>
              </a:spcAft>
            </a:pPr>
            <a:r>
              <a:rPr lang="en-US">
                <a:latin typeface="Avenir Next LT Pro" panose="020B0504020202020204" pitchFamily="34" charset="0"/>
              </a:rPr>
              <a:t>Faster application development and updates.</a:t>
            </a:r>
          </a:p>
        </p:txBody>
      </p:sp>
      <p:sp>
        <p:nvSpPr>
          <p:cNvPr id="4" name="Rectangle: Rounded Corners 3">
            <a:extLst>
              <a:ext uri="{FF2B5EF4-FFF2-40B4-BE49-F238E27FC236}">
                <a16:creationId xmlns:a16="http://schemas.microsoft.com/office/drawing/2014/main" id="{5BA85366-D902-6159-FD28-A97EA09AFF37}"/>
              </a:ext>
            </a:extLst>
          </p:cNvPr>
          <p:cNvSpPr/>
          <p:nvPr/>
        </p:nvSpPr>
        <p:spPr bwMode="auto">
          <a:xfrm>
            <a:off x="8877300" y="1671922"/>
            <a:ext cx="3150460" cy="3917575"/>
          </a:xfrm>
          <a:prstGeom prst="roundRect">
            <a:avLst/>
          </a:prstGeom>
          <a:solidFill>
            <a:srgbClr val="3491C5"/>
          </a:solidFill>
          <a:ln w="57150"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a:solidFill>
                  <a:schemeClr val="bg1"/>
                </a:solidFill>
                <a:latin typeface="Avenir Next LT Pro" panose="020B0504020202020204" pitchFamily="34" charset="0"/>
                <a:ea typeface="Cambria Math" panose="02040503050406030204" pitchFamily="18" charset="0"/>
              </a:rPr>
              <a:t>This work includes the development of a unified platform to incorporate programmatic and community air quality information, to improve accessibility of the information for permitting authorities and communities so that EPA can better monitor air quality improvements over time.</a:t>
            </a:r>
          </a:p>
          <a:p>
            <a:pPr algn="ctr" eaLnBrk="0" fontAlgn="base" hangingPunct="0">
              <a:spcBef>
                <a:spcPct val="0"/>
              </a:spcBef>
              <a:spcAft>
                <a:spcPct val="0"/>
              </a:spcAft>
            </a:pPr>
            <a:endParaRPr lang="en-US">
              <a:solidFill>
                <a:schemeClr val="bg1"/>
              </a:solidFill>
              <a:latin typeface="Avenir Next LT Pro" panose="020B0504020202020204" pitchFamily="34" charset="0"/>
              <a:ea typeface="ＭＳ Ｐゴシック" pitchFamily="84" charset="-128"/>
            </a:endParaRPr>
          </a:p>
        </p:txBody>
      </p:sp>
      <p:pic>
        <p:nvPicPr>
          <p:cNvPr id="5" name="Picture 4" descr="A picture containing logo&#10;&#10;Description automatically generated">
            <a:extLst>
              <a:ext uri="{FF2B5EF4-FFF2-40B4-BE49-F238E27FC236}">
                <a16:creationId xmlns:a16="http://schemas.microsoft.com/office/drawing/2014/main" id="{58DA371E-0628-111F-FAA4-2B168C08F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6" name="Date Placeholder 2">
            <a:extLst>
              <a:ext uri="{FF2B5EF4-FFF2-40B4-BE49-F238E27FC236}">
                <a16:creationId xmlns:a16="http://schemas.microsoft.com/office/drawing/2014/main" id="{9F0881A2-0EA9-7BC2-AAF6-DE2897E05CBB}"/>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7" name="Slide Number Placeholder 4">
            <a:extLst>
              <a:ext uri="{FF2B5EF4-FFF2-40B4-BE49-F238E27FC236}">
                <a16:creationId xmlns:a16="http://schemas.microsoft.com/office/drawing/2014/main" id="{62477FCA-4F51-4F6B-E235-DD5B9D84B37E}"/>
              </a:ext>
            </a:extLst>
          </p:cNvPr>
          <p:cNvSpPr txBox="1">
            <a:spLocks/>
          </p:cNvSpPr>
          <p:nvPr/>
        </p:nvSpPr>
        <p:spPr>
          <a:xfrm>
            <a:off x="9076308" y="6347019"/>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8" name="Graphic 7" descr="Marker with solid fill">
            <a:extLst>
              <a:ext uri="{FF2B5EF4-FFF2-40B4-BE49-F238E27FC236}">
                <a16:creationId xmlns:a16="http://schemas.microsoft.com/office/drawing/2014/main" id="{2A03A1D7-93C4-D435-1692-A48B509762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19842" y="5999480"/>
            <a:ext cx="512033" cy="459251"/>
          </a:xfrm>
          <a:prstGeom prst="rect">
            <a:avLst/>
          </a:prstGeom>
        </p:spPr>
      </p:pic>
      <p:pic>
        <p:nvPicPr>
          <p:cNvPr id="9" name="Picture 8">
            <a:extLst>
              <a:ext uri="{FF2B5EF4-FFF2-40B4-BE49-F238E27FC236}">
                <a16:creationId xmlns:a16="http://schemas.microsoft.com/office/drawing/2014/main" id="{3DF767C1-F34F-B86C-6419-CB900698E69F}"/>
              </a:ext>
            </a:extLst>
          </p:cNvPr>
          <p:cNvPicPr>
            <a:picLocks noChangeAspect="1"/>
          </p:cNvPicPr>
          <p:nvPr/>
        </p:nvPicPr>
        <p:blipFill>
          <a:blip r:embed="rId6"/>
          <a:stretch>
            <a:fillRect/>
          </a:stretch>
        </p:blipFill>
        <p:spPr>
          <a:xfrm>
            <a:off x="10852427" y="210113"/>
            <a:ext cx="967081" cy="704287"/>
          </a:xfrm>
          <a:prstGeom prst="rect">
            <a:avLst/>
          </a:prstGeom>
        </p:spPr>
      </p:pic>
      <p:sp>
        <p:nvSpPr>
          <p:cNvPr id="11" name="Title 1">
            <a:extLst>
              <a:ext uri="{FF2B5EF4-FFF2-40B4-BE49-F238E27FC236}">
                <a16:creationId xmlns:a16="http://schemas.microsoft.com/office/drawing/2014/main" id="{5E09FD9C-7E56-3195-F017-8E78384E4B98}"/>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Why? </a:t>
            </a:r>
            <a:r>
              <a:rPr lang="en-US" sz="3600">
                <a:latin typeface="Avenir Next LT Pro" panose="020B0504020202020204" pitchFamily="34" charset="0"/>
              </a:rPr>
              <a:t>Benefits of the Unified Platform Project</a:t>
            </a:r>
          </a:p>
        </p:txBody>
      </p:sp>
    </p:spTree>
    <p:extLst>
      <p:ext uri="{BB962C8B-B14F-4D97-AF65-F5344CB8AC3E}">
        <p14:creationId xmlns:p14="http://schemas.microsoft.com/office/powerpoint/2010/main" val="100545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E94D641-8C27-A7EF-604A-F10E28643F59}"/>
              </a:ext>
            </a:extLst>
          </p:cNvPr>
          <p:cNvSpPr>
            <a:spLocks noGrp="1"/>
          </p:cNvSpPr>
          <p:nvPr>
            <p:ph idx="1"/>
          </p:nvPr>
        </p:nvSpPr>
        <p:spPr>
          <a:xfrm>
            <a:off x="533400" y="1222310"/>
            <a:ext cx="9448800" cy="5263182"/>
          </a:xfrm>
        </p:spPr>
        <p:txBody>
          <a:bodyPr vert="horz" lIns="91440" tIns="45720" rIns="91440" bIns="45720" rtlCol="0" anchor="t">
            <a:normAutofit/>
          </a:bodyPr>
          <a:lstStyle/>
          <a:p>
            <a:pPr>
              <a:spcBef>
                <a:spcPts val="600"/>
              </a:spcBef>
            </a:pPr>
            <a:r>
              <a:rPr lang="en-US" sz="2400">
                <a:latin typeface="Avenir Next LT Pro"/>
              </a:rPr>
              <a:t>Ensure stakeholder communication and engagement throughout the life of project.</a:t>
            </a:r>
          </a:p>
          <a:p>
            <a:r>
              <a:rPr lang="en-US" sz="2400">
                <a:latin typeface="Avenir Next LT Pro"/>
              </a:rPr>
              <a:t>Follow the Agency’s digital strategy.</a:t>
            </a:r>
          </a:p>
          <a:p>
            <a:r>
              <a:rPr lang="en-US" sz="2400">
                <a:latin typeface="Avenir Next LT Pro"/>
              </a:rPr>
              <a:t>Adopt </a:t>
            </a:r>
          </a:p>
          <a:p>
            <a:pPr lvl="1"/>
            <a:r>
              <a:rPr lang="en-US">
                <a:latin typeface="Avenir Next LT Pro"/>
              </a:rPr>
              <a:t>a cloud-first approach.</a:t>
            </a:r>
          </a:p>
          <a:p>
            <a:pPr lvl="1"/>
            <a:r>
              <a:rPr lang="en-US">
                <a:latin typeface="Avenir Next LT Pro"/>
              </a:rPr>
              <a:t>an API/microservices-oriented architecture approach.</a:t>
            </a:r>
          </a:p>
          <a:p>
            <a:pPr lvl="1"/>
            <a:r>
              <a:rPr lang="en-US">
                <a:latin typeface="Avenir Next LT Pro"/>
              </a:rPr>
              <a:t>an open-source software first approach.</a:t>
            </a:r>
          </a:p>
          <a:p>
            <a:pPr lvl="1"/>
            <a:r>
              <a:rPr lang="en-US">
                <a:latin typeface="Avenir Next LT Pro"/>
              </a:rPr>
              <a:t>if practical, low code/no code solutions.</a:t>
            </a:r>
          </a:p>
          <a:p>
            <a:pPr>
              <a:spcBef>
                <a:spcPts val="900"/>
              </a:spcBef>
            </a:pPr>
            <a:r>
              <a:rPr lang="en-US" sz="2400">
                <a:latin typeface="Avenir Next LT Pro"/>
              </a:rPr>
              <a:t>Focus on using Agency shared services that add value to the project.</a:t>
            </a:r>
          </a:p>
          <a:p>
            <a:pPr>
              <a:spcBef>
                <a:spcPts val="900"/>
              </a:spcBef>
            </a:pPr>
            <a:r>
              <a:rPr lang="en-US" sz="2400">
                <a:latin typeface="Avenir Next LT Pro"/>
              </a:rPr>
              <a:t>Legacy systems will be gradually phased out in favor of the new Unified Platform.</a:t>
            </a:r>
          </a:p>
        </p:txBody>
      </p:sp>
      <p:pic>
        <p:nvPicPr>
          <p:cNvPr id="3" name="Picture 2">
            <a:extLst>
              <a:ext uri="{FF2B5EF4-FFF2-40B4-BE49-F238E27FC236}">
                <a16:creationId xmlns:a16="http://schemas.microsoft.com/office/drawing/2014/main" id="{2B7C0C79-7DF9-6D70-D299-BDFA1966E70C}"/>
              </a:ext>
            </a:extLst>
          </p:cNvPr>
          <p:cNvPicPr>
            <a:picLocks noChangeAspect="1"/>
          </p:cNvPicPr>
          <p:nvPr/>
        </p:nvPicPr>
        <p:blipFill>
          <a:blip r:embed="rId3"/>
          <a:stretch>
            <a:fillRect/>
          </a:stretch>
        </p:blipFill>
        <p:spPr>
          <a:xfrm>
            <a:off x="10852427" y="210113"/>
            <a:ext cx="967081" cy="704287"/>
          </a:xfrm>
          <a:prstGeom prst="rect">
            <a:avLst/>
          </a:prstGeom>
        </p:spPr>
      </p:pic>
      <p:sp>
        <p:nvSpPr>
          <p:cNvPr id="4" name="Title 1">
            <a:extLst>
              <a:ext uri="{FF2B5EF4-FFF2-40B4-BE49-F238E27FC236}">
                <a16:creationId xmlns:a16="http://schemas.microsoft.com/office/drawing/2014/main" id="{550B300A-2B62-B432-0088-85C3B6C5B6EE}"/>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What? </a:t>
            </a:r>
            <a:r>
              <a:rPr lang="en-US" sz="3600">
                <a:latin typeface="Avenir Next LT Pro" panose="020B0504020202020204" pitchFamily="34" charset="0"/>
              </a:rPr>
              <a:t>Project Guiding Principles</a:t>
            </a:r>
          </a:p>
        </p:txBody>
      </p:sp>
    </p:spTree>
    <p:extLst>
      <p:ext uri="{BB962C8B-B14F-4D97-AF65-F5344CB8AC3E}">
        <p14:creationId xmlns:p14="http://schemas.microsoft.com/office/powerpoint/2010/main" val="1220602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31C7D5-00B6-0345-BC87-1C6054BDD5F8}"/>
              </a:ext>
            </a:extLst>
          </p:cNvPr>
          <p:cNvCxnSpPr>
            <a:cxnSpLocks/>
          </p:cNvCxnSpPr>
          <p:nvPr/>
        </p:nvCxnSpPr>
        <p:spPr bwMode="auto">
          <a:xfrm>
            <a:off x="4811946" y="3420648"/>
            <a:ext cx="0" cy="482758"/>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nvGrpSpPr>
          <p:cNvPr id="119" name="Group 118">
            <a:extLst>
              <a:ext uri="{FF2B5EF4-FFF2-40B4-BE49-F238E27FC236}">
                <a16:creationId xmlns:a16="http://schemas.microsoft.com/office/drawing/2014/main" id="{23688E01-7DBC-7598-B912-6776CD2D92F5}"/>
              </a:ext>
            </a:extLst>
          </p:cNvPr>
          <p:cNvGrpSpPr/>
          <p:nvPr/>
        </p:nvGrpSpPr>
        <p:grpSpPr>
          <a:xfrm>
            <a:off x="3990741" y="3838354"/>
            <a:ext cx="415800" cy="512034"/>
            <a:chOff x="2681263" y="3756314"/>
            <a:chExt cx="486824" cy="481082"/>
          </a:xfrm>
        </p:grpSpPr>
        <p:sp>
          <p:nvSpPr>
            <p:cNvPr id="242" name="Rectangle 241">
              <a:extLst>
                <a:ext uri="{FF2B5EF4-FFF2-40B4-BE49-F238E27FC236}">
                  <a16:creationId xmlns:a16="http://schemas.microsoft.com/office/drawing/2014/main" id="{BC83C9BE-DA5F-E29D-F631-2512547029DE}"/>
                </a:ext>
              </a:extLst>
            </p:cNvPr>
            <p:cNvSpPr/>
            <p:nvPr/>
          </p:nvSpPr>
          <p:spPr bwMode="auto">
            <a:xfrm>
              <a:off x="2962401" y="3781012"/>
              <a:ext cx="66638" cy="451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grpSp>
          <p:nvGrpSpPr>
            <p:cNvPr id="243" name="Group 242">
              <a:extLst>
                <a:ext uri="{FF2B5EF4-FFF2-40B4-BE49-F238E27FC236}">
                  <a16:creationId xmlns:a16="http://schemas.microsoft.com/office/drawing/2014/main" id="{CB7598B7-52D9-5E84-3E44-B6BAF9C52453}"/>
                </a:ext>
              </a:extLst>
            </p:cNvPr>
            <p:cNvGrpSpPr/>
            <p:nvPr/>
          </p:nvGrpSpPr>
          <p:grpSpPr>
            <a:xfrm>
              <a:off x="2681263" y="3756314"/>
              <a:ext cx="486824" cy="481082"/>
              <a:chOff x="1994647" y="2124695"/>
              <a:chExt cx="711976" cy="703577"/>
            </a:xfrm>
          </p:grpSpPr>
          <p:sp>
            <p:nvSpPr>
              <p:cNvPr id="245" name="Graphic 122">
                <a:extLst>
                  <a:ext uri="{FF2B5EF4-FFF2-40B4-BE49-F238E27FC236}">
                    <a16:creationId xmlns:a16="http://schemas.microsoft.com/office/drawing/2014/main" id="{13B61E36-A512-C599-1AC0-9D0108B25E10}"/>
                  </a:ext>
                </a:extLst>
              </p:cNvPr>
              <p:cNvSpPr/>
              <p:nvPr/>
            </p:nvSpPr>
            <p:spPr>
              <a:xfrm>
                <a:off x="1994647" y="2124695"/>
                <a:ext cx="711976" cy="703577"/>
              </a:xfrm>
              <a:custGeom>
                <a:avLst/>
                <a:gdLst>
                  <a:gd name="connsiteX0" fmla="*/ 3547621 w 3730031"/>
                  <a:gd name="connsiteY0" fmla="*/ 303809 h 4786181"/>
                  <a:gd name="connsiteX1" fmla="*/ 3259596 w 3730031"/>
                  <a:gd name="connsiteY1" fmla="*/ 174868 h 4786181"/>
                  <a:gd name="connsiteX2" fmla="*/ 2645119 w 3730031"/>
                  <a:gd name="connsiteY2" fmla="*/ 46634 h 4786181"/>
                  <a:gd name="connsiteX3" fmla="*/ 1864679 w 3730031"/>
                  <a:gd name="connsiteY3" fmla="*/ 0 h 4786181"/>
                  <a:gd name="connsiteX4" fmla="*/ 608979 w 3730031"/>
                  <a:gd name="connsiteY4" fmla="*/ 134394 h 4786181"/>
                  <a:gd name="connsiteX5" fmla="*/ 201608 w 3730031"/>
                  <a:gd name="connsiteY5" fmla="*/ 291425 h 4786181"/>
                  <a:gd name="connsiteX6" fmla="*/ 65140 w 3730031"/>
                  <a:gd name="connsiteY6" fmla="*/ 406639 h 4786181"/>
                  <a:gd name="connsiteX7" fmla="*/ 0 w 3730031"/>
                  <a:gd name="connsiteY7" fmla="*/ 581530 h 4786181"/>
                  <a:gd name="connsiteX8" fmla="*/ 0 w 3730031"/>
                  <a:gd name="connsiteY8" fmla="*/ 4204611 h 4786181"/>
                  <a:gd name="connsiteX9" fmla="*/ 65140 w 3730031"/>
                  <a:gd name="connsiteY9" fmla="*/ 4379502 h 4786181"/>
                  <a:gd name="connsiteX10" fmla="*/ 182389 w 3730031"/>
                  <a:gd name="connsiteY10" fmla="*/ 4482372 h 4786181"/>
                  <a:gd name="connsiteX11" fmla="*/ 470413 w 3730031"/>
                  <a:gd name="connsiteY11" fmla="*/ 4611314 h 4786181"/>
                  <a:gd name="connsiteX12" fmla="*/ 1084890 w 3730031"/>
                  <a:gd name="connsiteY12" fmla="*/ 4739547 h 4786181"/>
                  <a:gd name="connsiteX13" fmla="*/ 1865330 w 3730031"/>
                  <a:gd name="connsiteY13" fmla="*/ 4786181 h 4786181"/>
                  <a:gd name="connsiteX14" fmla="*/ 3121030 w 3730031"/>
                  <a:gd name="connsiteY14" fmla="*/ 4651747 h 4786181"/>
                  <a:gd name="connsiteX15" fmla="*/ 3528401 w 3730031"/>
                  <a:gd name="connsiteY15" fmla="*/ 4494676 h 4786181"/>
                  <a:gd name="connsiteX16" fmla="*/ 3664893 w 3730031"/>
                  <a:gd name="connsiteY16" fmla="*/ 4379462 h 4786181"/>
                  <a:gd name="connsiteX17" fmla="*/ 3730032 w 3730031"/>
                  <a:gd name="connsiteY17" fmla="*/ 4204571 h 4786181"/>
                  <a:gd name="connsiteX18" fmla="*/ 3730032 w 3730031"/>
                  <a:gd name="connsiteY18" fmla="*/ 581490 h 4786181"/>
                  <a:gd name="connsiteX19" fmla="*/ 3664893 w 3730031"/>
                  <a:gd name="connsiteY19" fmla="*/ 406599 h 4786181"/>
                  <a:gd name="connsiteX20" fmla="*/ 3547643 w 3730031"/>
                  <a:gd name="connsiteY20" fmla="*/ 303729 h 4786181"/>
                  <a:gd name="connsiteX21" fmla="*/ 298300 w 3730031"/>
                  <a:gd name="connsiteY21" fmla="*/ 558887 h 4786181"/>
                  <a:gd name="connsiteX22" fmla="*/ 493748 w 3730031"/>
                  <a:gd name="connsiteY22" fmla="*/ 456686 h 4786181"/>
                  <a:gd name="connsiteX23" fmla="*/ 1071191 w 3730031"/>
                  <a:gd name="connsiteY23" fmla="*/ 325018 h 4786181"/>
                  <a:gd name="connsiteX24" fmla="*/ 1865347 w 3730031"/>
                  <a:gd name="connsiteY24" fmla="*/ 274251 h 4786181"/>
                  <a:gd name="connsiteX25" fmla="*/ 3052467 w 3730031"/>
                  <a:gd name="connsiteY25" fmla="*/ 400427 h 4786181"/>
                  <a:gd name="connsiteX26" fmla="*/ 3385743 w 3730031"/>
                  <a:gd name="connsiteY26" fmla="*/ 525934 h 4786181"/>
                  <a:gd name="connsiteX27" fmla="*/ 3450191 w 3730031"/>
                  <a:gd name="connsiteY27" fmla="*/ 577369 h 4786181"/>
                  <a:gd name="connsiteX28" fmla="*/ 3452918 w 3730031"/>
                  <a:gd name="connsiteY28" fmla="*/ 581501 h 4786181"/>
                  <a:gd name="connsiteX29" fmla="*/ 3431664 w 3730031"/>
                  <a:gd name="connsiteY29" fmla="*/ 604138 h 4786181"/>
                  <a:gd name="connsiteX30" fmla="*/ 3236216 w 3730031"/>
                  <a:gd name="connsiteY30" fmla="*/ 706340 h 4786181"/>
                  <a:gd name="connsiteX31" fmla="*/ 2658773 w 3730031"/>
                  <a:gd name="connsiteY31" fmla="*/ 838008 h 4786181"/>
                  <a:gd name="connsiteX32" fmla="*/ 1864616 w 3730031"/>
                  <a:gd name="connsiteY32" fmla="*/ 888751 h 4786181"/>
                  <a:gd name="connsiteX33" fmla="*/ 677496 w 3730031"/>
                  <a:gd name="connsiteY33" fmla="*/ 762575 h 4786181"/>
                  <a:gd name="connsiteX34" fmla="*/ 344197 w 3730031"/>
                  <a:gd name="connsiteY34" fmla="*/ 637068 h 4786181"/>
                  <a:gd name="connsiteX35" fmla="*/ 279749 w 3730031"/>
                  <a:gd name="connsiteY35" fmla="*/ 585633 h 4786181"/>
                  <a:gd name="connsiteX36" fmla="*/ 276977 w 3730031"/>
                  <a:gd name="connsiteY36" fmla="*/ 581501 h 4786181"/>
                  <a:gd name="connsiteX37" fmla="*/ 298232 w 3730031"/>
                  <a:gd name="connsiteY37" fmla="*/ 558864 h 4786181"/>
                  <a:gd name="connsiteX38" fmla="*/ 3431720 w 3730031"/>
                  <a:gd name="connsiteY38" fmla="*/ 4227917 h 4786181"/>
                  <a:gd name="connsiteX39" fmla="*/ 3236273 w 3730031"/>
                  <a:gd name="connsiteY39" fmla="*/ 4330119 h 4786181"/>
                  <a:gd name="connsiteX40" fmla="*/ 2658830 w 3730031"/>
                  <a:gd name="connsiteY40" fmla="*/ 4461786 h 4786181"/>
                  <a:gd name="connsiteX41" fmla="*/ 1864673 w 3730031"/>
                  <a:gd name="connsiteY41" fmla="*/ 4512530 h 4786181"/>
                  <a:gd name="connsiteX42" fmla="*/ 677553 w 3730031"/>
                  <a:gd name="connsiteY42" fmla="*/ 4386354 h 4786181"/>
                  <a:gd name="connsiteX43" fmla="*/ 344254 w 3730031"/>
                  <a:gd name="connsiteY43" fmla="*/ 4260847 h 4786181"/>
                  <a:gd name="connsiteX44" fmla="*/ 279806 w 3730031"/>
                  <a:gd name="connsiteY44" fmla="*/ 4209412 h 4786181"/>
                  <a:gd name="connsiteX45" fmla="*/ 274314 w 3730031"/>
                  <a:gd name="connsiteY45" fmla="*/ 4201194 h 4786181"/>
                  <a:gd name="connsiteX46" fmla="*/ 274314 w 3730031"/>
                  <a:gd name="connsiteY46" fmla="*/ 910725 h 4786181"/>
                  <a:gd name="connsiteX47" fmla="*/ 469762 w 3730031"/>
                  <a:gd name="connsiteY47" fmla="*/ 988906 h 4786181"/>
                  <a:gd name="connsiteX48" fmla="*/ 1084239 w 3730031"/>
                  <a:gd name="connsiteY48" fmla="*/ 1117140 h 4786181"/>
                  <a:gd name="connsiteX49" fmla="*/ 1864679 w 3730031"/>
                  <a:gd name="connsiteY49" fmla="*/ 1163780 h 4786181"/>
                  <a:gd name="connsiteX50" fmla="*/ 3120379 w 3730031"/>
                  <a:gd name="connsiteY50" fmla="*/ 1029386 h 4786181"/>
                  <a:gd name="connsiteX51" fmla="*/ 3455061 w 3730031"/>
                  <a:gd name="connsiteY51" fmla="*/ 911423 h 4786181"/>
                  <a:gd name="connsiteX52" fmla="*/ 3455061 w 3730031"/>
                  <a:gd name="connsiteY52" fmla="*/ 4201891 h 4786181"/>
                  <a:gd name="connsiteX53" fmla="*/ 3431755 w 3730031"/>
                  <a:gd name="connsiteY53" fmla="*/ 4227963 h 47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30031" h="4786181">
                    <a:moveTo>
                      <a:pt x="3547621" y="303809"/>
                    </a:moveTo>
                    <a:cubicBezTo>
                      <a:pt x="3468748" y="253043"/>
                      <a:pt x="3372730" y="211232"/>
                      <a:pt x="3259596" y="174868"/>
                    </a:cubicBezTo>
                    <a:cubicBezTo>
                      <a:pt x="3090198" y="119992"/>
                      <a:pt x="2881715" y="76798"/>
                      <a:pt x="2645119" y="46634"/>
                    </a:cubicBezTo>
                    <a:cubicBezTo>
                      <a:pt x="2408530" y="16476"/>
                      <a:pt x="2144474" y="0"/>
                      <a:pt x="1864679" y="0"/>
                    </a:cubicBezTo>
                    <a:cubicBezTo>
                      <a:pt x="1377767" y="0"/>
                      <a:pt x="937477" y="50075"/>
                      <a:pt x="608979" y="134394"/>
                    </a:cubicBezTo>
                    <a:cubicBezTo>
                      <a:pt x="444381" y="176896"/>
                      <a:pt x="307890" y="226971"/>
                      <a:pt x="201608" y="291425"/>
                    </a:cubicBezTo>
                    <a:cubicBezTo>
                      <a:pt x="148813" y="323658"/>
                      <a:pt x="102178" y="360005"/>
                      <a:pt x="65140" y="406639"/>
                    </a:cubicBezTo>
                    <a:cubicBezTo>
                      <a:pt x="28084" y="452582"/>
                      <a:pt x="0" y="513618"/>
                      <a:pt x="0" y="581530"/>
                    </a:cubicBezTo>
                    <a:lnTo>
                      <a:pt x="0" y="4204611"/>
                    </a:lnTo>
                    <a:cubicBezTo>
                      <a:pt x="0" y="4272523"/>
                      <a:pt x="28129" y="4333553"/>
                      <a:pt x="65140" y="4379502"/>
                    </a:cubicBezTo>
                    <a:cubicBezTo>
                      <a:pt x="98069" y="4420644"/>
                      <a:pt x="137160" y="4452883"/>
                      <a:pt x="182389" y="4482372"/>
                    </a:cubicBezTo>
                    <a:cubicBezTo>
                      <a:pt x="261261" y="4533115"/>
                      <a:pt x="357279" y="4574949"/>
                      <a:pt x="470413" y="4611314"/>
                    </a:cubicBezTo>
                    <a:cubicBezTo>
                      <a:pt x="639811" y="4666184"/>
                      <a:pt x="848295" y="4709383"/>
                      <a:pt x="1084890" y="4739547"/>
                    </a:cubicBezTo>
                    <a:cubicBezTo>
                      <a:pt x="1321480" y="4769705"/>
                      <a:pt x="1585535" y="4786181"/>
                      <a:pt x="1865330" y="4786181"/>
                    </a:cubicBezTo>
                    <a:cubicBezTo>
                      <a:pt x="2352243" y="4786181"/>
                      <a:pt x="2792532" y="4736106"/>
                      <a:pt x="3121030" y="4651747"/>
                    </a:cubicBezTo>
                    <a:cubicBezTo>
                      <a:pt x="3285628" y="4609245"/>
                      <a:pt x="3422097" y="4559170"/>
                      <a:pt x="3528401" y="4494676"/>
                    </a:cubicBezTo>
                    <a:cubicBezTo>
                      <a:pt x="3581196" y="4462438"/>
                      <a:pt x="3627831" y="4426096"/>
                      <a:pt x="3664893" y="4379462"/>
                    </a:cubicBezTo>
                    <a:cubicBezTo>
                      <a:pt x="3701909" y="4333519"/>
                      <a:pt x="3730032" y="4272460"/>
                      <a:pt x="3730032" y="4204571"/>
                    </a:cubicBezTo>
                    <a:lnTo>
                      <a:pt x="3730032" y="581490"/>
                    </a:lnTo>
                    <a:cubicBezTo>
                      <a:pt x="3730032" y="513579"/>
                      <a:pt x="3701926" y="452548"/>
                      <a:pt x="3664893" y="406599"/>
                    </a:cubicBezTo>
                    <a:cubicBezTo>
                      <a:pt x="3631963" y="365457"/>
                      <a:pt x="3592181" y="333219"/>
                      <a:pt x="3547643" y="303729"/>
                    </a:cubicBezTo>
                    <a:close/>
                    <a:moveTo>
                      <a:pt x="298300" y="558887"/>
                    </a:moveTo>
                    <a:cubicBezTo>
                      <a:pt x="330539" y="530089"/>
                      <a:pt x="399119" y="490976"/>
                      <a:pt x="493748" y="456686"/>
                    </a:cubicBezTo>
                    <a:cubicBezTo>
                      <a:pt x="635708" y="403890"/>
                      <a:pt x="835979" y="357256"/>
                      <a:pt x="1071191" y="325018"/>
                    </a:cubicBezTo>
                    <a:cubicBezTo>
                      <a:pt x="1306403" y="292779"/>
                      <a:pt x="1577323" y="274251"/>
                      <a:pt x="1865347" y="274251"/>
                    </a:cubicBezTo>
                    <a:cubicBezTo>
                      <a:pt x="2332395" y="274251"/>
                      <a:pt x="2756202" y="323635"/>
                      <a:pt x="3052467" y="400427"/>
                    </a:cubicBezTo>
                    <a:cubicBezTo>
                      <a:pt x="3200612" y="438158"/>
                      <a:pt x="3317163" y="484101"/>
                      <a:pt x="3385743" y="525934"/>
                    </a:cubicBezTo>
                    <a:cubicBezTo>
                      <a:pt x="3420033" y="546520"/>
                      <a:pt x="3441979" y="566408"/>
                      <a:pt x="3450191" y="577369"/>
                    </a:cubicBezTo>
                    <a:lnTo>
                      <a:pt x="3452918" y="581501"/>
                    </a:lnTo>
                    <a:cubicBezTo>
                      <a:pt x="3449477" y="586302"/>
                      <a:pt x="3443316" y="593846"/>
                      <a:pt x="3431664" y="604138"/>
                    </a:cubicBezTo>
                    <a:cubicBezTo>
                      <a:pt x="3399425" y="632936"/>
                      <a:pt x="3330845" y="672050"/>
                      <a:pt x="3236216" y="706340"/>
                    </a:cubicBezTo>
                    <a:cubicBezTo>
                      <a:pt x="3094256" y="759135"/>
                      <a:pt x="2894008" y="805769"/>
                      <a:pt x="2658773" y="838008"/>
                    </a:cubicBezTo>
                    <a:cubicBezTo>
                      <a:pt x="2423537" y="870246"/>
                      <a:pt x="2152641" y="888751"/>
                      <a:pt x="1864616" y="888751"/>
                    </a:cubicBezTo>
                    <a:cubicBezTo>
                      <a:pt x="1397592" y="888751"/>
                      <a:pt x="973762" y="839368"/>
                      <a:pt x="677496" y="762575"/>
                    </a:cubicBezTo>
                    <a:cubicBezTo>
                      <a:pt x="529375" y="724845"/>
                      <a:pt x="412777" y="678902"/>
                      <a:pt x="344197" y="637068"/>
                    </a:cubicBezTo>
                    <a:cubicBezTo>
                      <a:pt x="309907" y="616483"/>
                      <a:pt x="287962" y="596595"/>
                      <a:pt x="279749" y="585633"/>
                    </a:cubicBezTo>
                    <a:lnTo>
                      <a:pt x="276977" y="581501"/>
                    </a:lnTo>
                    <a:cubicBezTo>
                      <a:pt x="280418" y="576701"/>
                      <a:pt x="286602" y="568488"/>
                      <a:pt x="298232" y="558864"/>
                    </a:cubicBezTo>
                    <a:close/>
                    <a:moveTo>
                      <a:pt x="3431720" y="4227917"/>
                    </a:moveTo>
                    <a:cubicBezTo>
                      <a:pt x="3399482" y="4256715"/>
                      <a:pt x="3330902" y="4295829"/>
                      <a:pt x="3236273" y="4330119"/>
                    </a:cubicBezTo>
                    <a:cubicBezTo>
                      <a:pt x="3094312" y="4382914"/>
                      <a:pt x="2894065" y="4429548"/>
                      <a:pt x="2658830" y="4461786"/>
                    </a:cubicBezTo>
                    <a:cubicBezTo>
                      <a:pt x="2423600" y="4494025"/>
                      <a:pt x="2152698" y="4512530"/>
                      <a:pt x="1864673" y="4512530"/>
                    </a:cubicBezTo>
                    <a:cubicBezTo>
                      <a:pt x="1397649" y="4512530"/>
                      <a:pt x="973819" y="4463146"/>
                      <a:pt x="677553" y="4386354"/>
                    </a:cubicBezTo>
                    <a:cubicBezTo>
                      <a:pt x="529432" y="4348624"/>
                      <a:pt x="412834" y="4302681"/>
                      <a:pt x="344254" y="4260847"/>
                    </a:cubicBezTo>
                    <a:cubicBezTo>
                      <a:pt x="309964" y="4240261"/>
                      <a:pt x="288019" y="4220373"/>
                      <a:pt x="279806" y="4209412"/>
                    </a:cubicBezTo>
                    <a:lnTo>
                      <a:pt x="274314" y="4201194"/>
                    </a:lnTo>
                    <a:lnTo>
                      <a:pt x="274314" y="910725"/>
                    </a:lnTo>
                    <a:cubicBezTo>
                      <a:pt x="332602" y="939523"/>
                      <a:pt x="397055" y="964886"/>
                      <a:pt x="469762" y="988906"/>
                    </a:cubicBezTo>
                    <a:cubicBezTo>
                      <a:pt x="639160" y="1043782"/>
                      <a:pt x="847620" y="1086976"/>
                      <a:pt x="1084239" y="1117140"/>
                    </a:cubicBezTo>
                    <a:cubicBezTo>
                      <a:pt x="1320874" y="1147303"/>
                      <a:pt x="1584884" y="1163780"/>
                      <a:pt x="1864679" y="1163780"/>
                    </a:cubicBezTo>
                    <a:cubicBezTo>
                      <a:pt x="2351591" y="1163780"/>
                      <a:pt x="2791880" y="1113705"/>
                      <a:pt x="3120379" y="1029386"/>
                    </a:cubicBezTo>
                    <a:cubicBezTo>
                      <a:pt x="3250018" y="995787"/>
                      <a:pt x="3361100" y="957365"/>
                      <a:pt x="3455061" y="911423"/>
                    </a:cubicBezTo>
                    <a:lnTo>
                      <a:pt x="3455061" y="4201891"/>
                    </a:lnTo>
                    <a:cubicBezTo>
                      <a:pt x="3453700" y="4203943"/>
                      <a:pt x="3447540" y="4214236"/>
                      <a:pt x="3431755" y="4227963"/>
                    </a:cubicBezTo>
                    <a:close/>
                  </a:path>
                </a:pathLst>
              </a:custGeom>
              <a:solidFill>
                <a:srgbClr val="00BDE3"/>
              </a:solidFill>
              <a:ln w="571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46" name="TextBox 245">
                <a:extLst>
                  <a:ext uri="{FF2B5EF4-FFF2-40B4-BE49-F238E27FC236}">
                    <a16:creationId xmlns:a16="http://schemas.microsoft.com/office/drawing/2014/main" id="{DE627681-7F90-560E-8DAC-06C46123F3DE}"/>
                  </a:ext>
                </a:extLst>
              </p:cNvPr>
              <p:cNvSpPr txBox="1"/>
              <p:nvPr/>
            </p:nvSpPr>
            <p:spPr>
              <a:xfrm>
                <a:off x="2033164" y="2347853"/>
                <a:ext cx="622956" cy="407195"/>
              </a:xfrm>
              <a:prstGeom prst="rect">
                <a:avLst/>
              </a:prstGeom>
              <a:noFill/>
            </p:spPr>
            <p:txBody>
              <a:bodyPr wrap="square" lIns="0" tIns="0" rIns="0" bIns="0" rtlCol="0">
                <a:spAutoFit/>
              </a:bodyPr>
              <a:lstStyle/>
              <a:p>
                <a:pPr algn="ctr">
                  <a:lnSpc>
                    <a:spcPct val="90000"/>
                  </a:lnSpc>
                </a:pPr>
                <a:r>
                  <a:rPr lang="en-US" sz="1000" b="1">
                    <a:solidFill>
                      <a:srgbClr val="1D68AC"/>
                    </a:solidFill>
                    <a:latin typeface="Avenir Next LT Pro" panose="020B0504020202020204" pitchFamily="34" charset="0"/>
                    <a:ea typeface="Cambria Math" panose="02040503050406030204" pitchFamily="18" charset="0"/>
                  </a:rPr>
                  <a:t>Raw</a:t>
                </a:r>
                <a:br>
                  <a:rPr lang="en-US" sz="1000" b="1">
                    <a:solidFill>
                      <a:srgbClr val="1D68AC"/>
                    </a:solidFill>
                    <a:latin typeface="Avenir Next LT Pro" panose="020B0504020202020204" pitchFamily="34" charset="0"/>
                    <a:ea typeface="Cambria Math" panose="02040503050406030204" pitchFamily="18" charset="0"/>
                  </a:rPr>
                </a:br>
                <a:r>
                  <a:rPr lang="en-US" sz="1000" b="1">
                    <a:solidFill>
                      <a:srgbClr val="1D68AC"/>
                    </a:solidFill>
                    <a:latin typeface="Avenir Next LT Pro" panose="020B0504020202020204" pitchFamily="34" charset="0"/>
                    <a:ea typeface="Cambria Math" panose="02040503050406030204" pitchFamily="18" charset="0"/>
                  </a:rPr>
                  <a:t>Data</a:t>
                </a:r>
              </a:p>
            </p:txBody>
          </p:sp>
        </p:grpSp>
      </p:grpSp>
      <p:sp>
        <p:nvSpPr>
          <p:cNvPr id="247" name="Freeform 6">
            <a:extLst>
              <a:ext uri="{FF2B5EF4-FFF2-40B4-BE49-F238E27FC236}">
                <a16:creationId xmlns:a16="http://schemas.microsoft.com/office/drawing/2014/main" id="{B03EA209-974C-17E4-B670-EAE8449A532C}"/>
              </a:ext>
            </a:extLst>
          </p:cNvPr>
          <p:cNvSpPr>
            <a:spLocks/>
          </p:cNvSpPr>
          <p:nvPr/>
        </p:nvSpPr>
        <p:spPr bwMode="auto">
          <a:xfrm flipH="1">
            <a:off x="5543698" y="2599589"/>
            <a:ext cx="468159" cy="717346"/>
          </a:xfrm>
          <a:custGeom>
            <a:avLst/>
            <a:gdLst/>
            <a:ahLst/>
            <a:cxnLst>
              <a:cxn ang="0">
                <a:pos x="2359" y="8639"/>
              </a:cxn>
              <a:cxn ang="0">
                <a:pos x="2292" y="8617"/>
              </a:cxn>
              <a:cxn ang="0">
                <a:pos x="2231" y="8573"/>
              </a:cxn>
              <a:cxn ang="0">
                <a:pos x="2178" y="8505"/>
              </a:cxn>
              <a:cxn ang="0">
                <a:pos x="2132" y="8413"/>
              </a:cxn>
              <a:cxn ang="0">
                <a:pos x="2092" y="8301"/>
              </a:cxn>
              <a:cxn ang="0">
                <a:pos x="2061" y="8167"/>
              </a:cxn>
              <a:cxn ang="0">
                <a:pos x="2036" y="8014"/>
              </a:cxn>
              <a:cxn ang="0">
                <a:pos x="2018" y="7842"/>
              </a:cxn>
              <a:cxn ang="0">
                <a:pos x="2007" y="7653"/>
              </a:cxn>
              <a:cxn ang="0">
                <a:pos x="2003" y="7375"/>
              </a:cxn>
              <a:cxn ang="0">
                <a:pos x="2022" y="6904"/>
              </a:cxn>
              <a:cxn ang="0">
                <a:pos x="2068" y="6379"/>
              </a:cxn>
              <a:cxn ang="0">
                <a:pos x="2143" y="5805"/>
              </a:cxn>
              <a:cxn ang="0">
                <a:pos x="2245" y="5191"/>
              </a:cxn>
              <a:cxn ang="0">
                <a:pos x="2375" y="4543"/>
              </a:cxn>
              <a:cxn ang="0">
                <a:pos x="2475" y="4097"/>
              </a:cxn>
              <a:cxn ang="0">
                <a:pos x="2641" y="3450"/>
              </a:cxn>
              <a:cxn ang="0">
                <a:pos x="2820" y="2835"/>
              </a:cxn>
              <a:cxn ang="0">
                <a:pos x="3007" y="2261"/>
              </a:cxn>
              <a:cxn ang="0">
                <a:pos x="3200" y="1736"/>
              </a:cxn>
              <a:cxn ang="0">
                <a:pos x="3396" y="1265"/>
              </a:cxn>
              <a:cxn ang="0">
                <a:pos x="3592" y="859"/>
              </a:cxn>
              <a:cxn ang="0">
                <a:pos x="3688" y="681"/>
              </a:cxn>
              <a:cxn ang="0">
                <a:pos x="3783" y="521"/>
              </a:cxn>
              <a:cxn ang="0">
                <a:pos x="3877" y="382"/>
              </a:cxn>
              <a:cxn ang="0">
                <a:pos x="3968" y="263"/>
              </a:cxn>
              <a:cxn ang="0">
                <a:pos x="4057" y="165"/>
              </a:cxn>
              <a:cxn ang="0">
                <a:pos x="4142" y="88"/>
              </a:cxn>
              <a:cxn ang="0">
                <a:pos x="4224" y="35"/>
              </a:cxn>
              <a:cxn ang="0">
                <a:pos x="4302" y="7"/>
              </a:cxn>
              <a:cxn ang="0">
                <a:pos x="2348" y="0"/>
              </a:cxn>
              <a:cxn ang="0">
                <a:pos x="2298" y="7"/>
              </a:cxn>
              <a:cxn ang="0">
                <a:pos x="2221" y="35"/>
              </a:cxn>
              <a:cxn ang="0">
                <a:pos x="2137" y="88"/>
              </a:cxn>
              <a:cxn ang="0">
                <a:pos x="2053" y="165"/>
              </a:cxn>
              <a:cxn ang="0">
                <a:pos x="1963" y="263"/>
              </a:cxn>
              <a:cxn ang="0">
                <a:pos x="1872" y="382"/>
              </a:cxn>
              <a:cxn ang="0">
                <a:pos x="1780" y="521"/>
              </a:cxn>
              <a:cxn ang="0">
                <a:pos x="1684" y="681"/>
              </a:cxn>
              <a:cxn ang="0">
                <a:pos x="1588" y="859"/>
              </a:cxn>
              <a:cxn ang="0">
                <a:pos x="1392" y="1265"/>
              </a:cxn>
              <a:cxn ang="0">
                <a:pos x="1197" y="1736"/>
              </a:cxn>
              <a:cxn ang="0">
                <a:pos x="1002" y="2261"/>
              </a:cxn>
              <a:cxn ang="0">
                <a:pos x="816" y="2835"/>
              </a:cxn>
              <a:cxn ang="0">
                <a:pos x="638" y="3450"/>
              </a:cxn>
              <a:cxn ang="0">
                <a:pos x="472" y="4097"/>
              </a:cxn>
              <a:cxn ang="0">
                <a:pos x="370" y="4543"/>
              </a:cxn>
              <a:cxn ang="0">
                <a:pos x="240" y="5191"/>
              </a:cxn>
              <a:cxn ang="0">
                <a:pos x="138" y="5805"/>
              </a:cxn>
              <a:cxn ang="0">
                <a:pos x="64" y="6379"/>
              </a:cxn>
              <a:cxn ang="0">
                <a:pos x="17" y="6904"/>
              </a:cxn>
              <a:cxn ang="0">
                <a:pos x="0" y="7375"/>
              </a:cxn>
              <a:cxn ang="0">
                <a:pos x="3" y="7653"/>
              </a:cxn>
              <a:cxn ang="0">
                <a:pos x="15" y="7842"/>
              </a:cxn>
              <a:cxn ang="0">
                <a:pos x="32" y="8014"/>
              </a:cxn>
              <a:cxn ang="0">
                <a:pos x="56" y="8167"/>
              </a:cxn>
              <a:cxn ang="0">
                <a:pos x="88" y="8301"/>
              </a:cxn>
              <a:cxn ang="0">
                <a:pos x="127" y="8413"/>
              </a:cxn>
              <a:cxn ang="0">
                <a:pos x="174" y="8505"/>
              </a:cxn>
              <a:cxn ang="0">
                <a:pos x="226" y="8573"/>
              </a:cxn>
              <a:cxn ang="0">
                <a:pos x="287" y="8617"/>
              </a:cxn>
              <a:cxn ang="0">
                <a:pos x="355" y="8639"/>
              </a:cxn>
            </a:cxnLst>
            <a:rect l="0" t="0" r="r" b="b"/>
            <a:pathLst>
              <a:path w="4351" h="8640">
                <a:moveTo>
                  <a:pt x="2383" y="8640"/>
                </a:moveTo>
                <a:lnTo>
                  <a:pt x="2383" y="8640"/>
                </a:lnTo>
                <a:lnTo>
                  <a:pt x="2359" y="8639"/>
                </a:lnTo>
                <a:lnTo>
                  <a:pt x="2336" y="8635"/>
                </a:lnTo>
                <a:lnTo>
                  <a:pt x="2313" y="8628"/>
                </a:lnTo>
                <a:lnTo>
                  <a:pt x="2292" y="8617"/>
                </a:lnTo>
                <a:lnTo>
                  <a:pt x="2270" y="8605"/>
                </a:lnTo>
                <a:lnTo>
                  <a:pt x="2250" y="8590"/>
                </a:lnTo>
                <a:lnTo>
                  <a:pt x="2231" y="8573"/>
                </a:lnTo>
                <a:lnTo>
                  <a:pt x="2212" y="8553"/>
                </a:lnTo>
                <a:lnTo>
                  <a:pt x="2195" y="8529"/>
                </a:lnTo>
                <a:lnTo>
                  <a:pt x="2178" y="8505"/>
                </a:lnTo>
                <a:lnTo>
                  <a:pt x="2162" y="8476"/>
                </a:lnTo>
                <a:lnTo>
                  <a:pt x="2145" y="8446"/>
                </a:lnTo>
                <a:lnTo>
                  <a:pt x="2132" y="8413"/>
                </a:lnTo>
                <a:lnTo>
                  <a:pt x="2117" y="8377"/>
                </a:lnTo>
                <a:lnTo>
                  <a:pt x="2105" y="8340"/>
                </a:lnTo>
                <a:lnTo>
                  <a:pt x="2092" y="8301"/>
                </a:lnTo>
                <a:lnTo>
                  <a:pt x="2081" y="8258"/>
                </a:lnTo>
                <a:lnTo>
                  <a:pt x="2070" y="8214"/>
                </a:lnTo>
                <a:lnTo>
                  <a:pt x="2061" y="8167"/>
                </a:lnTo>
                <a:lnTo>
                  <a:pt x="2052" y="8119"/>
                </a:lnTo>
                <a:lnTo>
                  <a:pt x="2044" y="8068"/>
                </a:lnTo>
                <a:lnTo>
                  <a:pt x="2036" y="8014"/>
                </a:lnTo>
                <a:lnTo>
                  <a:pt x="2029" y="7959"/>
                </a:lnTo>
                <a:lnTo>
                  <a:pt x="2024" y="7903"/>
                </a:lnTo>
                <a:lnTo>
                  <a:pt x="2018" y="7842"/>
                </a:lnTo>
                <a:lnTo>
                  <a:pt x="2013" y="7782"/>
                </a:lnTo>
                <a:lnTo>
                  <a:pt x="2010" y="7719"/>
                </a:lnTo>
                <a:lnTo>
                  <a:pt x="2007" y="7653"/>
                </a:lnTo>
                <a:lnTo>
                  <a:pt x="2005" y="7586"/>
                </a:lnTo>
                <a:lnTo>
                  <a:pt x="2003" y="7518"/>
                </a:lnTo>
                <a:lnTo>
                  <a:pt x="2003" y="7375"/>
                </a:lnTo>
                <a:lnTo>
                  <a:pt x="2006" y="7225"/>
                </a:lnTo>
                <a:lnTo>
                  <a:pt x="2013" y="7068"/>
                </a:lnTo>
                <a:lnTo>
                  <a:pt x="2022" y="6904"/>
                </a:lnTo>
                <a:lnTo>
                  <a:pt x="2034" y="6735"/>
                </a:lnTo>
                <a:lnTo>
                  <a:pt x="2049" y="6560"/>
                </a:lnTo>
                <a:lnTo>
                  <a:pt x="2068" y="6379"/>
                </a:lnTo>
                <a:lnTo>
                  <a:pt x="2089" y="6192"/>
                </a:lnTo>
                <a:lnTo>
                  <a:pt x="2115" y="6002"/>
                </a:lnTo>
                <a:lnTo>
                  <a:pt x="2143" y="5805"/>
                </a:lnTo>
                <a:lnTo>
                  <a:pt x="2174" y="5605"/>
                </a:lnTo>
                <a:lnTo>
                  <a:pt x="2207" y="5400"/>
                </a:lnTo>
                <a:lnTo>
                  <a:pt x="2245" y="5191"/>
                </a:lnTo>
                <a:lnTo>
                  <a:pt x="2285" y="4978"/>
                </a:lnTo>
                <a:lnTo>
                  <a:pt x="2328" y="4762"/>
                </a:lnTo>
                <a:lnTo>
                  <a:pt x="2375" y="4543"/>
                </a:lnTo>
                <a:lnTo>
                  <a:pt x="2423" y="4320"/>
                </a:lnTo>
                <a:lnTo>
                  <a:pt x="2423" y="4320"/>
                </a:lnTo>
                <a:lnTo>
                  <a:pt x="2475" y="4097"/>
                </a:lnTo>
                <a:lnTo>
                  <a:pt x="2529" y="3879"/>
                </a:lnTo>
                <a:lnTo>
                  <a:pt x="2584" y="3662"/>
                </a:lnTo>
                <a:lnTo>
                  <a:pt x="2641" y="3450"/>
                </a:lnTo>
                <a:lnTo>
                  <a:pt x="2699" y="3241"/>
                </a:lnTo>
                <a:lnTo>
                  <a:pt x="2759" y="3036"/>
                </a:lnTo>
                <a:lnTo>
                  <a:pt x="2820" y="2835"/>
                </a:lnTo>
                <a:lnTo>
                  <a:pt x="2881" y="2639"/>
                </a:lnTo>
                <a:lnTo>
                  <a:pt x="2943" y="2448"/>
                </a:lnTo>
                <a:lnTo>
                  <a:pt x="3007" y="2261"/>
                </a:lnTo>
                <a:lnTo>
                  <a:pt x="3070" y="2080"/>
                </a:lnTo>
                <a:lnTo>
                  <a:pt x="3136" y="1905"/>
                </a:lnTo>
                <a:lnTo>
                  <a:pt x="3200" y="1736"/>
                </a:lnTo>
                <a:lnTo>
                  <a:pt x="3266" y="1572"/>
                </a:lnTo>
                <a:lnTo>
                  <a:pt x="3330" y="1415"/>
                </a:lnTo>
                <a:lnTo>
                  <a:pt x="3396" y="1265"/>
                </a:lnTo>
                <a:lnTo>
                  <a:pt x="3462" y="1123"/>
                </a:lnTo>
                <a:lnTo>
                  <a:pt x="3527" y="987"/>
                </a:lnTo>
                <a:lnTo>
                  <a:pt x="3592" y="859"/>
                </a:lnTo>
                <a:lnTo>
                  <a:pt x="3624" y="798"/>
                </a:lnTo>
                <a:lnTo>
                  <a:pt x="3656" y="739"/>
                </a:lnTo>
                <a:lnTo>
                  <a:pt x="3688" y="681"/>
                </a:lnTo>
                <a:lnTo>
                  <a:pt x="3720" y="626"/>
                </a:lnTo>
                <a:lnTo>
                  <a:pt x="3752" y="572"/>
                </a:lnTo>
                <a:lnTo>
                  <a:pt x="3783" y="521"/>
                </a:lnTo>
                <a:lnTo>
                  <a:pt x="3814" y="473"/>
                </a:lnTo>
                <a:lnTo>
                  <a:pt x="3846" y="426"/>
                </a:lnTo>
                <a:lnTo>
                  <a:pt x="3877" y="382"/>
                </a:lnTo>
                <a:lnTo>
                  <a:pt x="3908" y="340"/>
                </a:lnTo>
                <a:lnTo>
                  <a:pt x="3937" y="300"/>
                </a:lnTo>
                <a:lnTo>
                  <a:pt x="3968" y="263"/>
                </a:lnTo>
                <a:lnTo>
                  <a:pt x="3998" y="228"/>
                </a:lnTo>
                <a:lnTo>
                  <a:pt x="4027" y="194"/>
                </a:lnTo>
                <a:lnTo>
                  <a:pt x="4057" y="165"/>
                </a:lnTo>
                <a:lnTo>
                  <a:pt x="4085" y="137"/>
                </a:lnTo>
                <a:lnTo>
                  <a:pt x="4114" y="111"/>
                </a:lnTo>
                <a:lnTo>
                  <a:pt x="4142" y="88"/>
                </a:lnTo>
                <a:lnTo>
                  <a:pt x="4169" y="68"/>
                </a:lnTo>
                <a:lnTo>
                  <a:pt x="4197" y="50"/>
                </a:lnTo>
                <a:lnTo>
                  <a:pt x="4224" y="35"/>
                </a:lnTo>
                <a:lnTo>
                  <a:pt x="4251" y="23"/>
                </a:lnTo>
                <a:lnTo>
                  <a:pt x="4276" y="13"/>
                </a:lnTo>
                <a:lnTo>
                  <a:pt x="4302" y="7"/>
                </a:lnTo>
                <a:lnTo>
                  <a:pt x="4327" y="1"/>
                </a:lnTo>
                <a:lnTo>
                  <a:pt x="4351" y="0"/>
                </a:lnTo>
                <a:lnTo>
                  <a:pt x="2348" y="0"/>
                </a:lnTo>
                <a:lnTo>
                  <a:pt x="2348" y="0"/>
                </a:lnTo>
                <a:lnTo>
                  <a:pt x="2324" y="1"/>
                </a:lnTo>
                <a:lnTo>
                  <a:pt x="2298" y="7"/>
                </a:lnTo>
                <a:lnTo>
                  <a:pt x="2273" y="13"/>
                </a:lnTo>
                <a:lnTo>
                  <a:pt x="2246" y="23"/>
                </a:lnTo>
                <a:lnTo>
                  <a:pt x="2221" y="35"/>
                </a:lnTo>
                <a:lnTo>
                  <a:pt x="2192" y="50"/>
                </a:lnTo>
                <a:lnTo>
                  <a:pt x="2166" y="68"/>
                </a:lnTo>
                <a:lnTo>
                  <a:pt x="2137" y="88"/>
                </a:lnTo>
                <a:lnTo>
                  <a:pt x="2109" y="111"/>
                </a:lnTo>
                <a:lnTo>
                  <a:pt x="2081" y="137"/>
                </a:lnTo>
                <a:lnTo>
                  <a:pt x="2053" y="165"/>
                </a:lnTo>
                <a:lnTo>
                  <a:pt x="2024" y="194"/>
                </a:lnTo>
                <a:lnTo>
                  <a:pt x="1994" y="228"/>
                </a:lnTo>
                <a:lnTo>
                  <a:pt x="1963" y="263"/>
                </a:lnTo>
                <a:lnTo>
                  <a:pt x="1934" y="300"/>
                </a:lnTo>
                <a:lnTo>
                  <a:pt x="1903" y="340"/>
                </a:lnTo>
                <a:lnTo>
                  <a:pt x="1872" y="382"/>
                </a:lnTo>
                <a:lnTo>
                  <a:pt x="1841" y="426"/>
                </a:lnTo>
                <a:lnTo>
                  <a:pt x="1810" y="473"/>
                </a:lnTo>
                <a:lnTo>
                  <a:pt x="1780" y="521"/>
                </a:lnTo>
                <a:lnTo>
                  <a:pt x="1747" y="572"/>
                </a:lnTo>
                <a:lnTo>
                  <a:pt x="1717" y="626"/>
                </a:lnTo>
                <a:lnTo>
                  <a:pt x="1684" y="681"/>
                </a:lnTo>
                <a:lnTo>
                  <a:pt x="1652" y="739"/>
                </a:lnTo>
                <a:lnTo>
                  <a:pt x="1620" y="798"/>
                </a:lnTo>
                <a:lnTo>
                  <a:pt x="1588" y="859"/>
                </a:lnTo>
                <a:lnTo>
                  <a:pt x="1522" y="987"/>
                </a:lnTo>
                <a:lnTo>
                  <a:pt x="1458" y="1123"/>
                </a:lnTo>
                <a:lnTo>
                  <a:pt x="1392" y="1265"/>
                </a:lnTo>
                <a:lnTo>
                  <a:pt x="1327" y="1415"/>
                </a:lnTo>
                <a:lnTo>
                  <a:pt x="1261" y="1572"/>
                </a:lnTo>
                <a:lnTo>
                  <a:pt x="1197" y="1736"/>
                </a:lnTo>
                <a:lnTo>
                  <a:pt x="1131" y="1905"/>
                </a:lnTo>
                <a:lnTo>
                  <a:pt x="1067" y="2080"/>
                </a:lnTo>
                <a:lnTo>
                  <a:pt x="1002" y="2261"/>
                </a:lnTo>
                <a:lnTo>
                  <a:pt x="939" y="2448"/>
                </a:lnTo>
                <a:lnTo>
                  <a:pt x="878" y="2639"/>
                </a:lnTo>
                <a:lnTo>
                  <a:pt x="816" y="2835"/>
                </a:lnTo>
                <a:lnTo>
                  <a:pt x="754" y="3036"/>
                </a:lnTo>
                <a:lnTo>
                  <a:pt x="695" y="3241"/>
                </a:lnTo>
                <a:lnTo>
                  <a:pt x="638" y="3450"/>
                </a:lnTo>
                <a:lnTo>
                  <a:pt x="580" y="3662"/>
                </a:lnTo>
                <a:lnTo>
                  <a:pt x="525" y="3879"/>
                </a:lnTo>
                <a:lnTo>
                  <a:pt x="472" y="4097"/>
                </a:lnTo>
                <a:lnTo>
                  <a:pt x="419" y="4320"/>
                </a:lnTo>
                <a:lnTo>
                  <a:pt x="419" y="4320"/>
                </a:lnTo>
                <a:lnTo>
                  <a:pt x="370" y="4543"/>
                </a:lnTo>
                <a:lnTo>
                  <a:pt x="324" y="4762"/>
                </a:lnTo>
                <a:lnTo>
                  <a:pt x="280" y="4978"/>
                </a:lnTo>
                <a:lnTo>
                  <a:pt x="240" y="5191"/>
                </a:lnTo>
                <a:lnTo>
                  <a:pt x="204" y="5400"/>
                </a:lnTo>
                <a:lnTo>
                  <a:pt x="169" y="5605"/>
                </a:lnTo>
                <a:lnTo>
                  <a:pt x="138" y="5805"/>
                </a:lnTo>
                <a:lnTo>
                  <a:pt x="111" y="6002"/>
                </a:lnTo>
                <a:lnTo>
                  <a:pt x="86" y="6192"/>
                </a:lnTo>
                <a:lnTo>
                  <a:pt x="64" y="6379"/>
                </a:lnTo>
                <a:lnTo>
                  <a:pt x="45" y="6560"/>
                </a:lnTo>
                <a:lnTo>
                  <a:pt x="31" y="6735"/>
                </a:lnTo>
                <a:lnTo>
                  <a:pt x="17" y="6904"/>
                </a:lnTo>
                <a:lnTo>
                  <a:pt x="9" y="7068"/>
                </a:lnTo>
                <a:lnTo>
                  <a:pt x="3" y="7225"/>
                </a:lnTo>
                <a:lnTo>
                  <a:pt x="0" y="7375"/>
                </a:lnTo>
                <a:lnTo>
                  <a:pt x="0" y="7518"/>
                </a:lnTo>
                <a:lnTo>
                  <a:pt x="1" y="7586"/>
                </a:lnTo>
                <a:lnTo>
                  <a:pt x="3" y="7653"/>
                </a:lnTo>
                <a:lnTo>
                  <a:pt x="7" y="7719"/>
                </a:lnTo>
                <a:lnTo>
                  <a:pt x="9" y="7782"/>
                </a:lnTo>
                <a:lnTo>
                  <a:pt x="15" y="7842"/>
                </a:lnTo>
                <a:lnTo>
                  <a:pt x="19" y="7903"/>
                </a:lnTo>
                <a:lnTo>
                  <a:pt x="25" y="7959"/>
                </a:lnTo>
                <a:lnTo>
                  <a:pt x="32" y="8014"/>
                </a:lnTo>
                <a:lnTo>
                  <a:pt x="39" y="8068"/>
                </a:lnTo>
                <a:lnTo>
                  <a:pt x="48" y="8119"/>
                </a:lnTo>
                <a:lnTo>
                  <a:pt x="56" y="8167"/>
                </a:lnTo>
                <a:lnTo>
                  <a:pt x="67" y="8214"/>
                </a:lnTo>
                <a:lnTo>
                  <a:pt x="78" y="8258"/>
                </a:lnTo>
                <a:lnTo>
                  <a:pt x="88" y="8301"/>
                </a:lnTo>
                <a:lnTo>
                  <a:pt x="100" y="8340"/>
                </a:lnTo>
                <a:lnTo>
                  <a:pt x="114" y="8377"/>
                </a:lnTo>
                <a:lnTo>
                  <a:pt x="127" y="8413"/>
                </a:lnTo>
                <a:lnTo>
                  <a:pt x="142" y="8446"/>
                </a:lnTo>
                <a:lnTo>
                  <a:pt x="158" y="8476"/>
                </a:lnTo>
                <a:lnTo>
                  <a:pt x="174" y="8505"/>
                </a:lnTo>
                <a:lnTo>
                  <a:pt x="190" y="8529"/>
                </a:lnTo>
                <a:lnTo>
                  <a:pt x="209" y="8553"/>
                </a:lnTo>
                <a:lnTo>
                  <a:pt x="226" y="8573"/>
                </a:lnTo>
                <a:lnTo>
                  <a:pt x="246" y="8590"/>
                </a:lnTo>
                <a:lnTo>
                  <a:pt x="267" y="8605"/>
                </a:lnTo>
                <a:lnTo>
                  <a:pt x="287" y="8617"/>
                </a:lnTo>
                <a:lnTo>
                  <a:pt x="309" y="8628"/>
                </a:lnTo>
                <a:lnTo>
                  <a:pt x="331" y="8635"/>
                </a:lnTo>
                <a:lnTo>
                  <a:pt x="355" y="8639"/>
                </a:lnTo>
                <a:lnTo>
                  <a:pt x="379" y="8640"/>
                </a:lnTo>
                <a:lnTo>
                  <a:pt x="2383" y="8640"/>
                </a:lnTo>
                <a:close/>
              </a:path>
            </a:pathLst>
          </a:custGeom>
          <a:gradFill flip="none" rotWithShape="1">
            <a:gsLst>
              <a:gs pos="0">
                <a:srgbClr val="1D68AC"/>
              </a:gs>
              <a:gs pos="100000">
                <a:srgbClr val="00BDE3">
                  <a:alpha val="49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sp>
        <p:nvSpPr>
          <p:cNvPr id="248" name="Freeform 6">
            <a:extLst>
              <a:ext uri="{FF2B5EF4-FFF2-40B4-BE49-F238E27FC236}">
                <a16:creationId xmlns:a16="http://schemas.microsoft.com/office/drawing/2014/main" id="{C8EF8234-F71D-79BF-BA9E-00978985C699}"/>
              </a:ext>
            </a:extLst>
          </p:cNvPr>
          <p:cNvSpPr>
            <a:spLocks/>
          </p:cNvSpPr>
          <p:nvPr/>
        </p:nvSpPr>
        <p:spPr bwMode="auto">
          <a:xfrm flipH="1">
            <a:off x="5107669" y="2599589"/>
            <a:ext cx="468159" cy="717346"/>
          </a:xfrm>
          <a:custGeom>
            <a:avLst/>
            <a:gdLst/>
            <a:ahLst/>
            <a:cxnLst>
              <a:cxn ang="0">
                <a:pos x="2359" y="8639"/>
              </a:cxn>
              <a:cxn ang="0">
                <a:pos x="2292" y="8617"/>
              </a:cxn>
              <a:cxn ang="0">
                <a:pos x="2231" y="8573"/>
              </a:cxn>
              <a:cxn ang="0">
                <a:pos x="2178" y="8505"/>
              </a:cxn>
              <a:cxn ang="0">
                <a:pos x="2132" y="8413"/>
              </a:cxn>
              <a:cxn ang="0">
                <a:pos x="2092" y="8301"/>
              </a:cxn>
              <a:cxn ang="0">
                <a:pos x="2061" y="8167"/>
              </a:cxn>
              <a:cxn ang="0">
                <a:pos x="2036" y="8014"/>
              </a:cxn>
              <a:cxn ang="0">
                <a:pos x="2018" y="7842"/>
              </a:cxn>
              <a:cxn ang="0">
                <a:pos x="2007" y="7653"/>
              </a:cxn>
              <a:cxn ang="0">
                <a:pos x="2003" y="7375"/>
              </a:cxn>
              <a:cxn ang="0">
                <a:pos x="2022" y="6904"/>
              </a:cxn>
              <a:cxn ang="0">
                <a:pos x="2068" y="6379"/>
              </a:cxn>
              <a:cxn ang="0">
                <a:pos x="2143" y="5805"/>
              </a:cxn>
              <a:cxn ang="0">
                <a:pos x="2245" y="5191"/>
              </a:cxn>
              <a:cxn ang="0">
                <a:pos x="2375" y="4543"/>
              </a:cxn>
              <a:cxn ang="0">
                <a:pos x="2475" y="4097"/>
              </a:cxn>
              <a:cxn ang="0">
                <a:pos x="2641" y="3450"/>
              </a:cxn>
              <a:cxn ang="0">
                <a:pos x="2820" y="2835"/>
              </a:cxn>
              <a:cxn ang="0">
                <a:pos x="3007" y="2261"/>
              </a:cxn>
              <a:cxn ang="0">
                <a:pos x="3200" y="1736"/>
              </a:cxn>
              <a:cxn ang="0">
                <a:pos x="3396" y="1265"/>
              </a:cxn>
              <a:cxn ang="0">
                <a:pos x="3592" y="859"/>
              </a:cxn>
              <a:cxn ang="0">
                <a:pos x="3688" y="681"/>
              </a:cxn>
              <a:cxn ang="0">
                <a:pos x="3783" y="521"/>
              </a:cxn>
              <a:cxn ang="0">
                <a:pos x="3877" y="382"/>
              </a:cxn>
              <a:cxn ang="0">
                <a:pos x="3968" y="263"/>
              </a:cxn>
              <a:cxn ang="0">
                <a:pos x="4057" y="165"/>
              </a:cxn>
              <a:cxn ang="0">
                <a:pos x="4142" y="88"/>
              </a:cxn>
              <a:cxn ang="0">
                <a:pos x="4224" y="35"/>
              </a:cxn>
              <a:cxn ang="0">
                <a:pos x="4302" y="7"/>
              </a:cxn>
              <a:cxn ang="0">
                <a:pos x="2348" y="0"/>
              </a:cxn>
              <a:cxn ang="0">
                <a:pos x="2298" y="7"/>
              </a:cxn>
              <a:cxn ang="0">
                <a:pos x="2221" y="35"/>
              </a:cxn>
              <a:cxn ang="0">
                <a:pos x="2137" y="88"/>
              </a:cxn>
              <a:cxn ang="0">
                <a:pos x="2053" y="165"/>
              </a:cxn>
              <a:cxn ang="0">
                <a:pos x="1963" y="263"/>
              </a:cxn>
              <a:cxn ang="0">
                <a:pos x="1872" y="382"/>
              </a:cxn>
              <a:cxn ang="0">
                <a:pos x="1780" y="521"/>
              </a:cxn>
              <a:cxn ang="0">
                <a:pos x="1684" y="681"/>
              </a:cxn>
              <a:cxn ang="0">
                <a:pos x="1588" y="859"/>
              </a:cxn>
              <a:cxn ang="0">
                <a:pos x="1392" y="1265"/>
              </a:cxn>
              <a:cxn ang="0">
                <a:pos x="1197" y="1736"/>
              </a:cxn>
              <a:cxn ang="0">
                <a:pos x="1002" y="2261"/>
              </a:cxn>
              <a:cxn ang="0">
                <a:pos x="816" y="2835"/>
              </a:cxn>
              <a:cxn ang="0">
                <a:pos x="638" y="3450"/>
              </a:cxn>
              <a:cxn ang="0">
                <a:pos x="472" y="4097"/>
              </a:cxn>
              <a:cxn ang="0">
                <a:pos x="370" y="4543"/>
              </a:cxn>
              <a:cxn ang="0">
                <a:pos x="240" y="5191"/>
              </a:cxn>
              <a:cxn ang="0">
                <a:pos x="138" y="5805"/>
              </a:cxn>
              <a:cxn ang="0">
                <a:pos x="64" y="6379"/>
              </a:cxn>
              <a:cxn ang="0">
                <a:pos x="17" y="6904"/>
              </a:cxn>
              <a:cxn ang="0">
                <a:pos x="0" y="7375"/>
              </a:cxn>
              <a:cxn ang="0">
                <a:pos x="3" y="7653"/>
              </a:cxn>
              <a:cxn ang="0">
                <a:pos x="15" y="7842"/>
              </a:cxn>
              <a:cxn ang="0">
                <a:pos x="32" y="8014"/>
              </a:cxn>
              <a:cxn ang="0">
                <a:pos x="56" y="8167"/>
              </a:cxn>
              <a:cxn ang="0">
                <a:pos x="88" y="8301"/>
              </a:cxn>
              <a:cxn ang="0">
                <a:pos x="127" y="8413"/>
              </a:cxn>
              <a:cxn ang="0">
                <a:pos x="174" y="8505"/>
              </a:cxn>
              <a:cxn ang="0">
                <a:pos x="226" y="8573"/>
              </a:cxn>
              <a:cxn ang="0">
                <a:pos x="287" y="8617"/>
              </a:cxn>
              <a:cxn ang="0">
                <a:pos x="355" y="8639"/>
              </a:cxn>
            </a:cxnLst>
            <a:rect l="0" t="0" r="r" b="b"/>
            <a:pathLst>
              <a:path w="4351" h="8640">
                <a:moveTo>
                  <a:pt x="2383" y="8640"/>
                </a:moveTo>
                <a:lnTo>
                  <a:pt x="2383" y="8640"/>
                </a:lnTo>
                <a:lnTo>
                  <a:pt x="2359" y="8639"/>
                </a:lnTo>
                <a:lnTo>
                  <a:pt x="2336" y="8635"/>
                </a:lnTo>
                <a:lnTo>
                  <a:pt x="2313" y="8628"/>
                </a:lnTo>
                <a:lnTo>
                  <a:pt x="2292" y="8617"/>
                </a:lnTo>
                <a:lnTo>
                  <a:pt x="2270" y="8605"/>
                </a:lnTo>
                <a:lnTo>
                  <a:pt x="2250" y="8590"/>
                </a:lnTo>
                <a:lnTo>
                  <a:pt x="2231" y="8573"/>
                </a:lnTo>
                <a:lnTo>
                  <a:pt x="2212" y="8553"/>
                </a:lnTo>
                <a:lnTo>
                  <a:pt x="2195" y="8529"/>
                </a:lnTo>
                <a:lnTo>
                  <a:pt x="2178" y="8505"/>
                </a:lnTo>
                <a:lnTo>
                  <a:pt x="2162" y="8476"/>
                </a:lnTo>
                <a:lnTo>
                  <a:pt x="2145" y="8446"/>
                </a:lnTo>
                <a:lnTo>
                  <a:pt x="2132" y="8413"/>
                </a:lnTo>
                <a:lnTo>
                  <a:pt x="2117" y="8377"/>
                </a:lnTo>
                <a:lnTo>
                  <a:pt x="2105" y="8340"/>
                </a:lnTo>
                <a:lnTo>
                  <a:pt x="2092" y="8301"/>
                </a:lnTo>
                <a:lnTo>
                  <a:pt x="2081" y="8258"/>
                </a:lnTo>
                <a:lnTo>
                  <a:pt x="2070" y="8214"/>
                </a:lnTo>
                <a:lnTo>
                  <a:pt x="2061" y="8167"/>
                </a:lnTo>
                <a:lnTo>
                  <a:pt x="2052" y="8119"/>
                </a:lnTo>
                <a:lnTo>
                  <a:pt x="2044" y="8068"/>
                </a:lnTo>
                <a:lnTo>
                  <a:pt x="2036" y="8014"/>
                </a:lnTo>
                <a:lnTo>
                  <a:pt x="2029" y="7959"/>
                </a:lnTo>
                <a:lnTo>
                  <a:pt x="2024" y="7903"/>
                </a:lnTo>
                <a:lnTo>
                  <a:pt x="2018" y="7842"/>
                </a:lnTo>
                <a:lnTo>
                  <a:pt x="2013" y="7782"/>
                </a:lnTo>
                <a:lnTo>
                  <a:pt x="2010" y="7719"/>
                </a:lnTo>
                <a:lnTo>
                  <a:pt x="2007" y="7653"/>
                </a:lnTo>
                <a:lnTo>
                  <a:pt x="2005" y="7586"/>
                </a:lnTo>
                <a:lnTo>
                  <a:pt x="2003" y="7518"/>
                </a:lnTo>
                <a:lnTo>
                  <a:pt x="2003" y="7375"/>
                </a:lnTo>
                <a:lnTo>
                  <a:pt x="2006" y="7225"/>
                </a:lnTo>
                <a:lnTo>
                  <a:pt x="2013" y="7068"/>
                </a:lnTo>
                <a:lnTo>
                  <a:pt x="2022" y="6904"/>
                </a:lnTo>
                <a:lnTo>
                  <a:pt x="2034" y="6735"/>
                </a:lnTo>
                <a:lnTo>
                  <a:pt x="2049" y="6560"/>
                </a:lnTo>
                <a:lnTo>
                  <a:pt x="2068" y="6379"/>
                </a:lnTo>
                <a:lnTo>
                  <a:pt x="2089" y="6192"/>
                </a:lnTo>
                <a:lnTo>
                  <a:pt x="2115" y="6002"/>
                </a:lnTo>
                <a:lnTo>
                  <a:pt x="2143" y="5805"/>
                </a:lnTo>
                <a:lnTo>
                  <a:pt x="2174" y="5605"/>
                </a:lnTo>
                <a:lnTo>
                  <a:pt x="2207" y="5400"/>
                </a:lnTo>
                <a:lnTo>
                  <a:pt x="2245" y="5191"/>
                </a:lnTo>
                <a:lnTo>
                  <a:pt x="2285" y="4978"/>
                </a:lnTo>
                <a:lnTo>
                  <a:pt x="2328" y="4762"/>
                </a:lnTo>
                <a:lnTo>
                  <a:pt x="2375" y="4543"/>
                </a:lnTo>
                <a:lnTo>
                  <a:pt x="2423" y="4320"/>
                </a:lnTo>
                <a:lnTo>
                  <a:pt x="2423" y="4320"/>
                </a:lnTo>
                <a:lnTo>
                  <a:pt x="2475" y="4097"/>
                </a:lnTo>
                <a:lnTo>
                  <a:pt x="2529" y="3879"/>
                </a:lnTo>
                <a:lnTo>
                  <a:pt x="2584" y="3662"/>
                </a:lnTo>
                <a:lnTo>
                  <a:pt x="2641" y="3450"/>
                </a:lnTo>
                <a:lnTo>
                  <a:pt x="2699" y="3241"/>
                </a:lnTo>
                <a:lnTo>
                  <a:pt x="2759" y="3036"/>
                </a:lnTo>
                <a:lnTo>
                  <a:pt x="2820" y="2835"/>
                </a:lnTo>
                <a:lnTo>
                  <a:pt x="2881" y="2639"/>
                </a:lnTo>
                <a:lnTo>
                  <a:pt x="2943" y="2448"/>
                </a:lnTo>
                <a:lnTo>
                  <a:pt x="3007" y="2261"/>
                </a:lnTo>
                <a:lnTo>
                  <a:pt x="3070" y="2080"/>
                </a:lnTo>
                <a:lnTo>
                  <a:pt x="3136" y="1905"/>
                </a:lnTo>
                <a:lnTo>
                  <a:pt x="3200" y="1736"/>
                </a:lnTo>
                <a:lnTo>
                  <a:pt x="3266" y="1572"/>
                </a:lnTo>
                <a:lnTo>
                  <a:pt x="3330" y="1415"/>
                </a:lnTo>
                <a:lnTo>
                  <a:pt x="3396" y="1265"/>
                </a:lnTo>
                <a:lnTo>
                  <a:pt x="3462" y="1123"/>
                </a:lnTo>
                <a:lnTo>
                  <a:pt x="3527" y="987"/>
                </a:lnTo>
                <a:lnTo>
                  <a:pt x="3592" y="859"/>
                </a:lnTo>
                <a:lnTo>
                  <a:pt x="3624" y="798"/>
                </a:lnTo>
                <a:lnTo>
                  <a:pt x="3656" y="739"/>
                </a:lnTo>
                <a:lnTo>
                  <a:pt x="3688" y="681"/>
                </a:lnTo>
                <a:lnTo>
                  <a:pt x="3720" y="626"/>
                </a:lnTo>
                <a:lnTo>
                  <a:pt x="3752" y="572"/>
                </a:lnTo>
                <a:lnTo>
                  <a:pt x="3783" y="521"/>
                </a:lnTo>
                <a:lnTo>
                  <a:pt x="3814" y="473"/>
                </a:lnTo>
                <a:lnTo>
                  <a:pt x="3846" y="426"/>
                </a:lnTo>
                <a:lnTo>
                  <a:pt x="3877" y="382"/>
                </a:lnTo>
                <a:lnTo>
                  <a:pt x="3908" y="340"/>
                </a:lnTo>
                <a:lnTo>
                  <a:pt x="3937" y="300"/>
                </a:lnTo>
                <a:lnTo>
                  <a:pt x="3968" y="263"/>
                </a:lnTo>
                <a:lnTo>
                  <a:pt x="3998" y="228"/>
                </a:lnTo>
                <a:lnTo>
                  <a:pt x="4027" y="194"/>
                </a:lnTo>
                <a:lnTo>
                  <a:pt x="4057" y="165"/>
                </a:lnTo>
                <a:lnTo>
                  <a:pt x="4085" y="137"/>
                </a:lnTo>
                <a:lnTo>
                  <a:pt x="4114" y="111"/>
                </a:lnTo>
                <a:lnTo>
                  <a:pt x="4142" y="88"/>
                </a:lnTo>
                <a:lnTo>
                  <a:pt x="4169" y="68"/>
                </a:lnTo>
                <a:lnTo>
                  <a:pt x="4197" y="50"/>
                </a:lnTo>
                <a:lnTo>
                  <a:pt x="4224" y="35"/>
                </a:lnTo>
                <a:lnTo>
                  <a:pt x="4251" y="23"/>
                </a:lnTo>
                <a:lnTo>
                  <a:pt x="4276" y="13"/>
                </a:lnTo>
                <a:lnTo>
                  <a:pt x="4302" y="7"/>
                </a:lnTo>
                <a:lnTo>
                  <a:pt x="4327" y="1"/>
                </a:lnTo>
                <a:lnTo>
                  <a:pt x="4351" y="0"/>
                </a:lnTo>
                <a:lnTo>
                  <a:pt x="2348" y="0"/>
                </a:lnTo>
                <a:lnTo>
                  <a:pt x="2348" y="0"/>
                </a:lnTo>
                <a:lnTo>
                  <a:pt x="2324" y="1"/>
                </a:lnTo>
                <a:lnTo>
                  <a:pt x="2298" y="7"/>
                </a:lnTo>
                <a:lnTo>
                  <a:pt x="2273" y="13"/>
                </a:lnTo>
                <a:lnTo>
                  <a:pt x="2246" y="23"/>
                </a:lnTo>
                <a:lnTo>
                  <a:pt x="2221" y="35"/>
                </a:lnTo>
                <a:lnTo>
                  <a:pt x="2192" y="50"/>
                </a:lnTo>
                <a:lnTo>
                  <a:pt x="2166" y="68"/>
                </a:lnTo>
                <a:lnTo>
                  <a:pt x="2137" y="88"/>
                </a:lnTo>
                <a:lnTo>
                  <a:pt x="2109" y="111"/>
                </a:lnTo>
                <a:lnTo>
                  <a:pt x="2081" y="137"/>
                </a:lnTo>
                <a:lnTo>
                  <a:pt x="2053" y="165"/>
                </a:lnTo>
                <a:lnTo>
                  <a:pt x="2024" y="194"/>
                </a:lnTo>
                <a:lnTo>
                  <a:pt x="1994" y="228"/>
                </a:lnTo>
                <a:lnTo>
                  <a:pt x="1963" y="263"/>
                </a:lnTo>
                <a:lnTo>
                  <a:pt x="1934" y="300"/>
                </a:lnTo>
                <a:lnTo>
                  <a:pt x="1903" y="340"/>
                </a:lnTo>
                <a:lnTo>
                  <a:pt x="1872" y="382"/>
                </a:lnTo>
                <a:lnTo>
                  <a:pt x="1841" y="426"/>
                </a:lnTo>
                <a:lnTo>
                  <a:pt x="1810" y="473"/>
                </a:lnTo>
                <a:lnTo>
                  <a:pt x="1780" y="521"/>
                </a:lnTo>
                <a:lnTo>
                  <a:pt x="1747" y="572"/>
                </a:lnTo>
                <a:lnTo>
                  <a:pt x="1717" y="626"/>
                </a:lnTo>
                <a:lnTo>
                  <a:pt x="1684" y="681"/>
                </a:lnTo>
                <a:lnTo>
                  <a:pt x="1652" y="739"/>
                </a:lnTo>
                <a:lnTo>
                  <a:pt x="1620" y="798"/>
                </a:lnTo>
                <a:lnTo>
                  <a:pt x="1588" y="859"/>
                </a:lnTo>
                <a:lnTo>
                  <a:pt x="1522" y="987"/>
                </a:lnTo>
                <a:lnTo>
                  <a:pt x="1458" y="1123"/>
                </a:lnTo>
                <a:lnTo>
                  <a:pt x="1392" y="1265"/>
                </a:lnTo>
                <a:lnTo>
                  <a:pt x="1327" y="1415"/>
                </a:lnTo>
                <a:lnTo>
                  <a:pt x="1261" y="1572"/>
                </a:lnTo>
                <a:lnTo>
                  <a:pt x="1197" y="1736"/>
                </a:lnTo>
                <a:lnTo>
                  <a:pt x="1131" y="1905"/>
                </a:lnTo>
                <a:lnTo>
                  <a:pt x="1067" y="2080"/>
                </a:lnTo>
                <a:lnTo>
                  <a:pt x="1002" y="2261"/>
                </a:lnTo>
                <a:lnTo>
                  <a:pt x="939" y="2448"/>
                </a:lnTo>
                <a:lnTo>
                  <a:pt x="878" y="2639"/>
                </a:lnTo>
                <a:lnTo>
                  <a:pt x="816" y="2835"/>
                </a:lnTo>
                <a:lnTo>
                  <a:pt x="754" y="3036"/>
                </a:lnTo>
                <a:lnTo>
                  <a:pt x="695" y="3241"/>
                </a:lnTo>
                <a:lnTo>
                  <a:pt x="638" y="3450"/>
                </a:lnTo>
                <a:lnTo>
                  <a:pt x="580" y="3662"/>
                </a:lnTo>
                <a:lnTo>
                  <a:pt x="525" y="3879"/>
                </a:lnTo>
                <a:lnTo>
                  <a:pt x="472" y="4097"/>
                </a:lnTo>
                <a:lnTo>
                  <a:pt x="419" y="4320"/>
                </a:lnTo>
                <a:lnTo>
                  <a:pt x="419" y="4320"/>
                </a:lnTo>
                <a:lnTo>
                  <a:pt x="370" y="4543"/>
                </a:lnTo>
                <a:lnTo>
                  <a:pt x="324" y="4762"/>
                </a:lnTo>
                <a:lnTo>
                  <a:pt x="280" y="4978"/>
                </a:lnTo>
                <a:lnTo>
                  <a:pt x="240" y="5191"/>
                </a:lnTo>
                <a:lnTo>
                  <a:pt x="204" y="5400"/>
                </a:lnTo>
                <a:lnTo>
                  <a:pt x="169" y="5605"/>
                </a:lnTo>
                <a:lnTo>
                  <a:pt x="138" y="5805"/>
                </a:lnTo>
                <a:lnTo>
                  <a:pt x="111" y="6002"/>
                </a:lnTo>
                <a:lnTo>
                  <a:pt x="86" y="6192"/>
                </a:lnTo>
                <a:lnTo>
                  <a:pt x="64" y="6379"/>
                </a:lnTo>
                <a:lnTo>
                  <a:pt x="45" y="6560"/>
                </a:lnTo>
                <a:lnTo>
                  <a:pt x="31" y="6735"/>
                </a:lnTo>
                <a:lnTo>
                  <a:pt x="17" y="6904"/>
                </a:lnTo>
                <a:lnTo>
                  <a:pt x="9" y="7068"/>
                </a:lnTo>
                <a:lnTo>
                  <a:pt x="3" y="7225"/>
                </a:lnTo>
                <a:lnTo>
                  <a:pt x="0" y="7375"/>
                </a:lnTo>
                <a:lnTo>
                  <a:pt x="0" y="7518"/>
                </a:lnTo>
                <a:lnTo>
                  <a:pt x="1" y="7586"/>
                </a:lnTo>
                <a:lnTo>
                  <a:pt x="3" y="7653"/>
                </a:lnTo>
                <a:lnTo>
                  <a:pt x="7" y="7719"/>
                </a:lnTo>
                <a:lnTo>
                  <a:pt x="9" y="7782"/>
                </a:lnTo>
                <a:lnTo>
                  <a:pt x="15" y="7842"/>
                </a:lnTo>
                <a:lnTo>
                  <a:pt x="19" y="7903"/>
                </a:lnTo>
                <a:lnTo>
                  <a:pt x="25" y="7959"/>
                </a:lnTo>
                <a:lnTo>
                  <a:pt x="32" y="8014"/>
                </a:lnTo>
                <a:lnTo>
                  <a:pt x="39" y="8068"/>
                </a:lnTo>
                <a:lnTo>
                  <a:pt x="48" y="8119"/>
                </a:lnTo>
                <a:lnTo>
                  <a:pt x="56" y="8167"/>
                </a:lnTo>
                <a:lnTo>
                  <a:pt x="67" y="8214"/>
                </a:lnTo>
                <a:lnTo>
                  <a:pt x="78" y="8258"/>
                </a:lnTo>
                <a:lnTo>
                  <a:pt x="88" y="8301"/>
                </a:lnTo>
                <a:lnTo>
                  <a:pt x="100" y="8340"/>
                </a:lnTo>
                <a:lnTo>
                  <a:pt x="114" y="8377"/>
                </a:lnTo>
                <a:lnTo>
                  <a:pt x="127" y="8413"/>
                </a:lnTo>
                <a:lnTo>
                  <a:pt x="142" y="8446"/>
                </a:lnTo>
                <a:lnTo>
                  <a:pt x="158" y="8476"/>
                </a:lnTo>
                <a:lnTo>
                  <a:pt x="174" y="8505"/>
                </a:lnTo>
                <a:lnTo>
                  <a:pt x="190" y="8529"/>
                </a:lnTo>
                <a:lnTo>
                  <a:pt x="209" y="8553"/>
                </a:lnTo>
                <a:lnTo>
                  <a:pt x="226" y="8573"/>
                </a:lnTo>
                <a:lnTo>
                  <a:pt x="246" y="8590"/>
                </a:lnTo>
                <a:lnTo>
                  <a:pt x="267" y="8605"/>
                </a:lnTo>
                <a:lnTo>
                  <a:pt x="287" y="8617"/>
                </a:lnTo>
                <a:lnTo>
                  <a:pt x="309" y="8628"/>
                </a:lnTo>
                <a:lnTo>
                  <a:pt x="331" y="8635"/>
                </a:lnTo>
                <a:lnTo>
                  <a:pt x="355" y="8639"/>
                </a:lnTo>
                <a:lnTo>
                  <a:pt x="379" y="8640"/>
                </a:lnTo>
                <a:lnTo>
                  <a:pt x="2383" y="8640"/>
                </a:lnTo>
                <a:close/>
              </a:path>
            </a:pathLst>
          </a:custGeom>
          <a:gradFill flip="none" rotWithShape="1">
            <a:gsLst>
              <a:gs pos="0">
                <a:srgbClr val="1D68AC"/>
              </a:gs>
              <a:gs pos="100000">
                <a:srgbClr val="00BDE3">
                  <a:alpha val="49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sp>
        <p:nvSpPr>
          <p:cNvPr id="249" name="Freeform 6">
            <a:extLst>
              <a:ext uri="{FF2B5EF4-FFF2-40B4-BE49-F238E27FC236}">
                <a16:creationId xmlns:a16="http://schemas.microsoft.com/office/drawing/2014/main" id="{4CD46273-0048-63C3-89FD-51E218A5B996}"/>
              </a:ext>
            </a:extLst>
          </p:cNvPr>
          <p:cNvSpPr>
            <a:spLocks/>
          </p:cNvSpPr>
          <p:nvPr/>
        </p:nvSpPr>
        <p:spPr bwMode="auto">
          <a:xfrm flipH="1">
            <a:off x="5996278" y="2599589"/>
            <a:ext cx="468159" cy="717346"/>
          </a:xfrm>
          <a:custGeom>
            <a:avLst/>
            <a:gdLst/>
            <a:ahLst/>
            <a:cxnLst>
              <a:cxn ang="0">
                <a:pos x="2359" y="8639"/>
              </a:cxn>
              <a:cxn ang="0">
                <a:pos x="2292" y="8617"/>
              </a:cxn>
              <a:cxn ang="0">
                <a:pos x="2231" y="8573"/>
              </a:cxn>
              <a:cxn ang="0">
                <a:pos x="2178" y="8505"/>
              </a:cxn>
              <a:cxn ang="0">
                <a:pos x="2132" y="8413"/>
              </a:cxn>
              <a:cxn ang="0">
                <a:pos x="2092" y="8301"/>
              </a:cxn>
              <a:cxn ang="0">
                <a:pos x="2061" y="8167"/>
              </a:cxn>
              <a:cxn ang="0">
                <a:pos x="2036" y="8014"/>
              </a:cxn>
              <a:cxn ang="0">
                <a:pos x="2018" y="7842"/>
              </a:cxn>
              <a:cxn ang="0">
                <a:pos x="2007" y="7653"/>
              </a:cxn>
              <a:cxn ang="0">
                <a:pos x="2003" y="7375"/>
              </a:cxn>
              <a:cxn ang="0">
                <a:pos x="2022" y="6904"/>
              </a:cxn>
              <a:cxn ang="0">
                <a:pos x="2068" y="6379"/>
              </a:cxn>
              <a:cxn ang="0">
                <a:pos x="2143" y="5805"/>
              </a:cxn>
              <a:cxn ang="0">
                <a:pos x="2245" y="5191"/>
              </a:cxn>
              <a:cxn ang="0">
                <a:pos x="2375" y="4543"/>
              </a:cxn>
              <a:cxn ang="0">
                <a:pos x="2475" y="4097"/>
              </a:cxn>
              <a:cxn ang="0">
                <a:pos x="2641" y="3450"/>
              </a:cxn>
              <a:cxn ang="0">
                <a:pos x="2820" y="2835"/>
              </a:cxn>
              <a:cxn ang="0">
                <a:pos x="3007" y="2261"/>
              </a:cxn>
              <a:cxn ang="0">
                <a:pos x="3200" y="1736"/>
              </a:cxn>
              <a:cxn ang="0">
                <a:pos x="3396" y="1265"/>
              </a:cxn>
              <a:cxn ang="0">
                <a:pos x="3592" y="859"/>
              </a:cxn>
              <a:cxn ang="0">
                <a:pos x="3688" y="681"/>
              </a:cxn>
              <a:cxn ang="0">
                <a:pos x="3783" y="521"/>
              </a:cxn>
              <a:cxn ang="0">
                <a:pos x="3877" y="382"/>
              </a:cxn>
              <a:cxn ang="0">
                <a:pos x="3968" y="263"/>
              </a:cxn>
              <a:cxn ang="0">
                <a:pos x="4057" y="165"/>
              </a:cxn>
              <a:cxn ang="0">
                <a:pos x="4142" y="88"/>
              </a:cxn>
              <a:cxn ang="0">
                <a:pos x="4224" y="35"/>
              </a:cxn>
              <a:cxn ang="0">
                <a:pos x="4302" y="7"/>
              </a:cxn>
              <a:cxn ang="0">
                <a:pos x="2348" y="0"/>
              </a:cxn>
              <a:cxn ang="0">
                <a:pos x="2298" y="7"/>
              </a:cxn>
              <a:cxn ang="0">
                <a:pos x="2221" y="35"/>
              </a:cxn>
              <a:cxn ang="0">
                <a:pos x="2137" y="88"/>
              </a:cxn>
              <a:cxn ang="0">
                <a:pos x="2053" y="165"/>
              </a:cxn>
              <a:cxn ang="0">
                <a:pos x="1963" y="263"/>
              </a:cxn>
              <a:cxn ang="0">
                <a:pos x="1872" y="382"/>
              </a:cxn>
              <a:cxn ang="0">
                <a:pos x="1780" y="521"/>
              </a:cxn>
              <a:cxn ang="0">
                <a:pos x="1684" y="681"/>
              </a:cxn>
              <a:cxn ang="0">
                <a:pos x="1588" y="859"/>
              </a:cxn>
              <a:cxn ang="0">
                <a:pos x="1392" y="1265"/>
              </a:cxn>
              <a:cxn ang="0">
                <a:pos x="1197" y="1736"/>
              </a:cxn>
              <a:cxn ang="0">
                <a:pos x="1002" y="2261"/>
              </a:cxn>
              <a:cxn ang="0">
                <a:pos x="816" y="2835"/>
              </a:cxn>
              <a:cxn ang="0">
                <a:pos x="638" y="3450"/>
              </a:cxn>
              <a:cxn ang="0">
                <a:pos x="472" y="4097"/>
              </a:cxn>
              <a:cxn ang="0">
                <a:pos x="370" y="4543"/>
              </a:cxn>
              <a:cxn ang="0">
                <a:pos x="240" y="5191"/>
              </a:cxn>
              <a:cxn ang="0">
                <a:pos x="138" y="5805"/>
              </a:cxn>
              <a:cxn ang="0">
                <a:pos x="64" y="6379"/>
              </a:cxn>
              <a:cxn ang="0">
                <a:pos x="17" y="6904"/>
              </a:cxn>
              <a:cxn ang="0">
                <a:pos x="0" y="7375"/>
              </a:cxn>
              <a:cxn ang="0">
                <a:pos x="3" y="7653"/>
              </a:cxn>
              <a:cxn ang="0">
                <a:pos x="15" y="7842"/>
              </a:cxn>
              <a:cxn ang="0">
                <a:pos x="32" y="8014"/>
              </a:cxn>
              <a:cxn ang="0">
                <a:pos x="56" y="8167"/>
              </a:cxn>
              <a:cxn ang="0">
                <a:pos x="88" y="8301"/>
              </a:cxn>
              <a:cxn ang="0">
                <a:pos x="127" y="8413"/>
              </a:cxn>
              <a:cxn ang="0">
                <a:pos x="174" y="8505"/>
              </a:cxn>
              <a:cxn ang="0">
                <a:pos x="226" y="8573"/>
              </a:cxn>
              <a:cxn ang="0">
                <a:pos x="287" y="8617"/>
              </a:cxn>
              <a:cxn ang="0">
                <a:pos x="355" y="8639"/>
              </a:cxn>
            </a:cxnLst>
            <a:rect l="0" t="0" r="r" b="b"/>
            <a:pathLst>
              <a:path w="4351" h="8640">
                <a:moveTo>
                  <a:pt x="2383" y="8640"/>
                </a:moveTo>
                <a:lnTo>
                  <a:pt x="2383" y="8640"/>
                </a:lnTo>
                <a:lnTo>
                  <a:pt x="2359" y="8639"/>
                </a:lnTo>
                <a:lnTo>
                  <a:pt x="2336" y="8635"/>
                </a:lnTo>
                <a:lnTo>
                  <a:pt x="2313" y="8628"/>
                </a:lnTo>
                <a:lnTo>
                  <a:pt x="2292" y="8617"/>
                </a:lnTo>
                <a:lnTo>
                  <a:pt x="2270" y="8605"/>
                </a:lnTo>
                <a:lnTo>
                  <a:pt x="2250" y="8590"/>
                </a:lnTo>
                <a:lnTo>
                  <a:pt x="2231" y="8573"/>
                </a:lnTo>
                <a:lnTo>
                  <a:pt x="2212" y="8553"/>
                </a:lnTo>
                <a:lnTo>
                  <a:pt x="2195" y="8529"/>
                </a:lnTo>
                <a:lnTo>
                  <a:pt x="2178" y="8505"/>
                </a:lnTo>
                <a:lnTo>
                  <a:pt x="2162" y="8476"/>
                </a:lnTo>
                <a:lnTo>
                  <a:pt x="2145" y="8446"/>
                </a:lnTo>
                <a:lnTo>
                  <a:pt x="2132" y="8413"/>
                </a:lnTo>
                <a:lnTo>
                  <a:pt x="2117" y="8377"/>
                </a:lnTo>
                <a:lnTo>
                  <a:pt x="2105" y="8340"/>
                </a:lnTo>
                <a:lnTo>
                  <a:pt x="2092" y="8301"/>
                </a:lnTo>
                <a:lnTo>
                  <a:pt x="2081" y="8258"/>
                </a:lnTo>
                <a:lnTo>
                  <a:pt x="2070" y="8214"/>
                </a:lnTo>
                <a:lnTo>
                  <a:pt x="2061" y="8167"/>
                </a:lnTo>
                <a:lnTo>
                  <a:pt x="2052" y="8119"/>
                </a:lnTo>
                <a:lnTo>
                  <a:pt x="2044" y="8068"/>
                </a:lnTo>
                <a:lnTo>
                  <a:pt x="2036" y="8014"/>
                </a:lnTo>
                <a:lnTo>
                  <a:pt x="2029" y="7959"/>
                </a:lnTo>
                <a:lnTo>
                  <a:pt x="2024" y="7903"/>
                </a:lnTo>
                <a:lnTo>
                  <a:pt x="2018" y="7842"/>
                </a:lnTo>
                <a:lnTo>
                  <a:pt x="2013" y="7782"/>
                </a:lnTo>
                <a:lnTo>
                  <a:pt x="2010" y="7719"/>
                </a:lnTo>
                <a:lnTo>
                  <a:pt x="2007" y="7653"/>
                </a:lnTo>
                <a:lnTo>
                  <a:pt x="2005" y="7586"/>
                </a:lnTo>
                <a:lnTo>
                  <a:pt x="2003" y="7518"/>
                </a:lnTo>
                <a:lnTo>
                  <a:pt x="2003" y="7375"/>
                </a:lnTo>
                <a:lnTo>
                  <a:pt x="2006" y="7225"/>
                </a:lnTo>
                <a:lnTo>
                  <a:pt x="2013" y="7068"/>
                </a:lnTo>
                <a:lnTo>
                  <a:pt x="2022" y="6904"/>
                </a:lnTo>
                <a:lnTo>
                  <a:pt x="2034" y="6735"/>
                </a:lnTo>
                <a:lnTo>
                  <a:pt x="2049" y="6560"/>
                </a:lnTo>
                <a:lnTo>
                  <a:pt x="2068" y="6379"/>
                </a:lnTo>
                <a:lnTo>
                  <a:pt x="2089" y="6192"/>
                </a:lnTo>
                <a:lnTo>
                  <a:pt x="2115" y="6002"/>
                </a:lnTo>
                <a:lnTo>
                  <a:pt x="2143" y="5805"/>
                </a:lnTo>
                <a:lnTo>
                  <a:pt x="2174" y="5605"/>
                </a:lnTo>
                <a:lnTo>
                  <a:pt x="2207" y="5400"/>
                </a:lnTo>
                <a:lnTo>
                  <a:pt x="2245" y="5191"/>
                </a:lnTo>
                <a:lnTo>
                  <a:pt x="2285" y="4978"/>
                </a:lnTo>
                <a:lnTo>
                  <a:pt x="2328" y="4762"/>
                </a:lnTo>
                <a:lnTo>
                  <a:pt x="2375" y="4543"/>
                </a:lnTo>
                <a:lnTo>
                  <a:pt x="2423" y="4320"/>
                </a:lnTo>
                <a:lnTo>
                  <a:pt x="2423" y="4320"/>
                </a:lnTo>
                <a:lnTo>
                  <a:pt x="2475" y="4097"/>
                </a:lnTo>
                <a:lnTo>
                  <a:pt x="2529" y="3879"/>
                </a:lnTo>
                <a:lnTo>
                  <a:pt x="2584" y="3662"/>
                </a:lnTo>
                <a:lnTo>
                  <a:pt x="2641" y="3450"/>
                </a:lnTo>
                <a:lnTo>
                  <a:pt x="2699" y="3241"/>
                </a:lnTo>
                <a:lnTo>
                  <a:pt x="2759" y="3036"/>
                </a:lnTo>
                <a:lnTo>
                  <a:pt x="2820" y="2835"/>
                </a:lnTo>
                <a:lnTo>
                  <a:pt x="2881" y="2639"/>
                </a:lnTo>
                <a:lnTo>
                  <a:pt x="2943" y="2448"/>
                </a:lnTo>
                <a:lnTo>
                  <a:pt x="3007" y="2261"/>
                </a:lnTo>
                <a:lnTo>
                  <a:pt x="3070" y="2080"/>
                </a:lnTo>
                <a:lnTo>
                  <a:pt x="3136" y="1905"/>
                </a:lnTo>
                <a:lnTo>
                  <a:pt x="3200" y="1736"/>
                </a:lnTo>
                <a:lnTo>
                  <a:pt x="3266" y="1572"/>
                </a:lnTo>
                <a:lnTo>
                  <a:pt x="3330" y="1415"/>
                </a:lnTo>
                <a:lnTo>
                  <a:pt x="3396" y="1265"/>
                </a:lnTo>
                <a:lnTo>
                  <a:pt x="3462" y="1123"/>
                </a:lnTo>
                <a:lnTo>
                  <a:pt x="3527" y="987"/>
                </a:lnTo>
                <a:lnTo>
                  <a:pt x="3592" y="859"/>
                </a:lnTo>
                <a:lnTo>
                  <a:pt x="3624" y="798"/>
                </a:lnTo>
                <a:lnTo>
                  <a:pt x="3656" y="739"/>
                </a:lnTo>
                <a:lnTo>
                  <a:pt x="3688" y="681"/>
                </a:lnTo>
                <a:lnTo>
                  <a:pt x="3720" y="626"/>
                </a:lnTo>
                <a:lnTo>
                  <a:pt x="3752" y="572"/>
                </a:lnTo>
                <a:lnTo>
                  <a:pt x="3783" y="521"/>
                </a:lnTo>
                <a:lnTo>
                  <a:pt x="3814" y="473"/>
                </a:lnTo>
                <a:lnTo>
                  <a:pt x="3846" y="426"/>
                </a:lnTo>
                <a:lnTo>
                  <a:pt x="3877" y="382"/>
                </a:lnTo>
                <a:lnTo>
                  <a:pt x="3908" y="340"/>
                </a:lnTo>
                <a:lnTo>
                  <a:pt x="3937" y="300"/>
                </a:lnTo>
                <a:lnTo>
                  <a:pt x="3968" y="263"/>
                </a:lnTo>
                <a:lnTo>
                  <a:pt x="3998" y="228"/>
                </a:lnTo>
                <a:lnTo>
                  <a:pt x="4027" y="194"/>
                </a:lnTo>
                <a:lnTo>
                  <a:pt x="4057" y="165"/>
                </a:lnTo>
                <a:lnTo>
                  <a:pt x="4085" y="137"/>
                </a:lnTo>
                <a:lnTo>
                  <a:pt x="4114" y="111"/>
                </a:lnTo>
                <a:lnTo>
                  <a:pt x="4142" y="88"/>
                </a:lnTo>
                <a:lnTo>
                  <a:pt x="4169" y="68"/>
                </a:lnTo>
                <a:lnTo>
                  <a:pt x="4197" y="50"/>
                </a:lnTo>
                <a:lnTo>
                  <a:pt x="4224" y="35"/>
                </a:lnTo>
                <a:lnTo>
                  <a:pt x="4251" y="23"/>
                </a:lnTo>
                <a:lnTo>
                  <a:pt x="4276" y="13"/>
                </a:lnTo>
                <a:lnTo>
                  <a:pt x="4302" y="7"/>
                </a:lnTo>
                <a:lnTo>
                  <a:pt x="4327" y="1"/>
                </a:lnTo>
                <a:lnTo>
                  <a:pt x="4351" y="0"/>
                </a:lnTo>
                <a:lnTo>
                  <a:pt x="2348" y="0"/>
                </a:lnTo>
                <a:lnTo>
                  <a:pt x="2348" y="0"/>
                </a:lnTo>
                <a:lnTo>
                  <a:pt x="2324" y="1"/>
                </a:lnTo>
                <a:lnTo>
                  <a:pt x="2298" y="7"/>
                </a:lnTo>
                <a:lnTo>
                  <a:pt x="2273" y="13"/>
                </a:lnTo>
                <a:lnTo>
                  <a:pt x="2246" y="23"/>
                </a:lnTo>
                <a:lnTo>
                  <a:pt x="2221" y="35"/>
                </a:lnTo>
                <a:lnTo>
                  <a:pt x="2192" y="50"/>
                </a:lnTo>
                <a:lnTo>
                  <a:pt x="2166" y="68"/>
                </a:lnTo>
                <a:lnTo>
                  <a:pt x="2137" y="88"/>
                </a:lnTo>
                <a:lnTo>
                  <a:pt x="2109" y="111"/>
                </a:lnTo>
                <a:lnTo>
                  <a:pt x="2081" y="137"/>
                </a:lnTo>
                <a:lnTo>
                  <a:pt x="2053" y="165"/>
                </a:lnTo>
                <a:lnTo>
                  <a:pt x="2024" y="194"/>
                </a:lnTo>
                <a:lnTo>
                  <a:pt x="1994" y="228"/>
                </a:lnTo>
                <a:lnTo>
                  <a:pt x="1963" y="263"/>
                </a:lnTo>
                <a:lnTo>
                  <a:pt x="1934" y="300"/>
                </a:lnTo>
                <a:lnTo>
                  <a:pt x="1903" y="340"/>
                </a:lnTo>
                <a:lnTo>
                  <a:pt x="1872" y="382"/>
                </a:lnTo>
                <a:lnTo>
                  <a:pt x="1841" y="426"/>
                </a:lnTo>
                <a:lnTo>
                  <a:pt x="1810" y="473"/>
                </a:lnTo>
                <a:lnTo>
                  <a:pt x="1780" y="521"/>
                </a:lnTo>
                <a:lnTo>
                  <a:pt x="1747" y="572"/>
                </a:lnTo>
                <a:lnTo>
                  <a:pt x="1717" y="626"/>
                </a:lnTo>
                <a:lnTo>
                  <a:pt x="1684" y="681"/>
                </a:lnTo>
                <a:lnTo>
                  <a:pt x="1652" y="739"/>
                </a:lnTo>
                <a:lnTo>
                  <a:pt x="1620" y="798"/>
                </a:lnTo>
                <a:lnTo>
                  <a:pt x="1588" y="859"/>
                </a:lnTo>
                <a:lnTo>
                  <a:pt x="1522" y="987"/>
                </a:lnTo>
                <a:lnTo>
                  <a:pt x="1458" y="1123"/>
                </a:lnTo>
                <a:lnTo>
                  <a:pt x="1392" y="1265"/>
                </a:lnTo>
                <a:lnTo>
                  <a:pt x="1327" y="1415"/>
                </a:lnTo>
                <a:lnTo>
                  <a:pt x="1261" y="1572"/>
                </a:lnTo>
                <a:lnTo>
                  <a:pt x="1197" y="1736"/>
                </a:lnTo>
                <a:lnTo>
                  <a:pt x="1131" y="1905"/>
                </a:lnTo>
                <a:lnTo>
                  <a:pt x="1067" y="2080"/>
                </a:lnTo>
                <a:lnTo>
                  <a:pt x="1002" y="2261"/>
                </a:lnTo>
                <a:lnTo>
                  <a:pt x="939" y="2448"/>
                </a:lnTo>
                <a:lnTo>
                  <a:pt x="878" y="2639"/>
                </a:lnTo>
                <a:lnTo>
                  <a:pt x="816" y="2835"/>
                </a:lnTo>
                <a:lnTo>
                  <a:pt x="754" y="3036"/>
                </a:lnTo>
                <a:lnTo>
                  <a:pt x="695" y="3241"/>
                </a:lnTo>
                <a:lnTo>
                  <a:pt x="638" y="3450"/>
                </a:lnTo>
                <a:lnTo>
                  <a:pt x="580" y="3662"/>
                </a:lnTo>
                <a:lnTo>
                  <a:pt x="525" y="3879"/>
                </a:lnTo>
                <a:lnTo>
                  <a:pt x="472" y="4097"/>
                </a:lnTo>
                <a:lnTo>
                  <a:pt x="419" y="4320"/>
                </a:lnTo>
                <a:lnTo>
                  <a:pt x="419" y="4320"/>
                </a:lnTo>
                <a:lnTo>
                  <a:pt x="370" y="4543"/>
                </a:lnTo>
                <a:lnTo>
                  <a:pt x="324" y="4762"/>
                </a:lnTo>
                <a:lnTo>
                  <a:pt x="280" y="4978"/>
                </a:lnTo>
                <a:lnTo>
                  <a:pt x="240" y="5191"/>
                </a:lnTo>
                <a:lnTo>
                  <a:pt x="204" y="5400"/>
                </a:lnTo>
                <a:lnTo>
                  <a:pt x="169" y="5605"/>
                </a:lnTo>
                <a:lnTo>
                  <a:pt x="138" y="5805"/>
                </a:lnTo>
                <a:lnTo>
                  <a:pt x="111" y="6002"/>
                </a:lnTo>
                <a:lnTo>
                  <a:pt x="86" y="6192"/>
                </a:lnTo>
                <a:lnTo>
                  <a:pt x="64" y="6379"/>
                </a:lnTo>
                <a:lnTo>
                  <a:pt x="45" y="6560"/>
                </a:lnTo>
                <a:lnTo>
                  <a:pt x="31" y="6735"/>
                </a:lnTo>
                <a:lnTo>
                  <a:pt x="17" y="6904"/>
                </a:lnTo>
                <a:lnTo>
                  <a:pt x="9" y="7068"/>
                </a:lnTo>
                <a:lnTo>
                  <a:pt x="3" y="7225"/>
                </a:lnTo>
                <a:lnTo>
                  <a:pt x="0" y="7375"/>
                </a:lnTo>
                <a:lnTo>
                  <a:pt x="0" y="7518"/>
                </a:lnTo>
                <a:lnTo>
                  <a:pt x="1" y="7586"/>
                </a:lnTo>
                <a:lnTo>
                  <a:pt x="3" y="7653"/>
                </a:lnTo>
                <a:lnTo>
                  <a:pt x="7" y="7719"/>
                </a:lnTo>
                <a:lnTo>
                  <a:pt x="9" y="7782"/>
                </a:lnTo>
                <a:lnTo>
                  <a:pt x="15" y="7842"/>
                </a:lnTo>
                <a:lnTo>
                  <a:pt x="19" y="7903"/>
                </a:lnTo>
                <a:lnTo>
                  <a:pt x="25" y="7959"/>
                </a:lnTo>
                <a:lnTo>
                  <a:pt x="32" y="8014"/>
                </a:lnTo>
                <a:lnTo>
                  <a:pt x="39" y="8068"/>
                </a:lnTo>
                <a:lnTo>
                  <a:pt x="48" y="8119"/>
                </a:lnTo>
                <a:lnTo>
                  <a:pt x="56" y="8167"/>
                </a:lnTo>
                <a:lnTo>
                  <a:pt x="67" y="8214"/>
                </a:lnTo>
                <a:lnTo>
                  <a:pt x="78" y="8258"/>
                </a:lnTo>
                <a:lnTo>
                  <a:pt x="88" y="8301"/>
                </a:lnTo>
                <a:lnTo>
                  <a:pt x="100" y="8340"/>
                </a:lnTo>
                <a:lnTo>
                  <a:pt x="114" y="8377"/>
                </a:lnTo>
                <a:lnTo>
                  <a:pt x="127" y="8413"/>
                </a:lnTo>
                <a:lnTo>
                  <a:pt x="142" y="8446"/>
                </a:lnTo>
                <a:lnTo>
                  <a:pt x="158" y="8476"/>
                </a:lnTo>
                <a:lnTo>
                  <a:pt x="174" y="8505"/>
                </a:lnTo>
                <a:lnTo>
                  <a:pt x="190" y="8529"/>
                </a:lnTo>
                <a:lnTo>
                  <a:pt x="209" y="8553"/>
                </a:lnTo>
                <a:lnTo>
                  <a:pt x="226" y="8573"/>
                </a:lnTo>
                <a:lnTo>
                  <a:pt x="246" y="8590"/>
                </a:lnTo>
                <a:lnTo>
                  <a:pt x="267" y="8605"/>
                </a:lnTo>
                <a:lnTo>
                  <a:pt x="287" y="8617"/>
                </a:lnTo>
                <a:lnTo>
                  <a:pt x="309" y="8628"/>
                </a:lnTo>
                <a:lnTo>
                  <a:pt x="331" y="8635"/>
                </a:lnTo>
                <a:lnTo>
                  <a:pt x="355" y="8639"/>
                </a:lnTo>
                <a:lnTo>
                  <a:pt x="379" y="8640"/>
                </a:lnTo>
                <a:lnTo>
                  <a:pt x="2383" y="8640"/>
                </a:lnTo>
                <a:close/>
              </a:path>
            </a:pathLst>
          </a:custGeom>
          <a:gradFill flip="none" rotWithShape="1">
            <a:gsLst>
              <a:gs pos="0">
                <a:srgbClr val="1D68AC"/>
              </a:gs>
              <a:gs pos="100000">
                <a:srgbClr val="00BDE3">
                  <a:alpha val="49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sp>
        <p:nvSpPr>
          <p:cNvPr id="250" name="Freeform 5">
            <a:extLst>
              <a:ext uri="{FF2B5EF4-FFF2-40B4-BE49-F238E27FC236}">
                <a16:creationId xmlns:a16="http://schemas.microsoft.com/office/drawing/2014/main" id="{1ABE3CB8-9C70-B089-BD7E-A7C976266097}"/>
              </a:ext>
            </a:extLst>
          </p:cNvPr>
          <p:cNvSpPr>
            <a:spLocks/>
          </p:cNvSpPr>
          <p:nvPr/>
        </p:nvSpPr>
        <p:spPr bwMode="auto">
          <a:xfrm flipH="1">
            <a:off x="6423962" y="2599589"/>
            <a:ext cx="425775" cy="368304"/>
          </a:xfrm>
          <a:custGeom>
            <a:avLst/>
            <a:gdLst/>
            <a:ahLst/>
            <a:cxnLst>
              <a:cxn ang="0">
                <a:pos x="2005" y="4435"/>
              </a:cxn>
              <a:cxn ang="0">
                <a:pos x="2030" y="4320"/>
              </a:cxn>
              <a:cxn ang="0">
                <a:pos x="2135" y="3879"/>
              </a:cxn>
              <a:cxn ang="0">
                <a:pos x="2247" y="3450"/>
              </a:cxn>
              <a:cxn ang="0">
                <a:pos x="2365" y="3036"/>
              </a:cxn>
              <a:cxn ang="0">
                <a:pos x="2487" y="2639"/>
              </a:cxn>
              <a:cxn ang="0">
                <a:pos x="2613" y="2261"/>
              </a:cxn>
              <a:cxn ang="0">
                <a:pos x="2742" y="1905"/>
              </a:cxn>
              <a:cxn ang="0">
                <a:pos x="2872" y="1572"/>
              </a:cxn>
              <a:cxn ang="0">
                <a:pos x="3002" y="1265"/>
              </a:cxn>
              <a:cxn ang="0">
                <a:pos x="3133" y="987"/>
              </a:cxn>
              <a:cxn ang="0">
                <a:pos x="3230" y="798"/>
              </a:cxn>
              <a:cxn ang="0">
                <a:pos x="3294" y="681"/>
              </a:cxn>
              <a:cxn ang="0">
                <a:pos x="3358" y="572"/>
              </a:cxn>
              <a:cxn ang="0">
                <a:pos x="3421" y="473"/>
              </a:cxn>
              <a:cxn ang="0">
                <a:pos x="3483" y="382"/>
              </a:cxn>
              <a:cxn ang="0">
                <a:pos x="3543" y="300"/>
              </a:cxn>
              <a:cxn ang="0">
                <a:pos x="3604" y="228"/>
              </a:cxn>
              <a:cxn ang="0">
                <a:pos x="3663" y="165"/>
              </a:cxn>
              <a:cxn ang="0">
                <a:pos x="3720" y="111"/>
              </a:cxn>
              <a:cxn ang="0">
                <a:pos x="3775" y="68"/>
              </a:cxn>
              <a:cxn ang="0">
                <a:pos x="3830" y="35"/>
              </a:cxn>
              <a:cxn ang="0">
                <a:pos x="3883" y="13"/>
              </a:cxn>
              <a:cxn ang="0">
                <a:pos x="3933" y="1"/>
              </a:cxn>
              <a:cxn ang="0">
                <a:pos x="1954" y="0"/>
              </a:cxn>
              <a:cxn ang="0">
                <a:pos x="1930" y="1"/>
              </a:cxn>
              <a:cxn ang="0">
                <a:pos x="1879" y="13"/>
              </a:cxn>
              <a:cxn ang="0">
                <a:pos x="1827" y="35"/>
              </a:cxn>
              <a:cxn ang="0">
                <a:pos x="1772" y="68"/>
              </a:cxn>
              <a:cxn ang="0">
                <a:pos x="1715" y="111"/>
              </a:cxn>
              <a:cxn ang="0">
                <a:pos x="1659" y="165"/>
              </a:cxn>
              <a:cxn ang="0">
                <a:pos x="1600" y="228"/>
              </a:cxn>
              <a:cxn ang="0">
                <a:pos x="1540" y="300"/>
              </a:cxn>
              <a:cxn ang="0">
                <a:pos x="1480" y="382"/>
              </a:cxn>
              <a:cxn ang="0">
                <a:pos x="1417" y="473"/>
              </a:cxn>
              <a:cxn ang="0">
                <a:pos x="1354" y="572"/>
              </a:cxn>
              <a:cxn ang="0">
                <a:pos x="1291" y="681"/>
              </a:cxn>
              <a:cxn ang="0">
                <a:pos x="1226" y="798"/>
              </a:cxn>
              <a:cxn ang="0">
                <a:pos x="1130" y="987"/>
              </a:cxn>
              <a:cxn ang="0">
                <a:pos x="998" y="1265"/>
              </a:cxn>
              <a:cxn ang="0">
                <a:pos x="868" y="1572"/>
              </a:cxn>
              <a:cxn ang="0">
                <a:pos x="737" y="1905"/>
              </a:cxn>
              <a:cxn ang="0">
                <a:pos x="610" y="2261"/>
              </a:cxn>
              <a:cxn ang="0">
                <a:pos x="484" y="2639"/>
              </a:cxn>
              <a:cxn ang="0">
                <a:pos x="361" y="3036"/>
              </a:cxn>
              <a:cxn ang="0">
                <a:pos x="244" y="3450"/>
              </a:cxn>
              <a:cxn ang="0">
                <a:pos x="131" y="3879"/>
              </a:cxn>
              <a:cxn ang="0">
                <a:pos x="25" y="4320"/>
              </a:cxn>
              <a:cxn ang="0">
                <a:pos x="0" y="4435"/>
              </a:cxn>
            </a:cxnLst>
            <a:rect l="0" t="0" r="r" b="b"/>
            <a:pathLst>
              <a:path w="3958" h="4435">
                <a:moveTo>
                  <a:pt x="2005" y="4435"/>
                </a:moveTo>
                <a:lnTo>
                  <a:pt x="2005" y="4435"/>
                </a:lnTo>
                <a:lnTo>
                  <a:pt x="2030" y="4320"/>
                </a:lnTo>
                <a:lnTo>
                  <a:pt x="2030" y="4320"/>
                </a:lnTo>
                <a:lnTo>
                  <a:pt x="2081" y="4097"/>
                </a:lnTo>
                <a:lnTo>
                  <a:pt x="2135" y="3879"/>
                </a:lnTo>
                <a:lnTo>
                  <a:pt x="2191" y="3662"/>
                </a:lnTo>
                <a:lnTo>
                  <a:pt x="2247" y="3450"/>
                </a:lnTo>
                <a:lnTo>
                  <a:pt x="2305" y="3241"/>
                </a:lnTo>
                <a:lnTo>
                  <a:pt x="2365" y="3036"/>
                </a:lnTo>
                <a:lnTo>
                  <a:pt x="2426" y="2835"/>
                </a:lnTo>
                <a:lnTo>
                  <a:pt x="2487" y="2639"/>
                </a:lnTo>
                <a:lnTo>
                  <a:pt x="2550" y="2448"/>
                </a:lnTo>
                <a:lnTo>
                  <a:pt x="2613" y="2261"/>
                </a:lnTo>
                <a:lnTo>
                  <a:pt x="2676" y="2080"/>
                </a:lnTo>
                <a:lnTo>
                  <a:pt x="2742" y="1905"/>
                </a:lnTo>
                <a:lnTo>
                  <a:pt x="2806" y="1736"/>
                </a:lnTo>
                <a:lnTo>
                  <a:pt x="2872" y="1572"/>
                </a:lnTo>
                <a:lnTo>
                  <a:pt x="2938" y="1415"/>
                </a:lnTo>
                <a:lnTo>
                  <a:pt x="3002" y="1265"/>
                </a:lnTo>
                <a:lnTo>
                  <a:pt x="3068" y="1123"/>
                </a:lnTo>
                <a:lnTo>
                  <a:pt x="3133" y="987"/>
                </a:lnTo>
                <a:lnTo>
                  <a:pt x="3198" y="859"/>
                </a:lnTo>
                <a:lnTo>
                  <a:pt x="3230" y="798"/>
                </a:lnTo>
                <a:lnTo>
                  <a:pt x="3262" y="739"/>
                </a:lnTo>
                <a:lnTo>
                  <a:pt x="3294" y="681"/>
                </a:lnTo>
                <a:lnTo>
                  <a:pt x="3326" y="626"/>
                </a:lnTo>
                <a:lnTo>
                  <a:pt x="3358" y="572"/>
                </a:lnTo>
                <a:lnTo>
                  <a:pt x="3389" y="521"/>
                </a:lnTo>
                <a:lnTo>
                  <a:pt x="3421" y="473"/>
                </a:lnTo>
                <a:lnTo>
                  <a:pt x="3452" y="426"/>
                </a:lnTo>
                <a:lnTo>
                  <a:pt x="3483" y="382"/>
                </a:lnTo>
                <a:lnTo>
                  <a:pt x="3514" y="340"/>
                </a:lnTo>
                <a:lnTo>
                  <a:pt x="3543" y="300"/>
                </a:lnTo>
                <a:lnTo>
                  <a:pt x="3574" y="263"/>
                </a:lnTo>
                <a:lnTo>
                  <a:pt x="3604" y="228"/>
                </a:lnTo>
                <a:lnTo>
                  <a:pt x="3633" y="194"/>
                </a:lnTo>
                <a:lnTo>
                  <a:pt x="3663" y="165"/>
                </a:lnTo>
                <a:lnTo>
                  <a:pt x="3691" y="137"/>
                </a:lnTo>
                <a:lnTo>
                  <a:pt x="3720" y="111"/>
                </a:lnTo>
                <a:lnTo>
                  <a:pt x="3748" y="88"/>
                </a:lnTo>
                <a:lnTo>
                  <a:pt x="3775" y="68"/>
                </a:lnTo>
                <a:lnTo>
                  <a:pt x="3803" y="50"/>
                </a:lnTo>
                <a:lnTo>
                  <a:pt x="3830" y="35"/>
                </a:lnTo>
                <a:lnTo>
                  <a:pt x="3857" y="23"/>
                </a:lnTo>
                <a:lnTo>
                  <a:pt x="3883" y="13"/>
                </a:lnTo>
                <a:lnTo>
                  <a:pt x="3908" y="7"/>
                </a:lnTo>
                <a:lnTo>
                  <a:pt x="3933" y="1"/>
                </a:lnTo>
                <a:lnTo>
                  <a:pt x="3958" y="0"/>
                </a:lnTo>
                <a:lnTo>
                  <a:pt x="1954" y="0"/>
                </a:lnTo>
                <a:lnTo>
                  <a:pt x="1954" y="0"/>
                </a:lnTo>
                <a:lnTo>
                  <a:pt x="1930" y="1"/>
                </a:lnTo>
                <a:lnTo>
                  <a:pt x="1904" y="7"/>
                </a:lnTo>
                <a:lnTo>
                  <a:pt x="1879" y="13"/>
                </a:lnTo>
                <a:lnTo>
                  <a:pt x="1852" y="23"/>
                </a:lnTo>
                <a:lnTo>
                  <a:pt x="1827" y="35"/>
                </a:lnTo>
                <a:lnTo>
                  <a:pt x="1800" y="50"/>
                </a:lnTo>
                <a:lnTo>
                  <a:pt x="1772" y="68"/>
                </a:lnTo>
                <a:lnTo>
                  <a:pt x="1744" y="88"/>
                </a:lnTo>
                <a:lnTo>
                  <a:pt x="1715" y="111"/>
                </a:lnTo>
                <a:lnTo>
                  <a:pt x="1687" y="137"/>
                </a:lnTo>
                <a:lnTo>
                  <a:pt x="1659" y="165"/>
                </a:lnTo>
                <a:lnTo>
                  <a:pt x="1630" y="194"/>
                </a:lnTo>
                <a:lnTo>
                  <a:pt x="1600" y="228"/>
                </a:lnTo>
                <a:lnTo>
                  <a:pt x="1571" y="263"/>
                </a:lnTo>
                <a:lnTo>
                  <a:pt x="1540" y="300"/>
                </a:lnTo>
                <a:lnTo>
                  <a:pt x="1509" y="340"/>
                </a:lnTo>
                <a:lnTo>
                  <a:pt x="1480" y="382"/>
                </a:lnTo>
                <a:lnTo>
                  <a:pt x="1449" y="426"/>
                </a:lnTo>
                <a:lnTo>
                  <a:pt x="1417" y="473"/>
                </a:lnTo>
                <a:lnTo>
                  <a:pt x="1386" y="521"/>
                </a:lnTo>
                <a:lnTo>
                  <a:pt x="1354" y="572"/>
                </a:lnTo>
                <a:lnTo>
                  <a:pt x="1323" y="626"/>
                </a:lnTo>
                <a:lnTo>
                  <a:pt x="1291" y="681"/>
                </a:lnTo>
                <a:lnTo>
                  <a:pt x="1258" y="739"/>
                </a:lnTo>
                <a:lnTo>
                  <a:pt x="1226" y="798"/>
                </a:lnTo>
                <a:lnTo>
                  <a:pt x="1194" y="859"/>
                </a:lnTo>
                <a:lnTo>
                  <a:pt x="1130" y="987"/>
                </a:lnTo>
                <a:lnTo>
                  <a:pt x="1064" y="1123"/>
                </a:lnTo>
                <a:lnTo>
                  <a:pt x="998" y="1265"/>
                </a:lnTo>
                <a:lnTo>
                  <a:pt x="933" y="1415"/>
                </a:lnTo>
                <a:lnTo>
                  <a:pt x="868" y="1572"/>
                </a:lnTo>
                <a:lnTo>
                  <a:pt x="803" y="1736"/>
                </a:lnTo>
                <a:lnTo>
                  <a:pt x="737" y="1905"/>
                </a:lnTo>
                <a:lnTo>
                  <a:pt x="673" y="2080"/>
                </a:lnTo>
                <a:lnTo>
                  <a:pt x="610" y="2261"/>
                </a:lnTo>
                <a:lnTo>
                  <a:pt x="545" y="2448"/>
                </a:lnTo>
                <a:lnTo>
                  <a:pt x="484" y="2639"/>
                </a:lnTo>
                <a:lnTo>
                  <a:pt x="422" y="2835"/>
                </a:lnTo>
                <a:lnTo>
                  <a:pt x="361" y="3036"/>
                </a:lnTo>
                <a:lnTo>
                  <a:pt x="302" y="3241"/>
                </a:lnTo>
                <a:lnTo>
                  <a:pt x="244" y="3450"/>
                </a:lnTo>
                <a:lnTo>
                  <a:pt x="186" y="3662"/>
                </a:lnTo>
                <a:lnTo>
                  <a:pt x="131" y="3879"/>
                </a:lnTo>
                <a:lnTo>
                  <a:pt x="78" y="4097"/>
                </a:lnTo>
                <a:lnTo>
                  <a:pt x="25" y="4320"/>
                </a:lnTo>
                <a:lnTo>
                  <a:pt x="25" y="4320"/>
                </a:lnTo>
                <a:lnTo>
                  <a:pt x="0" y="4435"/>
                </a:lnTo>
                <a:lnTo>
                  <a:pt x="2005" y="4435"/>
                </a:lnTo>
                <a:close/>
              </a:path>
            </a:pathLst>
          </a:custGeom>
          <a:gradFill flip="none" rotWithShape="1">
            <a:gsLst>
              <a:gs pos="0">
                <a:srgbClr val="1D68AC"/>
              </a:gs>
              <a:gs pos="100000">
                <a:schemeClr val="bg1"/>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grpSp>
        <p:nvGrpSpPr>
          <p:cNvPr id="251" name="Group 250">
            <a:extLst>
              <a:ext uri="{FF2B5EF4-FFF2-40B4-BE49-F238E27FC236}">
                <a16:creationId xmlns:a16="http://schemas.microsoft.com/office/drawing/2014/main" id="{7777EF78-4CAD-C228-3395-3AE9FE09C2A9}"/>
              </a:ext>
            </a:extLst>
          </p:cNvPr>
          <p:cNvGrpSpPr/>
          <p:nvPr/>
        </p:nvGrpSpPr>
        <p:grpSpPr>
          <a:xfrm>
            <a:off x="9673381" y="1810165"/>
            <a:ext cx="1088243" cy="2823583"/>
            <a:chOff x="7652345" y="1892504"/>
            <a:chExt cx="1365320" cy="2397143"/>
          </a:xfrm>
        </p:grpSpPr>
        <p:sp>
          <p:nvSpPr>
            <p:cNvPr id="252" name="Rectangle 251">
              <a:extLst>
                <a:ext uri="{FF2B5EF4-FFF2-40B4-BE49-F238E27FC236}">
                  <a16:creationId xmlns:a16="http://schemas.microsoft.com/office/drawing/2014/main" id="{EE63B193-D2C3-B34C-C895-73C7836E7E7C}"/>
                </a:ext>
              </a:extLst>
            </p:cNvPr>
            <p:cNvSpPr/>
            <p:nvPr/>
          </p:nvSpPr>
          <p:spPr bwMode="auto">
            <a:xfrm>
              <a:off x="7652345" y="1899001"/>
              <a:ext cx="1365320" cy="2390646"/>
            </a:xfrm>
            <a:prstGeom prst="rect">
              <a:avLst/>
            </a:prstGeom>
            <a:solidFill>
              <a:srgbClr val="E1FA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253" name="Trapezoid 252">
              <a:extLst>
                <a:ext uri="{FF2B5EF4-FFF2-40B4-BE49-F238E27FC236}">
                  <a16:creationId xmlns:a16="http://schemas.microsoft.com/office/drawing/2014/main" id="{83231CE9-49F0-E96C-8CC8-F3627EBCC199}"/>
                </a:ext>
              </a:extLst>
            </p:cNvPr>
            <p:cNvSpPr/>
            <p:nvPr/>
          </p:nvSpPr>
          <p:spPr bwMode="auto">
            <a:xfrm flipV="1">
              <a:off x="7665790" y="1892504"/>
              <a:ext cx="1338431" cy="331175"/>
            </a:xfrm>
            <a:prstGeom prst="trapezoid">
              <a:avLst>
                <a:gd name="adj" fmla="val 51676"/>
              </a:avLst>
            </a:prstGeom>
            <a:gradFill>
              <a:gsLst>
                <a:gs pos="0">
                  <a:schemeClr val="accent1">
                    <a:lumMod val="5000"/>
                    <a:lumOff val="95000"/>
                    <a:alpha val="0"/>
                  </a:schemeClr>
                </a:gs>
                <a:gs pos="100000">
                  <a:srgbClr val="00BDE3">
                    <a:alpha val="63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grpSp>
      <p:sp>
        <p:nvSpPr>
          <p:cNvPr id="254" name="Rectangle: Top Corners Rounded 253">
            <a:extLst>
              <a:ext uri="{FF2B5EF4-FFF2-40B4-BE49-F238E27FC236}">
                <a16:creationId xmlns:a16="http://schemas.microsoft.com/office/drawing/2014/main" id="{0361EE62-9F6E-0C43-BD21-0A986136C045}"/>
              </a:ext>
            </a:extLst>
          </p:cNvPr>
          <p:cNvSpPr/>
          <p:nvPr/>
        </p:nvSpPr>
        <p:spPr bwMode="auto">
          <a:xfrm>
            <a:off x="1430377" y="1079833"/>
            <a:ext cx="1766279" cy="282157"/>
          </a:xfrm>
          <a:prstGeom prst="round2SameRect">
            <a:avLst/>
          </a:prstGeom>
          <a:solidFill>
            <a:srgbClr val="0C6CB6"/>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sz="1300" b="1">
                <a:solidFill>
                  <a:schemeClr val="bg1"/>
                </a:solidFill>
                <a:latin typeface="Avenir Next LT Pro" panose="020B0504020202020204" pitchFamily="34" charset="0"/>
                <a:ea typeface="Cambria Math" panose="02040503050406030204" pitchFamily="18" charset="0"/>
              </a:rPr>
              <a:t> Data Producers</a:t>
            </a:r>
          </a:p>
        </p:txBody>
      </p:sp>
      <p:sp>
        <p:nvSpPr>
          <p:cNvPr id="255" name="Rectangle: Top Corners Rounded 254">
            <a:extLst>
              <a:ext uri="{FF2B5EF4-FFF2-40B4-BE49-F238E27FC236}">
                <a16:creationId xmlns:a16="http://schemas.microsoft.com/office/drawing/2014/main" id="{F4FF49EB-39FD-3CF3-3585-7BE2B466D161}"/>
              </a:ext>
            </a:extLst>
          </p:cNvPr>
          <p:cNvSpPr/>
          <p:nvPr/>
        </p:nvSpPr>
        <p:spPr bwMode="auto">
          <a:xfrm>
            <a:off x="3284077" y="1079833"/>
            <a:ext cx="1784717" cy="282157"/>
          </a:xfrm>
          <a:prstGeom prst="round2SameRect">
            <a:avLst/>
          </a:prstGeom>
          <a:solidFill>
            <a:srgbClr val="0C6CB6"/>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sz="1300" b="1">
                <a:solidFill>
                  <a:schemeClr val="bg1"/>
                </a:solidFill>
                <a:latin typeface="Avenir Next LT Pro" panose="020B0504020202020204" pitchFamily="34" charset="0"/>
                <a:ea typeface="Cambria Math" panose="02040503050406030204" pitchFamily="18" charset="0"/>
              </a:rPr>
              <a:t>Submission</a:t>
            </a:r>
          </a:p>
        </p:txBody>
      </p:sp>
      <p:sp>
        <p:nvSpPr>
          <p:cNvPr id="256" name="Rectangle: Top Corners Rounded 255">
            <a:extLst>
              <a:ext uri="{FF2B5EF4-FFF2-40B4-BE49-F238E27FC236}">
                <a16:creationId xmlns:a16="http://schemas.microsoft.com/office/drawing/2014/main" id="{6C687D30-E9E3-3AB7-A2CD-FE97171855EB}"/>
              </a:ext>
            </a:extLst>
          </p:cNvPr>
          <p:cNvSpPr/>
          <p:nvPr/>
        </p:nvSpPr>
        <p:spPr bwMode="auto">
          <a:xfrm>
            <a:off x="5156213" y="1079833"/>
            <a:ext cx="1497492" cy="282157"/>
          </a:xfrm>
          <a:prstGeom prst="round2SameRect">
            <a:avLst/>
          </a:prstGeom>
          <a:solidFill>
            <a:srgbClr val="0C6CB6"/>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sz="1300" b="1">
                <a:solidFill>
                  <a:schemeClr val="bg1"/>
                </a:solidFill>
                <a:latin typeface="Avenir Next LT Pro" panose="020B0504020202020204" pitchFamily="34" charset="0"/>
                <a:ea typeface="Cambria Math" panose="02040503050406030204" pitchFamily="18" charset="0"/>
              </a:rPr>
              <a:t>Ingest &amp; Process</a:t>
            </a:r>
          </a:p>
        </p:txBody>
      </p:sp>
      <p:sp>
        <p:nvSpPr>
          <p:cNvPr id="257" name="Rectangle: Top Corners Rounded 256">
            <a:extLst>
              <a:ext uri="{FF2B5EF4-FFF2-40B4-BE49-F238E27FC236}">
                <a16:creationId xmlns:a16="http://schemas.microsoft.com/office/drawing/2014/main" id="{750D6EE7-1FF4-B667-1034-0DF510357E1A}"/>
              </a:ext>
            </a:extLst>
          </p:cNvPr>
          <p:cNvSpPr/>
          <p:nvPr/>
        </p:nvSpPr>
        <p:spPr bwMode="auto">
          <a:xfrm>
            <a:off x="6738637" y="1079833"/>
            <a:ext cx="1230115" cy="282157"/>
          </a:xfrm>
          <a:prstGeom prst="round2SameRect">
            <a:avLst/>
          </a:prstGeom>
          <a:solidFill>
            <a:srgbClr val="0C6CB6"/>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sz="1300" b="1">
                <a:solidFill>
                  <a:schemeClr val="bg1"/>
                </a:solidFill>
                <a:latin typeface="Avenir Next LT Pro" panose="020B0504020202020204" pitchFamily="34" charset="0"/>
                <a:ea typeface="Cambria Math" panose="02040503050406030204" pitchFamily="18" charset="0"/>
              </a:rPr>
              <a:t>Store</a:t>
            </a:r>
          </a:p>
        </p:txBody>
      </p:sp>
      <p:sp>
        <p:nvSpPr>
          <p:cNvPr id="258" name="Rectangle: Top Corners Rounded 257">
            <a:extLst>
              <a:ext uri="{FF2B5EF4-FFF2-40B4-BE49-F238E27FC236}">
                <a16:creationId xmlns:a16="http://schemas.microsoft.com/office/drawing/2014/main" id="{58B985D9-D3B7-77F3-A103-BB93AF286C24}"/>
              </a:ext>
            </a:extLst>
          </p:cNvPr>
          <p:cNvSpPr/>
          <p:nvPr/>
        </p:nvSpPr>
        <p:spPr bwMode="auto">
          <a:xfrm>
            <a:off x="8053683" y="1079833"/>
            <a:ext cx="1447190" cy="282157"/>
          </a:xfrm>
          <a:prstGeom prst="round2SameRect">
            <a:avLst/>
          </a:prstGeom>
          <a:solidFill>
            <a:srgbClr val="0C6CB6"/>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sz="1300" b="1">
                <a:solidFill>
                  <a:schemeClr val="bg1"/>
                </a:solidFill>
                <a:latin typeface="Avenir Next LT Pro" panose="020B0504020202020204" pitchFamily="34" charset="0"/>
                <a:ea typeface="Cambria Math" panose="02040503050406030204" pitchFamily="18" charset="0"/>
              </a:rPr>
              <a:t>Data Products</a:t>
            </a:r>
          </a:p>
        </p:txBody>
      </p:sp>
      <p:sp>
        <p:nvSpPr>
          <p:cNvPr id="259" name="Rectangle: Top Corners Rounded 258">
            <a:extLst>
              <a:ext uri="{FF2B5EF4-FFF2-40B4-BE49-F238E27FC236}">
                <a16:creationId xmlns:a16="http://schemas.microsoft.com/office/drawing/2014/main" id="{BA730275-F383-F77C-E068-3CFBA81931EC}"/>
              </a:ext>
            </a:extLst>
          </p:cNvPr>
          <p:cNvSpPr/>
          <p:nvPr/>
        </p:nvSpPr>
        <p:spPr bwMode="auto">
          <a:xfrm>
            <a:off x="9585803" y="1079833"/>
            <a:ext cx="1175820" cy="282157"/>
          </a:xfrm>
          <a:prstGeom prst="round2SameRect">
            <a:avLst/>
          </a:prstGeom>
          <a:solidFill>
            <a:srgbClr val="0C6CB6"/>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sz="1300" b="1">
                <a:solidFill>
                  <a:schemeClr val="bg1"/>
                </a:solidFill>
                <a:latin typeface="Avenir Next LT Pro" panose="020B0504020202020204" pitchFamily="34" charset="0"/>
                <a:ea typeface="Cambria Math" panose="02040503050406030204" pitchFamily="18" charset="0"/>
              </a:rPr>
              <a:t>Consumers</a:t>
            </a:r>
          </a:p>
        </p:txBody>
      </p:sp>
      <p:cxnSp>
        <p:nvCxnSpPr>
          <p:cNvPr id="260" name="Straight Connector 259">
            <a:extLst>
              <a:ext uri="{FF2B5EF4-FFF2-40B4-BE49-F238E27FC236}">
                <a16:creationId xmlns:a16="http://schemas.microsoft.com/office/drawing/2014/main" id="{BA9EEDD7-ACAE-C072-7B62-7D6F37C45F6E}"/>
              </a:ext>
            </a:extLst>
          </p:cNvPr>
          <p:cNvCxnSpPr>
            <a:cxnSpLocks/>
          </p:cNvCxnSpPr>
          <p:nvPr/>
        </p:nvCxnSpPr>
        <p:spPr bwMode="auto">
          <a:xfrm>
            <a:off x="3231178" y="1475287"/>
            <a:ext cx="0" cy="888054"/>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261" name="TextBox 260">
            <a:extLst>
              <a:ext uri="{FF2B5EF4-FFF2-40B4-BE49-F238E27FC236}">
                <a16:creationId xmlns:a16="http://schemas.microsoft.com/office/drawing/2014/main" id="{02D9D284-0D33-CCED-0CDD-34EBB4B46624}"/>
              </a:ext>
            </a:extLst>
          </p:cNvPr>
          <p:cNvSpPr txBox="1"/>
          <p:nvPr/>
        </p:nvSpPr>
        <p:spPr>
          <a:xfrm>
            <a:off x="6994001" y="1949225"/>
            <a:ext cx="770890" cy="444509"/>
          </a:xfrm>
          <a:prstGeom prst="rect">
            <a:avLst/>
          </a:prstGeom>
          <a:noFill/>
        </p:spPr>
        <p:txBody>
          <a:bodyPr wrap="square" lIns="0" tIns="0" rIns="0" bIns="0" rtlCol="0">
            <a:spAutoFit/>
          </a:bodyPr>
          <a:lstStyle/>
          <a:p>
            <a:pPr algn="ctr">
              <a:lnSpc>
                <a:spcPct val="90000"/>
              </a:lnSpc>
              <a:spcAft>
                <a:spcPts val="600"/>
              </a:spcAft>
            </a:pPr>
            <a:r>
              <a:rPr lang="en-US" sz="1000" b="1">
                <a:solidFill>
                  <a:srgbClr val="1D68AC"/>
                </a:solidFill>
                <a:latin typeface="Avenir Next LT Pro" panose="020B0504020202020204" pitchFamily="34" charset="0"/>
                <a:ea typeface="Cambria Math" panose="02040503050406030204" pitchFamily="18" charset="0"/>
              </a:rPr>
              <a:t>OAQPS Processed Data</a:t>
            </a:r>
          </a:p>
        </p:txBody>
      </p:sp>
      <p:cxnSp>
        <p:nvCxnSpPr>
          <p:cNvPr id="262" name="Straight Connector 261">
            <a:extLst>
              <a:ext uri="{FF2B5EF4-FFF2-40B4-BE49-F238E27FC236}">
                <a16:creationId xmlns:a16="http://schemas.microsoft.com/office/drawing/2014/main" id="{8D1243F6-EA0A-F434-CCE1-1B1F83FAA37D}"/>
              </a:ext>
            </a:extLst>
          </p:cNvPr>
          <p:cNvCxnSpPr>
            <a:cxnSpLocks/>
          </p:cNvCxnSpPr>
          <p:nvPr/>
        </p:nvCxnSpPr>
        <p:spPr bwMode="auto">
          <a:xfrm flipH="1">
            <a:off x="7867306" y="3038343"/>
            <a:ext cx="429559" cy="0"/>
          </a:xfrm>
          <a:prstGeom prst="line">
            <a:avLst/>
          </a:prstGeom>
          <a:solidFill>
            <a:schemeClr val="accent1"/>
          </a:solidFill>
          <a:ln w="38100" cap="flat" cmpd="sng" algn="ctr">
            <a:solidFill>
              <a:srgbClr val="00BDE3"/>
            </a:solidFill>
            <a:prstDash val="solid"/>
            <a:round/>
            <a:headEnd type="none" w="med" len="med"/>
            <a:tailEnd type="oval" w="med" len="med"/>
          </a:ln>
          <a:effectLst/>
        </p:spPr>
      </p:cxnSp>
      <p:grpSp>
        <p:nvGrpSpPr>
          <p:cNvPr id="264" name="Group 263">
            <a:extLst>
              <a:ext uri="{FF2B5EF4-FFF2-40B4-BE49-F238E27FC236}">
                <a16:creationId xmlns:a16="http://schemas.microsoft.com/office/drawing/2014/main" id="{C1C8F50F-1E90-EEC0-E3FE-FE110D2F0E69}"/>
              </a:ext>
            </a:extLst>
          </p:cNvPr>
          <p:cNvGrpSpPr/>
          <p:nvPr/>
        </p:nvGrpSpPr>
        <p:grpSpPr>
          <a:xfrm>
            <a:off x="9898864" y="1494470"/>
            <a:ext cx="637299" cy="645294"/>
            <a:chOff x="7812208" y="1521310"/>
            <a:chExt cx="755380" cy="755380"/>
          </a:xfrm>
        </p:grpSpPr>
        <p:sp>
          <p:nvSpPr>
            <p:cNvPr id="265" name="Oval 264">
              <a:extLst>
                <a:ext uri="{FF2B5EF4-FFF2-40B4-BE49-F238E27FC236}">
                  <a16:creationId xmlns:a16="http://schemas.microsoft.com/office/drawing/2014/main" id="{9ECB2F55-823A-B8F1-2C83-FF5542C995E2}"/>
                </a:ext>
              </a:extLst>
            </p:cNvPr>
            <p:cNvSpPr/>
            <p:nvPr/>
          </p:nvSpPr>
          <p:spPr bwMode="auto">
            <a:xfrm>
              <a:off x="7842576" y="1551677"/>
              <a:ext cx="694645" cy="694645"/>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ＭＳ Ｐゴシック" pitchFamily="84" charset="-128"/>
              </a:endParaRPr>
            </a:p>
          </p:txBody>
        </p:sp>
        <p:pic>
          <p:nvPicPr>
            <p:cNvPr id="266" name="Graphic 265">
              <a:extLst>
                <a:ext uri="{FF2B5EF4-FFF2-40B4-BE49-F238E27FC236}">
                  <a16:creationId xmlns:a16="http://schemas.microsoft.com/office/drawing/2014/main" id="{E2135FBE-D33A-03BF-8F03-89C8798963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2208" y="1521310"/>
              <a:ext cx="755380" cy="755380"/>
            </a:xfrm>
            <a:prstGeom prst="rect">
              <a:avLst/>
            </a:prstGeom>
          </p:spPr>
        </p:pic>
      </p:grpSp>
      <p:sp>
        <p:nvSpPr>
          <p:cNvPr id="267" name="Rectangle: Rounded Corners 266">
            <a:extLst>
              <a:ext uri="{FF2B5EF4-FFF2-40B4-BE49-F238E27FC236}">
                <a16:creationId xmlns:a16="http://schemas.microsoft.com/office/drawing/2014/main" id="{7D2A1DAD-D1B0-B9FC-7630-507051D084AA}"/>
              </a:ext>
            </a:extLst>
          </p:cNvPr>
          <p:cNvSpPr/>
          <p:nvPr/>
        </p:nvSpPr>
        <p:spPr bwMode="auto">
          <a:xfrm>
            <a:off x="9819548" y="3941545"/>
            <a:ext cx="806401" cy="291075"/>
          </a:xfrm>
          <a:prstGeom prst="roundRect">
            <a:avLst/>
          </a:prstGeom>
          <a:solidFill>
            <a:srgbClr val="00BDE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85000"/>
              </a:lnSpc>
              <a:spcAft>
                <a:spcPts val="600"/>
              </a:spcAft>
            </a:pPr>
            <a:r>
              <a:rPr lang="en-US" sz="900">
                <a:solidFill>
                  <a:schemeClr val="bg1"/>
                </a:solidFill>
                <a:latin typeface="Avenir Next LT Pro" panose="020B0504020202020204" pitchFamily="34" charset="0"/>
                <a:ea typeface="Cambria Math" panose="02040503050406030204" pitchFamily="18" charset="0"/>
              </a:rPr>
              <a:t>Media</a:t>
            </a:r>
          </a:p>
        </p:txBody>
      </p:sp>
      <p:sp>
        <p:nvSpPr>
          <p:cNvPr id="268" name="Rectangle: Rounded Corners 267">
            <a:extLst>
              <a:ext uri="{FF2B5EF4-FFF2-40B4-BE49-F238E27FC236}">
                <a16:creationId xmlns:a16="http://schemas.microsoft.com/office/drawing/2014/main" id="{8CC29303-DBB2-D435-E789-B21D5446C24E}"/>
              </a:ext>
            </a:extLst>
          </p:cNvPr>
          <p:cNvSpPr/>
          <p:nvPr/>
        </p:nvSpPr>
        <p:spPr bwMode="auto">
          <a:xfrm>
            <a:off x="9819548" y="4297829"/>
            <a:ext cx="806401" cy="291075"/>
          </a:xfrm>
          <a:prstGeom prst="roundRect">
            <a:avLst/>
          </a:prstGeom>
          <a:solidFill>
            <a:srgbClr val="00BDE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85000"/>
              </a:lnSpc>
              <a:spcAft>
                <a:spcPts val="600"/>
              </a:spcAft>
            </a:pPr>
            <a:r>
              <a:rPr lang="en-US" sz="900">
                <a:solidFill>
                  <a:schemeClr val="bg1"/>
                </a:solidFill>
                <a:latin typeface="Avenir Next LT Pro" panose="020B0504020202020204" pitchFamily="34" charset="0"/>
                <a:ea typeface="Cambria Math" panose="02040503050406030204" pitchFamily="18" charset="0"/>
              </a:rPr>
              <a:t>General Public</a:t>
            </a:r>
          </a:p>
        </p:txBody>
      </p:sp>
      <p:sp>
        <p:nvSpPr>
          <p:cNvPr id="269" name="Rectangle: Rounded Corners 268">
            <a:extLst>
              <a:ext uri="{FF2B5EF4-FFF2-40B4-BE49-F238E27FC236}">
                <a16:creationId xmlns:a16="http://schemas.microsoft.com/office/drawing/2014/main" id="{60EB3D30-3277-2E03-8DF5-5649F372410C}"/>
              </a:ext>
            </a:extLst>
          </p:cNvPr>
          <p:cNvSpPr/>
          <p:nvPr/>
        </p:nvSpPr>
        <p:spPr bwMode="auto">
          <a:xfrm>
            <a:off x="9819548" y="3083444"/>
            <a:ext cx="806401" cy="291075"/>
          </a:xfrm>
          <a:prstGeom prst="roundRect">
            <a:avLst/>
          </a:prstGeom>
          <a:solidFill>
            <a:srgbClr val="00BDE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85000"/>
              </a:lnSpc>
              <a:spcAft>
                <a:spcPts val="600"/>
              </a:spcAft>
            </a:pPr>
            <a:r>
              <a:rPr lang="en-US" sz="900">
                <a:solidFill>
                  <a:schemeClr val="bg1"/>
                </a:solidFill>
                <a:latin typeface="Avenir Next LT Pro" panose="020B0504020202020204" pitchFamily="34" charset="0"/>
                <a:ea typeface="Cambria Math" panose="02040503050406030204" pitchFamily="18" charset="0"/>
              </a:rPr>
              <a:t>EPA Policy Makers</a:t>
            </a:r>
          </a:p>
        </p:txBody>
      </p:sp>
      <p:sp>
        <p:nvSpPr>
          <p:cNvPr id="270" name="Rectangle: Rounded Corners 269">
            <a:extLst>
              <a:ext uri="{FF2B5EF4-FFF2-40B4-BE49-F238E27FC236}">
                <a16:creationId xmlns:a16="http://schemas.microsoft.com/office/drawing/2014/main" id="{6433457E-C88B-90AA-18D7-923E2655A05A}"/>
              </a:ext>
            </a:extLst>
          </p:cNvPr>
          <p:cNvSpPr/>
          <p:nvPr/>
        </p:nvSpPr>
        <p:spPr bwMode="auto">
          <a:xfrm>
            <a:off x="9819548" y="2727162"/>
            <a:ext cx="806401" cy="291075"/>
          </a:xfrm>
          <a:prstGeom prst="roundRect">
            <a:avLst/>
          </a:prstGeom>
          <a:solidFill>
            <a:srgbClr val="00BDE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85000"/>
              </a:lnSpc>
              <a:spcAft>
                <a:spcPts val="600"/>
              </a:spcAft>
            </a:pPr>
            <a:r>
              <a:rPr lang="en-US" sz="900">
                <a:solidFill>
                  <a:schemeClr val="bg1"/>
                </a:solidFill>
                <a:latin typeface="Avenir Next LT Pro" panose="020B0504020202020204" pitchFamily="34" charset="0"/>
                <a:ea typeface="Cambria Math" panose="02040503050406030204" pitchFamily="18" charset="0"/>
              </a:rPr>
              <a:t>Air Modelers</a:t>
            </a:r>
          </a:p>
        </p:txBody>
      </p:sp>
      <p:sp>
        <p:nvSpPr>
          <p:cNvPr id="271" name="Rectangle: Rounded Corners 270">
            <a:extLst>
              <a:ext uri="{FF2B5EF4-FFF2-40B4-BE49-F238E27FC236}">
                <a16:creationId xmlns:a16="http://schemas.microsoft.com/office/drawing/2014/main" id="{8DC6FDAE-17B8-510A-872D-BB5C41CD6BC4}"/>
              </a:ext>
            </a:extLst>
          </p:cNvPr>
          <p:cNvSpPr/>
          <p:nvPr/>
        </p:nvSpPr>
        <p:spPr bwMode="auto">
          <a:xfrm>
            <a:off x="9819548" y="2225343"/>
            <a:ext cx="806401" cy="436612"/>
          </a:xfrm>
          <a:prstGeom prst="roundRect">
            <a:avLst/>
          </a:prstGeom>
          <a:solidFill>
            <a:srgbClr val="00BDE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85000"/>
              </a:lnSpc>
              <a:spcAft>
                <a:spcPts val="600"/>
              </a:spcAft>
            </a:pPr>
            <a:r>
              <a:rPr lang="en-US" sz="900">
                <a:solidFill>
                  <a:schemeClr val="bg1"/>
                </a:solidFill>
                <a:latin typeface="Avenir Next LT Pro" panose="020B0504020202020204" pitchFamily="34" charset="0"/>
                <a:ea typeface="Cambria Math" panose="02040503050406030204" pitchFamily="18" charset="0"/>
              </a:rPr>
              <a:t>EPA &amp; SLT Air Agency Users</a:t>
            </a:r>
          </a:p>
        </p:txBody>
      </p:sp>
      <p:sp>
        <p:nvSpPr>
          <p:cNvPr id="272" name="Rectangle: Rounded Corners 271">
            <a:extLst>
              <a:ext uri="{FF2B5EF4-FFF2-40B4-BE49-F238E27FC236}">
                <a16:creationId xmlns:a16="http://schemas.microsoft.com/office/drawing/2014/main" id="{CAB7B19C-0F54-6EA7-9639-136C746E977C}"/>
              </a:ext>
            </a:extLst>
          </p:cNvPr>
          <p:cNvSpPr/>
          <p:nvPr/>
        </p:nvSpPr>
        <p:spPr bwMode="auto">
          <a:xfrm>
            <a:off x="9819548" y="3439726"/>
            <a:ext cx="806401" cy="436612"/>
          </a:xfrm>
          <a:prstGeom prst="roundRect">
            <a:avLst/>
          </a:prstGeom>
          <a:solidFill>
            <a:srgbClr val="00BDE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ct val="85000"/>
              </a:lnSpc>
              <a:spcAft>
                <a:spcPts val="600"/>
              </a:spcAft>
            </a:pPr>
            <a:r>
              <a:rPr lang="en-US" sz="900">
                <a:solidFill>
                  <a:schemeClr val="bg1"/>
                </a:solidFill>
                <a:latin typeface="Avenir Next LT Pro" panose="020B0504020202020204" pitchFamily="34" charset="0"/>
                <a:ea typeface="Cambria Math" panose="02040503050406030204" pitchFamily="18" charset="0"/>
              </a:rPr>
              <a:t>Academic and Research Institutions</a:t>
            </a:r>
          </a:p>
        </p:txBody>
      </p:sp>
      <p:grpSp>
        <p:nvGrpSpPr>
          <p:cNvPr id="273" name="Group 272">
            <a:extLst>
              <a:ext uri="{FF2B5EF4-FFF2-40B4-BE49-F238E27FC236}">
                <a16:creationId xmlns:a16="http://schemas.microsoft.com/office/drawing/2014/main" id="{E3CCCDEA-5930-95C6-B050-1EE11206F27E}"/>
              </a:ext>
            </a:extLst>
          </p:cNvPr>
          <p:cNvGrpSpPr/>
          <p:nvPr/>
        </p:nvGrpSpPr>
        <p:grpSpPr>
          <a:xfrm>
            <a:off x="3125767" y="1361991"/>
            <a:ext cx="5974220" cy="3271757"/>
            <a:chOff x="1863495" y="1473580"/>
            <a:chExt cx="5974220" cy="5015355"/>
          </a:xfrm>
        </p:grpSpPr>
        <p:cxnSp>
          <p:nvCxnSpPr>
            <p:cNvPr id="276" name="Straight Connector 275">
              <a:extLst>
                <a:ext uri="{FF2B5EF4-FFF2-40B4-BE49-F238E27FC236}">
                  <a16:creationId xmlns:a16="http://schemas.microsoft.com/office/drawing/2014/main" id="{BF1A59D7-20DF-1D49-1895-CCE20525E3A9}"/>
                </a:ext>
              </a:extLst>
            </p:cNvPr>
            <p:cNvCxnSpPr/>
            <p:nvPr/>
          </p:nvCxnSpPr>
          <p:spPr bwMode="auto">
            <a:xfrm>
              <a:off x="6368934" y="1473580"/>
              <a:ext cx="0" cy="5015355"/>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F60FB2BB-A05B-D8C9-19D4-78BE406E14F6}"/>
                </a:ext>
              </a:extLst>
            </p:cNvPr>
            <p:cNvCxnSpPr/>
            <p:nvPr/>
          </p:nvCxnSpPr>
          <p:spPr bwMode="auto">
            <a:xfrm>
              <a:off x="3645276" y="1473580"/>
              <a:ext cx="0" cy="5015355"/>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63216F94-9E5D-5268-00D0-C76583BA1CAD}"/>
                </a:ext>
              </a:extLst>
            </p:cNvPr>
            <p:cNvCxnSpPr/>
            <p:nvPr/>
          </p:nvCxnSpPr>
          <p:spPr bwMode="auto">
            <a:xfrm>
              <a:off x="5147694" y="1473580"/>
              <a:ext cx="0" cy="5015355"/>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36AEC98D-B469-2305-D90C-E07B677CBEE0}"/>
                </a:ext>
              </a:extLst>
            </p:cNvPr>
            <p:cNvCxnSpPr/>
            <p:nvPr/>
          </p:nvCxnSpPr>
          <p:spPr bwMode="auto">
            <a:xfrm>
              <a:off x="7837715" y="1473580"/>
              <a:ext cx="0" cy="5015355"/>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20EBCF10-9A86-093A-0518-41670B979F6E}"/>
                </a:ext>
              </a:extLst>
            </p:cNvPr>
            <p:cNvCxnSpPr>
              <a:cxnSpLocks/>
            </p:cNvCxnSpPr>
            <p:nvPr/>
          </p:nvCxnSpPr>
          <p:spPr bwMode="auto">
            <a:xfrm>
              <a:off x="1863495" y="5027235"/>
              <a:ext cx="0" cy="146170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grpSp>
      <p:pic>
        <p:nvPicPr>
          <p:cNvPr id="279" name="Picture 278" descr="A blue and white dots&#10;&#10;Description automatically generated with medium confidence">
            <a:extLst>
              <a:ext uri="{FF2B5EF4-FFF2-40B4-BE49-F238E27FC236}">
                <a16:creationId xmlns:a16="http://schemas.microsoft.com/office/drawing/2014/main" id="{D6E1233E-8CF2-D30A-AE55-A20FF7621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763" y="2619641"/>
            <a:ext cx="1771615" cy="672829"/>
          </a:xfrm>
          <a:prstGeom prst="rect">
            <a:avLst/>
          </a:prstGeom>
        </p:spPr>
      </p:pic>
      <p:cxnSp>
        <p:nvCxnSpPr>
          <p:cNvPr id="280" name="Straight Arrow Connector 279">
            <a:extLst>
              <a:ext uri="{FF2B5EF4-FFF2-40B4-BE49-F238E27FC236}">
                <a16:creationId xmlns:a16="http://schemas.microsoft.com/office/drawing/2014/main" id="{1E1637D5-BEA7-D749-B12E-8007EB4B2659}"/>
              </a:ext>
            </a:extLst>
          </p:cNvPr>
          <p:cNvCxnSpPr>
            <a:cxnSpLocks/>
          </p:cNvCxnSpPr>
          <p:nvPr/>
        </p:nvCxnSpPr>
        <p:spPr bwMode="auto">
          <a:xfrm>
            <a:off x="4147850" y="2959318"/>
            <a:ext cx="853630" cy="0"/>
          </a:xfrm>
          <a:prstGeom prst="straightConnector1">
            <a:avLst/>
          </a:prstGeom>
          <a:solidFill>
            <a:schemeClr val="accent1"/>
          </a:solidFill>
          <a:ln w="19050" cap="flat" cmpd="sng" algn="ctr">
            <a:solidFill>
              <a:srgbClr val="1D68AC"/>
            </a:solidFill>
            <a:prstDash val="solid"/>
            <a:round/>
            <a:headEnd type="none" w="med" len="med"/>
            <a:tailEnd type="triangle"/>
          </a:ln>
          <a:effectLst/>
        </p:spPr>
      </p:cxnSp>
      <p:cxnSp>
        <p:nvCxnSpPr>
          <p:cNvPr id="281" name="Straight Arrow Connector 280">
            <a:extLst>
              <a:ext uri="{FF2B5EF4-FFF2-40B4-BE49-F238E27FC236}">
                <a16:creationId xmlns:a16="http://schemas.microsoft.com/office/drawing/2014/main" id="{0C7EA899-AD49-4C73-D803-90EEF3F263F2}"/>
              </a:ext>
            </a:extLst>
          </p:cNvPr>
          <p:cNvCxnSpPr>
            <a:cxnSpLocks/>
          </p:cNvCxnSpPr>
          <p:nvPr/>
        </p:nvCxnSpPr>
        <p:spPr bwMode="auto">
          <a:xfrm>
            <a:off x="4202181" y="3278517"/>
            <a:ext cx="0" cy="489122"/>
          </a:xfrm>
          <a:prstGeom prst="straightConnector1">
            <a:avLst/>
          </a:prstGeom>
          <a:solidFill>
            <a:schemeClr val="accent1"/>
          </a:solidFill>
          <a:ln w="19050" cap="flat" cmpd="sng" algn="ctr">
            <a:solidFill>
              <a:srgbClr val="1D68AC"/>
            </a:solidFill>
            <a:prstDash val="solid"/>
            <a:round/>
            <a:headEnd type="none" w="med" len="med"/>
            <a:tailEnd type="triangle"/>
          </a:ln>
          <a:effectLst/>
        </p:spPr>
      </p:cxnSp>
      <p:pic>
        <p:nvPicPr>
          <p:cNvPr id="282" name="Graphic 281">
            <a:extLst>
              <a:ext uri="{FF2B5EF4-FFF2-40B4-BE49-F238E27FC236}">
                <a16:creationId xmlns:a16="http://schemas.microsoft.com/office/drawing/2014/main" id="{243981F2-01D3-E91B-90E8-8EC737C734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8293" y="3370906"/>
            <a:ext cx="334055" cy="338245"/>
          </a:xfrm>
          <a:prstGeom prst="rect">
            <a:avLst/>
          </a:prstGeom>
        </p:spPr>
      </p:pic>
      <p:pic>
        <p:nvPicPr>
          <p:cNvPr id="283" name="Graphic 282">
            <a:extLst>
              <a:ext uri="{FF2B5EF4-FFF2-40B4-BE49-F238E27FC236}">
                <a16:creationId xmlns:a16="http://schemas.microsoft.com/office/drawing/2014/main" id="{413B62A9-FFE3-1C8A-32AD-208E073C9E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4696" y="3361717"/>
            <a:ext cx="334055" cy="338245"/>
          </a:xfrm>
          <a:prstGeom prst="rect">
            <a:avLst/>
          </a:prstGeom>
        </p:spPr>
      </p:pic>
      <p:sp>
        <p:nvSpPr>
          <p:cNvPr id="284" name="TextBox 283">
            <a:extLst>
              <a:ext uri="{FF2B5EF4-FFF2-40B4-BE49-F238E27FC236}">
                <a16:creationId xmlns:a16="http://schemas.microsoft.com/office/drawing/2014/main" id="{A0E7541C-C930-3260-943B-BCBDDE77DA67}"/>
              </a:ext>
            </a:extLst>
          </p:cNvPr>
          <p:cNvSpPr txBox="1"/>
          <p:nvPr/>
        </p:nvSpPr>
        <p:spPr>
          <a:xfrm>
            <a:off x="5688293" y="3726404"/>
            <a:ext cx="334055" cy="223901"/>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SLT Users</a:t>
            </a:r>
          </a:p>
        </p:txBody>
      </p:sp>
      <p:sp>
        <p:nvSpPr>
          <p:cNvPr id="285" name="TextBox 284">
            <a:extLst>
              <a:ext uri="{FF2B5EF4-FFF2-40B4-BE49-F238E27FC236}">
                <a16:creationId xmlns:a16="http://schemas.microsoft.com/office/drawing/2014/main" id="{6194E8DE-E6F9-AFA7-52DE-CA6734F13E32}"/>
              </a:ext>
            </a:extLst>
          </p:cNvPr>
          <p:cNvSpPr txBox="1"/>
          <p:nvPr/>
        </p:nvSpPr>
        <p:spPr>
          <a:xfrm>
            <a:off x="6164431" y="3717215"/>
            <a:ext cx="334055" cy="223901"/>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EPA Users</a:t>
            </a:r>
          </a:p>
        </p:txBody>
      </p:sp>
      <p:grpSp>
        <p:nvGrpSpPr>
          <p:cNvPr id="286" name="Group 285">
            <a:extLst>
              <a:ext uri="{FF2B5EF4-FFF2-40B4-BE49-F238E27FC236}">
                <a16:creationId xmlns:a16="http://schemas.microsoft.com/office/drawing/2014/main" id="{E35D0B31-1B69-00E4-E678-E76B9D7B44F2}"/>
              </a:ext>
            </a:extLst>
          </p:cNvPr>
          <p:cNvGrpSpPr/>
          <p:nvPr/>
        </p:nvGrpSpPr>
        <p:grpSpPr>
          <a:xfrm>
            <a:off x="4985925" y="2594622"/>
            <a:ext cx="1971517" cy="707260"/>
            <a:chOff x="1703070" y="2288839"/>
            <a:chExt cx="6347459" cy="2248869"/>
          </a:xfrm>
        </p:grpSpPr>
        <p:sp>
          <p:nvSpPr>
            <p:cNvPr id="287" name="Freeform: Shape 286">
              <a:extLst>
                <a:ext uri="{FF2B5EF4-FFF2-40B4-BE49-F238E27FC236}">
                  <a16:creationId xmlns:a16="http://schemas.microsoft.com/office/drawing/2014/main" id="{AD8C4062-27B3-E146-09AB-B34CA1D7C86F}"/>
                </a:ext>
              </a:extLst>
            </p:cNvPr>
            <p:cNvSpPr/>
            <p:nvPr/>
          </p:nvSpPr>
          <p:spPr>
            <a:xfrm>
              <a:off x="1751647" y="2389821"/>
              <a:ext cx="6298882" cy="1885950"/>
            </a:xfrm>
            <a:custGeom>
              <a:avLst/>
              <a:gdLst>
                <a:gd name="connsiteX0" fmla="*/ 185737 w 6298882"/>
                <a:gd name="connsiteY0" fmla="*/ 1340168 h 1885950"/>
                <a:gd name="connsiteX1" fmla="*/ 657225 w 6298882"/>
                <a:gd name="connsiteY1" fmla="*/ 1359218 h 1885950"/>
                <a:gd name="connsiteX2" fmla="*/ 924878 w 6298882"/>
                <a:gd name="connsiteY2" fmla="*/ 1865948 h 1885950"/>
                <a:gd name="connsiteX3" fmla="*/ 1559243 w 6298882"/>
                <a:gd name="connsiteY3" fmla="*/ 1399223 h 1885950"/>
                <a:gd name="connsiteX4" fmla="*/ 1565910 w 6298882"/>
                <a:gd name="connsiteY4" fmla="*/ 1403033 h 1885950"/>
                <a:gd name="connsiteX5" fmla="*/ 1566862 w 6298882"/>
                <a:gd name="connsiteY5" fmla="*/ 1397318 h 1885950"/>
                <a:gd name="connsiteX6" fmla="*/ 2461260 w 6298882"/>
                <a:gd name="connsiteY6" fmla="*/ 1458278 h 1885950"/>
                <a:gd name="connsiteX7" fmla="*/ 2526030 w 6298882"/>
                <a:gd name="connsiteY7" fmla="*/ 1520190 h 1885950"/>
                <a:gd name="connsiteX8" fmla="*/ 2590800 w 6298882"/>
                <a:gd name="connsiteY8" fmla="*/ 1455420 h 1885950"/>
                <a:gd name="connsiteX9" fmla="*/ 2556510 w 6298882"/>
                <a:gd name="connsiteY9" fmla="*/ 1398270 h 1885950"/>
                <a:gd name="connsiteX10" fmla="*/ 2752725 w 6298882"/>
                <a:gd name="connsiteY10" fmla="*/ 900113 h 1885950"/>
                <a:gd name="connsiteX11" fmla="*/ 3221355 w 6298882"/>
                <a:gd name="connsiteY11" fmla="*/ 1885950 h 1885950"/>
                <a:gd name="connsiteX12" fmla="*/ 3582353 w 6298882"/>
                <a:gd name="connsiteY12" fmla="*/ 1272540 h 1885950"/>
                <a:gd name="connsiteX13" fmla="*/ 3981450 w 6298882"/>
                <a:gd name="connsiteY13" fmla="*/ 1752600 h 1885950"/>
                <a:gd name="connsiteX14" fmla="*/ 3963353 w 6298882"/>
                <a:gd name="connsiteY14" fmla="*/ 1797368 h 1885950"/>
                <a:gd name="connsiteX15" fmla="*/ 4028122 w 6298882"/>
                <a:gd name="connsiteY15" fmla="*/ 1862138 h 1885950"/>
                <a:gd name="connsiteX16" fmla="*/ 4092892 w 6298882"/>
                <a:gd name="connsiteY16" fmla="*/ 1797368 h 1885950"/>
                <a:gd name="connsiteX17" fmla="*/ 4028122 w 6298882"/>
                <a:gd name="connsiteY17" fmla="*/ 1732598 h 1885950"/>
                <a:gd name="connsiteX18" fmla="*/ 3992880 w 6298882"/>
                <a:gd name="connsiteY18" fmla="*/ 1743075 h 1885950"/>
                <a:gd name="connsiteX19" fmla="*/ 3608070 w 6298882"/>
                <a:gd name="connsiteY19" fmla="*/ 1280160 h 1885950"/>
                <a:gd name="connsiteX20" fmla="*/ 4090988 w 6298882"/>
                <a:gd name="connsiteY20" fmla="*/ 1514475 h 1885950"/>
                <a:gd name="connsiteX21" fmla="*/ 4087178 w 6298882"/>
                <a:gd name="connsiteY21" fmla="*/ 1536383 h 1885950"/>
                <a:gd name="connsiteX22" fmla="*/ 4151947 w 6298882"/>
                <a:gd name="connsiteY22" fmla="*/ 1601153 h 1885950"/>
                <a:gd name="connsiteX23" fmla="*/ 4216718 w 6298882"/>
                <a:gd name="connsiteY23" fmla="*/ 1536383 h 1885950"/>
                <a:gd name="connsiteX24" fmla="*/ 4151947 w 6298882"/>
                <a:gd name="connsiteY24" fmla="*/ 1471613 h 1885950"/>
                <a:gd name="connsiteX25" fmla="*/ 4097655 w 6298882"/>
                <a:gd name="connsiteY25" fmla="*/ 1502093 h 1885950"/>
                <a:gd name="connsiteX26" fmla="*/ 3601403 w 6298882"/>
                <a:gd name="connsiteY26" fmla="*/ 1261110 h 1885950"/>
                <a:gd name="connsiteX27" fmla="*/ 4542473 w 6298882"/>
                <a:gd name="connsiteY27" fmla="*/ 965835 h 1885950"/>
                <a:gd name="connsiteX28" fmla="*/ 5031105 w 6298882"/>
                <a:gd name="connsiteY28" fmla="*/ 1577340 h 1885950"/>
                <a:gd name="connsiteX29" fmla="*/ 5042535 w 6298882"/>
                <a:gd name="connsiteY29" fmla="*/ 1568768 h 1885950"/>
                <a:gd name="connsiteX30" fmla="*/ 4556760 w 6298882"/>
                <a:gd name="connsiteY30" fmla="*/ 962025 h 1885950"/>
                <a:gd name="connsiteX31" fmla="*/ 5024438 w 6298882"/>
                <a:gd name="connsiteY31" fmla="*/ 815340 h 1885950"/>
                <a:gd name="connsiteX32" fmla="*/ 5030153 w 6298882"/>
                <a:gd name="connsiteY32" fmla="*/ 818197 h 1885950"/>
                <a:gd name="connsiteX33" fmla="*/ 5031105 w 6298882"/>
                <a:gd name="connsiteY33" fmla="*/ 816293 h 1885950"/>
                <a:gd name="connsiteX34" fmla="*/ 6275070 w 6298882"/>
                <a:gd name="connsiteY34" fmla="*/ 1004888 h 1885950"/>
                <a:gd name="connsiteX35" fmla="*/ 6276023 w 6298882"/>
                <a:gd name="connsiteY35" fmla="*/ 1005840 h 1885950"/>
                <a:gd name="connsiteX36" fmla="*/ 6029325 w 6298882"/>
                <a:gd name="connsiteY36" fmla="*/ 1428750 h 1885950"/>
                <a:gd name="connsiteX37" fmla="*/ 5997893 w 6298882"/>
                <a:gd name="connsiteY37" fmla="*/ 1421130 h 1885950"/>
                <a:gd name="connsiteX38" fmla="*/ 5933123 w 6298882"/>
                <a:gd name="connsiteY38" fmla="*/ 1485900 h 1885950"/>
                <a:gd name="connsiteX39" fmla="*/ 5997893 w 6298882"/>
                <a:gd name="connsiteY39" fmla="*/ 1550670 h 1885950"/>
                <a:gd name="connsiteX40" fmla="*/ 6062663 w 6298882"/>
                <a:gd name="connsiteY40" fmla="*/ 1485900 h 1885950"/>
                <a:gd name="connsiteX41" fmla="*/ 6040755 w 6298882"/>
                <a:gd name="connsiteY41" fmla="*/ 1437323 h 1885950"/>
                <a:gd name="connsiteX42" fmla="*/ 6298883 w 6298882"/>
                <a:gd name="connsiteY42" fmla="*/ 994410 h 1885950"/>
                <a:gd name="connsiteX43" fmla="*/ 6278880 w 6298882"/>
                <a:gd name="connsiteY43" fmla="*/ 991553 h 1885950"/>
                <a:gd name="connsiteX44" fmla="*/ 5618798 w 6298882"/>
                <a:gd name="connsiteY44" fmla="*/ 606743 h 1885950"/>
                <a:gd name="connsiteX45" fmla="*/ 5623560 w 6298882"/>
                <a:gd name="connsiteY45" fmla="*/ 581978 h 1885950"/>
                <a:gd name="connsiteX46" fmla="*/ 5558790 w 6298882"/>
                <a:gd name="connsiteY46" fmla="*/ 517208 h 1885950"/>
                <a:gd name="connsiteX47" fmla="*/ 5494020 w 6298882"/>
                <a:gd name="connsiteY47" fmla="*/ 581978 h 1885950"/>
                <a:gd name="connsiteX48" fmla="*/ 5496878 w 6298882"/>
                <a:gd name="connsiteY48" fmla="*/ 600075 h 1885950"/>
                <a:gd name="connsiteX49" fmla="*/ 5046345 w 6298882"/>
                <a:gd name="connsiteY49" fmla="*/ 789622 h 1885950"/>
                <a:gd name="connsiteX50" fmla="*/ 5411153 w 6298882"/>
                <a:gd name="connsiteY50" fmla="*/ 215265 h 1885950"/>
                <a:gd name="connsiteX51" fmla="*/ 5439728 w 6298882"/>
                <a:gd name="connsiteY51" fmla="*/ 221933 h 1885950"/>
                <a:gd name="connsiteX52" fmla="*/ 5504498 w 6298882"/>
                <a:gd name="connsiteY52" fmla="*/ 157163 h 1885950"/>
                <a:gd name="connsiteX53" fmla="*/ 5439728 w 6298882"/>
                <a:gd name="connsiteY53" fmla="*/ 92393 h 1885950"/>
                <a:gd name="connsiteX54" fmla="*/ 5374958 w 6298882"/>
                <a:gd name="connsiteY54" fmla="*/ 157163 h 1885950"/>
                <a:gd name="connsiteX55" fmla="*/ 5398770 w 6298882"/>
                <a:gd name="connsiteY55" fmla="*/ 207645 h 1885950"/>
                <a:gd name="connsiteX56" fmla="*/ 5022533 w 6298882"/>
                <a:gd name="connsiteY56" fmla="*/ 800100 h 1885950"/>
                <a:gd name="connsiteX57" fmla="*/ 5022533 w 6298882"/>
                <a:gd name="connsiteY57" fmla="*/ 800100 h 1885950"/>
                <a:gd name="connsiteX58" fmla="*/ 4063365 w 6298882"/>
                <a:gd name="connsiteY58" fmla="*/ 348615 h 1885950"/>
                <a:gd name="connsiteX59" fmla="*/ 2783205 w 6298882"/>
                <a:gd name="connsiteY59" fmla="*/ 861060 h 1885950"/>
                <a:gd name="connsiteX60" fmla="*/ 3256597 w 6298882"/>
                <a:gd name="connsiteY60" fmla="*/ 404813 h 1885950"/>
                <a:gd name="connsiteX61" fmla="*/ 3297555 w 6298882"/>
                <a:gd name="connsiteY61" fmla="*/ 420053 h 1885950"/>
                <a:gd name="connsiteX62" fmla="*/ 3362325 w 6298882"/>
                <a:gd name="connsiteY62" fmla="*/ 355283 h 1885950"/>
                <a:gd name="connsiteX63" fmla="*/ 3297555 w 6298882"/>
                <a:gd name="connsiteY63" fmla="*/ 290513 h 1885950"/>
                <a:gd name="connsiteX64" fmla="*/ 3232785 w 6298882"/>
                <a:gd name="connsiteY64" fmla="*/ 355283 h 1885950"/>
                <a:gd name="connsiteX65" fmla="*/ 3246120 w 6298882"/>
                <a:gd name="connsiteY65" fmla="*/ 394335 h 1885950"/>
                <a:gd name="connsiteX66" fmla="*/ 2749868 w 6298882"/>
                <a:gd name="connsiteY66" fmla="*/ 872490 h 1885950"/>
                <a:gd name="connsiteX67" fmla="*/ 1735455 w 6298882"/>
                <a:gd name="connsiteY67" fmla="*/ 543878 h 1885950"/>
                <a:gd name="connsiteX68" fmla="*/ 1736408 w 6298882"/>
                <a:gd name="connsiteY68" fmla="*/ 530543 h 1885950"/>
                <a:gd name="connsiteX69" fmla="*/ 1671637 w 6298882"/>
                <a:gd name="connsiteY69" fmla="*/ 465773 h 1885950"/>
                <a:gd name="connsiteX70" fmla="*/ 1639253 w 6298882"/>
                <a:gd name="connsiteY70" fmla="*/ 474345 h 1885950"/>
                <a:gd name="connsiteX71" fmla="*/ 1488758 w 6298882"/>
                <a:gd name="connsiteY71" fmla="*/ 273368 h 1885950"/>
                <a:gd name="connsiteX72" fmla="*/ 1508760 w 6298882"/>
                <a:gd name="connsiteY72" fmla="*/ 226695 h 1885950"/>
                <a:gd name="connsiteX73" fmla="*/ 1443990 w 6298882"/>
                <a:gd name="connsiteY73" fmla="*/ 161925 h 1885950"/>
                <a:gd name="connsiteX74" fmla="*/ 1379220 w 6298882"/>
                <a:gd name="connsiteY74" fmla="*/ 226695 h 1885950"/>
                <a:gd name="connsiteX75" fmla="*/ 1443990 w 6298882"/>
                <a:gd name="connsiteY75" fmla="*/ 291465 h 1885950"/>
                <a:gd name="connsiteX76" fmla="*/ 1476375 w 6298882"/>
                <a:gd name="connsiteY76" fmla="*/ 282893 h 1885950"/>
                <a:gd name="connsiteX77" fmla="*/ 1626870 w 6298882"/>
                <a:gd name="connsiteY77" fmla="*/ 483870 h 1885950"/>
                <a:gd name="connsiteX78" fmla="*/ 1606868 w 6298882"/>
                <a:gd name="connsiteY78" fmla="*/ 530543 h 1885950"/>
                <a:gd name="connsiteX79" fmla="*/ 1656397 w 6298882"/>
                <a:gd name="connsiteY79" fmla="*/ 593408 h 1885950"/>
                <a:gd name="connsiteX80" fmla="*/ 1554480 w 6298882"/>
                <a:gd name="connsiteY80" fmla="*/ 1380173 h 1885950"/>
                <a:gd name="connsiteX81" fmla="*/ 357187 w 6298882"/>
                <a:gd name="connsiteY81" fmla="*/ 759143 h 1885950"/>
                <a:gd name="connsiteX82" fmla="*/ 340995 w 6298882"/>
                <a:gd name="connsiteY82" fmla="*/ 128588 h 1885950"/>
                <a:gd name="connsiteX83" fmla="*/ 397193 w 6298882"/>
                <a:gd name="connsiteY83" fmla="*/ 64770 h 1885950"/>
                <a:gd name="connsiteX84" fmla="*/ 332423 w 6298882"/>
                <a:gd name="connsiteY84" fmla="*/ 0 h 1885950"/>
                <a:gd name="connsiteX85" fmla="*/ 267653 w 6298882"/>
                <a:gd name="connsiteY85" fmla="*/ 64770 h 1885950"/>
                <a:gd name="connsiteX86" fmla="*/ 326707 w 6298882"/>
                <a:gd name="connsiteY86" fmla="*/ 128588 h 1885950"/>
                <a:gd name="connsiteX87" fmla="*/ 341948 w 6298882"/>
                <a:gd name="connsiteY87" fmla="*/ 738188 h 1885950"/>
                <a:gd name="connsiteX88" fmla="*/ 105727 w 6298882"/>
                <a:gd name="connsiteY88" fmla="*/ 378143 h 1885950"/>
                <a:gd name="connsiteX89" fmla="*/ 129540 w 6298882"/>
                <a:gd name="connsiteY89" fmla="*/ 327660 h 1885950"/>
                <a:gd name="connsiteX90" fmla="*/ 64770 w 6298882"/>
                <a:gd name="connsiteY90" fmla="*/ 262890 h 1885950"/>
                <a:gd name="connsiteX91" fmla="*/ 0 w 6298882"/>
                <a:gd name="connsiteY91" fmla="*/ 327660 h 1885950"/>
                <a:gd name="connsiteX92" fmla="*/ 64770 w 6298882"/>
                <a:gd name="connsiteY92" fmla="*/ 392430 h 1885950"/>
                <a:gd name="connsiteX93" fmla="*/ 93345 w 6298882"/>
                <a:gd name="connsiteY93" fmla="*/ 385763 h 1885950"/>
                <a:gd name="connsiteX94" fmla="*/ 339090 w 6298882"/>
                <a:gd name="connsiteY94" fmla="*/ 759143 h 1885950"/>
                <a:gd name="connsiteX95" fmla="*/ 346710 w 6298882"/>
                <a:gd name="connsiteY95" fmla="*/ 772478 h 1885950"/>
                <a:gd name="connsiteX96" fmla="*/ 648653 w 6298882"/>
                <a:gd name="connsiteY96" fmla="*/ 1344930 h 1885950"/>
                <a:gd name="connsiteX97" fmla="*/ 180975 w 6298882"/>
                <a:gd name="connsiteY97" fmla="*/ 1325880 h 1885950"/>
                <a:gd name="connsiteX98" fmla="*/ 367665 w 6298882"/>
                <a:gd name="connsiteY98" fmla="*/ 781050 h 1885950"/>
                <a:gd name="connsiteX99" fmla="*/ 1523047 w 6298882"/>
                <a:gd name="connsiteY99" fmla="*/ 1380173 h 1885950"/>
                <a:gd name="connsiteX100" fmla="*/ 665798 w 6298882"/>
                <a:gd name="connsiteY100" fmla="*/ 1344930 h 1885950"/>
                <a:gd name="connsiteX101" fmla="*/ 367665 w 6298882"/>
                <a:gd name="connsiteY101" fmla="*/ 781050 h 1885950"/>
                <a:gd name="connsiteX102" fmla="*/ 929640 w 6298882"/>
                <a:gd name="connsiteY102" fmla="*/ 1844993 h 1885950"/>
                <a:gd name="connsiteX103" fmla="*/ 673418 w 6298882"/>
                <a:gd name="connsiteY103" fmla="*/ 1360170 h 1885950"/>
                <a:gd name="connsiteX104" fmla="*/ 1540193 w 6298882"/>
                <a:gd name="connsiteY104" fmla="*/ 1395413 h 1885950"/>
                <a:gd name="connsiteX105" fmla="*/ 929640 w 6298882"/>
                <a:gd name="connsiteY105" fmla="*/ 1844993 h 1885950"/>
                <a:gd name="connsiteX106" fmla="*/ 1671637 w 6298882"/>
                <a:gd name="connsiteY106" fmla="*/ 596265 h 1885950"/>
                <a:gd name="connsiteX107" fmla="*/ 1672590 w 6298882"/>
                <a:gd name="connsiteY107" fmla="*/ 596265 h 1885950"/>
                <a:gd name="connsiteX108" fmla="*/ 1731645 w 6298882"/>
                <a:gd name="connsiteY108" fmla="*/ 558165 h 1885950"/>
                <a:gd name="connsiteX109" fmla="*/ 2731770 w 6298882"/>
                <a:gd name="connsiteY109" fmla="*/ 882968 h 1885950"/>
                <a:gd name="connsiteX110" fmla="*/ 1569720 w 6298882"/>
                <a:gd name="connsiteY110" fmla="*/ 1378268 h 1885950"/>
                <a:gd name="connsiteX111" fmla="*/ 1671637 w 6298882"/>
                <a:gd name="connsiteY111" fmla="*/ 596265 h 1885950"/>
                <a:gd name="connsiteX112" fmla="*/ 2543175 w 6298882"/>
                <a:gd name="connsiteY112" fmla="*/ 1392555 h 1885950"/>
                <a:gd name="connsiteX113" fmla="*/ 2526030 w 6298882"/>
                <a:gd name="connsiteY113" fmla="*/ 1390650 h 1885950"/>
                <a:gd name="connsiteX114" fmla="*/ 2462213 w 6298882"/>
                <a:gd name="connsiteY114" fmla="*/ 1443990 h 1885950"/>
                <a:gd name="connsiteX115" fmla="*/ 1591628 w 6298882"/>
                <a:gd name="connsiteY115" fmla="*/ 1384935 h 1885950"/>
                <a:gd name="connsiteX116" fmla="*/ 2739390 w 6298882"/>
                <a:gd name="connsiteY116" fmla="*/ 896303 h 1885950"/>
                <a:gd name="connsiteX117" fmla="*/ 2543175 w 6298882"/>
                <a:gd name="connsiteY117" fmla="*/ 1392555 h 1885950"/>
                <a:gd name="connsiteX118" fmla="*/ 3222308 w 6298882"/>
                <a:gd name="connsiteY118" fmla="*/ 1854518 h 1885950"/>
                <a:gd name="connsiteX119" fmla="*/ 2767013 w 6298882"/>
                <a:gd name="connsiteY119" fmla="*/ 896303 h 1885950"/>
                <a:gd name="connsiteX120" fmla="*/ 3570922 w 6298882"/>
                <a:gd name="connsiteY120" fmla="*/ 1263015 h 1885950"/>
                <a:gd name="connsiteX121" fmla="*/ 3222308 w 6298882"/>
                <a:gd name="connsiteY121" fmla="*/ 1854518 h 1885950"/>
                <a:gd name="connsiteX122" fmla="*/ 3581400 w 6298882"/>
                <a:gd name="connsiteY122" fmla="*/ 1252538 h 1885950"/>
                <a:gd name="connsiteX123" fmla="*/ 2769870 w 6298882"/>
                <a:gd name="connsiteY123" fmla="*/ 882015 h 1885950"/>
                <a:gd name="connsiteX124" fmla="*/ 4060508 w 6298882"/>
                <a:gd name="connsiteY124" fmla="*/ 365760 h 1885950"/>
                <a:gd name="connsiteX125" fmla="*/ 4531043 w 6298882"/>
                <a:gd name="connsiteY125" fmla="*/ 954405 h 1885950"/>
                <a:gd name="connsiteX126" fmla="*/ 3581400 w 6298882"/>
                <a:gd name="connsiteY126" fmla="*/ 1252538 h 1885950"/>
                <a:gd name="connsiteX127" fmla="*/ 4547235 w 6298882"/>
                <a:gd name="connsiteY127" fmla="*/ 949643 h 1885950"/>
                <a:gd name="connsiteX128" fmla="*/ 4089083 w 6298882"/>
                <a:gd name="connsiteY128" fmla="*/ 376238 h 1885950"/>
                <a:gd name="connsiteX129" fmla="*/ 5005388 w 6298882"/>
                <a:gd name="connsiteY129" fmla="*/ 806768 h 1885950"/>
                <a:gd name="connsiteX130" fmla="*/ 4547235 w 6298882"/>
                <a:gd name="connsiteY130" fmla="*/ 949643 h 1885950"/>
                <a:gd name="connsiteX131" fmla="*/ 5049203 w 6298882"/>
                <a:gd name="connsiteY131" fmla="*/ 804863 h 1885950"/>
                <a:gd name="connsiteX132" fmla="*/ 5503545 w 6298882"/>
                <a:gd name="connsiteY132" fmla="*/ 613410 h 1885950"/>
                <a:gd name="connsiteX133" fmla="*/ 5559743 w 6298882"/>
                <a:gd name="connsiteY133" fmla="*/ 645795 h 1885950"/>
                <a:gd name="connsiteX134" fmla="*/ 5612130 w 6298882"/>
                <a:gd name="connsiteY134" fmla="*/ 618173 h 1885950"/>
                <a:gd name="connsiteX135" fmla="*/ 6240780 w 6298882"/>
                <a:gd name="connsiteY135" fmla="*/ 984885 h 1885950"/>
                <a:gd name="connsiteX136" fmla="*/ 5049203 w 6298882"/>
                <a:gd name="connsiteY136" fmla="*/ 804863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298882" h="1885950">
                  <a:moveTo>
                    <a:pt x="185737" y="1340168"/>
                  </a:moveTo>
                  <a:lnTo>
                    <a:pt x="657225" y="1359218"/>
                  </a:lnTo>
                  <a:lnTo>
                    <a:pt x="924878" y="1865948"/>
                  </a:lnTo>
                  <a:lnTo>
                    <a:pt x="1559243" y="1399223"/>
                  </a:lnTo>
                  <a:lnTo>
                    <a:pt x="1565910" y="1403033"/>
                  </a:lnTo>
                  <a:lnTo>
                    <a:pt x="1566862" y="1397318"/>
                  </a:lnTo>
                  <a:lnTo>
                    <a:pt x="2461260" y="1458278"/>
                  </a:lnTo>
                  <a:cubicBezTo>
                    <a:pt x="2463165" y="1492568"/>
                    <a:pt x="2490788" y="1520190"/>
                    <a:pt x="2526030" y="1520190"/>
                  </a:cubicBezTo>
                  <a:cubicBezTo>
                    <a:pt x="2561272" y="1520190"/>
                    <a:pt x="2590800" y="1491615"/>
                    <a:pt x="2590800" y="1455420"/>
                  </a:cubicBezTo>
                  <a:cubicBezTo>
                    <a:pt x="2590800" y="1430655"/>
                    <a:pt x="2576513" y="1409700"/>
                    <a:pt x="2556510" y="1398270"/>
                  </a:cubicBezTo>
                  <a:lnTo>
                    <a:pt x="2752725" y="900113"/>
                  </a:lnTo>
                  <a:lnTo>
                    <a:pt x="3221355" y="1885950"/>
                  </a:lnTo>
                  <a:lnTo>
                    <a:pt x="3582353" y="1272540"/>
                  </a:lnTo>
                  <a:lnTo>
                    <a:pt x="3981450" y="1752600"/>
                  </a:lnTo>
                  <a:cubicBezTo>
                    <a:pt x="3970020" y="1764030"/>
                    <a:pt x="3963353" y="1780223"/>
                    <a:pt x="3963353" y="1797368"/>
                  </a:cubicBezTo>
                  <a:cubicBezTo>
                    <a:pt x="3963353" y="1832610"/>
                    <a:pt x="3991928" y="1862138"/>
                    <a:pt x="4028122" y="1862138"/>
                  </a:cubicBezTo>
                  <a:cubicBezTo>
                    <a:pt x="4063365" y="1862138"/>
                    <a:pt x="4092892" y="1833563"/>
                    <a:pt x="4092892" y="1797368"/>
                  </a:cubicBezTo>
                  <a:cubicBezTo>
                    <a:pt x="4092892" y="1762125"/>
                    <a:pt x="4064317" y="1732598"/>
                    <a:pt x="4028122" y="1732598"/>
                  </a:cubicBezTo>
                  <a:cubicBezTo>
                    <a:pt x="4014788" y="1732598"/>
                    <a:pt x="4002405" y="1736408"/>
                    <a:pt x="3992880" y="1743075"/>
                  </a:cubicBezTo>
                  <a:lnTo>
                    <a:pt x="3608070" y="1280160"/>
                  </a:lnTo>
                  <a:lnTo>
                    <a:pt x="4090988" y="1514475"/>
                  </a:lnTo>
                  <a:cubicBezTo>
                    <a:pt x="4088130" y="1521143"/>
                    <a:pt x="4087178" y="1528763"/>
                    <a:pt x="4087178" y="1536383"/>
                  </a:cubicBezTo>
                  <a:cubicBezTo>
                    <a:pt x="4087178" y="1571625"/>
                    <a:pt x="4115753" y="1601153"/>
                    <a:pt x="4151947" y="1601153"/>
                  </a:cubicBezTo>
                  <a:cubicBezTo>
                    <a:pt x="4187190" y="1601153"/>
                    <a:pt x="4216718" y="1572578"/>
                    <a:pt x="4216718" y="1536383"/>
                  </a:cubicBezTo>
                  <a:cubicBezTo>
                    <a:pt x="4216718" y="1501140"/>
                    <a:pt x="4188142" y="1471613"/>
                    <a:pt x="4151947" y="1471613"/>
                  </a:cubicBezTo>
                  <a:cubicBezTo>
                    <a:pt x="4129088" y="1471613"/>
                    <a:pt x="4109085" y="1483995"/>
                    <a:pt x="4097655" y="1502093"/>
                  </a:cubicBezTo>
                  <a:lnTo>
                    <a:pt x="3601403" y="1261110"/>
                  </a:lnTo>
                  <a:lnTo>
                    <a:pt x="4542473" y="965835"/>
                  </a:lnTo>
                  <a:lnTo>
                    <a:pt x="5031105" y="1577340"/>
                  </a:lnTo>
                  <a:lnTo>
                    <a:pt x="5042535" y="1568768"/>
                  </a:lnTo>
                  <a:lnTo>
                    <a:pt x="4556760" y="962025"/>
                  </a:lnTo>
                  <a:lnTo>
                    <a:pt x="5024438" y="815340"/>
                  </a:lnTo>
                  <a:lnTo>
                    <a:pt x="5030153" y="818197"/>
                  </a:lnTo>
                  <a:lnTo>
                    <a:pt x="5031105" y="816293"/>
                  </a:lnTo>
                  <a:lnTo>
                    <a:pt x="6275070" y="1004888"/>
                  </a:lnTo>
                  <a:lnTo>
                    <a:pt x="6276023" y="1005840"/>
                  </a:lnTo>
                  <a:lnTo>
                    <a:pt x="6029325" y="1428750"/>
                  </a:lnTo>
                  <a:cubicBezTo>
                    <a:pt x="6019800" y="1423988"/>
                    <a:pt x="6009323" y="1421130"/>
                    <a:pt x="5997893" y="1421130"/>
                  </a:cubicBezTo>
                  <a:cubicBezTo>
                    <a:pt x="5962650" y="1421130"/>
                    <a:pt x="5933123" y="1449705"/>
                    <a:pt x="5933123" y="1485900"/>
                  </a:cubicBezTo>
                  <a:cubicBezTo>
                    <a:pt x="5933123" y="1521143"/>
                    <a:pt x="5961698" y="1550670"/>
                    <a:pt x="5997893" y="1550670"/>
                  </a:cubicBezTo>
                  <a:cubicBezTo>
                    <a:pt x="6033135" y="1550670"/>
                    <a:pt x="6062663" y="1522095"/>
                    <a:pt x="6062663" y="1485900"/>
                  </a:cubicBezTo>
                  <a:cubicBezTo>
                    <a:pt x="6062663" y="1466850"/>
                    <a:pt x="6054090" y="1449705"/>
                    <a:pt x="6040755" y="1437323"/>
                  </a:cubicBezTo>
                  <a:lnTo>
                    <a:pt x="6298883" y="994410"/>
                  </a:lnTo>
                  <a:lnTo>
                    <a:pt x="6278880" y="991553"/>
                  </a:lnTo>
                  <a:lnTo>
                    <a:pt x="5618798" y="606743"/>
                  </a:lnTo>
                  <a:cubicBezTo>
                    <a:pt x="5621655" y="599123"/>
                    <a:pt x="5623560" y="590550"/>
                    <a:pt x="5623560" y="581978"/>
                  </a:cubicBezTo>
                  <a:cubicBezTo>
                    <a:pt x="5623560" y="546735"/>
                    <a:pt x="5594985" y="517208"/>
                    <a:pt x="5558790" y="517208"/>
                  </a:cubicBezTo>
                  <a:cubicBezTo>
                    <a:pt x="5522595" y="517208"/>
                    <a:pt x="5494020" y="545783"/>
                    <a:pt x="5494020" y="581978"/>
                  </a:cubicBezTo>
                  <a:cubicBezTo>
                    <a:pt x="5494020" y="588645"/>
                    <a:pt x="5494973" y="594360"/>
                    <a:pt x="5496878" y="600075"/>
                  </a:cubicBezTo>
                  <a:lnTo>
                    <a:pt x="5046345" y="789622"/>
                  </a:lnTo>
                  <a:lnTo>
                    <a:pt x="5411153" y="215265"/>
                  </a:lnTo>
                  <a:cubicBezTo>
                    <a:pt x="5419725" y="219075"/>
                    <a:pt x="5429250" y="221933"/>
                    <a:pt x="5439728" y="221933"/>
                  </a:cubicBezTo>
                  <a:cubicBezTo>
                    <a:pt x="5474970" y="221933"/>
                    <a:pt x="5504498" y="193358"/>
                    <a:pt x="5504498" y="157163"/>
                  </a:cubicBezTo>
                  <a:cubicBezTo>
                    <a:pt x="5504498" y="121920"/>
                    <a:pt x="5475923" y="92393"/>
                    <a:pt x="5439728" y="92393"/>
                  </a:cubicBezTo>
                  <a:cubicBezTo>
                    <a:pt x="5404485" y="92393"/>
                    <a:pt x="5374958" y="120968"/>
                    <a:pt x="5374958" y="157163"/>
                  </a:cubicBezTo>
                  <a:cubicBezTo>
                    <a:pt x="5374958" y="177165"/>
                    <a:pt x="5384483" y="195263"/>
                    <a:pt x="5398770" y="207645"/>
                  </a:cubicBezTo>
                  <a:lnTo>
                    <a:pt x="5022533" y="800100"/>
                  </a:lnTo>
                  <a:lnTo>
                    <a:pt x="5022533" y="800100"/>
                  </a:lnTo>
                  <a:lnTo>
                    <a:pt x="4063365" y="348615"/>
                  </a:lnTo>
                  <a:lnTo>
                    <a:pt x="2783205" y="861060"/>
                  </a:lnTo>
                  <a:lnTo>
                    <a:pt x="3256597" y="404813"/>
                  </a:lnTo>
                  <a:cubicBezTo>
                    <a:pt x="3268028" y="414338"/>
                    <a:pt x="3282315" y="420053"/>
                    <a:pt x="3297555" y="420053"/>
                  </a:cubicBezTo>
                  <a:cubicBezTo>
                    <a:pt x="3332797" y="420053"/>
                    <a:pt x="3362325" y="391478"/>
                    <a:pt x="3362325" y="355283"/>
                  </a:cubicBezTo>
                  <a:cubicBezTo>
                    <a:pt x="3362325" y="320040"/>
                    <a:pt x="3333750" y="290513"/>
                    <a:pt x="3297555" y="290513"/>
                  </a:cubicBezTo>
                  <a:cubicBezTo>
                    <a:pt x="3262313" y="290513"/>
                    <a:pt x="3232785" y="319088"/>
                    <a:pt x="3232785" y="355283"/>
                  </a:cubicBezTo>
                  <a:cubicBezTo>
                    <a:pt x="3232785" y="370523"/>
                    <a:pt x="3237547" y="383858"/>
                    <a:pt x="3246120" y="394335"/>
                  </a:cubicBezTo>
                  <a:lnTo>
                    <a:pt x="2749868" y="872490"/>
                  </a:lnTo>
                  <a:lnTo>
                    <a:pt x="1735455" y="543878"/>
                  </a:lnTo>
                  <a:cubicBezTo>
                    <a:pt x="1736408" y="540068"/>
                    <a:pt x="1736408" y="535305"/>
                    <a:pt x="1736408" y="530543"/>
                  </a:cubicBezTo>
                  <a:cubicBezTo>
                    <a:pt x="1736408" y="495300"/>
                    <a:pt x="1707833" y="465773"/>
                    <a:pt x="1671637" y="465773"/>
                  </a:cubicBezTo>
                  <a:cubicBezTo>
                    <a:pt x="1659255" y="465773"/>
                    <a:pt x="1648778" y="468630"/>
                    <a:pt x="1639253" y="474345"/>
                  </a:cubicBezTo>
                  <a:lnTo>
                    <a:pt x="1488758" y="273368"/>
                  </a:lnTo>
                  <a:cubicBezTo>
                    <a:pt x="1501140" y="261938"/>
                    <a:pt x="1508760" y="244793"/>
                    <a:pt x="1508760" y="226695"/>
                  </a:cubicBezTo>
                  <a:cubicBezTo>
                    <a:pt x="1508760" y="191453"/>
                    <a:pt x="1480185" y="161925"/>
                    <a:pt x="1443990" y="161925"/>
                  </a:cubicBezTo>
                  <a:cubicBezTo>
                    <a:pt x="1407795" y="161925"/>
                    <a:pt x="1379220" y="190500"/>
                    <a:pt x="1379220" y="226695"/>
                  </a:cubicBezTo>
                  <a:cubicBezTo>
                    <a:pt x="1379220" y="261938"/>
                    <a:pt x="1407795" y="291465"/>
                    <a:pt x="1443990" y="291465"/>
                  </a:cubicBezTo>
                  <a:cubicBezTo>
                    <a:pt x="1456372" y="291465"/>
                    <a:pt x="1466850" y="288608"/>
                    <a:pt x="1476375" y="282893"/>
                  </a:cubicBezTo>
                  <a:lnTo>
                    <a:pt x="1626870" y="483870"/>
                  </a:lnTo>
                  <a:cubicBezTo>
                    <a:pt x="1614487" y="495300"/>
                    <a:pt x="1606868" y="512445"/>
                    <a:pt x="1606868" y="530543"/>
                  </a:cubicBezTo>
                  <a:cubicBezTo>
                    <a:pt x="1606868" y="561023"/>
                    <a:pt x="1627822" y="585788"/>
                    <a:pt x="1656397" y="593408"/>
                  </a:cubicBezTo>
                  <a:lnTo>
                    <a:pt x="1554480" y="1380173"/>
                  </a:lnTo>
                  <a:lnTo>
                    <a:pt x="357187" y="759143"/>
                  </a:lnTo>
                  <a:lnTo>
                    <a:pt x="340995" y="128588"/>
                  </a:lnTo>
                  <a:cubicBezTo>
                    <a:pt x="372428" y="124778"/>
                    <a:pt x="397193" y="97155"/>
                    <a:pt x="397193" y="64770"/>
                  </a:cubicBezTo>
                  <a:cubicBezTo>
                    <a:pt x="397193" y="29528"/>
                    <a:pt x="368618" y="0"/>
                    <a:pt x="332423" y="0"/>
                  </a:cubicBezTo>
                  <a:cubicBezTo>
                    <a:pt x="297180" y="0"/>
                    <a:pt x="267653" y="28575"/>
                    <a:pt x="267653" y="64770"/>
                  </a:cubicBezTo>
                  <a:cubicBezTo>
                    <a:pt x="267653" y="98108"/>
                    <a:pt x="293370" y="125730"/>
                    <a:pt x="326707" y="128588"/>
                  </a:cubicBezTo>
                  <a:lnTo>
                    <a:pt x="341948" y="738188"/>
                  </a:lnTo>
                  <a:lnTo>
                    <a:pt x="105727" y="378143"/>
                  </a:lnTo>
                  <a:cubicBezTo>
                    <a:pt x="120015" y="366713"/>
                    <a:pt x="129540" y="348615"/>
                    <a:pt x="129540" y="327660"/>
                  </a:cubicBezTo>
                  <a:cubicBezTo>
                    <a:pt x="129540" y="292418"/>
                    <a:pt x="100965" y="262890"/>
                    <a:pt x="64770" y="262890"/>
                  </a:cubicBezTo>
                  <a:cubicBezTo>
                    <a:pt x="28575" y="262890"/>
                    <a:pt x="0" y="291465"/>
                    <a:pt x="0" y="327660"/>
                  </a:cubicBezTo>
                  <a:cubicBezTo>
                    <a:pt x="0" y="362903"/>
                    <a:pt x="28575" y="392430"/>
                    <a:pt x="64770" y="392430"/>
                  </a:cubicBezTo>
                  <a:cubicBezTo>
                    <a:pt x="75248" y="392430"/>
                    <a:pt x="84773" y="389573"/>
                    <a:pt x="93345" y="385763"/>
                  </a:cubicBezTo>
                  <a:lnTo>
                    <a:pt x="339090" y="759143"/>
                  </a:lnTo>
                  <a:moveTo>
                    <a:pt x="346710" y="772478"/>
                  </a:moveTo>
                  <a:lnTo>
                    <a:pt x="648653" y="1344930"/>
                  </a:lnTo>
                  <a:lnTo>
                    <a:pt x="180975" y="1325880"/>
                  </a:lnTo>
                  <a:moveTo>
                    <a:pt x="367665" y="781050"/>
                  </a:moveTo>
                  <a:lnTo>
                    <a:pt x="1523047" y="1380173"/>
                  </a:lnTo>
                  <a:lnTo>
                    <a:pt x="665798" y="1344930"/>
                  </a:lnTo>
                  <a:lnTo>
                    <a:pt x="367665" y="781050"/>
                  </a:lnTo>
                  <a:close/>
                  <a:moveTo>
                    <a:pt x="929640" y="1844993"/>
                  </a:moveTo>
                  <a:lnTo>
                    <a:pt x="673418" y="1360170"/>
                  </a:lnTo>
                  <a:lnTo>
                    <a:pt x="1540193" y="1395413"/>
                  </a:lnTo>
                  <a:lnTo>
                    <a:pt x="929640" y="1844993"/>
                  </a:lnTo>
                  <a:close/>
                  <a:moveTo>
                    <a:pt x="1671637" y="596265"/>
                  </a:moveTo>
                  <a:cubicBezTo>
                    <a:pt x="1671637" y="596265"/>
                    <a:pt x="1672590" y="596265"/>
                    <a:pt x="1672590" y="596265"/>
                  </a:cubicBezTo>
                  <a:cubicBezTo>
                    <a:pt x="1698308" y="596265"/>
                    <a:pt x="1721168" y="581025"/>
                    <a:pt x="1731645" y="558165"/>
                  </a:cubicBezTo>
                  <a:lnTo>
                    <a:pt x="2731770" y="882968"/>
                  </a:lnTo>
                  <a:lnTo>
                    <a:pt x="1569720" y="1378268"/>
                  </a:lnTo>
                  <a:lnTo>
                    <a:pt x="1671637" y="596265"/>
                  </a:lnTo>
                  <a:close/>
                  <a:moveTo>
                    <a:pt x="2543175" y="1392555"/>
                  </a:moveTo>
                  <a:cubicBezTo>
                    <a:pt x="2537460" y="1390650"/>
                    <a:pt x="2531745" y="1390650"/>
                    <a:pt x="2526030" y="1390650"/>
                  </a:cubicBezTo>
                  <a:cubicBezTo>
                    <a:pt x="2494597" y="1390650"/>
                    <a:pt x="2467928" y="1413510"/>
                    <a:pt x="2462213" y="1443990"/>
                  </a:cubicBezTo>
                  <a:lnTo>
                    <a:pt x="1591628" y="1384935"/>
                  </a:lnTo>
                  <a:lnTo>
                    <a:pt x="2739390" y="896303"/>
                  </a:lnTo>
                  <a:lnTo>
                    <a:pt x="2543175" y="1392555"/>
                  </a:lnTo>
                  <a:close/>
                  <a:moveTo>
                    <a:pt x="3222308" y="1854518"/>
                  </a:moveTo>
                  <a:lnTo>
                    <a:pt x="2767013" y="896303"/>
                  </a:lnTo>
                  <a:lnTo>
                    <a:pt x="3570922" y="1263015"/>
                  </a:lnTo>
                  <a:lnTo>
                    <a:pt x="3222308" y="1854518"/>
                  </a:lnTo>
                  <a:close/>
                  <a:moveTo>
                    <a:pt x="3581400" y="1252538"/>
                  </a:moveTo>
                  <a:lnTo>
                    <a:pt x="2769870" y="882015"/>
                  </a:lnTo>
                  <a:lnTo>
                    <a:pt x="4060508" y="365760"/>
                  </a:lnTo>
                  <a:lnTo>
                    <a:pt x="4531043" y="954405"/>
                  </a:lnTo>
                  <a:lnTo>
                    <a:pt x="3581400" y="1252538"/>
                  </a:lnTo>
                  <a:close/>
                  <a:moveTo>
                    <a:pt x="4547235" y="949643"/>
                  </a:moveTo>
                  <a:lnTo>
                    <a:pt x="4089083" y="376238"/>
                  </a:lnTo>
                  <a:lnTo>
                    <a:pt x="5005388" y="806768"/>
                  </a:lnTo>
                  <a:lnTo>
                    <a:pt x="4547235" y="949643"/>
                  </a:lnTo>
                  <a:close/>
                  <a:moveTo>
                    <a:pt x="5049203" y="804863"/>
                  </a:moveTo>
                  <a:lnTo>
                    <a:pt x="5503545" y="613410"/>
                  </a:lnTo>
                  <a:cubicBezTo>
                    <a:pt x="5514975" y="633413"/>
                    <a:pt x="5535930" y="645795"/>
                    <a:pt x="5559743" y="645795"/>
                  </a:cubicBezTo>
                  <a:cubicBezTo>
                    <a:pt x="5581650" y="645795"/>
                    <a:pt x="5600700" y="635318"/>
                    <a:pt x="5612130" y="618173"/>
                  </a:cubicBezTo>
                  <a:lnTo>
                    <a:pt x="6240780" y="984885"/>
                  </a:lnTo>
                  <a:lnTo>
                    <a:pt x="5049203" y="804863"/>
                  </a:lnTo>
                  <a:close/>
                </a:path>
              </a:pathLst>
            </a:custGeom>
            <a:solidFill>
              <a:srgbClr val="B2B2B2"/>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nvGrpSpPr>
            <p:cNvPr id="288" name="Graphic 575">
              <a:extLst>
                <a:ext uri="{FF2B5EF4-FFF2-40B4-BE49-F238E27FC236}">
                  <a16:creationId xmlns:a16="http://schemas.microsoft.com/office/drawing/2014/main" id="{C701BF95-B102-C4B5-3C13-AC6FCA847E68}"/>
                </a:ext>
              </a:extLst>
            </p:cNvPr>
            <p:cNvGrpSpPr/>
            <p:nvPr/>
          </p:nvGrpSpPr>
          <p:grpSpPr>
            <a:xfrm>
              <a:off x="1703070" y="2484119"/>
              <a:ext cx="5349240" cy="2052637"/>
              <a:chOff x="1703070" y="2484119"/>
              <a:chExt cx="5349240" cy="2052637"/>
            </a:xfrm>
          </p:grpSpPr>
          <p:sp>
            <p:nvSpPr>
              <p:cNvPr id="309" name="Freeform: Shape 308">
                <a:extLst>
                  <a:ext uri="{FF2B5EF4-FFF2-40B4-BE49-F238E27FC236}">
                    <a16:creationId xmlns:a16="http://schemas.microsoft.com/office/drawing/2014/main" id="{0DA3B8DB-3137-F2DD-4D60-F0E2A3D35065}"/>
                  </a:ext>
                </a:extLst>
              </p:cNvPr>
              <p:cNvSpPr/>
              <p:nvPr/>
            </p:nvSpPr>
            <p:spPr>
              <a:xfrm>
                <a:off x="4242434" y="3008946"/>
                <a:ext cx="525780" cy="525780"/>
              </a:xfrm>
              <a:custGeom>
                <a:avLst/>
                <a:gdLst>
                  <a:gd name="connsiteX0" fmla="*/ 525780 w 525780"/>
                  <a:gd name="connsiteY0" fmla="*/ 262890 h 525780"/>
                  <a:gd name="connsiteX1" fmla="*/ 262890 w 525780"/>
                  <a:gd name="connsiteY1" fmla="*/ 525780 h 525780"/>
                  <a:gd name="connsiteX2" fmla="*/ 0 w 525780"/>
                  <a:gd name="connsiteY2" fmla="*/ 262890 h 525780"/>
                  <a:gd name="connsiteX3" fmla="*/ 262890 w 525780"/>
                  <a:gd name="connsiteY3" fmla="*/ 0 h 525780"/>
                  <a:gd name="connsiteX4" fmla="*/ 525780 w 525780"/>
                  <a:gd name="connsiteY4" fmla="*/ 262890 h 5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525780">
                    <a:moveTo>
                      <a:pt x="525780" y="262890"/>
                    </a:moveTo>
                    <a:cubicBezTo>
                      <a:pt x="525780" y="407670"/>
                      <a:pt x="407670" y="525780"/>
                      <a:pt x="262890" y="525780"/>
                    </a:cubicBezTo>
                    <a:cubicBezTo>
                      <a:pt x="118110" y="525780"/>
                      <a:pt x="0" y="407670"/>
                      <a:pt x="0" y="262890"/>
                    </a:cubicBezTo>
                    <a:cubicBezTo>
                      <a:pt x="0" y="118110"/>
                      <a:pt x="118110" y="0"/>
                      <a:pt x="262890" y="0"/>
                    </a:cubicBezTo>
                    <a:cubicBezTo>
                      <a:pt x="407670" y="0"/>
                      <a:pt x="525780" y="117158"/>
                      <a:pt x="525780" y="262890"/>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0" name="Freeform: Shape 309">
                <a:extLst>
                  <a:ext uri="{FF2B5EF4-FFF2-40B4-BE49-F238E27FC236}">
                    <a16:creationId xmlns:a16="http://schemas.microsoft.com/office/drawing/2014/main" id="{9741B4F9-C89B-D531-F28F-A6E29663E296}"/>
                  </a:ext>
                </a:extLst>
              </p:cNvPr>
              <p:cNvSpPr/>
              <p:nvPr/>
            </p:nvSpPr>
            <p:spPr>
              <a:xfrm>
                <a:off x="4228147" y="2994659"/>
                <a:ext cx="554355" cy="554355"/>
              </a:xfrm>
              <a:custGeom>
                <a:avLst/>
                <a:gdLst>
                  <a:gd name="connsiteX0" fmla="*/ 525780 w 554355"/>
                  <a:gd name="connsiteY0" fmla="*/ 277178 h 554355"/>
                  <a:gd name="connsiteX1" fmla="*/ 277178 w 554355"/>
                  <a:gd name="connsiteY1" fmla="*/ 525780 h 554355"/>
                  <a:gd name="connsiteX2" fmla="*/ 28575 w 554355"/>
                  <a:gd name="connsiteY2" fmla="*/ 277178 h 554355"/>
                  <a:gd name="connsiteX3" fmla="*/ 277178 w 554355"/>
                  <a:gd name="connsiteY3" fmla="*/ 28575 h 554355"/>
                  <a:gd name="connsiteX4" fmla="*/ 525780 w 554355"/>
                  <a:gd name="connsiteY4" fmla="*/ 277178 h 554355"/>
                  <a:gd name="connsiteX5" fmla="*/ 277178 w 554355"/>
                  <a:gd name="connsiteY5" fmla="*/ 0 h 554355"/>
                  <a:gd name="connsiteX6" fmla="*/ 0 w 554355"/>
                  <a:gd name="connsiteY6" fmla="*/ 277178 h 554355"/>
                  <a:gd name="connsiteX7" fmla="*/ 277178 w 554355"/>
                  <a:gd name="connsiteY7" fmla="*/ 554355 h 554355"/>
                  <a:gd name="connsiteX8" fmla="*/ 554355 w 554355"/>
                  <a:gd name="connsiteY8" fmla="*/ 277178 h 554355"/>
                  <a:gd name="connsiteX9" fmla="*/ 277178 w 554355"/>
                  <a:gd name="connsiteY9" fmla="*/ 0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355" h="554355">
                    <a:moveTo>
                      <a:pt x="525780" y="277178"/>
                    </a:moveTo>
                    <a:cubicBezTo>
                      <a:pt x="525780" y="414338"/>
                      <a:pt x="414338" y="525780"/>
                      <a:pt x="277178" y="525780"/>
                    </a:cubicBezTo>
                    <a:cubicBezTo>
                      <a:pt x="140018" y="525780"/>
                      <a:pt x="28575" y="414338"/>
                      <a:pt x="28575" y="277178"/>
                    </a:cubicBezTo>
                    <a:cubicBezTo>
                      <a:pt x="28575" y="140018"/>
                      <a:pt x="140018" y="28575"/>
                      <a:pt x="277178" y="28575"/>
                    </a:cubicBezTo>
                    <a:cubicBezTo>
                      <a:pt x="414338" y="28575"/>
                      <a:pt x="525780" y="140018"/>
                      <a:pt x="525780" y="277178"/>
                    </a:cubicBezTo>
                    <a:close/>
                    <a:moveTo>
                      <a:pt x="277178" y="0"/>
                    </a:moveTo>
                    <a:cubicBezTo>
                      <a:pt x="124778" y="0"/>
                      <a:pt x="0" y="124778"/>
                      <a:pt x="0" y="277178"/>
                    </a:cubicBezTo>
                    <a:cubicBezTo>
                      <a:pt x="0" y="429578"/>
                      <a:pt x="124778" y="554355"/>
                      <a:pt x="277178" y="554355"/>
                    </a:cubicBezTo>
                    <a:cubicBezTo>
                      <a:pt x="429578" y="554355"/>
                      <a:pt x="554355" y="429578"/>
                      <a:pt x="554355" y="277178"/>
                    </a:cubicBezTo>
                    <a:cubicBezTo>
                      <a:pt x="554355" y="123825"/>
                      <a:pt x="430530" y="0"/>
                      <a:pt x="277178" y="0"/>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1" name="Freeform: Shape 310">
                <a:extLst>
                  <a:ext uri="{FF2B5EF4-FFF2-40B4-BE49-F238E27FC236}">
                    <a16:creationId xmlns:a16="http://schemas.microsoft.com/office/drawing/2014/main" id="{96A1F923-0B16-941A-A377-DB43CE488D7A}"/>
                  </a:ext>
                </a:extLst>
              </p:cNvPr>
              <p:cNvSpPr/>
              <p:nvPr/>
            </p:nvSpPr>
            <p:spPr>
              <a:xfrm>
                <a:off x="3050857" y="3515677"/>
                <a:ext cx="525780" cy="525779"/>
              </a:xfrm>
              <a:custGeom>
                <a:avLst/>
                <a:gdLst>
                  <a:gd name="connsiteX0" fmla="*/ 525780 w 525780"/>
                  <a:gd name="connsiteY0" fmla="*/ 262890 h 525779"/>
                  <a:gd name="connsiteX1" fmla="*/ 262890 w 525780"/>
                  <a:gd name="connsiteY1" fmla="*/ 525780 h 525779"/>
                  <a:gd name="connsiteX2" fmla="*/ 0 w 525780"/>
                  <a:gd name="connsiteY2" fmla="*/ 262890 h 525779"/>
                  <a:gd name="connsiteX3" fmla="*/ 262890 w 525780"/>
                  <a:gd name="connsiteY3" fmla="*/ 0 h 525779"/>
                  <a:gd name="connsiteX4" fmla="*/ 525780 w 525780"/>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525779">
                    <a:moveTo>
                      <a:pt x="525780" y="262890"/>
                    </a:moveTo>
                    <a:cubicBezTo>
                      <a:pt x="525780" y="407670"/>
                      <a:pt x="407670" y="525780"/>
                      <a:pt x="262890" y="525780"/>
                    </a:cubicBezTo>
                    <a:cubicBezTo>
                      <a:pt x="118110" y="525780"/>
                      <a:pt x="0" y="407670"/>
                      <a:pt x="0" y="262890"/>
                    </a:cubicBezTo>
                    <a:cubicBezTo>
                      <a:pt x="0" y="118110"/>
                      <a:pt x="118110" y="0"/>
                      <a:pt x="262890" y="0"/>
                    </a:cubicBezTo>
                    <a:cubicBezTo>
                      <a:pt x="407670" y="0"/>
                      <a:pt x="525780" y="118110"/>
                      <a:pt x="525780" y="262890"/>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2" name="Freeform: Shape 311">
                <a:extLst>
                  <a:ext uri="{FF2B5EF4-FFF2-40B4-BE49-F238E27FC236}">
                    <a16:creationId xmlns:a16="http://schemas.microsoft.com/office/drawing/2014/main" id="{F19E82C7-C1ED-9536-9406-8831BCAEB3CD}"/>
                  </a:ext>
                </a:extLst>
              </p:cNvPr>
              <p:cNvSpPr/>
              <p:nvPr/>
            </p:nvSpPr>
            <p:spPr>
              <a:xfrm>
                <a:off x="1839277" y="2890837"/>
                <a:ext cx="525779" cy="525780"/>
              </a:xfrm>
              <a:custGeom>
                <a:avLst/>
                <a:gdLst>
                  <a:gd name="connsiteX0" fmla="*/ 525780 w 525779"/>
                  <a:gd name="connsiteY0" fmla="*/ 262890 h 525780"/>
                  <a:gd name="connsiteX1" fmla="*/ 262890 w 525779"/>
                  <a:gd name="connsiteY1" fmla="*/ 525780 h 525780"/>
                  <a:gd name="connsiteX2" fmla="*/ 0 w 525779"/>
                  <a:gd name="connsiteY2" fmla="*/ 262890 h 525780"/>
                  <a:gd name="connsiteX3" fmla="*/ 262890 w 525779"/>
                  <a:gd name="connsiteY3" fmla="*/ 0 h 525780"/>
                  <a:gd name="connsiteX4" fmla="*/ 525780 w 525779"/>
                  <a:gd name="connsiteY4" fmla="*/ 262890 h 5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79" h="525780">
                    <a:moveTo>
                      <a:pt x="525780" y="262890"/>
                    </a:moveTo>
                    <a:cubicBezTo>
                      <a:pt x="525780" y="407670"/>
                      <a:pt x="407670" y="525780"/>
                      <a:pt x="262890" y="525780"/>
                    </a:cubicBezTo>
                    <a:cubicBezTo>
                      <a:pt x="118110" y="525780"/>
                      <a:pt x="0" y="407670"/>
                      <a:pt x="0" y="262890"/>
                    </a:cubicBezTo>
                    <a:cubicBezTo>
                      <a:pt x="0" y="118110"/>
                      <a:pt x="118110" y="0"/>
                      <a:pt x="262890" y="0"/>
                    </a:cubicBezTo>
                    <a:cubicBezTo>
                      <a:pt x="408622" y="0"/>
                      <a:pt x="525780" y="118110"/>
                      <a:pt x="525780" y="262890"/>
                    </a:cubicBez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3" name="Freeform: Shape 312">
                <a:extLst>
                  <a:ext uri="{FF2B5EF4-FFF2-40B4-BE49-F238E27FC236}">
                    <a16:creationId xmlns:a16="http://schemas.microsoft.com/office/drawing/2014/main" id="{23B08D8C-27B2-424C-4CE2-5943CC2CCE13}"/>
                  </a:ext>
                </a:extLst>
              </p:cNvPr>
              <p:cNvSpPr/>
              <p:nvPr/>
            </p:nvSpPr>
            <p:spPr>
              <a:xfrm>
                <a:off x="4710112" y="3996689"/>
                <a:ext cx="525780" cy="525779"/>
              </a:xfrm>
              <a:custGeom>
                <a:avLst/>
                <a:gdLst>
                  <a:gd name="connsiteX0" fmla="*/ 525780 w 525780"/>
                  <a:gd name="connsiteY0" fmla="*/ 262890 h 525779"/>
                  <a:gd name="connsiteX1" fmla="*/ 262890 w 525780"/>
                  <a:gd name="connsiteY1" fmla="*/ 525780 h 525779"/>
                  <a:gd name="connsiteX2" fmla="*/ 0 w 525780"/>
                  <a:gd name="connsiteY2" fmla="*/ 262890 h 525779"/>
                  <a:gd name="connsiteX3" fmla="*/ 262890 w 525780"/>
                  <a:gd name="connsiteY3" fmla="*/ 0 h 525779"/>
                  <a:gd name="connsiteX4" fmla="*/ 525780 w 525780"/>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525779">
                    <a:moveTo>
                      <a:pt x="525780" y="262890"/>
                    </a:moveTo>
                    <a:cubicBezTo>
                      <a:pt x="525780" y="407670"/>
                      <a:pt x="407670" y="525780"/>
                      <a:pt x="262890" y="525780"/>
                    </a:cubicBezTo>
                    <a:cubicBezTo>
                      <a:pt x="118110" y="525780"/>
                      <a:pt x="0" y="407670"/>
                      <a:pt x="0" y="262890"/>
                    </a:cubicBezTo>
                    <a:cubicBezTo>
                      <a:pt x="0" y="118110"/>
                      <a:pt x="118110" y="0"/>
                      <a:pt x="262890" y="0"/>
                    </a:cubicBezTo>
                    <a:cubicBezTo>
                      <a:pt x="408622" y="0"/>
                      <a:pt x="525780" y="118110"/>
                      <a:pt x="525780" y="262890"/>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4" name="Freeform: Shape 313">
                <a:extLst>
                  <a:ext uri="{FF2B5EF4-FFF2-40B4-BE49-F238E27FC236}">
                    <a16:creationId xmlns:a16="http://schemas.microsoft.com/office/drawing/2014/main" id="{40466F11-AD2D-C5DD-8763-BBDFA4E60D29}"/>
                  </a:ext>
                </a:extLst>
              </p:cNvPr>
              <p:cNvSpPr/>
              <p:nvPr/>
            </p:nvSpPr>
            <p:spPr>
              <a:xfrm>
                <a:off x="4695825" y="3982402"/>
                <a:ext cx="554355" cy="554354"/>
              </a:xfrm>
              <a:custGeom>
                <a:avLst/>
                <a:gdLst>
                  <a:gd name="connsiteX0" fmla="*/ 525780 w 554355"/>
                  <a:gd name="connsiteY0" fmla="*/ 277178 h 554354"/>
                  <a:gd name="connsiteX1" fmla="*/ 277178 w 554355"/>
                  <a:gd name="connsiteY1" fmla="*/ 525780 h 554354"/>
                  <a:gd name="connsiteX2" fmla="*/ 28575 w 554355"/>
                  <a:gd name="connsiteY2" fmla="*/ 277178 h 554354"/>
                  <a:gd name="connsiteX3" fmla="*/ 277178 w 554355"/>
                  <a:gd name="connsiteY3" fmla="*/ 28575 h 554354"/>
                  <a:gd name="connsiteX4" fmla="*/ 525780 w 554355"/>
                  <a:gd name="connsiteY4" fmla="*/ 277178 h 554354"/>
                  <a:gd name="connsiteX5" fmla="*/ 277178 w 554355"/>
                  <a:gd name="connsiteY5" fmla="*/ 0 h 554354"/>
                  <a:gd name="connsiteX6" fmla="*/ 0 w 554355"/>
                  <a:gd name="connsiteY6" fmla="*/ 277178 h 554354"/>
                  <a:gd name="connsiteX7" fmla="*/ 277178 w 554355"/>
                  <a:gd name="connsiteY7" fmla="*/ 554355 h 554354"/>
                  <a:gd name="connsiteX8" fmla="*/ 554355 w 554355"/>
                  <a:gd name="connsiteY8" fmla="*/ 277178 h 554354"/>
                  <a:gd name="connsiteX9" fmla="*/ 277178 w 554355"/>
                  <a:gd name="connsiteY9" fmla="*/ 0 h 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355" h="554354">
                    <a:moveTo>
                      <a:pt x="525780" y="277178"/>
                    </a:moveTo>
                    <a:cubicBezTo>
                      <a:pt x="525780" y="414338"/>
                      <a:pt x="414338" y="525780"/>
                      <a:pt x="277178" y="525780"/>
                    </a:cubicBezTo>
                    <a:cubicBezTo>
                      <a:pt x="140018" y="525780"/>
                      <a:pt x="28575" y="414338"/>
                      <a:pt x="28575" y="277178"/>
                    </a:cubicBezTo>
                    <a:cubicBezTo>
                      <a:pt x="28575" y="140017"/>
                      <a:pt x="140018" y="28575"/>
                      <a:pt x="277178" y="28575"/>
                    </a:cubicBezTo>
                    <a:cubicBezTo>
                      <a:pt x="414338" y="28575"/>
                      <a:pt x="525780" y="140017"/>
                      <a:pt x="525780" y="277178"/>
                    </a:cubicBezTo>
                    <a:close/>
                    <a:moveTo>
                      <a:pt x="277178" y="0"/>
                    </a:moveTo>
                    <a:cubicBezTo>
                      <a:pt x="124778" y="0"/>
                      <a:pt x="0" y="124778"/>
                      <a:pt x="0" y="277178"/>
                    </a:cubicBezTo>
                    <a:cubicBezTo>
                      <a:pt x="0" y="429578"/>
                      <a:pt x="124778" y="554355"/>
                      <a:pt x="277178" y="554355"/>
                    </a:cubicBezTo>
                    <a:cubicBezTo>
                      <a:pt x="429578" y="554355"/>
                      <a:pt x="554355" y="429578"/>
                      <a:pt x="554355" y="277178"/>
                    </a:cubicBezTo>
                    <a:cubicBezTo>
                      <a:pt x="554355" y="124778"/>
                      <a:pt x="430530" y="0"/>
                      <a:pt x="277178" y="0"/>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5" name="Freeform: Shape 314">
                <a:extLst>
                  <a:ext uri="{FF2B5EF4-FFF2-40B4-BE49-F238E27FC236}">
                    <a16:creationId xmlns:a16="http://schemas.microsoft.com/office/drawing/2014/main" id="{061A094C-4652-F3A0-1AD6-AC3B28249FF2}"/>
                  </a:ext>
                </a:extLst>
              </p:cNvPr>
              <p:cNvSpPr/>
              <p:nvPr/>
            </p:nvSpPr>
            <p:spPr>
              <a:xfrm>
                <a:off x="6569392" y="3745229"/>
                <a:ext cx="436244" cy="436244"/>
              </a:xfrm>
              <a:custGeom>
                <a:avLst/>
                <a:gdLst>
                  <a:gd name="connsiteX0" fmla="*/ 436245 w 436244"/>
                  <a:gd name="connsiteY0" fmla="*/ 218122 h 436244"/>
                  <a:gd name="connsiteX1" fmla="*/ 218122 w 436244"/>
                  <a:gd name="connsiteY1" fmla="*/ 436245 h 436244"/>
                  <a:gd name="connsiteX2" fmla="*/ 0 w 436244"/>
                  <a:gd name="connsiteY2" fmla="*/ 218122 h 436244"/>
                  <a:gd name="connsiteX3" fmla="*/ 218122 w 436244"/>
                  <a:gd name="connsiteY3" fmla="*/ 0 h 436244"/>
                  <a:gd name="connsiteX4" fmla="*/ 436245 w 436244"/>
                  <a:gd name="connsiteY4" fmla="*/ 218122 h 4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4" h="436244">
                    <a:moveTo>
                      <a:pt x="436245" y="218122"/>
                    </a:moveTo>
                    <a:cubicBezTo>
                      <a:pt x="436245" y="339090"/>
                      <a:pt x="338138" y="436245"/>
                      <a:pt x="218122" y="436245"/>
                    </a:cubicBezTo>
                    <a:cubicBezTo>
                      <a:pt x="97155" y="436245"/>
                      <a:pt x="0" y="338138"/>
                      <a:pt x="0" y="218122"/>
                    </a:cubicBezTo>
                    <a:cubicBezTo>
                      <a:pt x="0" y="97155"/>
                      <a:pt x="98107" y="0"/>
                      <a:pt x="218122" y="0"/>
                    </a:cubicBezTo>
                    <a:cubicBezTo>
                      <a:pt x="339090" y="0"/>
                      <a:pt x="436245" y="97155"/>
                      <a:pt x="436245" y="218122"/>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6" name="Freeform: Shape 315">
                <a:extLst>
                  <a:ext uri="{FF2B5EF4-FFF2-40B4-BE49-F238E27FC236}">
                    <a16:creationId xmlns:a16="http://schemas.microsoft.com/office/drawing/2014/main" id="{70775459-B70F-9AB4-07A4-987A1A51623A}"/>
                  </a:ext>
                </a:extLst>
              </p:cNvPr>
              <p:cNvSpPr/>
              <p:nvPr/>
            </p:nvSpPr>
            <p:spPr>
              <a:xfrm>
                <a:off x="5552122" y="2484119"/>
                <a:ext cx="525779" cy="525779"/>
              </a:xfrm>
              <a:custGeom>
                <a:avLst/>
                <a:gdLst>
                  <a:gd name="connsiteX0" fmla="*/ 525780 w 525779"/>
                  <a:gd name="connsiteY0" fmla="*/ 262890 h 525779"/>
                  <a:gd name="connsiteX1" fmla="*/ 262890 w 525779"/>
                  <a:gd name="connsiteY1" fmla="*/ 525780 h 525779"/>
                  <a:gd name="connsiteX2" fmla="*/ 0 w 525779"/>
                  <a:gd name="connsiteY2" fmla="*/ 262890 h 525779"/>
                  <a:gd name="connsiteX3" fmla="*/ 262890 w 525779"/>
                  <a:gd name="connsiteY3" fmla="*/ 0 h 525779"/>
                  <a:gd name="connsiteX4" fmla="*/ 525780 w 525779"/>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79" h="525779">
                    <a:moveTo>
                      <a:pt x="525780" y="262890"/>
                    </a:moveTo>
                    <a:cubicBezTo>
                      <a:pt x="525780" y="407670"/>
                      <a:pt x="407670" y="525780"/>
                      <a:pt x="262890" y="525780"/>
                    </a:cubicBezTo>
                    <a:cubicBezTo>
                      <a:pt x="118110" y="525780"/>
                      <a:pt x="0" y="407670"/>
                      <a:pt x="0" y="262890"/>
                    </a:cubicBezTo>
                    <a:cubicBezTo>
                      <a:pt x="0" y="118110"/>
                      <a:pt x="118110" y="0"/>
                      <a:pt x="262890" y="0"/>
                    </a:cubicBezTo>
                    <a:cubicBezTo>
                      <a:pt x="408622" y="0"/>
                      <a:pt x="525780" y="117158"/>
                      <a:pt x="525780" y="262890"/>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7" name="Freeform: Shape 316">
                <a:extLst>
                  <a:ext uri="{FF2B5EF4-FFF2-40B4-BE49-F238E27FC236}">
                    <a16:creationId xmlns:a16="http://schemas.microsoft.com/office/drawing/2014/main" id="{D550B492-F79A-23BC-19D7-CE408B0D830A}"/>
                  </a:ext>
                </a:extLst>
              </p:cNvPr>
              <p:cNvSpPr/>
              <p:nvPr/>
            </p:nvSpPr>
            <p:spPr>
              <a:xfrm>
                <a:off x="5114925" y="3431856"/>
                <a:ext cx="436244" cy="436245"/>
              </a:xfrm>
              <a:custGeom>
                <a:avLst/>
                <a:gdLst>
                  <a:gd name="connsiteX0" fmla="*/ 436245 w 436244"/>
                  <a:gd name="connsiteY0" fmla="*/ 218123 h 436245"/>
                  <a:gd name="connsiteX1" fmla="*/ 218122 w 436244"/>
                  <a:gd name="connsiteY1" fmla="*/ 436245 h 436245"/>
                  <a:gd name="connsiteX2" fmla="*/ 0 w 436244"/>
                  <a:gd name="connsiteY2" fmla="*/ 218123 h 436245"/>
                  <a:gd name="connsiteX3" fmla="*/ 218122 w 436244"/>
                  <a:gd name="connsiteY3" fmla="*/ 0 h 436245"/>
                  <a:gd name="connsiteX4" fmla="*/ 436245 w 436244"/>
                  <a:gd name="connsiteY4" fmla="*/ 218123 h 43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4" h="436245">
                    <a:moveTo>
                      <a:pt x="436245" y="218123"/>
                    </a:moveTo>
                    <a:cubicBezTo>
                      <a:pt x="436245" y="339090"/>
                      <a:pt x="338138" y="436245"/>
                      <a:pt x="218122" y="436245"/>
                    </a:cubicBezTo>
                    <a:cubicBezTo>
                      <a:pt x="97155" y="436245"/>
                      <a:pt x="0" y="338138"/>
                      <a:pt x="0" y="218123"/>
                    </a:cubicBezTo>
                    <a:cubicBezTo>
                      <a:pt x="0" y="97155"/>
                      <a:pt x="98107" y="0"/>
                      <a:pt x="218122" y="0"/>
                    </a:cubicBezTo>
                    <a:cubicBezTo>
                      <a:pt x="338138" y="0"/>
                      <a:pt x="436245" y="97155"/>
                      <a:pt x="436245" y="218123"/>
                    </a:cubicBez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8" name="Freeform: Shape 317">
                <a:extLst>
                  <a:ext uri="{FF2B5EF4-FFF2-40B4-BE49-F238E27FC236}">
                    <a16:creationId xmlns:a16="http://schemas.microsoft.com/office/drawing/2014/main" id="{E1EA5FBF-476F-DCD6-B653-F6A001871D7A}"/>
                  </a:ext>
                </a:extLst>
              </p:cNvPr>
              <p:cNvSpPr/>
              <p:nvPr/>
            </p:nvSpPr>
            <p:spPr>
              <a:xfrm>
                <a:off x="6512242" y="2934652"/>
                <a:ext cx="525780" cy="525779"/>
              </a:xfrm>
              <a:custGeom>
                <a:avLst/>
                <a:gdLst>
                  <a:gd name="connsiteX0" fmla="*/ 525780 w 525780"/>
                  <a:gd name="connsiteY0" fmla="*/ 262890 h 525779"/>
                  <a:gd name="connsiteX1" fmla="*/ 262890 w 525780"/>
                  <a:gd name="connsiteY1" fmla="*/ 525780 h 525779"/>
                  <a:gd name="connsiteX2" fmla="*/ 0 w 525780"/>
                  <a:gd name="connsiteY2" fmla="*/ 262890 h 525779"/>
                  <a:gd name="connsiteX3" fmla="*/ 262890 w 525780"/>
                  <a:gd name="connsiteY3" fmla="*/ 0 h 525779"/>
                  <a:gd name="connsiteX4" fmla="*/ 525780 w 525780"/>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525779">
                    <a:moveTo>
                      <a:pt x="525780" y="262890"/>
                    </a:moveTo>
                    <a:cubicBezTo>
                      <a:pt x="525780" y="407670"/>
                      <a:pt x="407670" y="525780"/>
                      <a:pt x="262890" y="525780"/>
                    </a:cubicBezTo>
                    <a:cubicBezTo>
                      <a:pt x="118110" y="525780"/>
                      <a:pt x="0" y="407670"/>
                      <a:pt x="0" y="262890"/>
                    </a:cubicBezTo>
                    <a:cubicBezTo>
                      <a:pt x="0" y="118110"/>
                      <a:pt x="118110" y="0"/>
                      <a:pt x="262890" y="0"/>
                    </a:cubicBezTo>
                    <a:cubicBezTo>
                      <a:pt x="407670" y="0"/>
                      <a:pt x="525780" y="118110"/>
                      <a:pt x="525780" y="262890"/>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19" name="Freeform: Shape 318">
                <a:extLst>
                  <a:ext uri="{FF2B5EF4-FFF2-40B4-BE49-F238E27FC236}">
                    <a16:creationId xmlns:a16="http://schemas.microsoft.com/office/drawing/2014/main" id="{6FD67206-8F41-F9E4-70EE-D11FEF6B5248}"/>
                  </a:ext>
                </a:extLst>
              </p:cNvPr>
              <p:cNvSpPr/>
              <p:nvPr/>
            </p:nvSpPr>
            <p:spPr>
              <a:xfrm>
                <a:off x="6497955" y="2920364"/>
                <a:ext cx="554355" cy="554354"/>
              </a:xfrm>
              <a:custGeom>
                <a:avLst/>
                <a:gdLst>
                  <a:gd name="connsiteX0" fmla="*/ 525780 w 554355"/>
                  <a:gd name="connsiteY0" fmla="*/ 277178 h 554354"/>
                  <a:gd name="connsiteX1" fmla="*/ 277177 w 554355"/>
                  <a:gd name="connsiteY1" fmla="*/ 525780 h 554354"/>
                  <a:gd name="connsiteX2" fmla="*/ 28575 w 554355"/>
                  <a:gd name="connsiteY2" fmla="*/ 277178 h 554354"/>
                  <a:gd name="connsiteX3" fmla="*/ 277177 w 554355"/>
                  <a:gd name="connsiteY3" fmla="*/ 28575 h 554354"/>
                  <a:gd name="connsiteX4" fmla="*/ 525780 w 554355"/>
                  <a:gd name="connsiteY4" fmla="*/ 277178 h 554354"/>
                  <a:gd name="connsiteX5" fmla="*/ 277177 w 554355"/>
                  <a:gd name="connsiteY5" fmla="*/ 0 h 554354"/>
                  <a:gd name="connsiteX6" fmla="*/ 0 w 554355"/>
                  <a:gd name="connsiteY6" fmla="*/ 277178 h 554354"/>
                  <a:gd name="connsiteX7" fmla="*/ 277177 w 554355"/>
                  <a:gd name="connsiteY7" fmla="*/ 554355 h 554354"/>
                  <a:gd name="connsiteX8" fmla="*/ 554355 w 554355"/>
                  <a:gd name="connsiteY8" fmla="*/ 277178 h 554354"/>
                  <a:gd name="connsiteX9" fmla="*/ 277177 w 554355"/>
                  <a:gd name="connsiteY9" fmla="*/ 0 h 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355" h="554354">
                    <a:moveTo>
                      <a:pt x="525780" y="277178"/>
                    </a:moveTo>
                    <a:cubicBezTo>
                      <a:pt x="525780" y="414338"/>
                      <a:pt x="414338" y="525780"/>
                      <a:pt x="277177" y="525780"/>
                    </a:cubicBezTo>
                    <a:cubicBezTo>
                      <a:pt x="140018" y="525780"/>
                      <a:pt x="28575" y="414338"/>
                      <a:pt x="28575" y="277178"/>
                    </a:cubicBezTo>
                    <a:cubicBezTo>
                      <a:pt x="28575" y="140017"/>
                      <a:pt x="140018" y="28575"/>
                      <a:pt x="277177" y="28575"/>
                    </a:cubicBezTo>
                    <a:cubicBezTo>
                      <a:pt x="414338" y="28575"/>
                      <a:pt x="525780" y="140017"/>
                      <a:pt x="525780" y="277178"/>
                    </a:cubicBezTo>
                    <a:close/>
                    <a:moveTo>
                      <a:pt x="277177" y="0"/>
                    </a:moveTo>
                    <a:cubicBezTo>
                      <a:pt x="124777" y="0"/>
                      <a:pt x="0" y="124778"/>
                      <a:pt x="0" y="277178"/>
                    </a:cubicBezTo>
                    <a:cubicBezTo>
                      <a:pt x="0" y="429578"/>
                      <a:pt x="124777" y="554355"/>
                      <a:pt x="277177" y="554355"/>
                    </a:cubicBezTo>
                    <a:cubicBezTo>
                      <a:pt x="429577" y="554355"/>
                      <a:pt x="554355" y="429578"/>
                      <a:pt x="554355" y="277178"/>
                    </a:cubicBezTo>
                    <a:cubicBezTo>
                      <a:pt x="554355" y="124778"/>
                      <a:pt x="429577" y="0"/>
                      <a:pt x="277177" y="0"/>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20" name="Freeform: Shape 319">
                <a:extLst>
                  <a:ext uri="{FF2B5EF4-FFF2-40B4-BE49-F238E27FC236}">
                    <a16:creationId xmlns:a16="http://schemas.microsoft.com/office/drawing/2014/main" id="{6E90FD40-BA18-38F9-BDBE-8D120289785B}"/>
                  </a:ext>
                </a:extLst>
              </p:cNvPr>
              <p:cNvSpPr/>
              <p:nvPr/>
            </p:nvSpPr>
            <p:spPr>
              <a:xfrm>
                <a:off x="1717357" y="3504246"/>
                <a:ext cx="436245" cy="436245"/>
              </a:xfrm>
              <a:custGeom>
                <a:avLst/>
                <a:gdLst>
                  <a:gd name="connsiteX0" fmla="*/ 436245 w 436245"/>
                  <a:gd name="connsiteY0" fmla="*/ 218122 h 436245"/>
                  <a:gd name="connsiteX1" fmla="*/ 218122 w 436245"/>
                  <a:gd name="connsiteY1" fmla="*/ 436245 h 436245"/>
                  <a:gd name="connsiteX2" fmla="*/ 0 w 436245"/>
                  <a:gd name="connsiteY2" fmla="*/ 218122 h 436245"/>
                  <a:gd name="connsiteX3" fmla="*/ 218122 w 436245"/>
                  <a:gd name="connsiteY3" fmla="*/ 0 h 436245"/>
                  <a:gd name="connsiteX4" fmla="*/ 436245 w 436245"/>
                  <a:gd name="connsiteY4" fmla="*/ 218122 h 43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 h="436245">
                    <a:moveTo>
                      <a:pt x="436245" y="218122"/>
                    </a:moveTo>
                    <a:cubicBezTo>
                      <a:pt x="436245" y="339090"/>
                      <a:pt x="338138" y="436245"/>
                      <a:pt x="218122" y="436245"/>
                    </a:cubicBezTo>
                    <a:cubicBezTo>
                      <a:pt x="97155" y="436245"/>
                      <a:pt x="0" y="338138"/>
                      <a:pt x="0" y="218122"/>
                    </a:cubicBezTo>
                    <a:cubicBezTo>
                      <a:pt x="0" y="97155"/>
                      <a:pt x="98108" y="0"/>
                      <a:pt x="218122" y="0"/>
                    </a:cubicBezTo>
                    <a:cubicBezTo>
                      <a:pt x="339090" y="0"/>
                      <a:pt x="436245" y="97155"/>
                      <a:pt x="436245" y="218122"/>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21" name="Freeform: Shape 320">
                <a:extLst>
                  <a:ext uri="{FF2B5EF4-FFF2-40B4-BE49-F238E27FC236}">
                    <a16:creationId xmlns:a16="http://schemas.microsoft.com/office/drawing/2014/main" id="{4E7B9569-BF06-BCB6-AD8E-75E9BE3FF8EB}"/>
                  </a:ext>
                </a:extLst>
              </p:cNvPr>
              <p:cNvSpPr/>
              <p:nvPr/>
            </p:nvSpPr>
            <p:spPr>
              <a:xfrm>
                <a:off x="1703070" y="3489959"/>
                <a:ext cx="464820" cy="464820"/>
              </a:xfrm>
              <a:custGeom>
                <a:avLst/>
                <a:gdLst>
                  <a:gd name="connsiteX0" fmla="*/ 436245 w 464820"/>
                  <a:gd name="connsiteY0" fmla="*/ 232410 h 464820"/>
                  <a:gd name="connsiteX1" fmla="*/ 232410 w 464820"/>
                  <a:gd name="connsiteY1" fmla="*/ 436245 h 464820"/>
                  <a:gd name="connsiteX2" fmla="*/ 28575 w 464820"/>
                  <a:gd name="connsiteY2" fmla="*/ 232410 h 464820"/>
                  <a:gd name="connsiteX3" fmla="*/ 232410 w 464820"/>
                  <a:gd name="connsiteY3" fmla="*/ 28575 h 464820"/>
                  <a:gd name="connsiteX4" fmla="*/ 436245 w 464820"/>
                  <a:gd name="connsiteY4" fmla="*/ 232410 h 464820"/>
                  <a:gd name="connsiteX5" fmla="*/ 232410 w 464820"/>
                  <a:gd name="connsiteY5" fmla="*/ 0 h 464820"/>
                  <a:gd name="connsiteX6" fmla="*/ 0 w 464820"/>
                  <a:gd name="connsiteY6" fmla="*/ 232410 h 464820"/>
                  <a:gd name="connsiteX7" fmla="*/ 232410 w 464820"/>
                  <a:gd name="connsiteY7" fmla="*/ 464820 h 464820"/>
                  <a:gd name="connsiteX8" fmla="*/ 464820 w 464820"/>
                  <a:gd name="connsiteY8" fmla="*/ 232410 h 464820"/>
                  <a:gd name="connsiteX9" fmla="*/ 232410 w 464820"/>
                  <a:gd name="connsiteY9"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820" h="464820">
                    <a:moveTo>
                      <a:pt x="436245" y="232410"/>
                    </a:moveTo>
                    <a:cubicBezTo>
                      <a:pt x="436245" y="344805"/>
                      <a:pt x="344805" y="436245"/>
                      <a:pt x="232410" y="436245"/>
                    </a:cubicBezTo>
                    <a:cubicBezTo>
                      <a:pt x="120015" y="436245"/>
                      <a:pt x="28575" y="344805"/>
                      <a:pt x="28575" y="232410"/>
                    </a:cubicBezTo>
                    <a:cubicBezTo>
                      <a:pt x="28575" y="120015"/>
                      <a:pt x="120015" y="28575"/>
                      <a:pt x="232410" y="28575"/>
                    </a:cubicBezTo>
                    <a:cubicBezTo>
                      <a:pt x="344805" y="28575"/>
                      <a:pt x="436245" y="120015"/>
                      <a:pt x="436245" y="232410"/>
                    </a:cubicBezTo>
                    <a:close/>
                    <a:moveTo>
                      <a:pt x="232410" y="0"/>
                    </a:moveTo>
                    <a:cubicBezTo>
                      <a:pt x="103822" y="0"/>
                      <a:pt x="0" y="104775"/>
                      <a:pt x="0" y="232410"/>
                    </a:cubicBezTo>
                    <a:cubicBezTo>
                      <a:pt x="0" y="360997"/>
                      <a:pt x="104775" y="464820"/>
                      <a:pt x="232410" y="464820"/>
                    </a:cubicBezTo>
                    <a:cubicBezTo>
                      <a:pt x="360997" y="464820"/>
                      <a:pt x="464820" y="360045"/>
                      <a:pt x="464820" y="232410"/>
                    </a:cubicBezTo>
                    <a:cubicBezTo>
                      <a:pt x="464820" y="103822"/>
                      <a:pt x="360997" y="0"/>
                      <a:pt x="232410" y="0"/>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22" name="Freeform: Shape 321">
                <a:extLst>
                  <a:ext uri="{FF2B5EF4-FFF2-40B4-BE49-F238E27FC236}">
                    <a16:creationId xmlns:a16="http://schemas.microsoft.com/office/drawing/2014/main" id="{E1497BBA-C73F-0228-6722-8E01EBA9B055}"/>
                  </a:ext>
                </a:extLst>
              </p:cNvPr>
              <p:cNvSpPr/>
              <p:nvPr/>
            </p:nvSpPr>
            <p:spPr>
              <a:xfrm>
                <a:off x="2461259" y="4027169"/>
                <a:ext cx="436245" cy="436245"/>
              </a:xfrm>
              <a:custGeom>
                <a:avLst/>
                <a:gdLst>
                  <a:gd name="connsiteX0" fmla="*/ 436245 w 436245"/>
                  <a:gd name="connsiteY0" fmla="*/ 218123 h 436245"/>
                  <a:gd name="connsiteX1" fmla="*/ 218123 w 436245"/>
                  <a:gd name="connsiteY1" fmla="*/ 436245 h 436245"/>
                  <a:gd name="connsiteX2" fmla="*/ 0 w 436245"/>
                  <a:gd name="connsiteY2" fmla="*/ 218123 h 436245"/>
                  <a:gd name="connsiteX3" fmla="*/ 218123 w 436245"/>
                  <a:gd name="connsiteY3" fmla="*/ 0 h 436245"/>
                  <a:gd name="connsiteX4" fmla="*/ 436245 w 436245"/>
                  <a:gd name="connsiteY4" fmla="*/ 218123 h 43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 h="436245">
                    <a:moveTo>
                      <a:pt x="436245" y="218123"/>
                    </a:moveTo>
                    <a:cubicBezTo>
                      <a:pt x="436245" y="339090"/>
                      <a:pt x="338138" y="436245"/>
                      <a:pt x="218123" y="436245"/>
                    </a:cubicBezTo>
                    <a:cubicBezTo>
                      <a:pt x="97155" y="436245"/>
                      <a:pt x="0" y="338138"/>
                      <a:pt x="0" y="218123"/>
                    </a:cubicBezTo>
                    <a:cubicBezTo>
                      <a:pt x="0" y="97155"/>
                      <a:pt x="98108" y="0"/>
                      <a:pt x="218123" y="0"/>
                    </a:cubicBezTo>
                    <a:cubicBezTo>
                      <a:pt x="338138" y="0"/>
                      <a:pt x="436245" y="98108"/>
                      <a:pt x="436245" y="218123"/>
                    </a:cubicBezTo>
                    <a:close/>
                  </a:path>
                </a:pathLst>
              </a:custGeom>
              <a:solidFill>
                <a:srgbClr val="0F5DA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nvGrpSpPr>
            <p:cNvPr id="289" name="Graphic 575">
              <a:extLst>
                <a:ext uri="{FF2B5EF4-FFF2-40B4-BE49-F238E27FC236}">
                  <a16:creationId xmlns:a16="http://schemas.microsoft.com/office/drawing/2014/main" id="{AB563F53-8437-C65B-9A78-E81E9CFE9FEE}"/>
                </a:ext>
              </a:extLst>
            </p:cNvPr>
            <p:cNvGrpSpPr/>
            <p:nvPr/>
          </p:nvGrpSpPr>
          <p:grpSpPr>
            <a:xfrm>
              <a:off x="2320290" y="2288839"/>
              <a:ext cx="5634037" cy="2248869"/>
              <a:chOff x="2320290" y="2288839"/>
              <a:chExt cx="5634037" cy="2248869"/>
            </a:xfrm>
          </p:grpSpPr>
          <p:sp>
            <p:nvSpPr>
              <p:cNvPr id="305" name="Freeform: Shape 304">
                <a:extLst>
                  <a:ext uri="{FF2B5EF4-FFF2-40B4-BE49-F238E27FC236}">
                    <a16:creationId xmlns:a16="http://schemas.microsoft.com/office/drawing/2014/main" id="{5846532D-AAC8-F075-F985-D826DDB59889}"/>
                  </a:ext>
                </a:extLst>
              </p:cNvPr>
              <p:cNvSpPr/>
              <p:nvPr/>
            </p:nvSpPr>
            <p:spPr>
              <a:xfrm>
                <a:off x="5027294" y="3262312"/>
                <a:ext cx="161925" cy="161925"/>
              </a:xfrm>
              <a:custGeom>
                <a:avLst/>
                <a:gdLst>
                  <a:gd name="connsiteX0" fmla="*/ 144780 w 161925"/>
                  <a:gd name="connsiteY0" fmla="*/ 71438 h 161925"/>
                  <a:gd name="connsiteX1" fmla="*/ 143828 w 161925"/>
                  <a:gd name="connsiteY1" fmla="*/ 67628 h 161925"/>
                  <a:gd name="connsiteX2" fmla="*/ 143828 w 161925"/>
                  <a:gd name="connsiteY2" fmla="*/ 64770 h 161925"/>
                  <a:gd name="connsiteX3" fmla="*/ 157163 w 161925"/>
                  <a:gd name="connsiteY3" fmla="*/ 55245 h 161925"/>
                  <a:gd name="connsiteX4" fmla="*/ 152400 w 161925"/>
                  <a:gd name="connsiteY4" fmla="*/ 43815 h 161925"/>
                  <a:gd name="connsiteX5" fmla="*/ 137160 w 161925"/>
                  <a:gd name="connsiteY5" fmla="*/ 46672 h 161925"/>
                  <a:gd name="connsiteX6" fmla="*/ 135255 w 161925"/>
                  <a:gd name="connsiteY6" fmla="*/ 43815 h 161925"/>
                  <a:gd name="connsiteX7" fmla="*/ 133350 w 161925"/>
                  <a:gd name="connsiteY7" fmla="*/ 40957 h 161925"/>
                  <a:gd name="connsiteX8" fmla="*/ 141923 w 161925"/>
                  <a:gd name="connsiteY8" fmla="*/ 27622 h 161925"/>
                  <a:gd name="connsiteX9" fmla="*/ 133350 w 161925"/>
                  <a:gd name="connsiteY9" fmla="*/ 19050 h 161925"/>
                  <a:gd name="connsiteX10" fmla="*/ 120015 w 161925"/>
                  <a:gd name="connsiteY10" fmla="*/ 27622 h 161925"/>
                  <a:gd name="connsiteX11" fmla="*/ 117158 w 161925"/>
                  <a:gd name="connsiteY11" fmla="*/ 25718 h 161925"/>
                  <a:gd name="connsiteX12" fmla="*/ 114300 w 161925"/>
                  <a:gd name="connsiteY12" fmla="*/ 23813 h 161925"/>
                  <a:gd name="connsiteX13" fmla="*/ 117158 w 161925"/>
                  <a:gd name="connsiteY13" fmla="*/ 8572 h 161925"/>
                  <a:gd name="connsiteX14" fmla="*/ 105728 w 161925"/>
                  <a:gd name="connsiteY14" fmla="*/ 3810 h 161925"/>
                  <a:gd name="connsiteX15" fmla="*/ 97155 w 161925"/>
                  <a:gd name="connsiteY15" fmla="*/ 17145 h 161925"/>
                  <a:gd name="connsiteX16" fmla="*/ 93345 w 161925"/>
                  <a:gd name="connsiteY16" fmla="*/ 16193 h 161925"/>
                  <a:gd name="connsiteX17" fmla="*/ 90488 w 161925"/>
                  <a:gd name="connsiteY17" fmla="*/ 15240 h 161925"/>
                  <a:gd name="connsiteX18" fmla="*/ 86678 w 161925"/>
                  <a:gd name="connsiteY18" fmla="*/ 0 h 161925"/>
                  <a:gd name="connsiteX19" fmla="*/ 74295 w 161925"/>
                  <a:gd name="connsiteY19" fmla="*/ 0 h 161925"/>
                  <a:gd name="connsiteX20" fmla="*/ 70485 w 161925"/>
                  <a:gd name="connsiteY20" fmla="*/ 15240 h 161925"/>
                  <a:gd name="connsiteX21" fmla="*/ 66675 w 161925"/>
                  <a:gd name="connsiteY21" fmla="*/ 16193 h 161925"/>
                  <a:gd name="connsiteX22" fmla="*/ 63818 w 161925"/>
                  <a:gd name="connsiteY22" fmla="*/ 16193 h 161925"/>
                  <a:gd name="connsiteX23" fmla="*/ 54293 w 161925"/>
                  <a:gd name="connsiteY23" fmla="*/ 2857 h 161925"/>
                  <a:gd name="connsiteX24" fmla="*/ 42863 w 161925"/>
                  <a:gd name="connsiteY24" fmla="*/ 7620 h 161925"/>
                  <a:gd name="connsiteX25" fmla="*/ 45720 w 161925"/>
                  <a:gd name="connsiteY25" fmla="*/ 23813 h 161925"/>
                  <a:gd name="connsiteX26" fmla="*/ 42863 w 161925"/>
                  <a:gd name="connsiteY26" fmla="*/ 25718 h 161925"/>
                  <a:gd name="connsiteX27" fmla="*/ 40005 w 161925"/>
                  <a:gd name="connsiteY27" fmla="*/ 27622 h 161925"/>
                  <a:gd name="connsiteX28" fmla="*/ 26670 w 161925"/>
                  <a:gd name="connsiteY28" fmla="*/ 19050 h 161925"/>
                  <a:gd name="connsiteX29" fmla="*/ 18098 w 161925"/>
                  <a:gd name="connsiteY29" fmla="*/ 27622 h 161925"/>
                  <a:gd name="connsiteX30" fmla="*/ 26670 w 161925"/>
                  <a:gd name="connsiteY30" fmla="*/ 40957 h 161925"/>
                  <a:gd name="connsiteX31" fmla="*/ 24765 w 161925"/>
                  <a:gd name="connsiteY31" fmla="*/ 43815 h 161925"/>
                  <a:gd name="connsiteX32" fmla="*/ 22860 w 161925"/>
                  <a:gd name="connsiteY32" fmla="*/ 46672 h 161925"/>
                  <a:gd name="connsiteX33" fmla="*/ 7620 w 161925"/>
                  <a:gd name="connsiteY33" fmla="*/ 43815 h 161925"/>
                  <a:gd name="connsiteX34" fmla="*/ 2858 w 161925"/>
                  <a:gd name="connsiteY34" fmla="*/ 55245 h 161925"/>
                  <a:gd name="connsiteX35" fmla="*/ 16193 w 161925"/>
                  <a:gd name="connsiteY35" fmla="*/ 63818 h 161925"/>
                  <a:gd name="connsiteX36" fmla="*/ 16193 w 161925"/>
                  <a:gd name="connsiteY36" fmla="*/ 67628 h 161925"/>
                  <a:gd name="connsiteX37" fmla="*/ 15240 w 161925"/>
                  <a:gd name="connsiteY37" fmla="*/ 70485 h 161925"/>
                  <a:gd name="connsiteX38" fmla="*/ 0 w 161925"/>
                  <a:gd name="connsiteY38" fmla="*/ 74295 h 161925"/>
                  <a:gd name="connsiteX39" fmla="*/ 0 w 161925"/>
                  <a:gd name="connsiteY39" fmla="*/ 86678 h 161925"/>
                  <a:gd name="connsiteX40" fmla="*/ 15240 w 161925"/>
                  <a:gd name="connsiteY40" fmla="*/ 90488 h 161925"/>
                  <a:gd name="connsiteX41" fmla="*/ 16193 w 161925"/>
                  <a:gd name="connsiteY41" fmla="*/ 94297 h 161925"/>
                  <a:gd name="connsiteX42" fmla="*/ 16193 w 161925"/>
                  <a:gd name="connsiteY42" fmla="*/ 97155 h 161925"/>
                  <a:gd name="connsiteX43" fmla="*/ 2858 w 161925"/>
                  <a:gd name="connsiteY43" fmla="*/ 106680 h 161925"/>
                  <a:gd name="connsiteX44" fmla="*/ 7620 w 161925"/>
                  <a:gd name="connsiteY44" fmla="*/ 118110 h 161925"/>
                  <a:gd name="connsiteX45" fmla="*/ 23813 w 161925"/>
                  <a:gd name="connsiteY45" fmla="*/ 115253 h 161925"/>
                  <a:gd name="connsiteX46" fmla="*/ 25718 w 161925"/>
                  <a:gd name="connsiteY46" fmla="*/ 118110 h 161925"/>
                  <a:gd name="connsiteX47" fmla="*/ 27623 w 161925"/>
                  <a:gd name="connsiteY47" fmla="*/ 120968 h 161925"/>
                  <a:gd name="connsiteX48" fmla="*/ 19050 w 161925"/>
                  <a:gd name="connsiteY48" fmla="*/ 134303 h 161925"/>
                  <a:gd name="connsiteX49" fmla="*/ 27623 w 161925"/>
                  <a:gd name="connsiteY49" fmla="*/ 142875 h 161925"/>
                  <a:gd name="connsiteX50" fmla="*/ 40958 w 161925"/>
                  <a:gd name="connsiteY50" fmla="*/ 134303 h 161925"/>
                  <a:gd name="connsiteX51" fmla="*/ 43815 w 161925"/>
                  <a:gd name="connsiteY51" fmla="*/ 136207 h 161925"/>
                  <a:gd name="connsiteX52" fmla="*/ 46673 w 161925"/>
                  <a:gd name="connsiteY52" fmla="*/ 138113 h 161925"/>
                  <a:gd name="connsiteX53" fmla="*/ 43815 w 161925"/>
                  <a:gd name="connsiteY53" fmla="*/ 153353 h 161925"/>
                  <a:gd name="connsiteX54" fmla="*/ 55245 w 161925"/>
                  <a:gd name="connsiteY54" fmla="*/ 158115 h 161925"/>
                  <a:gd name="connsiteX55" fmla="*/ 63818 w 161925"/>
                  <a:gd name="connsiteY55" fmla="*/ 144780 h 161925"/>
                  <a:gd name="connsiteX56" fmla="*/ 67628 w 161925"/>
                  <a:gd name="connsiteY56" fmla="*/ 145732 h 161925"/>
                  <a:gd name="connsiteX57" fmla="*/ 70485 w 161925"/>
                  <a:gd name="connsiteY57" fmla="*/ 146685 h 161925"/>
                  <a:gd name="connsiteX58" fmla="*/ 74295 w 161925"/>
                  <a:gd name="connsiteY58" fmla="*/ 161925 h 161925"/>
                  <a:gd name="connsiteX59" fmla="*/ 86678 w 161925"/>
                  <a:gd name="connsiteY59" fmla="*/ 161925 h 161925"/>
                  <a:gd name="connsiteX60" fmla="*/ 90488 w 161925"/>
                  <a:gd name="connsiteY60" fmla="*/ 146685 h 161925"/>
                  <a:gd name="connsiteX61" fmla="*/ 94298 w 161925"/>
                  <a:gd name="connsiteY61" fmla="*/ 145732 h 161925"/>
                  <a:gd name="connsiteX62" fmla="*/ 97155 w 161925"/>
                  <a:gd name="connsiteY62" fmla="*/ 145732 h 161925"/>
                  <a:gd name="connsiteX63" fmla="*/ 106680 w 161925"/>
                  <a:gd name="connsiteY63" fmla="*/ 159068 h 161925"/>
                  <a:gd name="connsiteX64" fmla="*/ 118110 w 161925"/>
                  <a:gd name="connsiteY64" fmla="*/ 154305 h 161925"/>
                  <a:gd name="connsiteX65" fmla="*/ 115253 w 161925"/>
                  <a:gd name="connsiteY65" fmla="*/ 138113 h 161925"/>
                  <a:gd name="connsiteX66" fmla="*/ 118110 w 161925"/>
                  <a:gd name="connsiteY66" fmla="*/ 136207 h 161925"/>
                  <a:gd name="connsiteX67" fmla="*/ 120968 w 161925"/>
                  <a:gd name="connsiteY67" fmla="*/ 134303 h 161925"/>
                  <a:gd name="connsiteX68" fmla="*/ 134303 w 161925"/>
                  <a:gd name="connsiteY68" fmla="*/ 142875 h 161925"/>
                  <a:gd name="connsiteX69" fmla="*/ 142875 w 161925"/>
                  <a:gd name="connsiteY69" fmla="*/ 134303 h 161925"/>
                  <a:gd name="connsiteX70" fmla="*/ 134303 w 161925"/>
                  <a:gd name="connsiteY70" fmla="*/ 120968 h 161925"/>
                  <a:gd name="connsiteX71" fmla="*/ 136208 w 161925"/>
                  <a:gd name="connsiteY71" fmla="*/ 118110 h 161925"/>
                  <a:gd name="connsiteX72" fmla="*/ 138113 w 161925"/>
                  <a:gd name="connsiteY72" fmla="*/ 115253 h 161925"/>
                  <a:gd name="connsiteX73" fmla="*/ 153353 w 161925"/>
                  <a:gd name="connsiteY73" fmla="*/ 118110 h 161925"/>
                  <a:gd name="connsiteX74" fmla="*/ 158115 w 161925"/>
                  <a:gd name="connsiteY74" fmla="*/ 106680 h 161925"/>
                  <a:gd name="connsiteX75" fmla="*/ 144780 w 161925"/>
                  <a:gd name="connsiteY75" fmla="*/ 98107 h 161925"/>
                  <a:gd name="connsiteX76" fmla="*/ 145733 w 161925"/>
                  <a:gd name="connsiteY76" fmla="*/ 94297 h 161925"/>
                  <a:gd name="connsiteX77" fmla="*/ 146685 w 161925"/>
                  <a:gd name="connsiteY77" fmla="*/ 91440 h 161925"/>
                  <a:gd name="connsiteX78" fmla="*/ 161925 w 161925"/>
                  <a:gd name="connsiteY78" fmla="*/ 87630 h 161925"/>
                  <a:gd name="connsiteX79" fmla="*/ 161925 w 161925"/>
                  <a:gd name="connsiteY79" fmla="*/ 75247 h 161925"/>
                  <a:gd name="connsiteX80" fmla="*/ 144780 w 161925"/>
                  <a:gd name="connsiteY80" fmla="*/ 71438 h 161925"/>
                  <a:gd name="connsiteX81" fmla="*/ 79058 w 161925"/>
                  <a:gd name="connsiteY81" fmla="*/ 107632 h 161925"/>
                  <a:gd name="connsiteX82" fmla="*/ 52388 w 161925"/>
                  <a:gd name="connsiteY82" fmla="*/ 80963 h 161925"/>
                  <a:gd name="connsiteX83" fmla="*/ 79058 w 161925"/>
                  <a:gd name="connsiteY83" fmla="*/ 54293 h 161925"/>
                  <a:gd name="connsiteX84" fmla="*/ 105728 w 161925"/>
                  <a:gd name="connsiteY84" fmla="*/ 80963 h 161925"/>
                  <a:gd name="connsiteX85" fmla="*/ 79058 w 161925"/>
                  <a:gd name="connsiteY85" fmla="*/ 10763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61925" h="161925">
                    <a:moveTo>
                      <a:pt x="144780" y="71438"/>
                    </a:moveTo>
                    <a:cubicBezTo>
                      <a:pt x="144780" y="70485"/>
                      <a:pt x="143828" y="69532"/>
                      <a:pt x="143828" y="67628"/>
                    </a:cubicBezTo>
                    <a:cubicBezTo>
                      <a:pt x="143828" y="66675"/>
                      <a:pt x="143828" y="65722"/>
                      <a:pt x="143828" y="64770"/>
                    </a:cubicBezTo>
                    <a:cubicBezTo>
                      <a:pt x="143828" y="62865"/>
                      <a:pt x="157163" y="57150"/>
                      <a:pt x="157163" y="55245"/>
                    </a:cubicBezTo>
                    <a:lnTo>
                      <a:pt x="152400" y="43815"/>
                    </a:lnTo>
                    <a:cubicBezTo>
                      <a:pt x="151448" y="41910"/>
                      <a:pt x="138113" y="47625"/>
                      <a:pt x="137160" y="46672"/>
                    </a:cubicBezTo>
                    <a:cubicBezTo>
                      <a:pt x="136208" y="45720"/>
                      <a:pt x="136208" y="44768"/>
                      <a:pt x="135255" y="43815"/>
                    </a:cubicBezTo>
                    <a:cubicBezTo>
                      <a:pt x="134303" y="42863"/>
                      <a:pt x="134303" y="41910"/>
                      <a:pt x="133350" y="40957"/>
                    </a:cubicBezTo>
                    <a:cubicBezTo>
                      <a:pt x="133350" y="39053"/>
                      <a:pt x="142875" y="28575"/>
                      <a:pt x="141923" y="27622"/>
                    </a:cubicBezTo>
                    <a:lnTo>
                      <a:pt x="133350" y="19050"/>
                    </a:lnTo>
                    <a:cubicBezTo>
                      <a:pt x="132398" y="18097"/>
                      <a:pt x="120968" y="27622"/>
                      <a:pt x="120015" y="27622"/>
                    </a:cubicBezTo>
                    <a:cubicBezTo>
                      <a:pt x="119063" y="26670"/>
                      <a:pt x="118110" y="26670"/>
                      <a:pt x="117158" y="25718"/>
                    </a:cubicBezTo>
                    <a:cubicBezTo>
                      <a:pt x="116205" y="24765"/>
                      <a:pt x="115253" y="23813"/>
                      <a:pt x="114300" y="23813"/>
                    </a:cubicBezTo>
                    <a:cubicBezTo>
                      <a:pt x="113348" y="22860"/>
                      <a:pt x="119063" y="8572"/>
                      <a:pt x="117158" y="8572"/>
                    </a:cubicBezTo>
                    <a:lnTo>
                      <a:pt x="105728" y="3810"/>
                    </a:lnTo>
                    <a:cubicBezTo>
                      <a:pt x="103823" y="2857"/>
                      <a:pt x="98108" y="16193"/>
                      <a:pt x="97155" y="17145"/>
                    </a:cubicBezTo>
                    <a:cubicBezTo>
                      <a:pt x="96203" y="17145"/>
                      <a:pt x="95250" y="17145"/>
                      <a:pt x="93345" y="16193"/>
                    </a:cubicBezTo>
                    <a:cubicBezTo>
                      <a:pt x="92393" y="16193"/>
                      <a:pt x="91440" y="15240"/>
                      <a:pt x="90488" y="15240"/>
                    </a:cubicBezTo>
                    <a:cubicBezTo>
                      <a:pt x="89535" y="14288"/>
                      <a:pt x="88583" y="0"/>
                      <a:pt x="86678" y="0"/>
                    </a:cubicBezTo>
                    <a:lnTo>
                      <a:pt x="74295" y="0"/>
                    </a:lnTo>
                    <a:cubicBezTo>
                      <a:pt x="72390" y="0"/>
                      <a:pt x="72390" y="14288"/>
                      <a:pt x="70485" y="15240"/>
                    </a:cubicBezTo>
                    <a:cubicBezTo>
                      <a:pt x="69533" y="15240"/>
                      <a:pt x="68580" y="16193"/>
                      <a:pt x="66675" y="16193"/>
                    </a:cubicBezTo>
                    <a:cubicBezTo>
                      <a:pt x="65723" y="16193"/>
                      <a:pt x="64770" y="16193"/>
                      <a:pt x="63818" y="16193"/>
                    </a:cubicBezTo>
                    <a:cubicBezTo>
                      <a:pt x="61913" y="16193"/>
                      <a:pt x="56198" y="2857"/>
                      <a:pt x="54293" y="2857"/>
                    </a:cubicBezTo>
                    <a:lnTo>
                      <a:pt x="42863" y="7620"/>
                    </a:lnTo>
                    <a:cubicBezTo>
                      <a:pt x="40958" y="8572"/>
                      <a:pt x="46673" y="21907"/>
                      <a:pt x="45720" y="23813"/>
                    </a:cubicBezTo>
                    <a:cubicBezTo>
                      <a:pt x="44768" y="24765"/>
                      <a:pt x="43815" y="24765"/>
                      <a:pt x="42863" y="25718"/>
                    </a:cubicBezTo>
                    <a:cubicBezTo>
                      <a:pt x="41910" y="26670"/>
                      <a:pt x="40958" y="26670"/>
                      <a:pt x="40005" y="27622"/>
                    </a:cubicBezTo>
                    <a:cubicBezTo>
                      <a:pt x="38100" y="27622"/>
                      <a:pt x="27623" y="18097"/>
                      <a:pt x="26670" y="19050"/>
                    </a:cubicBezTo>
                    <a:lnTo>
                      <a:pt x="18098" y="27622"/>
                    </a:lnTo>
                    <a:cubicBezTo>
                      <a:pt x="17145" y="28575"/>
                      <a:pt x="26670" y="40005"/>
                      <a:pt x="26670" y="40957"/>
                    </a:cubicBezTo>
                    <a:cubicBezTo>
                      <a:pt x="25718" y="41910"/>
                      <a:pt x="25718" y="42863"/>
                      <a:pt x="24765" y="43815"/>
                    </a:cubicBezTo>
                    <a:cubicBezTo>
                      <a:pt x="23813" y="44768"/>
                      <a:pt x="22860" y="45720"/>
                      <a:pt x="22860" y="46672"/>
                    </a:cubicBezTo>
                    <a:cubicBezTo>
                      <a:pt x="21908" y="47625"/>
                      <a:pt x="7620" y="41910"/>
                      <a:pt x="7620" y="43815"/>
                    </a:cubicBezTo>
                    <a:lnTo>
                      <a:pt x="2858" y="55245"/>
                    </a:lnTo>
                    <a:cubicBezTo>
                      <a:pt x="1905" y="57150"/>
                      <a:pt x="15240" y="62865"/>
                      <a:pt x="16193" y="63818"/>
                    </a:cubicBezTo>
                    <a:cubicBezTo>
                      <a:pt x="16193" y="64770"/>
                      <a:pt x="16193" y="65722"/>
                      <a:pt x="16193" y="67628"/>
                    </a:cubicBezTo>
                    <a:cubicBezTo>
                      <a:pt x="16193" y="68580"/>
                      <a:pt x="15240" y="69532"/>
                      <a:pt x="15240" y="70485"/>
                    </a:cubicBezTo>
                    <a:cubicBezTo>
                      <a:pt x="14288" y="71438"/>
                      <a:pt x="0" y="72390"/>
                      <a:pt x="0" y="74295"/>
                    </a:cubicBezTo>
                    <a:lnTo>
                      <a:pt x="0" y="86678"/>
                    </a:lnTo>
                    <a:cubicBezTo>
                      <a:pt x="0" y="88582"/>
                      <a:pt x="14288" y="88582"/>
                      <a:pt x="15240" y="90488"/>
                    </a:cubicBezTo>
                    <a:cubicBezTo>
                      <a:pt x="15240" y="91440"/>
                      <a:pt x="16193" y="92393"/>
                      <a:pt x="16193" y="94297"/>
                    </a:cubicBezTo>
                    <a:cubicBezTo>
                      <a:pt x="16193" y="95250"/>
                      <a:pt x="16193" y="96203"/>
                      <a:pt x="16193" y="97155"/>
                    </a:cubicBezTo>
                    <a:cubicBezTo>
                      <a:pt x="16193" y="99060"/>
                      <a:pt x="2858" y="104775"/>
                      <a:pt x="2858" y="106680"/>
                    </a:cubicBezTo>
                    <a:lnTo>
                      <a:pt x="7620" y="118110"/>
                    </a:lnTo>
                    <a:cubicBezTo>
                      <a:pt x="8573" y="120015"/>
                      <a:pt x="21908" y="114300"/>
                      <a:pt x="23813" y="115253"/>
                    </a:cubicBezTo>
                    <a:cubicBezTo>
                      <a:pt x="24765" y="116205"/>
                      <a:pt x="24765" y="117157"/>
                      <a:pt x="25718" y="118110"/>
                    </a:cubicBezTo>
                    <a:cubicBezTo>
                      <a:pt x="26670" y="119063"/>
                      <a:pt x="26670" y="120015"/>
                      <a:pt x="27623" y="120968"/>
                    </a:cubicBezTo>
                    <a:cubicBezTo>
                      <a:pt x="27623" y="122872"/>
                      <a:pt x="18098" y="133350"/>
                      <a:pt x="19050" y="134303"/>
                    </a:cubicBezTo>
                    <a:lnTo>
                      <a:pt x="27623" y="142875"/>
                    </a:lnTo>
                    <a:cubicBezTo>
                      <a:pt x="28575" y="143828"/>
                      <a:pt x="40005" y="134303"/>
                      <a:pt x="40958" y="134303"/>
                    </a:cubicBezTo>
                    <a:cubicBezTo>
                      <a:pt x="41910" y="135255"/>
                      <a:pt x="42863" y="135255"/>
                      <a:pt x="43815" y="136207"/>
                    </a:cubicBezTo>
                    <a:cubicBezTo>
                      <a:pt x="44768" y="137160"/>
                      <a:pt x="45720" y="138113"/>
                      <a:pt x="46673" y="138113"/>
                    </a:cubicBezTo>
                    <a:cubicBezTo>
                      <a:pt x="47625" y="139065"/>
                      <a:pt x="41910" y="153353"/>
                      <a:pt x="43815" y="153353"/>
                    </a:cubicBezTo>
                    <a:lnTo>
                      <a:pt x="55245" y="158115"/>
                    </a:lnTo>
                    <a:cubicBezTo>
                      <a:pt x="57150" y="159068"/>
                      <a:pt x="62865" y="145732"/>
                      <a:pt x="63818" y="144780"/>
                    </a:cubicBezTo>
                    <a:cubicBezTo>
                      <a:pt x="64770" y="144780"/>
                      <a:pt x="65723" y="144780"/>
                      <a:pt x="67628" y="145732"/>
                    </a:cubicBezTo>
                    <a:cubicBezTo>
                      <a:pt x="68580" y="145732"/>
                      <a:pt x="69533" y="146685"/>
                      <a:pt x="70485" y="146685"/>
                    </a:cubicBezTo>
                    <a:cubicBezTo>
                      <a:pt x="71438" y="147638"/>
                      <a:pt x="72390" y="161925"/>
                      <a:pt x="74295" y="161925"/>
                    </a:cubicBezTo>
                    <a:lnTo>
                      <a:pt x="86678" y="161925"/>
                    </a:lnTo>
                    <a:cubicBezTo>
                      <a:pt x="88583" y="161925"/>
                      <a:pt x="88583" y="147638"/>
                      <a:pt x="90488" y="146685"/>
                    </a:cubicBezTo>
                    <a:cubicBezTo>
                      <a:pt x="91440" y="146685"/>
                      <a:pt x="92393" y="145732"/>
                      <a:pt x="94298" y="145732"/>
                    </a:cubicBezTo>
                    <a:cubicBezTo>
                      <a:pt x="95250" y="145732"/>
                      <a:pt x="96203" y="145732"/>
                      <a:pt x="97155" y="145732"/>
                    </a:cubicBezTo>
                    <a:cubicBezTo>
                      <a:pt x="99060" y="145732"/>
                      <a:pt x="104775" y="159068"/>
                      <a:pt x="106680" y="159068"/>
                    </a:cubicBezTo>
                    <a:lnTo>
                      <a:pt x="118110" y="154305"/>
                    </a:lnTo>
                    <a:cubicBezTo>
                      <a:pt x="120015" y="153353"/>
                      <a:pt x="114300" y="140018"/>
                      <a:pt x="115253" y="138113"/>
                    </a:cubicBezTo>
                    <a:cubicBezTo>
                      <a:pt x="116205" y="137160"/>
                      <a:pt x="117158" y="137160"/>
                      <a:pt x="118110" y="136207"/>
                    </a:cubicBezTo>
                    <a:cubicBezTo>
                      <a:pt x="119063" y="135255"/>
                      <a:pt x="120015" y="135255"/>
                      <a:pt x="120968" y="134303"/>
                    </a:cubicBezTo>
                    <a:cubicBezTo>
                      <a:pt x="122873" y="134303"/>
                      <a:pt x="133350" y="143828"/>
                      <a:pt x="134303" y="142875"/>
                    </a:cubicBezTo>
                    <a:lnTo>
                      <a:pt x="142875" y="134303"/>
                    </a:lnTo>
                    <a:cubicBezTo>
                      <a:pt x="143828" y="133350"/>
                      <a:pt x="134303" y="121920"/>
                      <a:pt x="134303" y="120968"/>
                    </a:cubicBezTo>
                    <a:cubicBezTo>
                      <a:pt x="135255" y="120015"/>
                      <a:pt x="135255" y="119063"/>
                      <a:pt x="136208" y="118110"/>
                    </a:cubicBezTo>
                    <a:cubicBezTo>
                      <a:pt x="137160" y="117157"/>
                      <a:pt x="138113" y="116205"/>
                      <a:pt x="138113" y="115253"/>
                    </a:cubicBezTo>
                    <a:cubicBezTo>
                      <a:pt x="139065" y="114300"/>
                      <a:pt x="153353" y="120015"/>
                      <a:pt x="153353" y="118110"/>
                    </a:cubicBezTo>
                    <a:lnTo>
                      <a:pt x="158115" y="106680"/>
                    </a:lnTo>
                    <a:cubicBezTo>
                      <a:pt x="159068" y="104775"/>
                      <a:pt x="145733" y="99060"/>
                      <a:pt x="144780" y="98107"/>
                    </a:cubicBezTo>
                    <a:cubicBezTo>
                      <a:pt x="144780" y="97155"/>
                      <a:pt x="144780" y="96203"/>
                      <a:pt x="145733" y="94297"/>
                    </a:cubicBezTo>
                    <a:cubicBezTo>
                      <a:pt x="145733" y="93345"/>
                      <a:pt x="146685" y="92393"/>
                      <a:pt x="146685" y="91440"/>
                    </a:cubicBezTo>
                    <a:cubicBezTo>
                      <a:pt x="147638" y="90488"/>
                      <a:pt x="161925" y="89535"/>
                      <a:pt x="161925" y="87630"/>
                    </a:cubicBezTo>
                    <a:lnTo>
                      <a:pt x="161925" y="75247"/>
                    </a:lnTo>
                    <a:cubicBezTo>
                      <a:pt x="160020" y="72390"/>
                      <a:pt x="145733" y="72390"/>
                      <a:pt x="144780" y="71438"/>
                    </a:cubicBezTo>
                    <a:close/>
                    <a:moveTo>
                      <a:pt x="79058" y="107632"/>
                    </a:moveTo>
                    <a:cubicBezTo>
                      <a:pt x="63818" y="107632"/>
                      <a:pt x="52388" y="95250"/>
                      <a:pt x="52388" y="80963"/>
                    </a:cubicBezTo>
                    <a:cubicBezTo>
                      <a:pt x="52388" y="65722"/>
                      <a:pt x="64770" y="54293"/>
                      <a:pt x="79058" y="54293"/>
                    </a:cubicBezTo>
                    <a:cubicBezTo>
                      <a:pt x="94298" y="54293"/>
                      <a:pt x="105728" y="66675"/>
                      <a:pt x="105728" y="80963"/>
                    </a:cubicBezTo>
                    <a:cubicBezTo>
                      <a:pt x="105728" y="95250"/>
                      <a:pt x="94298" y="107632"/>
                      <a:pt x="79058" y="107632"/>
                    </a:cubicBez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6" name="Freeform: Shape 305">
                <a:extLst>
                  <a:ext uri="{FF2B5EF4-FFF2-40B4-BE49-F238E27FC236}">
                    <a16:creationId xmlns:a16="http://schemas.microsoft.com/office/drawing/2014/main" id="{083255B0-F760-3F5B-0334-8FDF2510E9BA}"/>
                  </a:ext>
                </a:extLst>
              </p:cNvPr>
              <p:cNvSpPr/>
              <p:nvPr/>
            </p:nvSpPr>
            <p:spPr>
              <a:xfrm>
                <a:off x="2947018" y="2288839"/>
                <a:ext cx="4719654" cy="1924067"/>
              </a:xfrm>
              <a:custGeom>
                <a:avLst/>
                <a:gdLst>
                  <a:gd name="connsiteX0" fmla="*/ 3442351 w 4719654"/>
                  <a:gd name="connsiteY0" fmla="*/ 1430673 h 1924067"/>
                  <a:gd name="connsiteX1" fmla="*/ 3435684 w 4719654"/>
                  <a:gd name="connsiteY1" fmla="*/ 1372570 h 1924067"/>
                  <a:gd name="connsiteX2" fmla="*/ 3377582 w 4719654"/>
                  <a:gd name="connsiteY2" fmla="*/ 1384001 h 1924067"/>
                  <a:gd name="connsiteX3" fmla="*/ 3372819 w 4719654"/>
                  <a:gd name="connsiteY3" fmla="*/ 1413528 h 1924067"/>
                  <a:gd name="connsiteX4" fmla="*/ 3354721 w 4719654"/>
                  <a:gd name="connsiteY4" fmla="*/ 1376380 h 1924067"/>
                  <a:gd name="connsiteX5" fmla="*/ 3292809 w 4719654"/>
                  <a:gd name="connsiteY5" fmla="*/ 1373523 h 1924067"/>
                  <a:gd name="connsiteX6" fmla="*/ 3305192 w 4719654"/>
                  <a:gd name="connsiteY6" fmla="*/ 1431626 h 1924067"/>
                  <a:gd name="connsiteX7" fmla="*/ 3341387 w 4719654"/>
                  <a:gd name="connsiteY7" fmla="*/ 1444961 h 1924067"/>
                  <a:gd name="connsiteX8" fmla="*/ 3302334 w 4719654"/>
                  <a:gd name="connsiteY8" fmla="*/ 1454486 h 1924067"/>
                  <a:gd name="connsiteX9" fmla="*/ 3298524 w 4719654"/>
                  <a:gd name="connsiteY9" fmla="*/ 1513541 h 1924067"/>
                  <a:gd name="connsiteX10" fmla="*/ 3354721 w 4719654"/>
                  <a:gd name="connsiteY10" fmla="*/ 1519255 h 1924067"/>
                  <a:gd name="connsiteX11" fmla="*/ 3367104 w 4719654"/>
                  <a:gd name="connsiteY11" fmla="*/ 1558308 h 1924067"/>
                  <a:gd name="connsiteX12" fmla="*/ 3378534 w 4719654"/>
                  <a:gd name="connsiteY12" fmla="*/ 1517351 h 1924067"/>
                  <a:gd name="connsiteX13" fmla="*/ 3438542 w 4719654"/>
                  <a:gd name="connsiteY13" fmla="*/ 1510683 h 1924067"/>
                  <a:gd name="connsiteX14" fmla="*/ 3450924 w 4719654"/>
                  <a:gd name="connsiteY14" fmla="*/ 1464963 h 1924067"/>
                  <a:gd name="connsiteX15" fmla="*/ 3481404 w 4719654"/>
                  <a:gd name="connsiteY15" fmla="*/ 1446866 h 1924067"/>
                  <a:gd name="connsiteX16" fmla="*/ 3442351 w 4719654"/>
                  <a:gd name="connsiteY16" fmla="*/ 1430673 h 1924067"/>
                  <a:gd name="connsiteX17" fmla="*/ 232426 w 4719654"/>
                  <a:gd name="connsiteY17" fmla="*/ 1060151 h 1924067"/>
                  <a:gd name="connsiteX18" fmla="*/ 184801 w 4719654"/>
                  <a:gd name="connsiteY18" fmla="*/ 1043005 h 1924067"/>
                  <a:gd name="connsiteX19" fmla="*/ 237189 w 4719654"/>
                  <a:gd name="connsiteY19" fmla="*/ 1029670 h 1924067"/>
                  <a:gd name="connsiteX20" fmla="*/ 241951 w 4719654"/>
                  <a:gd name="connsiteY20" fmla="*/ 951566 h 1924067"/>
                  <a:gd name="connsiteX21" fmla="*/ 167656 w 4719654"/>
                  <a:gd name="connsiteY21" fmla="*/ 944898 h 1924067"/>
                  <a:gd name="connsiteX22" fmla="*/ 151464 w 4719654"/>
                  <a:gd name="connsiteY22" fmla="*/ 892510 h 1924067"/>
                  <a:gd name="connsiteX23" fmla="*/ 136224 w 4719654"/>
                  <a:gd name="connsiteY23" fmla="*/ 945851 h 1924067"/>
                  <a:gd name="connsiteX24" fmla="*/ 56214 w 4719654"/>
                  <a:gd name="connsiteY24" fmla="*/ 954423 h 1924067"/>
                  <a:gd name="connsiteX25" fmla="*/ 40021 w 4719654"/>
                  <a:gd name="connsiteY25" fmla="*/ 1015383 h 1924067"/>
                  <a:gd name="connsiteX26" fmla="*/ 16 w 4719654"/>
                  <a:gd name="connsiteY26" fmla="*/ 1040148 h 1924067"/>
                  <a:gd name="connsiteX27" fmla="*/ 52404 w 4719654"/>
                  <a:gd name="connsiteY27" fmla="*/ 1063008 h 1924067"/>
                  <a:gd name="connsiteX28" fmla="*/ 60976 w 4719654"/>
                  <a:gd name="connsiteY28" fmla="*/ 1140161 h 1924067"/>
                  <a:gd name="connsiteX29" fmla="*/ 138129 w 4719654"/>
                  <a:gd name="connsiteY29" fmla="*/ 1124920 h 1924067"/>
                  <a:gd name="connsiteX30" fmla="*/ 144796 w 4719654"/>
                  <a:gd name="connsiteY30" fmla="*/ 1085868 h 1924067"/>
                  <a:gd name="connsiteX31" fmla="*/ 168609 w 4719654"/>
                  <a:gd name="connsiteY31" fmla="*/ 1134445 h 1924067"/>
                  <a:gd name="connsiteX32" fmla="*/ 251476 w 4719654"/>
                  <a:gd name="connsiteY32" fmla="*/ 1137303 h 1924067"/>
                  <a:gd name="connsiteX33" fmla="*/ 232426 w 4719654"/>
                  <a:gd name="connsiteY33" fmla="*/ 1060151 h 1924067"/>
                  <a:gd name="connsiteX34" fmla="*/ 2608914 w 4719654"/>
                  <a:gd name="connsiteY34" fmla="*/ 123843 h 1924067"/>
                  <a:gd name="connsiteX35" fmla="*/ 2600342 w 4719654"/>
                  <a:gd name="connsiteY35" fmla="*/ 51453 h 1924067"/>
                  <a:gd name="connsiteX36" fmla="*/ 2546049 w 4719654"/>
                  <a:gd name="connsiteY36" fmla="*/ 36213 h 1924067"/>
                  <a:gd name="connsiteX37" fmla="*/ 2524142 w 4719654"/>
                  <a:gd name="connsiteY37" fmla="*/ 18 h 1924067"/>
                  <a:gd name="connsiteX38" fmla="*/ 2504139 w 4719654"/>
                  <a:gd name="connsiteY38" fmla="*/ 46690 h 1924067"/>
                  <a:gd name="connsiteX39" fmla="*/ 2434607 w 4719654"/>
                  <a:gd name="connsiteY39" fmla="*/ 55263 h 1924067"/>
                  <a:gd name="connsiteX40" fmla="*/ 2447941 w 4719654"/>
                  <a:gd name="connsiteY40" fmla="*/ 124795 h 1924067"/>
                  <a:gd name="connsiteX41" fmla="*/ 2483184 w 4719654"/>
                  <a:gd name="connsiteY41" fmla="*/ 130510 h 1924067"/>
                  <a:gd name="connsiteX42" fmla="*/ 2439369 w 4719654"/>
                  <a:gd name="connsiteY42" fmla="*/ 151465 h 1924067"/>
                  <a:gd name="connsiteX43" fmla="*/ 2436512 w 4719654"/>
                  <a:gd name="connsiteY43" fmla="*/ 225760 h 1924067"/>
                  <a:gd name="connsiteX44" fmla="*/ 2506044 w 4719654"/>
                  <a:gd name="connsiteY44" fmla="*/ 211473 h 1924067"/>
                  <a:gd name="connsiteX45" fmla="*/ 2521284 w 4719654"/>
                  <a:gd name="connsiteY45" fmla="*/ 168610 h 1924067"/>
                  <a:gd name="connsiteX46" fmla="*/ 2532714 w 4719654"/>
                  <a:gd name="connsiteY46" fmla="*/ 215283 h 1924067"/>
                  <a:gd name="connsiteX47" fmla="*/ 2603199 w 4719654"/>
                  <a:gd name="connsiteY47" fmla="*/ 219093 h 1924067"/>
                  <a:gd name="connsiteX48" fmla="*/ 2609867 w 4719654"/>
                  <a:gd name="connsiteY48" fmla="*/ 151465 h 1924067"/>
                  <a:gd name="connsiteX49" fmla="*/ 2656539 w 4719654"/>
                  <a:gd name="connsiteY49" fmla="*/ 137178 h 1924067"/>
                  <a:gd name="connsiteX50" fmla="*/ 2608914 w 4719654"/>
                  <a:gd name="connsiteY50" fmla="*/ 123843 h 1924067"/>
                  <a:gd name="connsiteX51" fmla="*/ 921084 w 4719654"/>
                  <a:gd name="connsiteY51" fmla="*/ 1768811 h 1924067"/>
                  <a:gd name="connsiteX52" fmla="*/ 919179 w 4719654"/>
                  <a:gd name="connsiteY52" fmla="*/ 1762143 h 1924067"/>
                  <a:gd name="connsiteX53" fmla="*/ 918226 w 4719654"/>
                  <a:gd name="connsiteY53" fmla="*/ 1756428 h 1924067"/>
                  <a:gd name="connsiteX54" fmla="*/ 940134 w 4719654"/>
                  <a:gd name="connsiteY54" fmla="*/ 1740236 h 1924067"/>
                  <a:gd name="connsiteX55" fmla="*/ 932514 w 4719654"/>
                  <a:gd name="connsiteY55" fmla="*/ 1721186 h 1924067"/>
                  <a:gd name="connsiteX56" fmla="*/ 905844 w 4719654"/>
                  <a:gd name="connsiteY56" fmla="*/ 1725948 h 1924067"/>
                  <a:gd name="connsiteX57" fmla="*/ 902987 w 4719654"/>
                  <a:gd name="connsiteY57" fmla="*/ 1721186 h 1924067"/>
                  <a:gd name="connsiteX58" fmla="*/ 900129 w 4719654"/>
                  <a:gd name="connsiteY58" fmla="*/ 1716423 h 1924067"/>
                  <a:gd name="connsiteX59" fmla="*/ 914416 w 4719654"/>
                  <a:gd name="connsiteY59" fmla="*/ 1693563 h 1924067"/>
                  <a:gd name="connsiteX60" fmla="*/ 899176 w 4719654"/>
                  <a:gd name="connsiteY60" fmla="*/ 1678323 h 1924067"/>
                  <a:gd name="connsiteX61" fmla="*/ 876316 w 4719654"/>
                  <a:gd name="connsiteY61" fmla="*/ 1692611 h 1924067"/>
                  <a:gd name="connsiteX62" fmla="*/ 871554 w 4719654"/>
                  <a:gd name="connsiteY62" fmla="*/ 1689753 h 1924067"/>
                  <a:gd name="connsiteX63" fmla="*/ 866791 w 4719654"/>
                  <a:gd name="connsiteY63" fmla="*/ 1685943 h 1924067"/>
                  <a:gd name="connsiteX64" fmla="*/ 871554 w 4719654"/>
                  <a:gd name="connsiteY64" fmla="*/ 1659273 h 1924067"/>
                  <a:gd name="connsiteX65" fmla="*/ 852504 w 4719654"/>
                  <a:gd name="connsiteY65" fmla="*/ 1651653 h 1924067"/>
                  <a:gd name="connsiteX66" fmla="*/ 837264 w 4719654"/>
                  <a:gd name="connsiteY66" fmla="*/ 1673561 h 1924067"/>
                  <a:gd name="connsiteX67" fmla="*/ 831549 w 4719654"/>
                  <a:gd name="connsiteY67" fmla="*/ 1672608 h 1924067"/>
                  <a:gd name="connsiteX68" fmla="*/ 825834 w 4719654"/>
                  <a:gd name="connsiteY68" fmla="*/ 1671655 h 1924067"/>
                  <a:gd name="connsiteX69" fmla="*/ 820119 w 4719654"/>
                  <a:gd name="connsiteY69" fmla="*/ 1644986 h 1924067"/>
                  <a:gd name="connsiteX70" fmla="*/ 799164 w 4719654"/>
                  <a:gd name="connsiteY70" fmla="*/ 1644986 h 1924067"/>
                  <a:gd name="connsiteX71" fmla="*/ 793449 w 4719654"/>
                  <a:gd name="connsiteY71" fmla="*/ 1671655 h 1924067"/>
                  <a:gd name="connsiteX72" fmla="*/ 786781 w 4719654"/>
                  <a:gd name="connsiteY72" fmla="*/ 1673561 h 1924067"/>
                  <a:gd name="connsiteX73" fmla="*/ 781066 w 4719654"/>
                  <a:gd name="connsiteY73" fmla="*/ 1674513 h 1924067"/>
                  <a:gd name="connsiteX74" fmla="*/ 764874 w 4719654"/>
                  <a:gd name="connsiteY74" fmla="*/ 1652605 h 1924067"/>
                  <a:gd name="connsiteX75" fmla="*/ 745824 w 4719654"/>
                  <a:gd name="connsiteY75" fmla="*/ 1660226 h 1924067"/>
                  <a:gd name="connsiteX76" fmla="*/ 750587 w 4719654"/>
                  <a:gd name="connsiteY76" fmla="*/ 1686895 h 1924067"/>
                  <a:gd name="connsiteX77" fmla="*/ 745824 w 4719654"/>
                  <a:gd name="connsiteY77" fmla="*/ 1689753 h 1924067"/>
                  <a:gd name="connsiteX78" fmla="*/ 741062 w 4719654"/>
                  <a:gd name="connsiteY78" fmla="*/ 1692611 h 1924067"/>
                  <a:gd name="connsiteX79" fmla="*/ 718201 w 4719654"/>
                  <a:gd name="connsiteY79" fmla="*/ 1678323 h 1924067"/>
                  <a:gd name="connsiteX80" fmla="*/ 702962 w 4719654"/>
                  <a:gd name="connsiteY80" fmla="*/ 1693563 h 1924067"/>
                  <a:gd name="connsiteX81" fmla="*/ 717249 w 4719654"/>
                  <a:gd name="connsiteY81" fmla="*/ 1716423 h 1924067"/>
                  <a:gd name="connsiteX82" fmla="*/ 714391 w 4719654"/>
                  <a:gd name="connsiteY82" fmla="*/ 1721186 h 1924067"/>
                  <a:gd name="connsiteX83" fmla="*/ 710581 w 4719654"/>
                  <a:gd name="connsiteY83" fmla="*/ 1725948 h 1924067"/>
                  <a:gd name="connsiteX84" fmla="*/ 683912 w 4719654"/>
                  <a:gd name="connsiteY84" fmla="*/ 1721186 h 1924067"/>
                  <a:gd name="connsiteX85" fmla="*/ 676291 w 4719654"/>
                  <a:gd name="connsiteY85" fmla="*/ 1740236 h 1924067"/>
                  <a:gd name="connsiteX86" fmla="*/ 698199 w 4719654"/>
                  <a:gd name="connsiteY86" fmla="*/ 1755476 h 1924067"/>
                  <a:gd name="connsiteX87" fmla="*/ 697246 w 4719654"/>
                  <a:gd name="connsiteY87" fmla="*/ 1761191 h 1924067"/>
                  <a:gd name="connsiteX88" fmla="*/ 695341 w 4719654"/>
                  <a:gd name="connsiteY88" fmla="*/ 1766905 h 1924067"/>
                  <a:gd name="connsiteX89" fmla="*/ 668671 w 4719654"/>
                  <a:gd name="connsiteY89" fmla="*/ 1772620 h 1924067"/>
                  <a:gd name="connsiteX90" fmla="*/ 668671 w 4719654"/>
                  <a:gd name="connsiteY90" fmla="*/ 1793576 h 1924067"/>
                  <a:gd name="connsiteX91" fmla="*/ 695341 w 4719654"/>
                  <a:gd name="connsiteY91" fmla="*/ 1799291 h 1924067"/>
                  <a:gd name="connsiteX92" fmla="*/ 697246 w 4719654"/>
                  <a:gd name="connsiteY92" fmla="*/ 1805958 h 1924067"/>
                  <a:gd name="connsiteX93" fmla="*/ 698199 w 4719654"/>
                  <a:gd name="connsiteY93" fmla="*/ 1811673 h 1924067"/>
                  <a:gd name="connsiteX94" fmla="*/ 676291 w 4719654"/>
                  <a:gd name="connsiteY94" fmla="*/ 1827866 h 1924067"/>
                  <a:gd name="connsiteX95" fmla="*/ 683912 w 4719654"/>
                  <a:gd name="connsiteY95" fmla="*/ 1846916 h 1924067"/>
                  <a:gd name="connsiteX96" fmla="*/ 710581 w 4719654"/>
                  <a:gd name="connsiteY96" fmla="*/ 1842153 h 1924067"/>
                  <a:gd name="connsiteX97" fmla="*/ 713439 w 4719654"/>
                  <a:gd name="connsiteY97" fmla="*/ 1846916 h 1924067"/>
                  <a:gd name="connsiteX98" fmla="*/ 716296 w 4719654"/>
                  <a:gd name="connsiteY98" fmla="*/ 1851678 h 1924067"/>
                  <a:gd name="connsiteX99" fmla="*/ 702009 w 4719654"/>
                  <a:gd name="connsiteY99" fmla="*/ 1874538 h 1924067"/>
                  <a:gd name="connsiteX100" fmla="*/ 717249 w 4719654"/>
                  <a:gd name="connsiteY100" fmla="*/ 1889778 h 1924067"/>
                  <a:gd name="connsiteX101" fmla="*/ 740109 w 4719654"/>
                  <a:gd name="connsiteY101" fmla="*/ 1875491 h 1924067"/>
                  <a:gd name="connsiteX102" fmla="*/ 744871 w 4719654"/>
                  <a:gd name="connsiteY102" fmla="*/ 1878348 h 1924067"/>
                  <a:gd name="connsiteX103" fmla="*/ 749634 w 4719654"/>
                  <a:gd name="connsiteY103" fmla="*/ 1882158 h 1924067"/>
                  <a:gd name="connsiteX104" fmla="*/ 744871 w 4719654"/>
                  <a:gd name="connsiteY104" fmla="*/ 1908828 h 1924067"/>
                  <a:gd name="connsiteX105" fmla="*/ 763921 w 4719654"/>
                  <a:gd name="connsiteY105" fmla="*/ 1916448 h 1924067"/>
                  <a:gd name="connsiteX106" fmla="*/ 779162 w 4719654"/>
                  <a:gd name="connsiteY106" fmla="*/ 1894541 h 1924067"/>
                  <a:gd name="connsiteX107" fmla="*/ 784876 w 4719654"/>
                  <a:gd name="connsiteY107" fmla="*/ 1895493 h 1924067"/>
                  <a:gd name="connsiteX108" fmla="*/ 790591 w 4719654"/>
                  <a:gd name="connsiteY108" fmla="*/ 1897398 h 1924067"/>
                  <a:gd name="connsiteX109" fmla="*/ 796306 w 4719654"/>
                  <a:gd name="connsiteY109" fmla="*/ 1924068 h 1924067"/>
                  <a:gd name="connsiteX110" fmla="*/ 817262 w 4719654"/>
                  <a:gd name="connsiteY110" fmla="*/ 1924068 h 1924067"/>
                  <a:gd name="connsiteX111" fmla="*/ 822976 w 4719654"/>
                  <a:gd name="connsiteY111" fmla="*/ 1897398 h 1924067"/>
                  <a:gd name="connsiteX112" fmla="*/ 829644 w 4719654"/>
                  <a:gd name="connsiteY112" fmla="*/ 1895493 h 1924067"/>
                  <a:gd name="connsiteX113" fmla="*/ 835359 w 4719654"/>
                  <a:gd name="connsiteY113" fmla="*/ 1894541 h 1924067"/>
                  <a:gd name="connsiteX114" fmla="*/ 851551 w 4719654"/>
                  <a:gd name="connsiteY114" fmla="*/ 1916448 h 1924067"/>
                  <a:gd name="connsiteX115" fmla="*/ 870601 w 4719654"/>
                  <a:gd name="connsiteY115" fmla="*/ 1908828 h 1924067"/>
                  <a:gd name="connsiteX116" fmla="*/ 865839 w 4719654"/>
                  <a:gd name="connsiteY116" fmla="*/ 1882158 h 1924067"/>
                  <a:gd name="connsiteX117" fmla="*/ 870601 w 4719654"/>
                  <a:gd name="connsiteY117" fmla="*/ 1879301 h 1924067"/>
                  <a:gd name="connsiteX118" fmla="*/ 875364 w 4719654"/>
                  <a:gd name="connsiteY118" fmla="*/ 1876443 h 1924067"/>
                  <a:gd name="connsiteX119" fmla="*/ 898224 w 4719654"/>
                  <a:gd name="connsiteY119" fmla="*/ 1890730 h 1924067"/>
                  <a:gd name="connsiteX120" fmla="*/ 913464 w 4719654"/>
                  <a:gd name="connsiteY120" fmla="*/ 1875491 h 1924067"/>
                  <a:gd name="connsiteX121" fmla="*/ 899176 w 4719654"/>
                  <a:gd name="connsiteY121" fmla="*/ 1852630 h 1924067"/>
                  <a:gd name="connsiteX122" fmla="*/ 902034 w 4719654"/>
                  <a:gd name="connsiteY122" fmla="*/ 1847868 h 1924067"/>
                  <a:gd name="connsiteX123" fmla="*/ 905844 w 4719654"/>
                  <a:gd name="connsiteY123" fmla="*/ 1843105 h 1924067"/>
                  <a:gd name="connsiteX124" fmla="*/ 932514 w 4719654"/>
                  <a:gd name="connsiteY124" fmla="*/ 1847868 h 1924067"/>
                  <a:gd name="connsiteX125" fmla="*/ 940134 w 4719654"/>
                  <a:gd name="connsiteY125" fmla="*/ 1828818 h 1924067"/>
                  <a:gd name="connsiteX126" fmla="*/ 918226 w 4719654"/>
                  <a:gd name="connsiteY126" fmla="*/ 1813578 h 1924067"/>
                  <a:gd name="connsiteX127" fmla="*/ 919179 w 4719654"/>
                  <a:gd name="connsiteY127" fmla="*/ 1807863 h 1924067"/>
                  <a:gd name="connsiteX128" fmla="*/ 920131 w 4719654"/>
                  <a:gd name="connsiteY128" fmla="*/ 1802148 h 1924067"/>
                  <a:gd name="connsiteX129" fmla="*/ 946801 w 4719654"/>
                  <a:gd name="connsiteY129" fmla="*/ 1796433 h 1924067"/>
                  <a:gd name="connsiteX130" fmla="*/ 946801 w 4719654"/>
                  <a:gd name="connsiteY130" fmla="*/ 1775478 h 1924067"/>
                  <a:gd name="connsiteX131" fmla="*/ 921084 w 4719654"/>
                  <a:gd name="connsiteY131" fmla="*/ 1768811 h 1924067"/>
                  <a:gd name="connsiteX132" fmla="*/ 808689 w 4719654"/>
                  <a:gd name="connsiteY132" fmla="*/ 1831676 h 1924067"/>
                  <a:gd name="connsiteX133" fmla="*/ 762016 w 4719654"/>
                  <a:gd name="connsiteY133" fmla="*/ 1785003 h 1924067"/>
                  <a:gd name="connsiteX134" fmla="*/ 808689 w 4719654"/>
                  <a:gd name="connsiteY134" fmla="*/ 1738330 h 1924067"/>
                  <a:gd name="connsiteX135" fmla="*/ 855362 w 4719654"/>
                  <a:gd name="connsiteY135" fmla="*/ 1785003 h 1924067"/>
                  <a:gd name="connsiteX136" fmla="*/ 808689 w 4719654"/>
                  <a:gd name="connsiteY136" fmla="*/ 1831676 h 1924067"/>
                  <a:gd name="connsiteX137" fmla="*/ 4702509 w 4719654"/>
                  <a:gd name="connsiteY137" fmla="*/ 561993 h 1924067"/>
                  <a:gd name="connsiteX138" fmla="*/ 4701557 w 4719654"/>
                  <a:gd name="connsiteY138" fmla="*/ 558183 h 1924067"/>
                  <a:gd name="connsiteX139" fmla="*/ 4701557 w 4719654"/>
                  <a:gd name="connsiteY139" fmla="*/ 555326 h 1924067"/>
                  <a:gd name="connsiteX140" fmla="*/ 4714892 w 4719654"/>
                  <a:gd name="connsiteY140" fmla="*/ 545801 h 1924067"/>
                  <a:gd name="connsiteX141" fmla="*/ 4710129 w 4719654"/>
                  <a:gd name="connsiteY141" fmla="*/ 534370 h 1924067"/>
                  <a:gd name="connsiteX142" fmla="*/ 4694889 w 4719654"/>
                  <a:gd name="connsiteY142" fmla="*/ 537228 h 1924067"/>
                  <a:gd name="connsiteX143" fmla="*/ 4692984 w 4719654"/>
                  <a:gd name="connsiteY143" fmla="*/ 534370 h 1924067"/>
                  <a:gd name="connsiteX144" fmla="*/ 4691079 w 4719654"/>
                  <a:gd name="connsiteY144" fmla="*/ 531513 h 1924067"/>
                  <a:gd name="connsiteX145" fmla="*/ 4699652 w 4719654"/>
                  <a:gd name="connsiteY145" fmla="*/ 518178 h 1924067"/>
                  <a:gd name="connsiteX146" fmla="*/ 4691079 w 4719654"/>
                  <a:gd name="connsiteY146" fmla="*/ 509606 h 1924067"/>
                  <a:gd name="connsiteX147" fmla="*/ 4677744 w 4719654"/>
                  <a:gd name="connsiteY147" fmla="*/ 518178 h 1924067"/>
                  <a:gd name="connsiteX148" fmla="*/ 4674887 w 4719654"/>
                  <a:gd name="connsiteY148" fmla="*/ 516273 h 1924067"/>
                  <a:gd name="connsiteX149" fmla="*/ 4672029 w 4719654"/>
                  <a:gd name="connsiteY149" fmla="*/ 514368 h 1924067"/>
                  <a:gd name="connsiteX150" fmla="*/ 4674887 w 4719654"/>
                  <a:gd name="connsiteY150" fmla="*/ 499128 h 1924067"/>
                  <a:gd name="connsiteX151" fmla="*/ 4663457 w 4719654"/>
                  <a:gd name="connsiteY151" fmla="*/ 494365 h 1924067"/>
                  <a:gd name="connsiteX152" fmla="*/ 4654884 w 4719654"/>
                  <a:gd name="connsiteY152" fmla="*/ 507701 h 1924067"/>
                  <a:gd name="connsiteX153" fmla="*/ 4651074 w 4719654"/>
                  <a:gd name="connsiteY153" fmla="*/ 506748 h 1924067"/>
                  <a:gd name="connsiteX154" fmla="*/ 4648217 w 4719654"/>
                  <a:gd name="connsiteY154" fmla="*/ 505795 h 1924067"/>
                  <a:gd name="connsiteX155" fmla="*/ 4644407 w 4719654"/>
                  <a:gd name="connsiteY155" fmla="*/ 490556 h 1924067"/>
                  <a:gd name="connsiteX156" fmla="*/ 4632024 w 4719654"/>
                  <a:gd name="connsiteY156" fmla="*/ 490556 h 1924067"/>
                  <a:gd name="connsiteX157" fmla="*/ 4628214 w 4719654"/>
                  <a:gd name="connsiteY157" fmla="*/ 505795 h 1924067"/>
                  <a:gd name="connsiteX158" fmla="*/ 4624404 w 4719654"/>
                  <a:gd name="connsiteY158" fmla="*/ 506748 h 1924067"/>
                  <a:gd name="connsiteX159" fmla="*/ 4621546 w 4719654"/>
                  <a:gd name="connsiteY159" fmla="*/ 506748 h 1924067"/>
                  <a:gd name="connsiteX160" fmla="*/ 4612021 w 4719654"/>
                  <a:gd name="connsiteY160" fmla="*/ 493413 h 1924067"/>
                  <a:gd name="connsiteX161" fmla="*/ 4600592 w 4719654"/>
                  <a:gd name="connsiteY161" fmla="*/ 498176 h 1924067"/>
                  <a:gd name="connsiteX162" fmla="*/ 4603449 w 4719654"/>
                  <a:gd name="connsiteY162" fmla="*/ 513415 h 1924067"/>
                  <a:gd name="connsiteX163" fmla="*/ 4600592 w 4719654"/>
                  <a:gd name="connsiteY163" fmla="*/ 515320 h 1924067"/>
                  <a:gd name="connsiteX164" fmla="*/ 4597734 w 4719654"/>
                  <a:gd name="connsiteY164" fmla="*/ 517226 h 1924067"/>
                  <a:gd name="connsiteX165" fmla="*/ 4584399 w 4719654"/>
                  <a:gd name="connsiteY165" fmla="*/ 508653 h 1924067"/>
                  <a:gd name="connsiteX166" fmla="*/ 4575827 w 4719654"/>
                  <a:gd name="connsiteY166" fmla="*/ 517226 h 1924067"/>
                  <a:gd name="connsiteX167" fmla="*/ 4584399 w 4719654"/>
                  <a:gd name="connsiteY167" fmla="*/ 530560 h 1924067"/>
                  <a:gd name="connsiteX168" fmla="*/ 4582494 w 4719654"/>
                  <a:gd name="connsiteY168" fmla="*/ 533418 h 1924067"/>
                  <a:gd name="connsiteX169" fmla="*/ 4580589 w 4719654"/>
                  <a:gd name="connsiteY169" fmla="*/ 536276 h 1924067"/>
                  <a:gd name="connsiteX170" fmla="*/ 4565349 w 4719654"/>
                  <a:gd name="connsiteY170" fmla="*/ 533418 h 1924067"/>
                  <a:gd name="connsiteX171" fmla="*/ 4560587 w 4719654"/>
                  <a:gd name="connsiteY171" fmla="*/ 544848 h 1924067"/>
                  <a:gd name="connsiteX172" fmla="*/ 4573921 w 4719654"/>
                  <a:gd name="connsiteY172" fmla="*/ 553420 h 1924067"/>
                  <a:gd name="connsiteX173" fmla="*/ 4573921 w 4719654"/>
                  <a:gd name="connsiteY173" fmla="*/ 557231 h 1924067"/>
                  <a:gd name="connsiteX174" fmla="*/ 4572969 w 4719654"/>
                  <a:gd name="connsiteY174" fmla="*/ 560088 h 1924067"/>
                  <a:gd name="connsiteX175" fmla="*/ 4557729 w 4719654"/>
                  <a:gd name="connsiteY175" fmla="*/ 563898 h 1924067"/>
                  <a:gd name="connsiteX176" fmla="*/ 4557729 w 4719654"/>
                  <a:gd name="connsiteY176" fmla="*/ 576281 h 1924067"/>
                  <a:gd name="connsiteX177" fmla="*/ 4572969 w 4719654"/>
                  <a:gd name="connsiteY177" fmla="*/ 580090 h 1924067"/>
                  <a:gd name="connsiteX178" fmla="*/ 4573921 w 4719654"/>
                  <a:gd name="connsiteY178" fmla="*/ 583901 h 1924067"/>
                  <a:gd name="connsiteX179" fmla="*/ 4573921 w 4719654"/>
                  <a:gd name="connsiteY179" fmla="*/ 586758 h 1924067"/>
                  <a:gd name="connsiteX180" fmla="*/ 4560587 w 4719654"/>
                  <a:gd name="connsiteY180" fmla="*/ 596283 h 1924067"/>
                  <a:gd name="connsiteX181" fmla="*/ 4565349 w 4719654"/>
                  <a:gd name="connsiteY181" fmla="*/ 607713 h 1924067"/>
                  <a:gd name="connsiteX182" fmla="*/ 4581542 w 4719654"/>
                  <a:gd name="connsiteY182" fmla="*/ 604856 h 1924067"/>
                  <a:gd name="connsiteX183" fmla="*/ 4583446 w 4719654"/>
                  <a:gd name="connsiteY183" fmla="*/ 607713 h 1924067"/>
                  <a:gd name="connsiteX184" fmla="*/ 4585352 w 4719654"/>
                  <a:gd name="connsiteY184" fmla="*/ 610570 h 1924067"/>
                  <a:gd name="connsiteX185" fmla="*/ 4576779 w 4719654"/>
                  <a:gd name="connsiteY185" fmla="*/ 623906 h 1924067"/>
                  <a:gd name="connsiteX186" fmla="*/ 4585352 w 4719654"/>
                  <a:gd name="connsiteY186" fmla="*/ 632478 h 1924067"/>
                  <a:gd name="connsiteX187" fmla="*/ 4598687 w 4719654"/>
                  <a:gd name="connsiteY187" fmla="*/ 623906 h 1924067"/>
                  <a:gd name="connsiteX188" fmla="*/ 4601544 w 4719654"/>
                  <a:gd name="connsiteY188" fmla="*/ 625810 h 1924067"/>
                  <a:gd name="connsiteX189" fmla="*/ 4604402 w 4719654"/>
                  <a:gd name="connsiteY189" fmla="*/ 627715 h 1924067"/>
                  <a:gd name="connsiteX190" fmla="*/ 4601544 w 4719654"/>
                  <a:gd name="connsiteY190" fmla="*/ 642956 h 1924067"/>
                  <a:gd name="connsiteX191" fmla="*/ 4612974 w 4719654"/>
                  <a:gd name="connsiteY191" fmla="*/ 647718 h 1924067"/>
                  <a:gd name="connsiteX192" fmla="*/ 4621546 w 4719654"/>
                  <a:gd name="connsiteY192" fmla="*/ 634383 h 1924067"/>
                  <a:gd name="connsiteX193" fmla="*/ 4625357 w 4719654"/>
                  <a:gd name="connsiteY193" fmla="*/ 635335 h 1924067"/>
                  <a:gd name="connsiteX194" fmla="*/ 4628214 w 4719654"/>
                  <a:gd name="connsiteY194" fmla="*/ 636288 h 1924067"/>
                  <a:gd name="connsiteX195" fmla="*/ 4632024 w 4719654"/>
                  <a:gd name="connsiteY195" fmla="*/ 651528 h 1924067"/>
                  <a:gd name="connsiteX196" fmla="*/ 4644407 w 4719654"/>
                  <a:gd name="connsiteY196" fmla="*/ 651528 h 1924067"/>
                  <a:gd name="connsiteX197" fmla="*/ 4648217 w 4719654"/>
                  <a:gd name="connsiteY197" fmla="*/ 636288 h 1924067"/>
                  <a:gd name="connsiteX198" fmla="*/ 4652027 w 4719654"/>
                  <a:gd name="connsiteY198" fmla="*/ 635335 h 1924067"/>
                  <a:gd name="connsiteX199" fmla="*/ 4654884 w 4719654"/>
                  <a:gd name="connsiteY199" fmla="*/ 635335 h 1924067"/>
                  <a:gd name="connsiteX200" fmla="*/ 4664409 w 4719654"/>
                  <a:gd name="connsiteY200" fmla="*/ 648670 h 1924067"/>
                  <a:gd name="connsiteX201" fmla="*/ 4675839 w 4719654"/>
                  <a:gd name="connsiteY201" fmla="*/ 643908 h 1924067"/>
                  <a:gd name="connsiteX202" fmla="*/ 4672982 w 4719654"/>
                  <a:gd name="connsiteY202" fmla="*/ 628668 h 1924067"/>
                  <a:gd name="connsiteX203" fmla="*/ 4675839 w 4719654"/>
                  <a:gd name="connsiteY203" fmla="*/ 626763 h 1924067"/>
                  <a:gd name="connsiteX204" fmla="*/ 4678696 w 4719654"/>
                  <a:gd name="connsiteY204" fmla="*/ 624858 h 1924067"/>
                  <a:gd name="connsiteX205" fmla="*/ 4692032 w 4719654"/>
                  <a:gd name="connsiteY205" fmla="*/ 633431 h 1924067"/>
                  <a:gd name="connsiteX206" fmla="*/ 4700604 w 4719654"/>
                  <a:gd name="connsiteY206" fmla="*/ 624858 h 1924067"/>
                  <a:gd name="connsiteX207" fmla="*/ 4692032 w 4719654"/>
                  <a:gd name="connsiteY207" fmla="*/ 611523 h 1924067"/>
                  <a:gd name="connsiteX208" fmla="*/ 4693937 w 4719654"/>
                  <a:gd name="connsiteY208" fmla="*/ 608665 h 1924067"/>
                  <a:gd name="connsiteX209" fmla="*/ 4695842 w 4719654"/>
                  <a:gd name="connsiteY209" fmla="*/ 605808 h 1924067"/>
                  <a:gd name="connsiteX210" fmla="*/ 4711082 w 4719654"/>
                  <a:gd name="connsiteY210" fmla="*/ 608665 h 1924067"/>
                  <a:gd name="connsiteX211" fmla="*/ 4715844 w 4719654"/>
                  <a:gd name="connsiteY211" fmla="*/ 597235 h 1924067"/>
                  <a:gd name="connsiteX212" fmla="*/ 4702509 w 4719654"/>
                  <a:gd name="connsiteY212" fmla="*/ 588663 h 1924067"/>
                  <a:gd name="connsiteX213" fmla="*/ 4703462 w 4719654"/>
                  <a:gd name="connsiteY213" fmla="*/ 584853 h 1924067"/>
                  <a:gd name="connsiteX214" fmla="*/ 4704414 w 4719654"/>
                  <a:gd name="connsiteY214" fmla="*/ 581995 h 1924067"/>
                  <a:gd name="connsiteX215" fmla="*/ 4719654 w 4719654"/>
                  <a:gd name="connsiteY215" fmla="*/ 578185 h 1924067"/>
                  <a:gd name="connsiteX216" fmla="*/ 4719654 w 4719654"/>
                  <a:gd name="connsiteY216" fmla="*/ 565803 h 1924067"/>
                  <a:gd name="connsiteX217" fmla="*/ 4702509 w 4719654"/>
                  <a:gd name="connsiteY217" fmla="*/ 561993 h 1924067"/>
                  <a:gd name="connsiteX218" fmla="*/ 4636787 w 4719654"/>
                  <a:gd name="connsiteY218" fmla="*/ 598188 h 1924067"/>
                  <a:gd name="connsiteX219" fmla="*/ 4610117 w 4719654"/>
                  <a:gd name="connsiteY219" fmla="*/ 571518 h 1924067"/>
                  <a:gd name="connsiteX220" fmla="*/ 4636787 w 4719654"/>
                  <a:gd name="connsiteY220" fmla="*/ 544848 h 1924067"/>
                  <a:gd name="connsiteX221" fmla="*/ 4663457 w 4719654"/>
                  <a:gd name="connsiteY221" fmla="*/ 571518 h 1924067"/>
                  <a:gd name="connsiteX222" fmla="*/ 4636787 w 4719654"/>
                  <a:gd name="connsiteY222" fmla="*/ 598188 h 192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4719654" h="1924067">
                    <a:moveTo>
                      <a:pt x="3442351" y="1430673"/>
                    </a:moveTo>
                    <a:cubicBezTo>
                      <a:pt x="3428064" y="1426863"/>
                      <a:pt x="3442351" y="1372570"/>
                      <a:pt x="3435684" y="1372570"/>
                    </a:cubicBezTo>
                    <a:cubicBezTo>
                      <a:pt x="3397584" y="1372570"/>
                      <a:pt x="3367104" y="1374476"/>
                      <a:pt x="3377582" y="1384001"/>
                    </a:cubicBezTo>
                    <a:cubicBezTo>
                      <a:pt x="3383296" y="1390668"/>
                      <a:pt x="3396632" y="1408766"/>
                      <a:pt x="3372819" y="1413528"/>
                    </a:cubicBezTo>
                    <a:cubicBezTo>
                      <a:pt x="3329004" y="1422101"/>
                      <a:pt x="3365199" y="1378286"/>
                      <a:pt x="3354721" y="1376380"/>
                    </a:cubicBezTo>
                    <a:cubicBezTo>
                      <a:pt x="3350912" y="1375428"/>
                      <a:pt x="3291857" y="1367808"/>
                      <a:pt x="3292809" y="1373523"/>
                    </a:cubicBezTo>
                    <a:cubicBezTo>
                      <a:pt x="3293762" y="1433530"/>
                      <a:pt x="3295667" y="1439245"/>
                      <a:pt x="3305192" y="1431626"/>
                    </a:cubicBezTo>
                    <a:cubicBezTo>
                      <a:pt x="3323289" y="1418291"/>
                      <a:pt x="3346149" y="1415433"/>
                      <a:pt x="3341387" y="1444961"/>
                    </a:cubicBezTo>
                    <a:cubicBezTo>
                      <a:pt x="3336624" y="1472583"/>
                      <a:pt x="3313764" y="1460201"/>
                      <a:pt x="3302334" y="1454486"/>
                    </a:cubicBezTo>
                    <a:cubicBezTo>
                      <a:pt x="3294714" y="1450676"/>
                      <a:pt x="3294714" y="1511636"/>
                      <a:pt x="3298524" y="1513541"/>
                    </a:cubicBezTo>
                    <a:cubicBezTo>
                      <a:pt x="3305192" y="1517351"/>
                      <a:pt x="3359484" y="1509730"/>
                      <a:pt x="3354721" y="1519255"/>
                    </a:cubicBezTo>
                    <a:cubicBezTo>
                      <a:pt x="3349959" y="1526876"/>
                      <a:pt x="3330909" y="1564976"/>
                      <a:pt x="3367104" y="1558308"/>
                    </a:cubicBezTo>
                    <a:cubicBezTo>
                      <a:pt x="3415682" y="1549736"/>
                      <a:pt x="3369009" y="1524970"/>
                      <a:pt x="3378534" y="1517351"/>
                    </a:cubicBezTo>
                    <a:cubicBezTo>
                      <a:pt x="3390917" y="1507826"/>
                      <a:pt x="3439494" y="1518303"/>
                      <a:pt x="3438542" y="1510683"/>
                    </a:cubicBezTo>
                    <a:cubicBezTo>
                      <a:pt x="3434732" y="1482108"/>
                      <a:pt x="3442351" y="1454486"/>
                      <a:pt x="3450924" y="1464963"/>
                    </a:cubicBezTo>
                    <a:cubicBezTo>
                      <a:pt x="3457592" y="1473536"/>
                      <a:pt x="3481404" y="1486870"/>
                      <a:pt x="3481404" y="1446866"/>
                    </a:cubicBezTo>
                    <a:cubicBezTo>
                      <a:pt x="3482357" y="1407813"/>
                      <a:pt x="3451876" y="1433530"/>
                      <a:pt x="3442351" y="1430673"/>
                    </a:cubicBezTo>
                    <a:close/>
                    <a:moveTo>
                      <a:pt x="232426" y="1060151"/>
                    </a:moveTo>
                    <a:cubicBezTo>
                      <a:pt x="208614" y="1078248"/>
                      <a:pt x="177181" y="1081105"/>
                      <a:pt x="184801" y="1043005"/>
                    </a:cubicBezTo>
                    <a:cubicBezTo>
                      <a:pt x="191469" y="1006810"/>
                      <a:pt x="221949" y="1023003"/>
                      <a:pt x="237189" y="1029670"/>
                    </a:cubicBezTo>
                    <a:cubicBezTo>
                      <a:pt x="246714" y="1034433"/>
                      <a:pt x="247666" y="954423"/>
                      <a:pt x="241951" y="951566"/>
                    </a:cubicBezTo>
                    <a:cubicBezTo>
                      <a:pt x="232426" y="946803"/>
                      <a:pt x="160989" y="956328"/>
                      <a:pt x="167656" y="944898"/>
                    </a:cubicBezTo>
                    <a:cubicBezTo>
                      <a:pt x="173371" y="934420"/>
                      <a:pt x="199089" y="883938"/>
                      <a:pt x="151464" y="892510"/>
                    </a:cubicBezTo>
                    <a:cubicBezTo>
                      <a:pt x="87646" y="903941"/>
                      <a:pt x="148606" y="936326"/>
                      <a:pt x="136224" y="945851"/>
                    </a:cubicBezTo>
                    <a:cubicBezTo>
                      <a:pt x="120031" y="959185"/>
                      <a:pt x="55262" y="944898"/>
                      <a:pt x="56214" y="954423"/>
                    </a:cubicBezTo>
                    <a:cubicBezTo>
                      <a:pt x="61929" y="992523"/>
                      <a:pt x="51451" y="1028718"/>
                      <a:pt x="40021" y="1015383"/>
                    </a:cubicBezTo>
                    <a:cubicBezTo>
                      <a:pt x="30496" y="1004905"/>
                      <a:pt x="16" y="985855"/>
                      <a:pt x="16" y="1040148"/>
                    </a:cubicBezTo>
                    <a:cubicBezTo>
                      <a:pt x="-936" y="1093488"/>
                      <a:pt x="40021" y="1060151"/>
                      <a:pt x="52404" y="1063008"/>
                    </a:cubicBezTo>
                    <a:cubicBezTo>
                      <a:pt x="71454" y="1067770"/>
                      <a:pt x="52404" y="1140161"/>
                      <a:pt x="60976" y="1140161"/>
                    </a:cubicBezTo>
                    <a:cubicBezTo>
                      <a:pt x="111459" y="1140161"/>
                      <a:pt x="152416" y="1137303"/>
                      <a:pt x="138129" y="1124920"/>
                    </a:cubicBezTo>
                    <a:cubicBezTo>
                      <a:pt x="129556" y="1116348"/>
                      <a:pt x="113364" y="1092536"/>
                      <a:pt x="144796" y="1085868"/>
                    </a:cubicBezTo>
                    <a:cubicBezTo>
                      <a:pt x="202899" y="1074438"/>
                      <a:pt x="154321" y="1132541"/>
                      <a:pt x="168609" y="1134445"/>
                    </a:cubicBezTo>
                    <a:cubicBezTo>
                      <a:pt x="173371" y="1135398"/>
                      <a:pt x="251476" y="1145876"/>
                      <a:pt x="251476" y="1137303"/>
                    </a:cubicBezTo>
                    <a:cubicBezTo>
                      <a:pt x="247666" y="1057293"/>
                      <a:pt x="244809" y="1050626"/>
                      <a:pt x="232426" y="1060151"/>
                    </a:cubicBezTo>
                    <a:close/>
                    <a:moveTo>
                      <a:pt x="2608914" y="123843"/>
                    </a:moveTo>
                    <a:cubicBezTo>
                      <a:pt x="2597484" y="109555"/>
                      <a:pt x="2609867" y="50501"/>
                      <a:pt x="2600342" y="51453"/>
                    </a:cubicBezTo>
                    <a:cubicBezTo>
                      <a:pt x="2566051" y="56215"/>
                      <a:pt x="2533667" y="47643"/>
                      <a:pt x="2546049" y="36213"/>
                    </a:cubicBezTo>
                    <a:cubicBezTo>
                      <a:pt x="2555574" y="27640"/>
                      <a:pt x="2571767" y="18"/>
                      <a:pt x="2524142" y="18"/>
                    </a:cubicBezTo>
                    <a:cubicBezTo>
                      <a:pt x="2475564" y="-935"/>
                      <a:pt x="2506044" y="36213"/>
                      <a:pt x="2504139" y="46690"/>
                    </a:cubicBezTo>
                    <a:cubicBezTo>
                      <a:pt x="2499376" y="63835"/>
                      <a:pt x="2434607" y="46690"/>
                      <a:pt x="2434607" y="55263"/>
                    </a:cubicBezTo>
                    <a:cubicBezTo>
                      <a:pt x="2434607" y="100983"/>
                      <a:pt x="2437464" y="137178"/>
                      <a:pt x="2447941" y="124795"/>
                    </a:cubicBezTo>
                    <a:cubicBezTo>
                      <a:pt x="2455562" y="117176"/>
                      <a:pt x="2477469" y="101935"/>
                      <a:pt x="2483184" y="130510"/>
                    </a:cubicBezTo>
                    <a:cubicBezTo>
                      <a:pt x="2493662" y="182898"/>
                      <a:pt x="2441274" y="139083"/>
                      <a:pt x="2439369" y="151465"/>
                    </a:cubicBezTo>
                    <a:cubicBezTo>
                      <a:pt x="2438416" y="156228"/>
                      <a:pt x="2428891" y="225760"/>
                      <a:pt x="2436512" y="225760"/>
                    </a:cubicBezTo>
                    <a:cubicBezTo>
                      <a:pt x="2507949" y="224808"/>
                      <a:pt x="2514617" y="221951"/>
                      <a:pt x="2506044" y="211473"/>
                    </a:cubicBezTo>
                    <a:cubicBezTo>
                      <a:pt x="2489851" y="190518"/>
                      <a:pt x="2486994" y="161943"/>
                      <a:pt x="2521284" y="168610"/>
                    </a:cubicBezTo>
                    <a:cubicBezTo>
                      <a:pt x="2553669" y="175278"/>
                      <a:pt x="2539382" y="201948"/>
                      <a:pt x="2532714" y="215283"/>
                    </a:cubicBezTo>
                    <a:cubicBezTo>
                      <a:pt x="2528904" y="223855"/>
                      <a:pt x="2600342" y="224808"/>
                      <a:pt x="2603199" y="219093"/>
                    </a:cubicBezTo>
                    <a:cubicBezTo>
                      <a:pt x="2607962" y="210520"/>
                      <a:pt x="2599389" y="145751"/>
                      <a:pt x="2609867" y="151465"/>
                    </a:cubicBezTo>
                    <a:cubicBezTo>
                      <a:pt x="2619392" y="157180"/>
                      <a:pt x="2664159" y="180040"/>
                      <a:pt x="2656539" y="137178"/>
                    </a:cubicBezTo>
                    <a:cubicBezTo>
                      <a:pt x="2647014" y="80028"/>
                      <a:pt x="2617487" y="135273"/>
                      <a:pt x="2608914" y="123843"/>
                    </a:cubicBezTo>
                    <a:close/>
                    <a:moveTo>
                      <a:pt x="921084" y="1768811"/>
                    </a:moveTo>
                    <a:cubicBezTo>
                      <a:pt x="921084" y="1766905"/>
                      <a:pt x="920131" y="1765001"/>
                      <a:pt x="919179" y="1762143"/>
                    </a:cubicBezTo>
                    <a:cubicBezTo>
                      <a:pt x="919179" y="1760238"/>
                      <a:pt x="918226" y="1758333"/>
                      <a:pt x="918226" y="1756428"/>
                    </a:cubicBezTo>
                    <a:cubicBezTo>
                      <a:pt x="918226" y="1753570"/>
                      <a:pt x="942039" y="1743093"/>
                      <a:pt x="940134" y="1740236"/>
                    </a:cubicBezTo>
                    <a:lnTo>
                      <a:pt x="932514" y="1721186"/>
                    </a:lnTo>
                    <a:cubicBezTo>
                      <a:pt x="931562" y="1718328"/>
                      <a:pt x="907749" y="1726901"/>
                      <a:pt x="905844" y="1725948"/>
                    </a:cubicBezTo>
                    <a:cubicBezTo>
                      <a:pt x="904891" y="1724995"/>
                      <a:pt x="903939" y="1723091"/>
                      <a:pt x="902987" y="1721186"/>
                    </a:cubicBezTo>
                    <a:cubicBezTo>
                      <a:pt x="902034" y="1719280"/>
                      <a:pt x="901081" y="1718328"/>
                      <a:pt x="900129" y="1716423"/>
                    </a:cubicBezTo>
                    <a:cubicBezTo>
                      <a:pt x="899176" y="1713566"/>
                      <a:pt x="917274" y="1695468"/>
                      <a:pt x="914416" y="1693563"/>
                    </a:cubicBezTo>
                    <a:lnTo>
                      <a:pt x="899176" y="1678323"/>
                    </a:lnTo>
                    <a:cubicBezTo>
                      <a:pt x="897271" y="1676418"/>
                      <a:pt x="878221" y="1693563"/>
                      <a:pt x="876316" y="1692611"/>
                    </a:cubicBezTo>
                    <a:cubicBezTo>
                      <a:pt x="875364" y="1691658"/>
                      <a:pt x="873459" y="1690705"/>
                      <a:pt x="871554" y="1689753"/>
                    </a:cubicBezTo>
                    <a:cubicBezTo>
                      <a:pt x="869649" y="1687848"/>
                      <a:pt x="867744" y="1686895"/>
                      <a:pt x="866791" y="1685943"/>
                    </a:cubicBezTo>
                    <a:cubicBezTo>
                      <a:pt x="865839" y="1684038"/>
                      <a:pt x="874412" y="1660226"/>
                      <a:pt x="871554" y="1659273"/>
                    </a:cubicBezTo>
                    <a:lnTo>
                      <a:pt x="852504" y="1651653"/>
                    </a:lnTo>
                    <a:cubicBezTo>
                      <a:pt x="849646" y="1650701"/>
                      <a:pt x="839169" y="1673561"/>
                      <a:pt x="837264" y="1673561"/>
                    </a:cubicBezTo>
                    <a:cubicBezTo>
                      <a:pt x="835359" y="1673561"/>
                      <a:pt x="833454" y="1672608"/>
                      <a:pt x="831549" y="1672608"/>
                    </a:cubicBezTo>
                    <a:cubicBezTo>
                      <a:pt x="829644" y="1671655"/>
                      <a:pt x="827739" y="1671655"/>
                      <a:pt x="825834" y="1671655"/>
                    </a:cubicBezTo>
                    <a:cubicBezTo>
                      <a:pt x="823929" y="1669751"/>
                      <a:pt x="822976" y="1644986"/>
                      <a:pt x="820119" y="1644986"/>
                    </a:cubicBezTo>
                    <a:lnTo>
                      <a:pt x="799164" y="1644986"/>
                    </a:lnTo>
                    <a:cubicBezTo>
                      <a:pt x="796306" y="1644986"/>
                      <a:pt x="795354" y="1669751"/>
                      <a:pt x="793449" y="1671655"/>
                    </a:cubicBezTo>
                    <a:cubicBezTo>
                      <a:pt x="791544" y="1671655"/>
                      <a:pt x="789639" y="1672608"/>
                      <a:pt x="786781" y="1673561"/>
                    </a:cubicBezTo>
                    <a:cubicBezTo>
                      <a:pt x="784876" y="1673561"/>
                      <a:pt x="782971" y="1674513"/>
                      <a:pt x="781066" y="1674513"/>
                    </a:cubicBezTo>
                    <a:cubicBezTo>
                      <a:pt x="778209" y="1674513"/>
                      <a:pt x="768684" y="1650701"/>
                      <a:pt x="764874" y="1652605"/>
                    </a:cubicBezTo>
                    <a:lnTo>
                      <a:pt x="745824" y="1660226"/>
                    </a:lnTo>
                    <a:cubicBezTo>
                      <a:pt x="742966" y="1661178"/>
                      <a:pt x="751539" y="1684991"/>
                      <a:pt x="750587" y="1686895"/>
                    </a:cubicBezTo>
                    <a:cubicBezTo>
                      <a:pt x="749634" y="1687848"/>
                      <a:pt x="747729" y="1688801"/>
                      <a:pt x="745824" y="1689753"/>
                    </a:cubicBezTo>
                    <a:cubicBezTo>
                      <a:pt x="743919" y="1690705"/>
                      <a:pt x="742966" y="1691658"/>
                      <a:pt x="741062" y="1692611"/>
                    </a:cubicBezTo>
                    <a:cubicBezTo>
                      <a:pt x="738204" y="1693563"/>
                      <a:pt x="720106" y="1675466"/>
                      <a:pt x="718201" y="1678323"/>
                    </a:cubicBezTo>
                    <a:lnTo>
                      <a:pt x="702962" y="1693563"/>
                    </a:lnTo>
                    <a:cubicBezTo>
                      <a:pt x="701056" y="1695468"/>
                      <a:pt x="718201" y="1714518"/>
                      <a:pt x="717249" y="1716423"/>
                    </a:cubicBezTo>
                    <a:cubicBezTo>
                      <a:pt x="716296" y="1717376"/>
                      <a:pt x="715344" y="1719280"/>
                      <a:pt x="714391" y="1721186"/>
                    </a:cubicBezTo>
                    <a:cubicBezTo>
                      <a:pt x="712487" y="1723091"/>
                      <a:pt x="711534" y="1724995"/>
                      <a:pt x="710581" y="1725948"/>
                    </a:cubicBezTo>
                    <a:cubicBezTo>
                      <a:pt x="708676" y="1726901"/>
                      <a:pt x="684864" y="1718328"/>
                      <a:pt x="683912" y="1721186"/>
                    </a:cubicBezTo>
                    <a:lnTo>
                      <a:pt x="676291" y="1740236"/>
                    </a:lnTo>
                    <a:cubicBezTo>
                      <a:pt x="675339" y="1743093"/>
                      <a:pt x="698199" y="1752618"/>
                      <a:pt x="698199" y="1755476"/>
                    </a:cubicBezTo>
                    <a:cubicBezTo>
                      <a:pt x="698199" y="1757380"/>
                      <a:pt x="697246" y="1759286"/>
                      <a:pt x="697246" y="1761191"/>
                    </a:cubicBezTo>
                    <a:cubicBezTo>
                      <a:pt x="696294" y="1763095"/>
                      <a:pt x="696294" y="1765001"/>
                      <a:pt x="695341" y="1766905"/>
                    </a:cubicBezTo>
                    <a:cubicBezTo>
                      <a:pt x="693437" y="1768811"/>
                      <a:pt x="668671" y="1769763"/>
                      <a:pt x="668671" y="1772620"/>
                    </a:cubicBezTo>
                    <a:lnTo>
                      <a:pt x="668671" y="1793576"/>
                    </a:lnTo>
                    <a:cubicBezTo>
                      <a:pt x="668671" y="1796433"/>
                      <a:pt x="693437" y="1797386"/>
                      <a:pt x="695341" y="1799291"/>
                    </a:cubicBezTo>
                    <a:cubicBezTo>
                      <a:pt x="695341" y="1801195"/>
                      <a:pt x="696294" y="1803101"/>
                      <a:pt x="697246" y="1805958"/>
                    </a:cubicBezTo>
                    <a:cubicBezTo>
                      <a:pt x="697246" y="1807863"/>
                      <a:pt x="698199" y="1809768"/>
                      <a:pt x="698199" y="1811673"/>
                    </a:cubicBezTo>
                    <a:cubicBezTo>
                      <a:pt x="698199" y="1814530"/>
                      <a:pt x="674387" y="1825008"/>
                      <a:pt x="676291" y="1827866"/>
                    </a:cubicBezTo>
                    <a:lnTo>
                      <a:pt x="683912" y="1846916"/>
                    </a:lnTo>
                    <a:cubicBezTo>
                      <a:pt x="684864" y="1849773"/>
                      <a:pt x="708676" y="1841201"/>
                      <a:pt x="710581" y="1842153"/>
                    </a:cubicBezTo>
                    <a:cubicBezTo>
                      <a:pt x="711534" y="1843105"/>
                      <a:pt x="712487" y="1845011"/>
                      <a:pt x="713439" y="1846916"/>
                    </a:cubicBezTo>
                    <a:cubicBezTo>
                      <a:pt x="714391" y="1848820"/>
                      <a:pt x="715344" y="1849773"/>
                      <a:pt x="716296" y="1851678"/>
                    </a:cubicBezTo>
                    <a:cubicBezTo>
                      <a:pt x="717249" y="1854536"/>
                      <a:pt x="699151" y="1872633"/>
                      <a:pt x="702009" y="1874538"/>
                    </a:cubicBezTo>
                    <a:lnTo>
                      <a:pt x="717249" y="1889778"/>
                    </a:lnTo>
                    <a:cubicBezTo>
                      <a:pt x="719154" y="1891683"/>
                      <a:pt x="738204" y="1874538"/>
                      <a:pt x="740109" y="1875491"/>
                    </a:cubicBezTo>
                    <a:cubicBezTo>
                      <a:pt x="741062" y="1876443"/>
                      <a:pt x="742966" y="1877395"/>
                      <a:pt x="744871" y="1878348"/>
                    </a:cubicBezTo>
                    <a:cubicBezTo>
                      <a:pt x="746776" y="1880253"/>
                      <a:pt x="748681" y="1881205"/>
                      <a:pt x="749634" y="1882158"/>
                    </a:cubicBezTo>
                    <a:cubicBezTo>
                      <a:pt x="750587" y="1884063"/>
                      <a:pt x="742014" y="1907876"/>
                      <a:pt x="744871" y="1908828"/>
                    </a:cubicBezTo>
                    <a:lnTo>
                      <a:pt x="763921" y="1916448"/>
                    </a:lnTo>
                    <a:cubicBezTo>
                      <a:pt x="766779" y="1917401"/>
                      <a:pt x="776304" y="1894541"/>
                      <a:pt x="779162" y="1894541"/>
                    </a:cubicBezTo>
                    <a:cubicBezTo>
                      <a:pt x="781066" y="1894541"/>
                      <a:pt x="782971" y="1895493"/>
                      <a:pt x="784876" y="1895493"/>
                    </a:cubicBezTo>
                    <a:cubicBezTo>
                      <a:pt x="786781" y="1896445"/>
                      <a:pt x="788687" y="1896445"/>
                      <a:pt x="790591" y="1897398"/>
                    </a:cubicBezTo>
                    <a:cubicBezTo>
                      <a:pt x="792496" y="1899303"/>
                      <a:pt x="793449" y="1924068"/>
                      <a:pt x="796306" y="1924068"/>
                    </a:cubicBezTo>
                    <a:lnTo>
                      <a:pt x="817262" y="1924068"/>
                    </a:lnTo>
                    <a:cubicBezTo>
                      <a:pt x="820119" y="1924068"/>
                      <a:pt x="821071" y="1899303"/>
                      <a:pt x="822976" y="1897398"/>
                    </a:cubicBezTo>
                    <a:cubicBezTo>
                      <a:pt x="824881" y="1897398"/>
                      <a:pt x="826787" y="1896445"/>
                      <a:pt x="829644" y="1895493"/>
                    </a:cubicBezTo>
                    <a:cubicBezTo>
                      <a:pt x="831549" y="1895493"/>
                      <a:pt x="833454" y="1894541"/>
                      <a:pt x="835359" y="1894541"/>
                    </a:cubicBezTo>
                    <a:cubicBezTo>
                      <a:pt x="838216" y="1894541"/>
                      <a:pt x="848694" y="1918353"/>
                      <a:pt x="851551" y="1916448"/>
                    </a:cubicBezTo>
                    <a:lnTo>
                      <a:pt x="870601" y="1908828"/>
                    </a:lnTo>
                    <a:cubicBezTo>
                      <a:pt x="873459" y="1907876"/>
                      <a:pt x="864887" y="1884063"/>
                      <a:pt x="865839" y="1882158"/>
                    </a:cubicBezTo>
                    <a:cubicBezTo>
                      <a:pt x="866791" y="1881205"/>
                      <a:pt x="868696" y="1880253"/>
                      <a:pt x="870601" y="1879301"/>
                    </a:cubicBezTo>
                    <a:cubicBezTo>
                      <a:pt x="872506" y="1878348"/>
                      <a:pt x="873459" y="1877395"/>
                      <a:pt x="875364" y="1876443"/>
                    </a:cubicBezTo>
                    <a:cubicBezTo>
                      <a:pt x="878221" y="1875491"/>
                      <a:pt x="896319" y="1893588"/>
                      <a:pt x="898224" y="1890730"/>
                    </a:cubicBezTo>
                    <a:lnTo>
                      <a:pt x="913464" y="1875491"/>
                    </a:lnTo>
                    <a:cubicBezTo>
                      <a:pt x="915369" y="1873586"/>
                      <a:pt x="898224" y="1854536"/>
                      <a:pt x="899176" y="1852630"/>
                    </a:cubicBezTo>
                    <a:cubicBezTo>
                      <a:pt x="900129" y="1851678"/>
                      <a:pt x="901081" y="1849773"/>
                      <a:pt x="902034" y="1847868"/>
                    </a:cubicBezTo>
                    <a:cubicBezTo>
                      <a:pt x="903939" y="1845963"/>
                      <a:pt x="904891" y="1844058"/>
                      <a:pt x="905844" y="1843105"/>
                    </a:cubicBezTo>
                    <a:cubicBezTo>
                      <a:pt x="907749" y="1842153"/>
                      <a:pt x="931562" y="1850726"/>
                      <a:pt x="932514" y="1847868"/>
                    </a:cubicBezTo>
                    <a:lnTo>
                      <a:pt x="940134" y="1828818"/>
                    </a:lnTo>
                    <a:cubicBezTo>
                      <a:pt x="941087" y="1825961"/>
                      <a:pt x="918226" y="1816436"/>
                      <a:pt x="918226" y="1813578"/>
                    </a:cubicBezTo>
                    <a:cubicBezTo>
                      <a:pt x="918226" y="1811673"/>
                      <a:pt x="919179" y="1809768"/>
                      <a:pt x="919179" y="1807863"/>
                    </a:cubicBezTo>
                    <a:cubicBezTo>
                      <a:pt x="920131" y="1805958"/>
                      <a:pt x="920131" y="1804053"/>
                      <a:pt x="920131" y="1802148"/>
                    </a:cubicBezTo>
                    <a:cubicBezTo>
                      <a:pt x="922037" y="1800243"/>
                      <a:pt x="946801" y="1799291"/>
                      <a:pt x="946801" y="1796433"/>
                    </a:cubicBezTo>
                    <a:lnTo>
                      <a:pt x="946801" y="1775478"/>
                    </a:lnTo>
                    <a:cubicBezTo>
                      <a:pt x="946801" y="1771668"/>
                      <a:pt x="922037" y="1770716"/>
                      <a:pt x="921084" y="1768811"/>
                    </a:cubicBezTo>
                    <a:close/>
                    <a:moveTo>
                      <a:pt x="808689" y="1831676"/>
                    </a:moveTo>
                    <a:cubicBezTo>
                      <a:pt x="782971" y="1831676"/>
                      <a:pt x="762016" y="1810720"/>
                      <a:pt x="762016" y="1785003"/>
                    </a:cubicBezTo>
                    <a:cubicBezTo>
                      <a:pt x="762016" y="1759286"/>
                      <a:pt x="782971" y="1738330"/>
                      <a:pt x="808689" y="1738330"/>
                    </a:cubicBezTo>
                    <a:cubicBezTo>
                      <a:pt x="834406" y="1738330"/>
                      <a:pt x="855362" y="1759286"/>
                      <a:pt x="855362" y="1785003"/>
                    </a:cubicBezTo>
                    <a:cubicBezTo>
                      <a:pt x="854409" y="1810720"/>
                      <a:pt x="834406" y="1831676"/>
                      <a:pt x="808689" y="1831676"/>
                    </a:cubicBezTo>
                    <a:close/>
                    <a:moveTo>
                      <a:pt x="4702509" y="561993"/>
                    </a:moveTo>
                    <a:cubicBezTo>
                      <a:pt x="4702509" y="561040"/>
                      <a:pt x="4701557" y="560088"/>
                      <a:pt x="4701557" y="558183"/>
                    </a:cubicBezTo>
                    <a:cubicBezTo>
                      <a:pt x="4701557" y="557231"/>
                      <a:pt x="4701557" y="556278"/>
                      <a:pt x="4701557" y="555326"/>
                    </a:cubicBezTo>
                    <a:cubicBezTo>
                      <a:pt x="4701557" y="553420"/>
                      <a:pt x="4714892" y="547706"/>
                      <a:pt x="4714892" y="545801"/>
                    </a:cubicBezTo>
                    <a:lnTo>
                      <a:pt x="4710129" y="534370"/>
                    </a:lnTo>
                    <a:cubicBezTo>
                      <a:pt x="4709177" y="532465"/>
                      <a:pt x="4695842" y="538181"/>
                      <a:pt x="4694889" y="537228"/>
                    </a:cubicBezTo>
                    <a:cubicBezTo>
                      <a:pt x="4693937" y="536276"/>
                      <a:pt x="4693937" y="535323"/>
                      <a:pt x="4692984" y="534370"/>
                    </a:cubicBezTo>
                    <a:cubicBezTo>
                      <a:pt x="4692032" y="533418"/>
                      <a:pt x="4692032" y="532465"/>
                      <a:pt x="4691079" y="531513"/>
                    </a:cubicBezTo>
                    <a:cubicBezTo>
                      <a:pt x="4691079" y="529608"/>
                      <a:pt x="4700604" y="519131"/>
                      <a:pt x="4699652" y="518178"/>
                    </a:cubicBezTo>
                    <a:lnTo>
                      <a:pt x="4691079" y="509606"/>
                    </a:lnTo>
                    <a:cubicBezTo>
                      <a:pt x="4690127" y="508653"/>
                      <a:pt x="4678696" y="518178"/>
                      <a:pt x="4677744" y="518178"/>
                    </a:cubicBezTo>
                    <a:cubicBezTo>
                      <a:pt x="4676792" y="517226"/>
                      <a:pt x="4675839" y="517226"/>
                      <a:pt x="4674887" y="516273"/>
                    </a:cubicBezTo>
                    <a:cubicBezTo>
                      <a:pt x="4673934" y="515320"/>
                      <a:pt x="4672982" y="514368"/>
                      <a:pt x="4672029" y="514368"/>
                    </a:cubicBezTo>
                    <a:cubicBezTo>
                      <a:pt x="4671077" y="513415"/>
                      <a:pt x="4676792" y="499128"/>
                      <a:pt x="4674887" y="499128"/>
                    </a:cubicBezTo>
                    <a:lnTo>
                      <a:pt x="4663457" y="494365"/>
                    </a:lnTo>
                    <a:cubicBezTo>
                      <a:pt x="4661552" y="493413"/>
                      <a:pt x="4655837" y="506748"/>
                      <a:pt x="4654884" y="507701"/>
                    </a:cubicBezTo>
                    <a:cubicBezTo>
                      <a:pt x="4653932" y="507701"/>
                      <a:pt x="4652979" y="507701"/>
                      <a:pt x="4651074" y="506748"/>
                    </a:cubicBezTo>
                    <a:cubicBezTo>
                      <a:pt x="4650121" y="506748"/>
                      <a:pt x="4649169" y="505795"/>
                      <a:pt x="4648217" y="505795"/>
                    </a:cubicBezTo>
                    <a:cubicBezTo>
                      <a:pt x="4647264" y="504843"/>
                      <a:pt x="4646312" y="490556"/>
                      <a:pt x="4644407" y="490556"/>
                    </a:cubicBezTo>
                    <a:lnTo>
                      <a:pt x="4632024" y="490556"/>
                    </a:lnTo>
                    <a:cubicBezTo>
                      <a:pt x="4630119" y="490556"/>
                      <a:pt x="4630119" y="504843"/>
                      <a:pt x="4628214" y="505795"/>
                    </a:cubicBezTo>
                    <a:cubicBezTo>
                      <a:pt x="4627262" y="505795"/>
                      <a:pt x="4626309" y="506748"/>
                      <a:pt x="4624404" y="506748"/>
                    </a:cubicBezTo>
                    <a:cubicBezTo>
                      <a:pt x="4623452" y="506748"/>
                      <a:pt x="4622499" y="506748"/>
                      <a:pt x="4621546" y="506748"/>
                    </a:cubicBezTo>
                    <a:cubicBezTo>
                      <a:pt x="4619642" y="506748"/>
                      <a:pt x="4613927" y="493413"/>
                      <a:pt x="4612021" y="493413"/>
                    </a:cubicBezTo>
                    <a:lnTo>
                      <a:pt x="4600592" y="498176"/>
                    </a:lnTo>
                    <a:cubicBezTo>
                      <a:pt x="4598687" y="499128"/>
                      <a:pt x="4604402" y="512463"/>
                      <a:pt x="4603449" y="513415"/>
                    </a:cubicBezTo>
                    <a:cubicBezTo>
                      <a:pt x="4602496" y="514368"/>
                      <a:pt x="4601544" y="514368"/>
                      <a:pt x="4600592" y="515320"/>
                    </a:cubicBezTo>
                    <a:cubicBezTo>
                      <a:pt x="4599639" y="516273"/>
                      <a:pt x="4598687" y="516273"/>
                      <a:pt x="4597734" y="517226"/>
                    </a:cubicBezTo>
                    <a:cubicBezTo>
                      <a:pt x="4595829" y="517226"/>
                      <a:pt x="4585352" y="507701"/>
                      <a:pt x="4584399" y="508653"/>
                    </a:cubicBezTo>
                    <a:lnTo>
                      <a:pt x="4575827" y="517226"/>
                    </a:lnTo>
                    <a:cubicBezTo>
                      <a:pt x="4574874" y="518178"/>
                      <a:pt x="4584399" y="529608"/>
                      <a:pt x="4584399" y="530560"/>
                    </a:cubicBezTo>
                    <a:cubicBezTo>
                      <a:pt x="4583446" y="531513"/>
                      <a:pt x="4583446" y="532465"/>
                      <a:pt x="4582494" y="533418"/>
                    </a:cubicBezTo>
                    <a:cubicBezTo>
                      <a:pt x="4581542" y="534370"/>
                      <a:pt x="4580589" y="535323"/>
                      <a:pt x="4580589" y="536276"/>
                    </a:cubicBezTo>
                    <a:cubicBezTo>
                      <a:pt x="4579637" y="537228"/>
                      <a:pt x="4565349" y="531513"/>
                      <a:pt x="4565349" y="533418"/>
                    </a:cubicBezTo>
                    <a:lnTo>
                      <a:pt x="4560587" y="544848"/>
                    </a:lnTo>
                    <a:cubicBezTo>
                      <a:pt x="4559634" y="546753"/>
                      <a:pt x="4572969" y="552468"/>
                      <a:pt x="4573921" y="553420"/>
                    </a:cubicBezTo>
                    <a:cubicBezTo>
                      <a:pt x="4573921" y="554373"/>
                      <a:pt x="4573921" y="555326"/>
                      <a:pt x="4573921" y="557231"/>
                    </a:cubicBezTo>
                    <a:cubicBezTo>
                      <a:pt x="4573921" y="558183"/>
                      <a:pt x="4572969" y="559135"/>
                      <a:pt x="4572969" y="560088"/>
                    </a:cubicBezTo>
                    <a:cubicBezTo>
                      <a:pt x="4572017" y="561040"/>
                      <a:pt x="4557729" y="561993"/>
                      <a:pt x="4557729" y="563898"/>
                    </a:cubicBezTo>
                    <a:lnTo>
                      <a:pt x="4557729" y="576281"/>
                    </a:lnTo>
                    <a:cubicBezTo>
                      <a:pt x="4557729" y="578185"/>
                      <a:pt x="4572017" y="578185"/>
                      <a:pt x="4572969" y="580090"/>
                    </a:cubicBezTo>
                    <a:cubicBezTo>
                      <a:pt x="4572969" y="581043"/>
                      <a:pt x="4573921" y="581995"/>
                      <a:pt x="4573921" y="583901"/>
                    </a:cubicBezTo>
                    <a:cubicBezTo>
                      <a:pt x="4573921" y="584853"/>
                      <a:pt x="4573921" y="585806"/>
                      <a:pt x="4573921" y="586758"/>
                    </a:cubicBezTo>
                    <a:cubicBezTo>
                      <a:pt x="4573921" y="588663"/>
                      <a:pt x="4560587" y="594378"/>
                      <a:pt x="4560587" y="596283"/>
                    </a:cubicBezTo>
                    <a:lnTo>
                      <a:pt x="4565349" y="607713"/>
                    </a:lnTo>
                    <a:cubicBezTo>
                      <a:pt x="4566302" y="609618"/>
                      <a:pt x="4579637" y="603903"/>
                      <a:pt x="4581542" y="604856"/>
                    </a:cubicBezTo>
                    <a:cubicBezTo>
                      <a:pt x="4582494" y="605808"/>
                      <a:pt x="4582494" y="606760"/>
                      <a:pt x="4583446" y="607713"/>
                    </a:cubicBezTo>
                    <a:cubicBezTo>
                      <a:pt x="4584399" y="608665"/>
                      <a:pt x="4584399" y="609618"/>
                      <a:pt x="4585352" y="610570"/>
                    </a:cubicBezTo>
                    <a:cubicBezTo>
                      <a:pt x="4585352" y="612476"/>
                      <a:pt x="4575827" y="622953"/>
                      <a:pt x="4576779" y="623906"/>
                    </a:cubicBezTo>
                    <a:lnTo>
                      <a:pt x="4585352" y="632478"/>
                    </a:lnTo>
                    <a:cubicBezTo>
                      <a:pt x="4586304" y="633431"/>
                      <a:pt x="4597734" y="623906"/>
                      <a:pt x="4598687" y="623906"/>
                    </a:cubicBezTo>
                    <a:cubicBezTo>
                      <a:pt x="4599639" y="624858"/>
                      <a:pt x="4600592" y="624858"/>
                      <a:pt x="4601544" y="625810"/>
                    </a:cubicBezTo>
                    <a:cubicBezTo>
                      <a:pt x="4602496" y="626763"/>
                      <a:pt x="4603449" y="627715"/>
                      <a:pt x="4604402" y="627715"/>
                    </a:cubicBezTo>
                    <a:cubicBezTo>
                      <a:pt x="4605354" y="628668"/>
                      <a:pt x="4599639" y="642956"/>
                      <a:pt x="4601544" y="642956"/>
                    </a:cubicBezTo>
                    <a:lnTo>
                      <a:pt x="4612974" y="647718"/>
                    </a:lnTo>
                    <a:cubicBezTo>
                      <a:pt x="4614879" y="648670"/>
                      <a:pt x="4620594" y="635335"/>
                      <a:pt x="4621546" y="634383"/>
                    </a:cubicBezTo>
                    <a:cubicBezTo>
                      <a:pt x="4622499" y="634383"/>
                      <a:pt x="4623452" y="634383"/>
                      <a:pt x="4625357" y="635335"/>
                    </a:cubicBezTo>
                    <a:cubicBezTo>
                      <a:pt x="4626309" y="635335"/>
                      <a:pt x="4627262" y="636288"/>
                      <a:pt x="4628214" y="636288"/>
                    </a:cubicBezTo>
                    <a:cubicBezTo>
                      <a:pt x="4629167" y="637240"/>
                      <a:pt x="4630119" y="651528"/>
                      <a:pt x="4632024" y="651528"/>
                    </a:cubicBezTo>
                    <a:lnTo>
                      <a:pt x="4644407" y="651528"/>
                    </a:lnTo>
                    <a:cubicBezTo>
                      <a:pt x="4646312" y="651528"/>
                      <a:pt x="4646312" y="637240"/>
                      <a:pt x="4648217" y="636288"/>
                    </a:cubicBezTo>
                    <a:cubicBezTo>
                      <a:pt x="4649169" y="636288"/>
                      <a:pt x="4650121" y="635335"/>
                      <a:pt x="4652027" y="635335"/>
                    </a:cubicBezTo>
                    <a:cubicBezTo>
                      <a:pt x="4652979" y="635335"/>
                      <a:pt x="4653932" y="635335"/>
                      <a:pt x="4654884" y="635335"/>
                    </a:cubicBezTo>
                    <a:cubicBezTo>
                      <a:pt x="4656789" y="635335"/>
                      <a:pt x="4662504" y="648670"/>
                      <a:pt x="4664409" y="648670"/>
                    </a:cubicBezTo>
                    <a:lnTo>
                      <a:pt x="4675839" y="643908"/>
                    </a:lnTo>
                    <a:cubicBezTo>
                      <a:pt x="4677744" y="642956"/>
                      <a:pt x="4672029" y="629620"/>
                      <a:pt x="4672982" y="628668"/>
                    </a:cubicBezTo>
                    <a:cubicBezTo>
                      <a:pt x="4673934" y="627715"/>
                      <a:pt x="4674887" y="627715"/>
                      <a:pt x="4675839" y="626763"/>
                    </a:cubicBezTo>
                    <a:cubicBezTo>
                      <a:pt x="4676792" y="625810"/>
                      <a:pt x="4677744" y="625810"/>
                      <a:pt x="4678696" y="624858"/>
                    </a:cubicBezTo>
                    <a:cubicBezTo>
                      <a:pt x="4680602" y="624858"/>
                      <a:pt x="4691079" y="634383"/>
                      <a:pt x="4692032" y="633431"/>
                    </a:cubicBezTo>
                    <a:lnTo>
                      <a:pt x="4700604" y="624858"/>
                    </a:lnTo>
                    <a:cubicBezTo>
                      <a:pt x="4701557" y="623906"/>
                      <a:pt x="4692032" y="612476"/>
                      <a:pt x="4692032" y="611523"/>
                    </a:cubicBezTo>
                    <a:cubicBezTo>
                      <a:pt x="4692984" y="610570"/>
                      <a:pt x="4692984" y="609618"/>
                      <a:pt x="4693937" y="608665"/>
                    </a:cubicBezTo>
                    <a:cubicBezTo>
                      <a:pt x="4694889" y="607713"/>
                      <a:pt x="4695842" y="606760"/>
                      <a:pt x="4695842" y="605808"/>
                    </a:cubicBezTo>
                    <a:cubicBezTo>
                      <a:pt x="4696794" y="604856"/>
                      <a:pt x="4711082" y="610570"/>
                      <a:pt x="4711082" y="608665"/>
                    </a:cubicBezTo>
                    <a:lnTo>
                      <a:pt x="4715844" y="597235"/>
                    </a:lnTo>
                    <a:cubicBezTo>
                      <a:pt x="4716796" y="595331"/>
                      <a:pt x="4703462" y="589615"/>
                      <a:pt x="4702509" y="588663"/>
                    </a:cubicBezTo>
                    <a:cubicBezTo>
                      <a:pt x="4702509" y="587710"/>
                      <a:pt x="4702509" y="586758"/>
                      <a:pt x="4703462" y="584853"/>
                    </a:cubicBezTo>
                    <a:cubicBezTo>
                      <a:pt x="4703462" y="583901"/>
                      <a:pt x="4704414" y="582948"/>
                      <a:pt x="4704414" y="581995"/>
                    </a:cubicBezTo>
                    <a:cubicBezTo>
                      <a:pt x="4705367" y="581043"/>
                      <a:pt x="4719654" y="580090"/>
                      <a:pt x="4719654" y="578185"/>
                    </a:cubicBezTo>
                    <a:lnTo>
                      <a:pt x="4719654" y="565803"/>
                    </a:lnTo>
                    <a:cubicBezTo>
                      <a:pt x="4718702" y="562945"/>
                      <a:pt x="4703462" y="562945"/>
                      <a:pt x="4702509" y="561993"/>
                    </a:cubicBezTo>
                    <a:close/>
                    <a:moveTo>
                      <a:pt x="4636787" y="598188"/>
                    </a:moveTo>
                    <a:cubicBezTo>
                      <a:pt x="4621546" y="598188"/>
                      <a:pt x="4610117" y="585806"/>
                      <a:pt x="4610117" y="571518"/>
                    </a:cubicBezTo>
                    <a:cubicBezTo>
                      <a:pt x="4610117" y="556278"/>
                      <a:pt x="4622499" y="544848"/>
                      <a:pt x="4636787" y="544848"/>
                    </a:cubicBezTo>
                    <a:cubicBezTo>
                      <a:pt x="4652027" y="544848"/>
                      <a:pt x="4663457" y="557231"/>
                      <a:pt x="4663457" y="571518"/>
                    </a:cubicBezTo>
                    <a:cubicBezTo>
                      <a:pt x="4664409" y="585806"/>
                      <a:pt x="4652027" y="598188"/>
                      <a:pt x="4636787" y="598188"/>
                    </a:cubicBezTo>
                    <a:close/>
                  </a:path>
                </a:pathLst>
              </a:custGeom>
              <a:solidFill>
                <a:srgbClr val="14E2DD"/>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7" name="Freeform: Shape 306">
                <a:extLst>
                  <a:ext uri="{FF2B5EF4-FFF2-40B4-BE49-F238E27FC236}">
                    <a16:creationId xmlns:a16="http://schemas.microsoft.com/office/drawing/2014/main" id="{6D9B03B2-3C3F-8E1B-A97B-83A434B5CFC7}"/>
                  </a:ext>
                </a:extLst>
              </p:cNvPr>
              <p:cNvSpPr/>
              <p:nvPr/>
            </p:nvSpPr>
            <p:spPr>
              <a:xfrm>
                <a:off x="2379345" y="2700337"/>
                <a:ext cx="5574982" cy="381000"/>
              </a:xfrm>
              <a:custGeom>
                <a:avLst/>
                <a:gdLst>
                  <a:gd name="connsiteX0" fmla="*/ 5545455 w 5574982"/>
                  <a:gd name="connsiteY0" fmla="*/ 220980 h 381000"/>
                  <a:gd name="connsiteX1" fmla="*/ 5550218 w 5574982"/>
                  <a:gd name="connsiteY1" fmla="*/ 220028 h 381000"/>
                  <a:gd name="connsiteX2" fmla="*/ 5548313 w 5574982"/>
                  <a:gd name="connsiteY2" fmla="*/ 213360 h 381000"/>
                  <a:gd name="connsiteX3" fmla="*/ 5543550 w 5574982"/>
                  <a:gd name="connsiteY3" fmla="*/ 214313 h 381000"/>
                  <a:gd name="connsiteX4" fmla="*/ 5548313 w 5574982"/>
                  <a:gd name="connsiteY4" fmla="*/ 213360 h 381000"/>
                  <a:gd name="connsiteX5" fmla="*/ 5547360 w 5574982"/>
                  <a:gd name="connsiteY5" fmla="*/ 207645 h 381000"/>
                  <a:gd name="connsiteX6" fmla="*/ 5542598 w 5574982"/>
                  <a:gd name="connsiteY6" fmla="*/ 208597 h 381000"/>
                  <a:gd name="connsiteX7" fmla="*/ 5547360 w 5574982"/>
                  <a:gd name="connsiteY7" fmla="*/ 209550 h 381000"/>
                  <a:gd name="connsiteX8" fmla="*/ 5543550 w 5574982"/>
                  <a:gd name="connsiteY8" fmla="*/ 208597 h 381000"/>
                  <a:gd name="connsiteX9" fmla="*/ 5546407 w 5574982"/>
                  <a:gd name="connsiteY9" fmla="*/ 210503 h 381000"/>
                  <a:gd name="connsiteX10" fmla="*/ 5547360 w 5574982"/>
                  <a:gd name="connsiteY10" fmla="*/ 208597 h 381000"/>
                  <a:gd name="connsiteX11" fmla="*/ 5543550 w 5574982"/>
                  <a:gd name="connsiteY11" fmla="*/ 207645 h 381000"/>
                  <a:gd name="connsiteX12" fmla="*/ 5546407 w 5574982"/>
                  <a:gd name="connsiteY12" fmla="*/ 209550 h 381000"/>
                  <a:gd name="connsiteX13" fmla="*/ 5546407 w 5574982"/>
                  <a:gd name="connsiteY13" fmla="*/ 209550 h 381000"/>
                  <a:gd name="connsiteX14" fmla="*/ 5546407 w 5574982"/>
                  <a:gd name="connsiteY14" fmla="*/ 209550 h 381000"/>
                  <a:gd name="connsiteX15" fmla="*/ 5546407 w 5574982"/>
                  <a:gd name="connsiteY15" fmla="*/ 209550 h 381000"/>
                  <a:gd name="connsiteX16" fmla="*/ 5546407 w 5574982"/>
                  <a:gd name="connsiteY16" fmla="*/ 209550 h 381000"/>
                  <a:gd name="connsiteX17" fmla="*/ 5546407 w 5574982"/>
                  <a:gd name="connsiteY17" fmla="*/ 209550 h 381000"/>
                  <a:gd name="connsiteX18" fmla="*/ 5550218 w 5574982"/>
                  <a:gd name="connsiteY18" fmla="*/ 206692 h 381000"/>
                  <a:gd name="connsiteX19" fmla="*/ 5560695 w 5574982"/>
                  <a:gd name="connsiteY19" fmla="*/ 200025 h 381000"/>
                  <a:gd name="connsiteX20" fmla="*/ 5565457 w 5574982"/>
                  <a:gd name="connsiteY20" fmla="*/ 197167 h 381000"/>
                  <a:gd name="connsiteX21" fmla="*/ 5567363 w 5574982"/>
                  <a:gd name="connsiteY21" fmla="*/ 195263 h 381000"/>
                  <a:gd name="connsiteX22" fmla="*/ 5569268 w 5574982"/>
                  <a:gd name="connsiteY22" fmla="*/ 191453 h 381000"/>
                  <a:gd name="connsiteX23" fmla="*/ 5569268 w 5574982"/>
                  <a:gd name="connsiteY23" fmla="*/ 189547 h 381000"/>
                  <a:gd name="connsiteX24" fmla="*/ 5560695 w 5574982"/>
                  <a:gd name="connsiteY24" fmla="*/ 170497 h 381000"/>
                  <a:gd name="connsiteX25" fmla="*/ 5556885 w 5574982"/>
                  <a:gd name="connsiteY25" fmla="*/ 167640 h 381000"/>
                  <a:gd name="connsiteX26" fmla="*/ 5554028 w 5574982"/>
                  <a:gd name="connsiteY26" fmla="*/ 167640 h 381000"/>
                  <a:gd name="connsiteX27" fmla="*/ 5547360 w 5574982"/>
                  <a:gd name="connsiteY27" fmla="*/ 168592 h 381000"/>
                  <a:gd name="connsiteX28" fmla="*/ 5536882 w 5574982"/>
                  <a:gd name="connsiteY28" fmla="*/ 171450 h 381000"/>
                  <a:gd name="connsiteX29" fmla="*/ 5532120 w 5574982"/>
                  <a:gd name="connsiteY29" fmla="*/ 172403 h 381000"/>
                  <a:gd name="connsiteX30" fmla="*/ 5530215 w 5574982"/>
                  <a:gd name="connsiteY30" fmla="*/ 172403 h 381000"/>
                  <a:gd name="connsiteX31" fmla="*/ 5530215 w 5574982"/>
                  <a:gd name="connsiteY31" fmla="*/ 175260 h 381000"/>
                  <a:gd name="connsiteX32" fmla="*/ 5532120 w 5574982"/>
                  <a:gd name="connsiteY32" fmla="*/ 172403 h 381000"/>
                  <a:gd name="connsiteX33" fmla="*/ 5530215 w 5574982"/>
                  <a:gd name="connsiteY33" fmla="*/ 171450 h 381000"/>
                  <a:gd name="connsiteX34" fmla="*/ 5530215 w 5574982"/>
                  <a:gd name="connsiteY34" fmla="*/ 174308 h 381000"/>
                  <a:gd name="connsiteX35" fmla="*/ 5532120 w 5574982"/>
                  <a:gd name="connsiteY35" fmla="*/ 171450 h 381000"/>
                  <a:gd name="connsiteX36" fmla="*/ 5529263 w 5574982"/>
                  <a:gd name="connsiteY36" fmla="*/ 175260 h 381000"/>
                  <a:gd name="connsiteX37" fmla="*/ 5533073 w 5574982"/>
                  <a:gd name="connsiteY37" fmla="*/ 172403 h 381000"/>
                  <a:gd name="connsiteX38" fmla="*/ 5529263 w 5574982"/>
                  <a:gd name="connsiteY38" fmla="*/ 167640 h 381000"/>
                  <a:gd name="connsiteX39" fmla="*/ 5525453 w 5574982"/>
                  <a:gd name="connsiteY39" fmla="*/ 170497 h 381000"/>
                  <a:gd name="connsiteX40" fmla="*/ 5529263 w 5574982"/>
                  <a:gd name="connsiteY40" fmla="*/ 168592 h 381000"/>
                  <a:gd name="connsiteX41" fmla="*/ 5526405 w 5574982"/>
                  <a:gd name="connsiteY41" fmla="*/ 163830 h 381000"/>
                  <a:gd name="connsiteX42" fmla="*/ 5522595 w 5574982"/>
                  <a:gd name="connsiteY42" fmla="*/ 166688 h 381000"/>
                  <a:gd name="connsiteX43" fmla="*/ 5527357 w 5574982"/>
                  <a:gd name="connsiteY43" fmla="*/ 165735 h 381000"/>
                  <a:gd name="connsiteX44" fmla="*/ 5523548 w 5574982"/>
                  <a:gd name="connsiteY44" fmla="*/ 166688 h 381000"/>
                  <a:gd name="connsiteX45" fmla="*/ 5527357 w 5574982"/>
                  <a:gd name="connsiteY45" fmla="*/ 166688 h 381000"/>
                  <a:gd name="connsiteX46" fmla="*/ 5527357 w 5574982"/>
                  <a:gd name="connsiteY46" fmla="*/ 165735 h 381000"/>
                  <a:gd name="connsiteX47" fmla="*/ 5523548 w 5574982"/>
                  <a:gd name="connsiteY47" fmla="*/ 166688 h 381000"/>
                  <a:gd name="connsiteX48" fmla="*/ 5527357 w 5574982"/>
                  <a:gd name="connsiteY48" fmla="*/ 166688 h 381000"/>
                  <a:gd name="connsiteX49" fmla="*/ 5524500 w 5574982"/>
                  <a:gd name="connsiteY49" fmla="*/ 166688 h 381000"/>
                  <a:gd name="connsiteX50" fmla="*/ 5527357 w 5574982"/>
                  <a:gd name="connsiteY50" fmla="*/ 167640 h 381000"/>
                  <a:gd name="connsiteX51" fmla="*/ 5527357 w 5574982"/>
                  <a:gd name="connsiteY51" fmla="*/ 166688 h 381000"/>
                  <a:gd name="connsiteX52" fmla="*/ 5524500 w 5574982"/>
                  <a:gd name="connsiteY52" fmla="*/ 166688 h 381000"/>
                  <a:gd name="connsiteX53" fmla="*/ 5527357 w 5574982"/>
                  <a:gd name="connsiteY53" fmla="*/ 167640 h 381000"/>
                  <a:gd name="connsiteX54" fmla="*/ 5529263 w 5574982"/>
                  <a:gd name="connsiteY54" fmla="*/ 163830 h 381000"/>
                  <a:gd name="connsiteX55" fmla="*/ 5536882 w 5574982"/>
                  <a:gd name="connsiteY55" fmla="*/ 154305 h 381000"/>
                  <a:gd name="connsiteX56" fmla="*/ 5539740 w 5574982"/>
                  <a:gd name="connsiteY56" fmla="*/ 149542 h 381000"/>
                  <a:gd name="connsiteX57" fmla="*/ 5540693 w 5574982"/>
                  <a:gd name="connsiteY57" fmla="*/ 147638 h 381000"/>
                  <a:gd name="connsiteX58" fmla="*/ 5541645 w 5574982"/>
                  <a:gd name="connsiteY58" fmla="*/ 144780 h 381000"/>
                  <a:gd name="connsiteX59" fmla="*/ 5539740 w 5574982"/>
                  <a:gd name="connsiteY59" fmla="*/ 140970 h 381000"/>
                  <a:gd name="connsiteX60" fmla="*/ 5524500 w 5574982"/>
                  <a:gd name="connsiteY60" fmla="*/ 125730 h 381000"/>
                  <a:gd name="connsiteX61" fmla="*/ 5520690 w 5574982"/>
                  <a:gd name="connsiteY61" fmla="*/ 123825 h 381000"/>
                  <a:gd name="connsiteX62" fmla="*/ 5516880 w 5574982"/>
                  <a:gd name="connsiteY62" fmla="*/ 124778 h 381000"/>
                  <a:gd name="connsiteX63" fmla="*/ 5504498 w 5574982"/>
                  <a:gd name="connsiteY63" fmla="*/ 133350 h 381000"/>
                  <a:gd name="connsiteX64" fmla="*/ 5498782 w 5574982"/>
                  <a:gd name="connsiteY64" fmla="*/ 137160 h 381000"/>
                  <a:gd name="connsiteX65" fmla="*/ 5496878 w 5574982"/>
                  <a:gd name="connsiteY65" fmla="*/ 138113 h 381000"/>
                  <a:gd name="connsiteX66" fmla="*/ 5496878 w 5574982"/>
                  <a:gd name="connsiteY66" fmla="*/ 138113 h 381000"/>
                  <a:gd name="connsiteX67" fmla="*/ 5496878 w 5574982"/>
                  <a:gd name="connsiteY67" fmla="*/ 138113 h 381000"/>
                  <a:gd name="connsiteX68" fmla="*/ 5497830 w 5574982"/>
                  <a:gd name="connsiteY68" fmla="*/ 140970 h 381000"/>
                  <a:gd name="connsiteX69" fmla="*/ 5497830 w 5574982"/>
                  <a:gd name="connsiteY69" fmla="*/ 138113 h 381000"/>
                  <a:gd name="connsiteX70" fmla="*/ 5496878 w 5574982"/>
                  <a:gd name="connsiteY70" fmla="*/ 138113 h 381000"/>
                  <a:gd name="connsiteX71" fmla="*/ 5497830 w 5574982"/>
                  <a:gd name="connsiteY71" fmla="*/ 140970 h 381000"/>
                  <a:gd name="connsiteX72" fmla="*/ 5497830 w 5574982"/>
                  <a:gd name="connsiteY72" fmla="*/ 138113 h 381000"/>
                  <a:gd name="connsiteX73" fmla="*/ 5497830 w 5574982"/>
                  <a:gd name="connsiteY73" fmla="*/ 141922 h 381000"/>
                  <a:gd name="connsiteX74" fmla="*/ 5498782 w 5574982"/>
                  <a:gd name="connsiteY74" fmla="*/ 138113 h 381000"/>
                  <a:gd name="connsiteX75" fmla="*/ 5497830 w 5574982"/>
                  <a:gd name="connsiteY75" fmla="*/ 138113 h 381000"/>
                  <a:gd name="connsiteX76" fmla="*/ 5497830 w 5574982"/>
                  <a:gd name="connsiteY76" fmla="*/ 141922 h 381000"/>
                  <a:gd name="connsiteX77" fmla="*/ 5498782 w 5574982"/>
                  <a:gd name="connsiteY77" fmla="*/ 138113 h 381000"/>
                  <a:gd name="connsiteX78" fmla="*/ 5497830 w 5574982"/>
                  <a:gd name="connsiteY78" fmla="*/ 142875 h 381000"/>
                  <a:gd name="connsiteX79" fmla="*/ 5500688 w 5574982"/>
                  <a:gd name="connsiteY79" fmla="*/ 139065 h 381000"/>
                  <a:gd name="connsiteX80" fmla="*/ 5495925 w 5574982"/>
                  <a:gd name="connsiteY80" fmla="*/ 136208 h 381000"/>
                  <a:gd name="connsiteX81" fmla="*/ 5494020 w 5574982"/>
                  <a:gd name="connsiteY81" fmla="*/ 140017 h 381000"/>
                  <a:gd name="connsiteX82" fmla="*/ 5496878 w 5574982"/>
                  <a:gd name="connsiteY82" fmla="*/ 136208 h 381000"/>
                  <a:gd name="connsiteX83" fmla="*/ 5491163 w 5574982"/>
                  <a:gd name="connsiteY83" fmla="*/ 132397 h 381000"/>
                  <a:gd name="connsiteX84" fmla="*/ 5488305 w 5574982"/>
                  <a:gd name="connsiteY84" fmla="*/ 136208 h 381000"/>
                  <a:gd name="connsiteX85" fmla="*/ 5492115 w 5574982"/>
                  <a:gd name="connsiteY85" fmla="*/ 133350 h 381000"/>
                  <a:gd name="connsiteX86" fmla="*/ 5489257 w 5574982"/>
                  <a:gd name="connsiteY86" fmla="*/ 135255 h 381000"/>
                  <a:gd name="connsiteX87" fmla="*/ 5493068 w 5574982"/>
                  <a:gd name="connsiteY87" fmla="*/ 135255 h 381000"/>
                  <a:gd name="connsiteX88" fmla="*/ 5492115 w 5574982"/>
                  <a:gd name="connsiteY88" fmla="*/ 133350 h 381000"/>
                  <a:gd name="connsiteX89" fmla="*/ 5489257 w 5574982"/>
                  <a:gd name="connsiteY89" fmla="*/ 135255 h 381000"/>
                  <a:gd name="connsiteX90" fmla="*/ 5493068 w 5574982"/>
                  <a:gd name="connsiteY90" fmla="*/ 135255 h 381000"/>
                  <a:gd name="connsiteX91" fmla="*/ 5493068 w 5574982"/>
                  <a:gd name="connsiteY91" fmla="*/ 135255 h 381000"/>
                  <a:gd name="connsiteX92" fmla="*/ 5495925 w 5574982"/>
                  <a:gd name="connsiteY92" fmla="*/ 124778 h 381000"/>
                  <a:gd name="connsiteX93" fmla="*/ 5497830 w 5574982"/>
                  <a:gd name="connsiteY93" fmla="*/ 118110 h 381000"/>
                  <a:gd name="connsiteX94" fmla="*/ 5498782 w 5574982"/>
                  <a:gd name="connsiteY94" fmla="*/ 112395 h 381000"/>
                  <a:gd name="connsiteX95" fmla="*/ 5498782 w 5574982"/>
                  <a:gd name="connsiteY95" fmla="*/ 109538 h 381000"/>
                  <a:gd name="connsiteX96" fmla="*/ 5495925 w 5574982"/>
                  <a:gd name="connsiteY96" fmla="*/ 105728 h 381000"/>
                  <a:gd name="connsiteX97" fmla="*/ 5476875 w 5574982"/>
                  <a:gd name="connsiteY97" fmla="*/ 98108 h 381000"/>
                  <a:gd name="connsiteX98" fmla="*/ 5474970 w 5574982"/>
                  <a:gd name="connsiteY98" fmla="*/ 98108 h 381000"/>
                  <a:gd name="connsiteX99" fmla="*/ 5472113 w 5574982"/>
                  <a:gd name="connsiteY99" fmla="*/ 99060 h 381000"/>
                  <a:gd name="connsiteX100" fmla="*/ 5469255 w 5574982"/>
                  <a:gd name="connsiteY100" fmla="*/ 101917 h 381000"/>
                  <a:gd name="connsiteX101" fmla="*/ 5461635 w 5574982"/>
                  <a:gd name="connsiteY101" fmla="*/ 114300 h 381000"/>
                  <a:gd name="connsiteX102" fmla="*/ 5458778 w 5574982"/>
                  <a:gd name="connsiteY102" fmla="*/ 120015 h 381000"/>
                  <a:gd name="connsiteX103" fmla="*/ 5457825 w 5574982"/>
                  <a:gd name="connsiteY103" fmla="*/ 120967 h 381000"/>
                  <a:gd name="connsiteX104" fmla="*/ 5457825 w 5574982"/>
                  <a:gd name="connsiteY104" fmla="*/ 120967 h 381000"/>
                  <a:gd name="connsiteX105" fmla="*/ 5460682 w 5574982"/>
                  <a:gd name="connsiteY105" fmla="*/ 122872 h 381000"/>
                  <a:gd name="connsiteX106" fmla="*/ 5459730 w 5574982"/>
                  <a:gd name="connsiteY106" fmla="*/ 120015 h 381000"/>
                  <a:gd name="connsiteX107" fmla="*/ 5457825 w 5574982"/>
                  <a:gd name="connsiteY107" fmla="*/ 120967 h 381000"/>
                  <a:gd name="connsiteX108" fmla="*/ 5460682 w 5574982"/>
                  <a:gd name="connsiteY108" fmla="*/ 122872 h 381000"/>
                  <a:gd name="connsiteX109" fmla="*/ 5459730 w 5574982"/>
                  <a:gd name="connsiteY109" fmla="*/ 120015 h 381000"/>
                  <a:gd name="connsiteX110" fmla="*/ 5460682 w 5574982"/>
                  <a:gd name="connsiteY110" fmla="*/ 124778 h 381000"/>
                  <a:gd name="connsiteX111" fmla="*/ 5461635 w 5574982"/>
                  <a:gd name="connsiteY111" fmla="*/ 120015 h 381000"/>
                  <a:gd name="connsiteX112" fmla="*/ 5455920 w 5574982"/>
                  <a:gd name="connsiteY112" fmla="*/ 119063 h 381000"/>
                  <a:gd name="connsiteX113" fmla="*/ 5454968 w 5574982"/>
                  <a:gd name="connsiteY113" fmla="*/ 123825 h 381000"/>
                  <a:gd name="connsiteX114" fmla="*/ 5455920 w 5574982"/>
                  <a:gd name="connsiteY114" fmla="*/ 119063 h 381000"/>
                  <a:gd name="connsiteX115" fmla="*/ 5450205 w 5574982"/>
                  <a:gd name="connsiteY115" fmla="*/ 117158 h 381000"/>
                  <a:gd name="connsiteX116" fmla="*/ 5449253 w 5574982"/>
                  <a:gd name="connsiteY116" fmla="*/ 121920 h 381000"/>
                  <a:gd name="connsiteX117" fmla="*/ 5452110 w 5574982"/>
                  <a:gd name="connsiteY117" fmla="*/ 118110 h 381000"/>
                  <a:gd name="connsiteX118" fmla="*/ 5450205 w 5574982"/>
                  <a:gd name="connsiteY118" fmla="*/ 123825 h 381000"/>
                  <a:gd name="connsiteX119" fmla="*/ 5453063 w 5574982"/>
                  <a:gd name="connsiteY119" fmla="*/ 121920 h 381000"/>
                  <a:gd name="connsiteX120" fmla="*/ 5452110 w 5574982"/>
                  <a:gd name="connsiteY120" fmla="*/ 120967 h 381000"/>
                  <a:gd name="connsiteX121" fmla="*/ 5450205 w 5574982"/>
                  <a:gd name="connsiteY121" fmla="*/ 123825 h 381000"/>
                  <a:gd name="connsiteX122" fmla="*/ 5453063 w 5574982"/>
                  <a:gd name="connsiteY122" fmla="*/ 121920 h 381000"/>
                  <a:gd name="connsiteX123" fmla="*/ 5453063 w 5574982"/>
                  <a:gd name="connsiteY123" fmla="*/ 121920 h 381000"/>
                  <a:gd name="connsiteX124" fmla="*/ 5453063 w 5574982"/>
                  <a:gd name="connsiteY124" fmla="*/ 121920 h 381000"/>
                  <a:gd name="connsiteX125" fmla="*/ 5453063 w 5574982"/>
                  <a:gd name="connsiteY125" fmla="*/ 121920 h 381000"/>
                  <a:gd name="connsiteX126" fmla="*/ 5453063 w 5574982"/>
                  <a:gd name="connsiteY126" fmla="*/ 121920 h 381000"/>
                  <a:gd name="connsiteX127" fmla="*/ 5453063 w 5574982"/>
                  <a:gd name="connsiteY127" fmla="*/ 121920 h 381000"/>
                  <a:gd name="connsiteX128" fmla="*/ 5452110 w 5574982"/>
                  <a:gd name="connsiteY128" fmla="*/ 117158 h 381000"/>
                  <a:gd name="connsiteX129" fmla="*/ 5450205 w 5574982"/>
                  <a:gd name="connsiteY129" fmla="*/ 104775 h 381000"/>
                  <a:gd name="connsiteX130" fmla="*/ 5449253 w 5574982"/>
                  <a:gd name="connsiteY130" fmla="*/ 99060 h 381000"/>
                  <a:gd name="connsiteX131" fmla="*/ 5448300 w 5574982"/>
                  <a:gd name="connsiteY131" fmla="*/ 96203 h 381000"/>
                  <a:gd name="connsiteX132" fmla="*/ 5446395 w 5574982"/>
                  <a:gd name="connsiteY132" fmla="*/ 94297 h 381000"/>
                  <a:gd name="connsiteX133" fmla="*/ 5443538 w 5574982"/>
                  <a:gd name="connsiteY133" fmla="*/ 93345 h 381000"/>
                  <a:gd name="connsiteX134" fmla="*/ 5422582 w 5574982"/>
                  <a:gd name="connsiteY134" fmla="*/ 93345 h 381000"/>
                  <a:gd name="connsiteX135" fmla="*/ 5418773 w 5574982"/>
                  <a:gd name="connsiteY135" fmla="*/ 95250 h 381000"/>
                  <a:gd name="connsiteX136" fmla="*/ 5416868 w 5574982"/>
                  <a:gd name="connsiteY136" fmla="*/ 99060 h 381000"/>
                  <a:gd name="connsiteX137" fmla="*/ 5415915 w 5574982"/>
                  <a:gd name="connsiteY137" fmla="*/ 105728 h 381000"/>
                  <a:gd name="connsiteX138" fmla="*/ 5414963 w 5574982"/>
                  <a:gd name="connsiteY138" fmla="*/ 117158 h 381000"/>
                  <a:gd name="connsiteX139" fmla="*/ 5414010 w 5574982"/>
                  <a:gd name="connsiteY139" fmla="*/ 120967 h 381000"/>
                  <a:gd name="connsiteX140" fmla="*/ 5414010 w 5574982"/>
                  <a:gd name="connsiteY140" fmla="*/ 121920 h 381000"/>
                  <a:gd name="connsiteX141" fmla="*/ 5416868 w 5574982"/>
                  <a:gd name="connsiteY141" fmla="*/ 122872 h 381000"/>
                  <a:gd name="connsiteX142" fmla="*/ 5414963 w 5574982"/>
                  <a:gd name="connsiteY142" fmla="*/ 120015 h 381000"/>
                  <a:gd name="connsiteX143" fmla="*/ 5414010 w 5574982"/>
                  <a:gd name="connsiteY143" fmla="*/ 120967 h 381000"/>
                  <a:gd name="connsiteX144" fmla="*/ 5416868 w 5574982"/>
                  <a:gd name="connsiteY144" fmla="*/ 121920 h 381000"/>
                  <a:gd name="connsiteX145" fmla="*/ 5414963 w 5574982"/>
                  <a:gd name="connsiteY145" fmla="*/ 119063 h 381000"/>
                  <a:gd name="connsiteX146" fmla="*/ 5417820 w 5574982"/>
                  <a:gd name="connsiteY146" fmla="*/ 122872 h 381000"/>
                  <a:gd name="connsiteX147" fmla="*/ 5416868 w 5574982"/>
                  <a:gd name="connsiteY147" fmla="*/ 118110 h 381000"/>
                  <a:gd name="connsiteX148" fmla="*/ 5410200 w 5574982"/>
                  <a:gd name="connsiteY148" fmla="*/ 120015 h 381000"/>
                  <a:gd name="connsiteX149" fmla="*/ 5411153 w 5574982"/>
                  <a:gd name="connsiteY149" fmla="*/ 124778 h 381000"/>
                  <a:gd name="connsiteX150" fmla="*/ 5410200 w 5574982"/>
                  <a:gd name="connsiteY150" fmla="*/ 120015 h 381000"/>
                  <a:gd name="connsiteX151" fmla="*/ 5404485 w 5574982"/>
                  <a:gd name="connsiteY151" fmla="*/ 120967 h 381000"/>
                  <a:gd name="connsiteX152" fmla="*/ 5405438 w 5574982"/>
                  <a:gd name="connsiteY152" fmla="*/ 125730 h 381000"/>
                  <a:gd name="connsiteX153" fmla="*/ 5406390 w 5574982"/>
                  <a:gd name="connsiteY153" fmla="*/ 120967 h 381000"/>
                  <a:gd name="connsiteX154" fmla="*/ 5405438 w 5574982"/>
                  <a:gd name="connsiteY154" fmla="*/ 124778 h 381000"/>
                  <a:gd name="connsiteX155" fmla="*/ 5407343 w 5574982"/>
                  <a:gd name="connsiteY155" fmla="*/ 121920 h 381000"/>
                  <a:gd name="connsiteX156" fmla="*/ 5405438 w 5574982"/>
                  <a:gd name="connsiteY156" fmla="*/ 120967 h 381000"/>
                  <a:gd name="connsiteX157" fmla="*/ 5404485 w 5574982"/>
                  <a:gd name="connsiteY157" fmla="*/ 124778 h 381000"/>
                  <a:gd name="connsiteX158" fmla="*/ 5406390 w 5574982"/>
                  <a:gd name="connsiteY158" fmla="*/ 121920 h 381000"/>
                  <a:gd name="connsiteX159" fmla="*/ 5406390 w 5574982"/>
                  <a:gd name="connsiteY159" fmla="*/ 121920 h 381000"/>
                  <a:gd name="connsiteX160" fmla="*/ 5406390 w 5574982"/>
                  <a:gd name="connsiteY160" fmla="*/ 121920 h 381000"/>
                  <a:gd name="connsiteX161" fmla="*/ 5406390 w 5574982"/>
                  <a:gd name="connsiteY161" fmla="*/ 121920 h 381000"/>
                  <a:gd name="connsiteX162" fmla="*/ 5406390 w 5574982"/>
                  <a:gd name="connsiteY162" fmla="*/ 121920 h 381000"/>
                  <a:gd name="connsiteX163" fmla="*/ 5406390 w 5574982"/>
                  <a:gd name="connsiteY163" fmla="*/ 121920 h 381000"/>
                  <a:gd name="connsiteX164" fmla="*/ 5403532 w 5574982"/>
                  <a:gd name="connsiteY164" fmla="*/ 118110 h 381000"/>
                  <a:gd name="connsiteX165" fmla="*/ 5396865 w 5574982"/>
                  <a:gd name="connsiteY165" fmla="*/ 107633 h 381000"/>
                  <a:gd name="connsiteX166" fmla="*/ 5394007 w 5574982"/>
                  <a:gd name="connsiteY166" fmla="*/ 102870 h 381000"/>
                  <a:gd name="connsiteX167" fmla="*/ 5392103 w 5574982"/>
                  <a:gd name="connsiteY167" fmla="*/ 100965 h 381000"/>
                  <a:gd name="connsiteX168" fmla="*/ 5388293 w 5574982"/>
                  <a:gd name="connsiteY168" fmla="*/ 99060 h 381000"/>
                  <a:gd name="connsiteX169" fmla="*/ 5386388 w 5574982"/>
                  <a:gd name="connsiteY169" fmla="*/ 99060 h 381000"/>
                  <a:gd name="connsiteX170" fmla="*/ 5388293 w 5574982"/>
                  <a:gd name="connsiteY170" fmla="*/ 103822 h 381000"/>
                  <a:gd name="connsiteX171" fmla="*/ 5386388 w 5574982"/>
                  <a:gd name="connsiteY171" fmla="*/ 99060 h 381000"/>
                  <a:gd name="connsiteX172" fmla="*/ 5367338 w 5574982"/>
                  <a:gd name="connsiteY172" fmla="*/ 106680 h 381000"/>
                  <a:gd name="connsiteX173" fmla="*/ 5364480 w 5574982"/>
                  <a:gd name="connsiteY173" fmla="*/ 110490 h 381000"/>
                  <a:gd name="connsiteX174" fmla="*/ 5364480 w 5574982"/>
                  <a:gd name="connsiteY174" fmla="*/ 113347 h 381000"/>
                  <a:gd name="connsiteX175" fmla="*/ 5365432 w 5574982"/>
                  <a:gd name="connsiteY175" fmla="*/ 120015 h 381000"/>
                  <a:gd name="connsiteX176" fmla="*/ 5368290 w 5574982"/>
                  <a:gd name="connsiteY176" fmla="*/ 130492 h 381000"/>
                  <a:gd name="connsiteX177" fmla="*/ 5369243 w 5574982"/>
                  <a:gd name="connsiteY177" fmla="*/ 135255 h 381000"/>
                  <a:gd name="connsiteX178" fmla="*/ 5369243 w 5574982"/>
                  <a:gd name="connsiteY178" fmla="*/ 137160 h 381000"/>
                  <a:gd name="connsiteX179" fmla="*/ 5372100 w 5574982"/>
                  <a:gd name="connsiteY179" fmla="*/ 137160 h 381000"/>
                  <a:gd name="connsiteX180" fmla="*/ 5369243 w 5574982"/>
                  <a:gd name="connsiteY180" fmla="*/ 135255 h 381000"/>
                  <a:gd name="connsiteX181" fmla="*/ 5368290 w 5574982"/>
                  <a:gd name="connsiteY181" fmla="*/ 137160 h 381000"/>
                  <a:gd name="connsiteX182" fmla="*/ 5371148 w 5574982"/>
                  <a:gd name="connsiteY182" fmla="*/ 137160 h 381000"/>
                  <a:gd name="connsiteX183" fmla="*/ 5368290 w 5574982"/>
                  <a:gd name="connsiteY183" fmla="*/ 135255 h 381000"/>
                  <a:gd name="connsiteX184" fmla="*/ 5372100 w 5574982"/>
                  <a:gd name="connsiteY184" fmla="*/ 138113 h 381000"/>
                  <a:gd name="connsiteX185" fmla="*/ 5369243 w 5574982"/>
                  <a:gd name="connsiteY185" fmla="*/ 134303 h 381000"/>
                  <a:gd name="connsiteX186" fmla="*/ 5364480 w 5574982"/>
                  <a:gd name="connsiteY186" fmla="*/ 138113 h 381000"/>
                  <a:gd name="connsiteX187" fmla="*/ 5367338 w 5574982"/>
                  <a:gd name="connsiteY187" fmla="*/ 141922 h 381000"/>
                  <a:gd name="connsiteX188" fmla="*/ 5365432 w 5574982"/>
                  <a:gd name="connsiteY188" fmla="*/ 138113 h 381000"/>
                  <a:gd name="connsiteX189" fmla="*/ 5360670 w 5574982"/>
                  <a:gd name="connsiteY189" fmla="*/ 140970 h 381000"/>
                  <a:gd name="connsiteX190" fmla="*/ 5363528 w 5574982"/>
                  <a:gd name="connsiteY190" fmla="*/ 144780 h 381000"/>
                  <a:gd name="connsiteX191" fmla="*/ 5362575 w 5574982"/>
                  <a:gd name="connsiteY191" fmla="*/ 140017 h 381000"/>
                  <a:gd name="connsiteX192" fmla="*/ 5363528 w 5574982"/>
                  <a:gd name="connsiteY192" fmla="*/ 143828 h 381000"/>
                  <a:gd name="connsiteX193" fmla="*/ 5363528 w 5574982"/>
                  <a:gd name="connsiteY193" fmla="*/ 140017 h 381000"/>
                  <a:gd name="connsiteX194" fmla="*/ 5362575 w 5574982"/>
                  <a:gd name="connsiteY194" fmla="*/ 140017 h 381000"/>
                  <a:gd name="connsiteX195" fmla="*/ 5363528 w 5574982"/>
                  <a:gd name="connsiteY195" fmla="*/ 143828 h 381000"/>
                  <a:gd name="connsiteX196" fmla="*/ 5363528 w 5574982"/>
                  <a:gd name="connsiteY196" fmla="*/ 140017 h 381000"/>
                  <a:gd name="connsiteX197" fmla="*/ 5363528 w 5574982"/>
                  <a:gd name="connsiteY197" fmla="*/ 142875 h 381000"/>
                  <a:gd name="connsiteX198" fmla="*/ 5364480 w 5574982"/>
                  <a:gd name="connsiteY198" fmla="*/ 140017 h 381000"/>
                  <a:gd name="connsiteX199" fmla="*/ 5363528 w 5574982"/>
                  <a:gd name="connsiteY199" fmla="*/ 140017 h 381000"/>
                  <a:gd name="connsiteX200" fmla="*/ 5363528 w 5574982"/>
                  <a:gd name="connsiteY200" fmla="*/ 142875 h 381000"/>
                  <a:gd name="connsiteX201" fmla="*/ 5364480 w 5574982"/>
                  <a:gd name="connsiteY201" fmla="*/ 140017 h 381000"/>
                  <a:gd name="connsiteX202" fmla="*/ 5360670 w 5574982"/>
                  <a:gd name="connsiteY202" fmla="*/ 138113 h 381000"/>
                  <a:gd name="connsiteX203" fmla="*/ 5351145 w 5574982"/>
                  <a:gd name="connsiteY203" fmla="*/ 130492 h 381000"/>
                  <a:gd name="connsiteX204" fmla="*/ 5346382 w 5574982"/>
                  <a:gd name="connsiteY204" fmla="*/ 127635 h 381000"/>
                  <a:gd name="connsiteX205" fmla="*/ 5344478 w 5574982"/>
                  <a:gd name="connsiteY205" fmla="*/ 126683 h 381000"/>
                  <a:gd name="connsiteX206" fmla="*/ 5341620 w 5574982"/>
                  <a:gd name="connsiteY206" fmla="*/ 125730 h 381000"/>
                  <a:gd name="connsiteX207" fmla="*/ 5337810 w 5574982"/>
                  <a:gd name="connsiteY207" fmla="*/ 127635 h 381000"/>
                  <a:gd name="connsiteX208" fmla="*/ 5322570 w 5574982"/>
                  <a:gd name="connsiteY208" fmla="*/ 142875 h 381000"/>
                  <a:gd name="connsiteX209" fmla="*/ 5320665 w 5574982"/>
                  <a:gd name="connsiteY209" fmla="*/ 146685 h 381000"/>
                  <a:gd name="connsiteX210" fmla="*/ 5321618 w 5574982"/>
                  <a:gd name="connsiteY210" fmla="*/ 150495 h 381000"/>
                  <a:gd name="connsiteX211" fmla="*/ 5330190 w 5574982"/>
                  <a:gd name="connsiteY211" fmla="*/ 162878 h 381000"/>
                  <a:gd name="connsiteX212" fmla="*/ 5334000 w 5574982"/>
                  <a:gd name="connsiteY212" fmla="*/ 168592 h 381000"/>
                  <a:gd name="connsiteX213" fmla="*/ 5334953 w 5574982"/>
                  <a:gd name="connsiteY213" fmla="*/ 170497 h 381000"/>
                  <a:gd name="connsiteX214" fmla="*/ 5334953 w 5574982"/>
                  <a:gd name="connsiteY214" fmla="*/ 170497 h 381000"/>
                  <a:gd name="connsiteX215" fmla="*/ 5334953 w 5574982"/>
                  <a:gd name="connsiteY215" fmla="*/ 170497 h 381000"/>
                  <a:gd name="connsiteX216" fmla="*/ 5337810 w 5574982"/>
                  <a:gd name="connsiteY216" fmla="*/ 169545 h 381000"/>
                  <a:gd name="connsiteX217" fmla="*/ 5334953 w 5574982"/>
                  <a:gd name="connsiteY217" fmla="*/ 169545 h 381000"/>
                  <a:gd name="connsiteX218" fmla="*/ 5334953 w 5574982"/>
                  <a:gd name="connsiteY218" fmla="*/ 170497 h 381000"/>
                  <a:gd name="connsiteX219" fmla="*/ 5337810 w 5574982"/>
                  <a:gd name="connsiteY219" fmla="*/ 169545 h 381000"/>
                  <a:gd name="connsiteX220" fmla="*/ 5334953 w 5574982"/>
                  <a:gd name="connsiteY220" fmla="*/ 169545 h 381000"/>
                  <a:gd name="connsiteX221" fmla="*/ 5338763 w 5574982"/>
                  <a:gd name="connsiteY221" fmla="*/ 169545 h 381000"/>
                  <a:gd name="connsiteX222" fmla="*/ 5334953 w 5574982"/>
                  <a:gd name="connsiteY222" fmla="*/ 168592 h 381000"/>
                  <a:gd name="connsiteX223" fmla="*/ 5334953 w 5574982"/>
                  <a:gd name="connsiteY223" fmla="*/ 169545 h 381000"/>
                  <a:gd name="connsiteX224" fmla="*/ 5338763 w 5574982"/>
                  <a:gd name="connsiteY224" fmla="*/ 169545 h 381000"/>
                  <a:gd name="connsiteX225" fmla="*/ 5334953 w 5574982"/>
                  <a:gd name="connsiteY225" fmla="*/ 168592 h 381000"/>
                  <a:gd name="connsiteX226" fmla="*/ 5339715 w 5574982"/>
                  <a:gd name="connsiteY226" fmla="*/ 169545 h 381000"/>
                  <a:gd name="connsiteX227" fmla="*/ 5335905 w 5574982"/>
                  <a:gd name="connsiteY227" fmla="*/ 166688 h 381000"/>
                  <a:gd name="connsiteX228" fmla="*/ 5333048 w 5574982"/>
                  <a:gd name="connsiteY228" fmla="*/ 171450 h 381000"/>
                  <a:gd name="connsiteX229" fmla="*/ 5336857 w 5574982"/>
                  <a:gd name="connsiteY229" fmla="*/ 173355 h 381000"/>
                  <a:gd name="connsiteX230" fmla="*/ 5335905 w 5574982"/>
                  <a:gd name="connsiteY230" fmla="*/ 171450 h 381000"/>
                  <a:gd name="connsiteX231" fmla="*/ 5332095 w 5574982"/>
                  <a:gd name="connsiteY231" fmla="*/ 177165 h 381000"/>
                  <a:gd name="connsiteX232" fmla="*/ 5335905 w 5574982"/>
                  <a:gd name="connsiteY232" fmla="*/ 180022 h 381000"/>
                  <a:gd name="connsiteX233" fmla="*/ 5333048 w 5574982"/>
                  <a:gd name="connsiteY233" fmla="*/ 176213 h 381000"/>
                  <a:gd name="connsiteX234" fmla="*/ 5334953 w 5574982"/>
                  <a:gd name="connsiteY234" fmla="*/ 179070 h 381000"/>
                  <a:gd name="connsiteX235" fmla="*/ 5334953 w 5574982"/>
                  <a:gd name="connsiteY235" fmla="*/ 175260 h 381000"/>
                  <a:gd name="connsiteX236" fmla="*/ 5333048 w 5574982"/>
                  <a:gd name="connsiteY236" fmla="*/ 176213 h 381000"/>
                  <a:gd name="connsiteX237" fmla="*/ 5334953 w 5574982"/>
                  <a:gd name="connsiteY237" fmla="*/ 179070 h 381000"/>
                  <a:gd name="connsiteX238" fmla="*/ 5334953 w 5574982"/>
                  <a:gd name="connsiteY238" fmla="*/ 175260 h 381000"/>
                  <a:gd name="connsiteX239" fmla="*/ 5334953 w 5574982"/>
                  <a:gd name="connsiteY239" fmla="*/ 175260 h 381000"/>
                  <a:gd name="connsiteX240" fmla="*/ 5324475 w 5574982"/>
                  <a:gd name="connsiteY240" fmla="*/ 172403 h 381000"/>
                  <a:gd name="connsiteX241" fmla="*/ 5317807 w 5574982"/>
                  <a:gd name="connsiteY241" fmla="*/ 170497 h 381000"/>
                  <a:gd name="connsiteX242" fmla="*/ 5312093 w 5574982"/>
                  <a:gd name="connsiteY242" fmla="*/ 169545 h 381000"/>
                  <a:gd name="connsiteX243" fmla="*/ 5309235 w 5574982"/>
                  <a:gd name="connsiteY243" fmla="*/ 169545 h 381000"/>
                  <a:gd name="connsiteX244" fmla="*/ 5305425 w 5574982"/>
                  <a:gd name="connsiteY244" fmla="*/ 172403 h 381000"/>
                  <a:gd name="connsiteX245" fmla="*/ 5305425 w 5574982"/>
                  <a:gd name="connsiteY245" fmla="*/ 172403 h 381000"/>
                  <a:gd name="connsiteX246" fmla="*/ 5297805 w 5574982"/>
                  <a:gd name="connsiteY246" fmla="*/ 191453 h 381000"/>
                  <a:gd name="connsiteX247" fmla="*/ 5297805 w 5574982"/>
                  <a:gd name="connsiteY247" fmla="*/ 191453 h 381000"/>
                  <a:gd name="connsiteX248" fmla="*/ 5297805 w 5574982"/>
                  <a:gd name="connsiteY248" fmla="*/ 193358 h 381000"/>
                  <a:gd name="connsiteX249" fmla="*/ 5298757 w 5574982"/>
                  <a:gd name="connsiteY249" fmla="*/ 196215 h 381000"/>
                  <a:gd name="connsiteX250" fmla="*/ 5301615 w 5574982"/>
                  <a:gd name="connsiteY250" fmla="*/ 199072 h 381000"/>
                  <a:gd name="connsiteX251" fmla="*/ 5313998 w 5574982"/>
                  <a:gd name="connsiteY251" fmla="*/ 206692 h 381000"/>
                  <a:gd name="connsiteX252" fmla="*/ 5319713 w 5574982"/>
                  <a:gd name="connsiteY252" fmla="*/ 209550 h 381000"/>
                  <a:gd name="connsiteX253" fmla="*/ 5320665 w 5574982"/>
                  <a:gd name="connsiteY253" fmla="*/ 210503 h 381000"/>
                  <a:gd name="connsiteX254" fmla="*/ 5320665 w 5574982"/>
                  <a:gd name="connsiteY254" fmla="*/ 210503 h 381000"/>
                  <a:gd name="connsiteX255" fmla="*/ 5322570 w 5574982"/>
                  <a:gd name="connsiteY255" fmla="*/ 207645 h 381000"/>
                  <a:gd name="connsiteX256" fmla="*/ 5319713 w 5574982"/>
                  <a:gd name="connsiteY256" fmla="*/ 208597 h 381000"/>
                  <a:gd name="connsiteX257" fmla="*/ 5320665 w 5574982"/>
                  <a:gd name="connsiteY257" fmla="*/ 210503 h 381000"/>
                  <a:gd name="connsiteX258" fmla="*/ 5322570 w 5574982"/>
                  <a:gd name="connsiteY258" fmla="*/ 207645 h 381000"/>
                  <a:gd name="connsiteX259" fmla="*/ 5319713 w 5574982"/>
                  <a:gd name="connsiteY259" fmla="*/ 208597 h 381000"/>
                  <a:gd name="connsiteX260" fmla="*/ 5324475 w 5574982"/>
                  <a:gd name="connsiteY260" fmla="*/ 207645 h 381000"/>
                  <a:gd name="connsiteX261" fmla="*/ 5319713 w 5574982"/>
                  <a:gd name="connsiteY261" fmla="*/ 206692 h 381000"/>
                  <a:gd name="connsiteX262" fmla="*/ 5318760 w 5574982"/>
                  <a:gd name="connsiteY262" fmla="*/ 212408 h 381000"/>
                  <a:gd name="connsiteX263" fmla="*/ 5323523 w 5574982"/>
                  <a:gd name="connsiteY263" fmla="*/ 213360 h 381000"/>
                  <a:gd name="connsiteX264" fmla="*/ 5318760 w 5574982"/>
                  <a:gd name="connsiteY264" fmla="*/ 212408 h 381000"/>
                  <a:gd name="connsiteX265" fmla="*/ 5316855 w 5574982"/>
                  <a:gd name="connsiteY265" fmla="*/ 218122 h 381000"/>
                  <a:gd name="connsiteX266" fmla="*/ 5321618 w 5574982"/>
                  <a:gd name="connsiteY266" fmla="*/ 219075 h 381000"/>
                  <a:gd name="connsiteX267" fmla="*/ 5317807 w 5574982"/>
                  <a:gd name="connsiteY267" fmla="*/ 216217 h 381000"/>
                  <a:gd name="connsiteX268" fmla="*/ 5320665 w 5574982"/>
                  <a:gd name="connsiteY268" fmla="*/ 218122 h 381000"/>
                  <a:gd name="connsiteX269" fmla="*/ 5318760 w 5574982"/>
                  <a:gd name="connsiteY269" fmla="*/ 215265 h 381000"/>
                  <a:gd name="connsiteX270" fmla="*/ 5317807 w 5574982"/>
                  <a:gd name="connsiteY270" fmla="*/ 216217 h 381000"/>
                  <a:gd name="connsiteX271" fmla="*/ 5320665 w 5574982"/>
                  <a:gd name="connsiteY271" fmla="*/ 218122 h 381000"/>
                  <a:gd name="connsiteX272" fmla="*/ 5318760 w 5574982"/>
                  <a:gd name="connsiteY272" fmla="*/ 215265 h 381000"/>
                  <a:gd name="connsiteX273" fmla="*/ 5318760 w 5574982"/>
                  <a:gd name="connsiteY273" fmla="*/ 215265 h 381000"/>
                  <a:gd name="connsiteX274" fmla="*/ 5318760 w 5574982"/>
                  <a:gd name="connsiteY274" fmla="*/ 215265 h 381000"/>
                  <a:gd name="connsiteX275" fmla="*/ 5318760 w 5574982"/>
                  <a:gd name="connsiteY275" fmla="*/ 215265 h 381000"/>
                  <a:gd name="connsiteX276" fmla="*/ 5318760 w 5574982"/>
                  <a:gd name="connsiteY276" fmla="*/ 215265 h 381000"/>
                  <a:gd name="connsiteX277" fmla="*/ 5318760 w 5574982"/>
                  <a:gd name="connsiteY277" fmla="*/ 215265 h 381000"/>
                  <a:gd name="connsiteX278" fmla="*/ 5313998 w 5574982"/>
                  <a:gd name="connsiteY278" fmla="*/ 216217 h 381000"/>
                  <a:gd name="connsiteX279" fmla="*/ 5301615 w 5574982"/>
                  <a:gd name="connsiteY279" fmla="*/ 218122 h 381000"/>
                  <a:gd name="connsiteX280" fmla="*/ 5295900 w 5574982"/>
                  <a:gd name="connsiteY280" fmla="*/ 219075 h 381000"/>
                  <a:gd name="connsiteX281" fmla="*/ 5293043 w 5574982"/>
                  <a:gd name="connsiteY281" fmla="*/ 220028 h 381000"/>
                  <a:gd name="connsiteX282" fmla="*/ 5291138 w 5574982"/>
                  <a:gd name="connsiteY282" fmla="*/ 221933 h 381000"/>
                  <a:gd name="connsiteX283" fmla="*/ 5290185 w 5574982"/>
                  <a:gd name="connsiteY283" fmla="*/ 224790 h 381000"/>
                  <a:gd name="connsiteX284" fmla="*/ 5290185 w 5574982"/>
                  <a:gd name="connsiteY284" fmla="*/ 245745 h 381000"/>
                  <a:gd name="connsiteX285" fmla="*/ 5292090 w 5574982"/>
                  <a:gd name="connsiteY285" fmla="*/ 249555 h 381000"/>
                  <a:gd name="connsiteX286" fmla="*/ 5295900 w 5574982"/>
                  <a:gd name="connsiteY286" fmla="*/ 251460 h 381000"/>
                  <a:gd name="connsiteX287" fmla="*/ 5302568 w 5574982"/>
                  <a:gd name="connsiteY287" fmla="*/ 252413 h 381000"/>
                  <a:gd name="connsiteX288" fmla="*/ 5313998 w 5574982"/>
                  <a:gd name="connsiteY288" fmla="*/ 253365 h 381000"/>
                  <a:gd name="connsiteX289" fmla="*/ 5317807 w 5574982"/>
                  <a:gd name="connsiteY289" fmla="*/ 254317 h 381000"/>
                  <a:gd name="connsiteX290" fmla="*/ 5318760 w 5574982"/>
                  <a:gd name="connsiteY290" fmla="*/ 254317 h 381000"/>
                  <a:gd name="connsiteX291" fmla="*/ 5319713 w 5574982"/>
                  <a:gd name="connsiteY291" fmla="*/ 251460 h 381000"/>
                  <a:gd name="connsiteX292" fmla="*/ 5316855 w 5574982"/>
                  <a:gd name="connsiteY292" fmla="*/ 253365 h 381000"/>
                  <a:gd name="connsiteX293" fmla="*/ 5317807 w 5574982"/>
                  <a:gd name="connsiteY293" fmla="*/ 254317 h 381000"/>
                  <a:gd name="connsiteX294" fmla="*/ 5318760 w 5574982"/>
                  <a:gd name="connsiteY294" fmla="*/ 251460 h 381000"/>
                  <a:gd name="connsiteX295" fmla="*/ 5315903 w 5574982"/>
                  <a:gd name="connsiteY295" fmla="*/ 253365 h 381000"/>
                  <a:gd name="connsiteX296" fmla="*/ 5319713 w 5574982"/>
                  <a:gd name="connsiteY296" fmla="*/ 250508 h 381000"/>
                  <a:gd name="connsiteX297" fmla="*/ 5314950 w 5574982"/>
                  <a:gd name="connsiteY297" fmla="*/ 251460 h 381000"/>
                  <a:gd name="connsiteX298" fmla="*/ 5316855 w 5574982"/>
                  <a:gd name="connsiteY298" fmla="*/ 258128 h 381000"/>
                  <a:gd name="connsiteX299" fmla="*/ 5321618 w 5574982"/>
                  <a:gd name="connsiteY299" fmla="*/ 257175 h 381000"/>
                  <a:gd name="connsiteX300" fmla="*/ 5316855 w 5574982"/>
                  <a:gd name="connsiteY300" fmla="*/ 258128 h 381000"/>
                  <a:gd name="connsiteX301" fmla="*/ 5317807 w 5574982"/>
                  <a:gd name="connsiteY301" fmla="*/ 263842 h 381000"/>
                  <a:gd name="connsiteX302" fmla="*/ 5322570 w 5574982"/>
                  <a:gd name="connsiteY302" fmla="*/ 262890 h 381000"/>
                  <a:gd name="connsiteX303" fmla="*/ 5317807 w 5574982"/>
                  <a:gd name="connsiteY303" fmla="*/ 261938 h 381000"/>
                  <a:gd name="connsiteX304" fmla="*/ 5321618 w 5574982"/>
                  <a:gd name="connsiteY304" fmla="*/ 262890 h 381000"/>
                  <a:gd name="connsiteX305" fmla="*/ 5318760 w 5574982"/>
                  <a:gd name="connsiteY305" fmla="*/ 260985 h 381000"/>
                  <a:gd name="connsiteX306" fmla="*/ 5317807 w 5574982"/>
                  <a:gd name="connsiteY306" fmla="*/ 262890 h 381000"/>
                  <a:gd name="connsiteX307" fmla="*/ 5321618 w 5574982"/>
                  <a:gd name="connsiteY307" fmla="*/ 263842 h 381000"/>
                  <a:gd name="connsiteX308" fmla="*/ 5318760 w 5574982"/>
                  <a:gd name="connsiteY308" fmla="*/ 261938 h 381000"/>
                  <a:gd name="connsiteX309" fmla="*/ 5318760 w 5574982"/>
                  <a:gd name="connsiteY309" fmla="*/ 261938 h 381000"/>
                  <a:gd name="connsiteX310" fmla="*/ 5318760 w 5574982"/>
                  <a:gd name="connsiteY310" fmla="*/ 261938 h 381000"/>
                  <a:gd name="connsiteX311" fmla="*/ 5318760 w 5574982"/>
                  <a:gd name="connsiteY311" fmla="*/ 261938 h 381000"/>
                  <a:gd name="connsiteX312" fmla="*/ 5318760 w 5574982"/>
                  <a:gd name="connsiteY312" fmla="*/ 261938 h 381000"/>
                  <a:gd name="connsiteX313" fmla="*/ 5318760 w 5574982"/>
                  <a:gd name="connsiteY313" fmla="*/ 261938 h 381000"/>
                  <a:gd name="connsiteX314" fmla="*/ 5314950 w 5574982"/>
                  <a:gd name="connsiteY314" fmla="*/ 264795 h 381000"/>
                  <a:gd name="connsiteX315" fmla="*/ 5304473 w 5574982"/>
                  <a:gd name="connsiteY315" fmla="*/ 271463 h 381000"/>
                  <a:gd name="connsiteX316" fmla="*/ 5299710 w 5574982"/>
                  <a:gd name="connsiteY316" fmla="*/ 274320 h 381000"/>
                  <a:gd name="connsiteX317" fmla="*/ 5297805 w 5574982"/>
                  <a:gd name="connsiteY317" fmla="*/ 276225 h 381000"/>
                  <a:gd name="connsiteX318" fmla="*/ 5295900 w 5574982"/>
                  <a:gd name="connsiteY318" fmla="*/ 280035 h 381000"/>
                  <a:gd name="connsiteX319" fmla="*/ 5295900 w 5574982"/>
                  <a:gd name="connsiteY319" fmla="*/ 281940 h 381000"/>
                  <a:gd name="connsiteX320" fmla="*/ 5303520 w 5574982"/>
                  <a:gd name="connsiteY320" fmla="*/ 300990 h 381000"/>
                  <a:gd name="connsiteX321" fmla="*/ 5307330 w 5574982"/>
                  <a:gd name="connsiteY321" fmla="*/ 303847 h 381000"/>
                  <a:gd name="connsiteX322" fmla="*/ 5310188 w 5574982"/>
                  <a:gd name="connsiteY322" fmla="*/ 303847 h 381000"/>
                  <a:gd name="connsiteX323" fmla="*/ 5316855 w 5574982"/>
                  <a:gd name="connsiteY323" fmla="*/ 302895 h 381000"/>
                  <a:gd name="connsiteX324" fmla="*/ 5327332 w 5574982"/>
                  <a:gd name="connsiteY324" fmla="*/ 300038 h 381000"/>
                  <a:gd name="connsiteX325" fmla="*/ 5332095 w 5574982"/>
                  <a:gd name="connsiteY325" fmla="*/ 299085 h 381000"/>
                  <a:gd name="connsiteX326" fmla="*/ 5334000 w 5574982"/>
                  <a:gd name="connsiteY326" fmla="*/ 299085 h 381000"/>
                  <a:gd name="connsiteX327" fmla="*/ 5334000 w 5574982"/>
                  <a:gd name="connsiteY327" fmla="*/ 296228 h 381000"/>
                  <a:gd name="connsiteX328" fmla="*/ 5332095 w 5574982"/>
                  <a:gd name="connsiteY328" fmla="*/ 299085 h 381000"/>
                  <a:gd name="connsiteX329" fmla="*/ 5334000 w 5574982"/>
                  <a:gd name="connsiteY329" fmla="*/ 300038 h 381000"/>
                  <a:gd name="connsiteX330" fmla="*/ 5334000 w 5574982"/>
                  <a:gd name="connsiteY330" fmla="*/ 297180 h 381000"/>
                  <a:gd name="connsiteX331" fmla="*/ 5332095 w 5574982"/>
                  <a:gd name="connsiteY331" fmla="*/ 300038 h 381000"/>
                  <a:gd name="connsiteX332" fmla="*/ 5334953 w 5574982"/>
                  <a:gd name="connsiteY332" fmla="*/ 296228 h 381000"/>
                  <a:gd name="connsiteX333" fmla="*/ 5331143 w 5574982"/>
                  <a:gd name="connsiteY333" fmla="*/ 299085 h 381000"/>
                  <a:gd name="connsiteX334" fmla="*/ 5334953 w 5574982"/>
                  <a:gd name="connsiteY334" fmla="*/ 303847 h 381000"/>
                  <a:gd name="connsiteX335" fmla="*/ 5338763 w 5574982"/>
                  <a:gd name="connsiteY335" fmla="*/ 300990 h 381000"/>
                  <a:gd name="connsiteX336" fmla="*/ 5334953 w 5574982"/>
                  <a:gd name="connsiteY336" fmla="*/ 302895 h 381000"/>
                  <a:gd name="connsiteX337" fmla="*/ 5337810 w 5574982"/>
                  <a:gd name="connsiteY337" fmla="*/ 307658 h 381000"/>
                  <a:gd name="connsiteX338" fmla="*/ 5341620 w 5574982"/>
                  <a:gd name="connsiteY338" fmla="*/ 304800 h 381000"/>
                  <a:gd name="connsiteX339" fmla="*/ 5336857 w 5574982"/>
                  <a:gd name="connsiteY339" fmla="*/ 305753 h 381000"/>
                  <a:gd name="connsiteX340" fmla="*/ 5340668 w 5574982"/>
                  <a:gd name="connsiteY340" fmla="*/ 304800 h 381000"/>
                  <a:gd name="connsiteX341" fmla="*/ 5336857 w 5574982"/>
                  <a:gd name="connsiteY341" fmla="*/ 304800 h 381000"/>
                  <a:gd name="connsiteX342" fmla="*/ 5336857 w 5574982"/>
                  <a:gd name="connsiteY342" fmla="*/ 305753 h 381000"/>
                  <a:gd name="connsiteX343" fmla="*/ 5340668 w 5574982"/>
                  <a:gd name="connsiteY343" fmla="*/ 304800 h 381000"/>
                  <a:gd name="connsiteX344" fmla="*/ 5336857 w 5574982"/>
                  <a:gd name="connsiteY344" fmla="*/ 304800 h 381000"/>
                  <a:gd name="connsiteX345" fmla="*/ 5339715 w 5574982"/>
                  <a:gd name="connsiteY345" fmla="*/ 304800 h 381000"/>
                  <a:gd name="connsiteX346" fmla="*/ 5336857 w 5574982"/>
                  <a:gd name="connsiteY346" fmla="*/ 303847 h 381000"/>
                  <a:gd name="connsiteX347" fmla="*/ 5336857 w 5574982"/>
                  <a:gd name="connsiteY347" fmla="*/ 304800 h 381000"/>
                  <a:gd name="connsiteX348" fmla="*/ 5339715 w 5574982"/>
                  <a:gd name="connsiteY348" fmla="*/ 304800 h 381000"/>
                  <a:gd name="connsiteX349" fmla="*/ 5336857 w 5574982"/>
                  <a:gd name="connsiteY349" fmla="*/ 303847 h 381000"/>
                  <a:gd name="connsiteX350" fmla="*/ 5334953 w 5574982"/>
                  <a:gd name="connsiteY350" fmla="*/ 307658 h 381000"/>
                  <a:gd name="connsiteX351" fmla="*/ 5327332 w 5574982"/>
                  <a:gd name="connsiteY351" fmla="*/ 317183 h 381000"/>
                  <a:gd name="connsiteX352" fmla="*/ 5324475 w 5574982"/>
                  <a:gd name="connsiteY352" fmla="*/ 321945 h 381000"/>
                  <a:gd name="connsiteX353" fmla="*/ 5323523 w 5574982"/>
                  <a:gd name="connsiteY353" fmla="*/ 323850 h 381000"/>
                  <a:gd name="connsiteX354" fmla="*/ 5322570 w 5574982"/>
                  <a:gd name="connsiteY354" fmla="*/ 326708 h 381000"/>
                  <a:gd name="connsiteX355" fmla="*/ 5324475 w 5574982"/>
                  <a:gd name="connsiteY355" fmla="*/ 330517 h 381000"/>
                  <a:gd name="connsiteX356" fmla="*/ 5339715 w 5574982"/>
                  <a:gd name="connsiteY356" fmla="*/ 345757 h 381000"/>
                  <a:gd name="connsiteX357" fmla="*/ 5343525 w 5574982"/>
                  <a:gd name="connsiteY357" fmla="*/ 347663 h 381000"/>
                  <a:gd name="connsiteX358" fmla="*/ 5347335 w 5574982"/>
                  <a:gd name="connsiteY358" fmla="*/ 346710 h 381000"/>
                  <a:gd name="connsiteX359" fmla="*/ 5359718 w 5574982"/>
                  <a:gd name="connsiteY359" fmla="*/ 338138 h 381000"/>
                  <a:gd name="connsiteX360" fmla="*/ 5365432 w 5574982"/>
                  <a:gd name="connsiteY360" fmla="*/ 334328 h 381000"/>
                  <a:gd name="connsiteX361" fmla="*/ 5367338 w 5574982"/>
                  <a:gd name="connsiteY361" fmla="*/ 333375 h 381000"/>
                  <a:gd name="connsiteX362" fmla="*/ 5367338 w 5574982"/>
                  <a:gd name="connsiteY362" fmla="*/ 333375 h 381000"/>
                  <a:gd name="connsiteX363" fmla="*/ 5367338 w 5574982"/>
                  <a:gd name="connsiteY363" fmla="*/ 333375 h 381000"/>
                  <a:gd name="connsiteX364" fmla="*/ 5366385 w 5574982"/>
                  <a:gd name="connsiteY364" fmla="*/ 330517 h 381000"/>
                  <a:gd name="connsiteX365" fmla="*/ 5366385 w 5574982"/>
                  <a:gd name="connsiteY365" fmla="*/ 333375 h 381000"/>
                  <a:gd name="connsiteX366" fmla="*/ 5367338 w 5574982"/>
                  <a:gd name="connsiteY366" fmla="*/ 333375 h 381000"/>
                  <a:gd name="connsiteX367" fmla="*/ 5366385 w 5574982"/>
                  <a:gd name="connsiteY367" fmla="*/ 330517 h 381000"/>
                  <a:gd name="connsiteX368" fmla="*/ 5366385 w 5574982"/>
                  <a:gd name="connsiteY368" fmla="*/ 333375 h 381000"/>
                  <a:gd name="connsiteX369" fmla="*/ 5366385 w 5574982"/>
                  <a:gd name="connsiteY369" fmla="*/ 329565 h 381000"/>
                  <a:gd name="connsiteX370" fmla="*/ 5365432 w 5574982"/>
                  <a:gd name="connsiteY370" fmla="*/ 333375 h 381000"/>
                  <a:gd name="connsiteX371" fmla="*/ 5366385 w 5574982"/>
                  <a:gd name="connsiteY371" fmla="*/ 333375 h 381000"/>
                  <a:gd name="connsiteX372" fmla="*/ 5366385 w 5574982"/>
                  <a:gd name="connsiteY372" fmla="*/ 329565 h 381000"/>
                  <a:gd name="connsiteX373" fmla="*/ 5365432 w 5574982"/>
                  <a:gd name="connsiteY373" fmla="*/ 333375 h 381000"/>
                  <a:gd name="connsiteX374" fmla="*/ 5366385 w 5574982"/>
                  <a:gd name="connsiteY374" fmla="*/ 328613 h 381000"/>
                  <a:gd name="connsiteX375" fmla="*/ 5363528 w 5574982"/>
                  <a:gd name="connsiteY375" fmla="*/ 332422 h 381000"/>
                  <a:gd name="connsiteX376" fmla="*/ 5368290 w 5574982"/>
                  <a:gd name="connsiteY376" fmla="*/ 335280 h 381000"/>
                  <a:gd name="connsiteX377" fmla="*/ 5370195 w 5574982"/>
                  <a:gd name="connsiteY377" fmla="*/ 331470 h 381000"/>
                  <a:gd name="connsiteX378" fmla="*/ 5367338 w 5574982"/>
                  <a:gd name="connsiteY378" fmla="*/ 335280 h 381000"/>
                  <a:gd name="connsiteX379" fmla="*/ 5373053 w 5574982"/>
                  <a:gd name="connsiteY379" fmla="*/ 339090 h 381000"/>
                  <a:gd name="connsiteX380" fmla="*/ 5375910 w 5574982"/>
                  <a:gd name="connsiteY380" fmla="*/ 335280 h 381000"/>
                  <a:gd name="connsiteX381" fmla="*/ 5372100 w 5574982"/>
                  <a:gd name="connsiteY381" fmla="*/ 338138 h 381000"/>
                  <a:gd name="connsiteX382" fmla="*/ 5374957 w 5574982"/>
                  <a:gd name="connsiteY382" fmla="*/ 336232 h 381000"/>
                  <a:gd name="connsiteX383" fmla="*/ 5371148 w 5574982"/>
                  <a:gd name="connsiteY383" fmla="*/ 336232 h 381000"/>
                  <a:gd name="connsiteX384" fmla="*/ 5372100 w 5574982"/>
                  <a:gd name="connsiteY384" fmla="*/ 338138 h 381000"/>
                  <a:gd name="connsiteX385" fmla="*/ 5374957 w 5574982"/>
                  <a:gd name="connsiteY385" fmla="*/ 336232 h 381000"/>
                  <a:gd name="connsiteX386" fmla="*/ 5371148 w 5574982"/>
                  <a:gd name="connsiteY386" fmla="*/ 336232 h 381000"/>
                  <a:gd name="connsiteX387" fmla="*/ 5371148 w 5574982"/>
                  <a:gd name="connsiteY387" fmla="*/ 336232 h 381000"/>
                  <a:gd name="connsiteX388" fmla="*/ 5368290 w 5574982"/>
                  <a:gd name="connsiteY388" fmla="*/ 346710 h 381000"/>
                  <a:gd name="connsiteX389" fmla="*/ 5366385 w 5574982"/>
                  <a:gd name="connsiteY389" fmla="*/ 353378 h 381000"/>
                  <a:gd name="connsiteX390" fmla="*/ 5365432 w 5574982"/>
                  <a:gd name="connsiteY390" fmla="*/ 359093 h 381000"/>
                  <a:gd name="connsiteX391" fmla="*/ 5365432 w 5574982"/>
                  <a:gd name="connsiteY391" fmla="*/ 361950 h 381000"/>
                  <a:gd name="connsiteX392" fmla="*/ 5368290 w 5574982"/>
                  <a:gd name="connsiteY392" fmla="*/ 365760 h 381000"/>
                  <a:gd name="connsiteX393" fmla="*/ 5387340 w 5574982"/>
                  <a:gd name="connsiteY393" fmla="*/ 373380 h 381000"/>
                  <a:gd name="connsiteX394" fmla="*/ 5389245 w 5574982"/>
                  <a:gd name="connsiteY394" fmla="*/ 373380 h 381000"/>
                  <a:gd name="connsiteX395" fmla="*/ 5392103 w 5574982"/>
                  <a:gd name="connsiteY395" fmla="*/ 372428 h 381000"/>
                  <a:gd name="connsiteX396" fmla="*/ 5394960 w 5574982"/>
                  <a:gd name="connsiteY396" fmla="*/ 369570 h 381000"/>
                  <a:gd name="connsiteX397" fmla="*/ 5402580 w 5574982"/>
                  <a:gd name="connsiteY397" fmla="*/ 357188 h 381000"/>
                  <a:gd name="connsiteX398" fmla="*/ 5405438 w 5574982"/>
                  <a:gd name="connsiteY398" fmla="*/ 351472 h 381000"/>
                  <a:gd name="connsiteX399" fmla="*/ 5406390 w 5574982"/>
                  <a:gd name="connsiteY399" fmla="*/ 350520 h 381000"/>
                  <a:gd name="connsiteX400" fmla="*/ 5406390 w 5574982"/>
                  <a:gd name="connsiteY400" fmla="*/ 350520 h 381000"/>
                  <a:gd name="connsiteX401" fmla="*/ 5403532 w 5574982"/>
                  <a:gd name="connsiteY401" fmla="*/ 348615 h 381000"/>
                  <a:gd name="connsiteX402" fmla="*/ 5404485 w 5574982"/>
                  <a:gd name="connsiteY402" fmla="*/ 351472 h 381000"/>
                  <a:gd name="connsiteX403" fmla="*/ 5406390 w 5574982"/>
                  <a:gd name="connsiteY403" fmla="*/ 350520 h 381000"/>
                  <a:gd name="connsiteX404" fmla="*/ 5403532 w 5574982"/>
                  <a:gd name="connsiteY404" fmla="*/ 348615 h 381000"/>
                  <a:gd name="connsiteX405" fmla="*/ 5404485 w 5574982"/>
                  <a:gd name="connsiteY405" fmla="*/ 351472 h 381000"/>
                  <a:gd name="connsiteX406" fmla="*/ 5403532 w 5574982"/>
                  <a:gd name="connsiteY406" fmla="*/ 346710 h 381000"/>
                  <a:gd name="connsiteX407" fmla="*/ 5402580 w 5574982"/>
                  <a:gd name="connsiteY407" fmla="*/ 351472 h 381000"/>
                  <a:gd name="connsiteX408" fmla="*/ 5408295 w 5574982"/>
                  <a:gd name="connsiteY408" fmla="*/ 352425 h 381000"/>
                  <a:gd name="connsiteX409" fmla="*/ 5409248 w 5574982"/>
                  <a:gd name="connsiteY409" fmla="*/ 347663 h 381000"/>
                  <a:gd name="connsiteX410" fmla="*/ 5408295 w 5574982"/>
                  <a:gd name="connsiteY410" fmla="*/ 352425 h 381000"/>
                  <a:gd name="connsiteX411" fmla="*/ 5414010 w 5574982"/>
                  <a:gd name="connsiteY411" fmla="*/ 354330 h 381000"/>
                  <a:gd name="connsiteX412" fmla="*/ 5414963 w 5574982"/>
                  <a:gd name="connsiteY412" fmla="*/ 349568 h 381000"/>
                  <a:gd name="connsiteX413" fmla="*/ 5412105 w 5574982"/>
                  <a:gd name="connsiteY413" fmla="*/ 353378 h 381000"/>
                  <a:gd name="connsiteX414" fmla="*/ 5414010 w 5574982"/>
                  <a:gd name="connsiteY414" fmla="*/ 350520 h 381000"/>
                  <a:gd name="connsiteX415" fmla="*/ 5411153 w 5574982"/>
                  <a:gd name="connsiteY415" fmla="*/ 352425 h 381000"/>
                  <a:gd name="connsiteX416" fmla="*/ 5412105 w 5574982"/>
                  <a:gd name="connsiteY416" fmla="*/ 353378 h 381000"/>
                  <a:gd name="connsiteX417" fmla="*/ 5414010 w 5574982"/>
                  <a:gd name="connsiteY417" fmla="*/ 350520 h 381000"/>
                  <a:gd name="connsiteX418" fmla="*/ 5411153 w 5574982"/>
                  <a:gd name="connsiteY418" fmla="*/ 352425 h 381000"/>
                  <a:gd name="connsiteX419" fmla="*/ 5411153 w 5574982"/>
                  <a:gd name="connsiteY419" fmla="*/ 352425 h 381000"/>
                  <a:gd name="connsiteX420" fmla="*/ 5411153 w 5574982"/>
                  <a:gd name="connsiteY420" fmla="*/ 352425 h 381000"/>
                  <a:gd name="connsiteX421" fmla="*/ 5411153 w 5574982"/>
                  <a:gd name="connsiteY421" fmla="*/ 352425 h 381000"/>
                  <a:gd name="connsiteX422" fmla="*/ 5411153 w 5574982"/>
                  <a:gd name="connsiteY422" fmla="*/ 352425 h 381000"/>
                  <a:gd name="connsiteX423" fmla="*/ 5411153 w 5574982"/>
                  <a:gd name="connsiteY423" fmla="*/ 352425 h 381000"/>
                  <a:gd name="connsiteX424" fmla="*/ 5412105 w 5574982"/>
                  <a:gd name="connsiteY424" fmla="*/ 357188 h 381000"/>
                  <a:gd name="connsiteX425" fmla="*/ 5414010 w 5574982"/>
                  <a:gd name="connsiteY425" fmla="*/ 369570 h 381000"/>
                  <a:gd name="connsiteX426" fmla="*/ 5414963 w 5574982"/>
                  <a:gd name="connsiteY426" fmla="*/ 375285 h 381000"/>
                  <a:gd name="connsiteX427" fmla="*/ 5415915 w 5574982"/>
                  <a:gd name="connsiteY427" fmla="*/ 378143 h 381000"/>
                  <a:gd name="connsiteX428" fmla="*/ 5417820 w 5574982"/>
                  <a:gd name="connsiteY428" fmla="*/ 380047 h 381000"/>
                  <a:gd name="connsiteX429" fmla="*/ 5420678 w 5574982"/>
                  <a:gd name="connsiteY429" fmla="*/ 381000 h 381000"/>
                  <a:gd name="connsiteX430" fmla="*/ 5441632 w 5574982"/>
                  <a:gd name="connsiteY430" fmla="*/ 381000 h 381000"/>
                  <a:gd name="connsiteX431" fmla="*/ 5445443 w 5574982"/>
                  <a:gd name="connsiteY431" fmla="*/ 379095 h 381000"/>
                  <a:gd name="connsiteX432" fmla="*/ 5447348 w 5574982"/>
                  <a:gd name="connsiteY432" fmla="*/ 375285 h 381000"/>
                  <a:gd name="connsiteX433" fmla="*/ 5448300 w 5574982"/>
                  <a:gd name="connsiteY433" fmla="*/ 368618 h 381000"/>
                  <a:gd name="connsiteX434" fmla="*/ 5449253 w 5574982"/>
                  <a:gd name="connsiteY434" fmla="*/ 357188 h 381000"/>
                  <a:gd name="connsiteX435" fmla="*/ 5450205 w 5574982"/>
                  <a:gd name="connsiteY435" fmla="*/ 353378 h 381000"/>
                  <a:gd name="connsiteX436" fmla="*/ 5450205 w 5574982"/>
                  <a:gd name="connsiteY436" fmla="*/ 352425 h 381000"/>
                  <a:gd name="connsiteX437" fmla="*/ 5447348 w 5574982"/>
                  <a:gd name="connsiteY437" fmla="*/ 351472 h 381000"/>
                  <a:gd name="connsiteX438" fmla="*/ 5449253 w 5574982"/>
                  <a:gd name="connsiteY438" fmla="*/ 354330 h 381000"/>
                  <a:gd name="connsiteX439" fmla="*/ 5450205 w 5574982"/>
                  <a:gd name="connsiteY439" fmla="*/ 352425 h 381000"/>
                  <a:gd name="connsiteX440" fmla="*/ 5447348 w 5574982"/>
                  <a:gd name="connsiteY440" fmla="*/ 351472 h 381000"/>
                  <a:gd name="connsiteX441" fmla="*/ 5449253 w 5574982"/>
                  <a:gd name="connsiteY441" fmla="*/ 354330 h 381000"/>
                  <a:gd name="connsiteX442" fmla="*/ 5446395 w 5574982"/>
                  <a:gd name="connsiteY442" fmla="*/ 350520 h 381000"/>
                  <a:gd name="connsiteX443" fmla="*/ 5447348 w 5574982"/>
                  <a:gd name="connsiteY443" fmla="*/ 355282 h 381000"/>
                  <a:gd name="connsiteX444" fmla="*/ 5454015 w 5574982"/>
                  <a:gd name="connsiteY444" fmla="*/ 353378 h 381000"/>
                  <a:gd name="connsiteX445" fmla="*/ 5453063 w 5574982"/>
                  <a:gd name="connsiteY445" fmla="*/ 348615 h 381000"/>
                  <a:gd name="connsiteX446" fmla="*/ 5454015 w 5574982"/>
                  <a:gd name="connsiteY446" fmla="*/ 353378 h 381000"/>
                  <a:gd name="connsiteX447" fmla="*/ 5459730 w 5574982"/>
                  <a:gd name="connsiteY447" fmla="*/ 352425 h 381000"/>
                  <a:gd name="connsiteX448" fmla="*/ 5458778 w 5574982"/>
                  <a:gd name="connsiteY448" fmla="*/ 347663 h 381000"/>
                  <a:gd name="connsiteX449" fmla="*/ 5457825 w 5574982"/>
                  <a:gd name="connsiteY449" fmla="*/ 352425 h 381000"/>
                  <a:gd name="connsiteX450" fmla="*/ 5458778 w 5574982"/>
                  <a:gd name="connsiteY450" fmla="*/ 348615 h 381000"/>
                  <a:gd name="connsiteX451" fmla="*/ 5456873 w 5574982"/>
                  <a:gd name="connsiteY451" fmla="*/ 351472 h 381000"/>
                  <a:gd name="connsiteX452" fmla="*/ 5458778 w 5574982"/>
                  <a:gd name="connsiteY452" fmla="*/ 352425 h 381000"/>
                  <a:gd name="connsiteX453" fmla="*/ 5459730 w 5574982"/>
                  <a:gd name="connsiteY453" fmla="*/ 348615 h 381000"/>
                  <a:gd name="connsiteX454" fmla="*/ 5457825 w 5574982"/>
                  <a:gd name="connsiteY454" fmla="*/ 351472 h 381000"/>
                  <a:gd name="connsiteX455" fmla="*/ 5457825 w 5574982"/>
                  <a:gd name="connsiteY455" fmla="*/ 351472 h 381000"/>
                  <a:gd name="connsiteX456" fmla="*/ 5457825 w 5574982"/>
                  <a:gd name="connsiteY456" fmla="*/ 351472 h 381000"/>
                  <a:gd name="connsiteX457" fmla="*/ 5457825 w 5574982"/>
                  <a:gd name="connsiteY457" fmla="*/ 351472 h 381000"/>
                  <a:gd name="connsiteX458" fmla="*/ 5457825 w 5574982"/>
                  <a:gd name="connsiteY458" fmla="*/ 351472 h 381000"/>
                  <a:gd name="connsiteX459" fmla="*/ 5457825 w 5574982"/>
                  <a:gd name="connsiteY459" fmla="*/ 351472 h 381000"/>
                  <a:gd name="connsiteX460" fmla="*/ 5460682 w 5574982"/>
                  <a:gd name="connsiteY460" fmla="*/ 355282 h 381000"/>
                  <a:gd name="connsiteX461" fmla="*/ 5467350 w 5574982"/>
                  <a:gd name="connsiteY461" fmla="*/ 365760 h 381000"/>
                  <a:gd name="connsiteX462" fmla="*/ 5470207 w 5574982"/>
                  <a:gd name="connsiteY462" fmla="*/ 370522 h 381000"/>
                  <a:gd name="connsiteX463" fmla="*/ 5472113 w 5574982"/>
                  <a:gd name="connsiteY463" fmla="*/ 372428 h 381000"/>
                  <a:gd name="connsiteX464" fmla="*/ 5475923 w 5574982"/>
                  <a:gd name="connsiteY464" fmla="*/ 374332 h 381000"/>
                  <a:gd name="connsiteX465" fmla="*/ 5477828 w 5574982"/>
                  <a:gd name="connsiteY465" fmla="*/ 374332 h 381000"/>
                  <a:gd name="connsiteX466" fmla="*/ 5496878 w 5574982"/>
                  <a:gd name="connsiteY466" fmla="*/ 365760 h 381000"/>
                  <a:gd name="connsiteX467" fmla="*/ 5499735 w 5574982"/>
                  <a:gd name="connsiteY467" fmla="*/ 361950 h 381000"/>
                  <a:gd name="connsiteX468" fmla="*/ 5499735 w 5574982"/>
                  <a:gd name="connsiteY468" fmla="*/ 359093 h 381000"/>
                  <a:gd name="connsiteX469" fmla="*/ 5498782 w 5574982"/>
                  <a:gd name="connsiteY469" fmla="*/ 352425 h 381000"/>
                  <a:gd name="connsiteX470" fmla="*/ 5495925 w 5574982"/>
                  <a:gd name="connsiteY470" fmla="*/ 341947 h 381000"/>
                  <a:gd name="connsiteX471" fmla="*/ 5494973 w 5574982"/>
                  <a:gd name="connsiteY471" fmla="*/ 337185 h 381000"/>
                  <a:gd name="connsiteX472" fmla="*/ 5494973 w 5574982"/>
                  <a:gd name="connsiteY472" fmla="*/ 335280 h 381000"/>
                  <a:gd name="connsiteX473" fmla="*/ 5492115 w 5574982"/>
                  <a:gd name="connsiteY473" fmla="*/ 335280 h 381000"/>
                  <a:gd name="connsiteX474" fmla="*/ 5494973 w 5574982"/>
                  <a:gd name="connsiteY474" fmla="*/ 337185 h 381000"/>
                  <a:gd name="connsiteX475" fmla="*/ 5495925 w 5574982"/>
                  <a:gd name="connsiteY475" fmla="*/ 335280 h 381000"/>
                  <a:gd name="connsiteX476" fmla="*/ 5493068 w 5574982"/>
                  <a:gd name="connsiteY476" fmla="*/ 335280 h 381000"/>
                  <a:gd name="connsiteX477" fmla="*/ 5495925 w 5574982"/>
                  <a:gd name="connsiteY477" fmla="*/ 337185 h 381000"/>
                  <a:gd name="connsiteX478" fmla="*/ 5492115 w 5574982"/>
                  <a:gd name="connsiteY478" fmla="*/ 334328 h 381000"/>
                  <a:gd name="connsiteX479" fmla="*/ 5494973 w 5574982"/>
                  <a:gd name="connsiteY479" fmla="*/ 338138 h 381000"/>
                  <a:gd name="connsiteX480" fmla="*/ 5499735 w 5574982"/>
                  <a:gd name="connsiteY480" fmla="*/ 334328 h 381000"/>
                  <a:gd name="connsiteX481" fmla="*/ 5496878 w 5574982"/>
                  <a:gd name="connsiteY481" fmla="*/ 330517 h 381000"/>
                  <a:gd name="connsiteX482" fmla="*/ 5498782 w 5574982"/>
                  <a:gd name="connsiteY482" fmla="*/ 334328 h 381000"/>
                  <a:gd name="connsiteX483" fmla="*/ 5503545 w 5574982"/>
                  <a:gd name="connsiteY483" fmla="*/ 331470 h 381000"/>
                  <a:gd name="connsiteX484" fmla="*/ 5500688 w 5574982"/>
                  <a:gd name="connsiteY484" fmla="*/ 327660 h 381000"/>
                  <a:gd name="connsiteX485" fmla="*/ 5501640 w 5574982"/>
                  <a:gd name="connsiteY485" fmla="*/ 332422 h 381000"/>
                  <a:gd name="connsiteX486" fmla="*/ 5500688 w 5574982"/>
                  <a:gd name="connsiteY486" fmla="*/ 328613 h 381000"/>
                  <a:gd name="connsiteX487" fmla="*/ 5500688 w 5574982"/>
                  <a:gd name="connsiteY487" fmla="*/ 332422 h 381000"/>
                  <a:gd name="connsiteX488" fmla="*/ 5501640 w 5574982"/>
                  <a:gd name="connsiteY488" fmla="*/ 332422 h 381000"/>
                  <a:gd name="connsiteX489" fmla="*/ 5500688 w 5574982"/>
                  <a:gd name="connsiteY489" fmla="*/ 328613 h 381000"/>
                  <a:gd name="connsiteX490" fmla="*/ 5500688 w 5574982"/>
                  <a:gd name="connsiteY490" fmla="*/ 332422 h 381000"/>
                  <a:gd name="connsiteX491" fmla="*/ 5500688 w 5574982"/>
                  <a:gd name="connsiteY491" fmla="*/ 329565 h 381000"/>
                  <a:gd name="connsiteX492" fmla="*/ 5499735 w 5574982"/>
                  <a:gd name="connsiteY492" fmla="*/ 332422 h 381000"/>
                  <a:gd name="connsiteX493" fmla="*/ 5500688 w 5574982"/>
                  <a:gd name="connsiteY493" fmla="*/ 332422 h 381000"/>
                  <a:gd name="connsiteX494" fmla="*/ 5500688 w 5574982"/>
                  <a:gd name="connsiteY494" fmla="*/ 329565 h 381000"/>
                  <a:gd name="connsiteX495" fmla="*/ 5499735 w 5574982"/>
                  <a:gd name="connsiteY495" fmla="*/ 332422 h 381000"/>
                  <a:gd name="connsiteX496" fmla="*/ 5503545 w 5574982"/>
                  <a:gd name="connsiteY496" fmla="*/ 334328 h 381000"/>
                  <a:gd name="connsiteX497" fmla="*/ 5513070 w 5574982"/>
                  <a:gd name="connsiteY497" fmla="*/ 341947 h 381000"/>
                  <a:gd name="connsiteX498" fmla="*/ 5517832 w 5574982"/>
                  <a:gd name="connsiteY498" fmla="*/ 344805 h 381000"/>
                  <a:gd name="connsiteX499" fmla="*/ 5519738 w 5574982"/>
                  <a:gd name="connsiteY499" fmla="*/ 345757 h 381000"/>
                  <a:gd name="connsiteX500" fmla="*/ 5522595 w 5574982"/>
                  <a:gd name="connsiteY500" fmla="*/ 346710 h 381000"/>
                  <a:gd name="connsiteX501" fmla="*/ 5526405 w 5574982"/>
                  <a:gd name="connsiteY501" fmla="*/ 344805 h 381000"/>
                  <a:gd name="connsiteX502" fmla="*/ 5541645 w 5574982"/>
                  <a:gd name="connsiteY502" fmla="*/ 329565 h 381000"/>
                  <a:gd name="connsiteX503" fmla="*/ 5543550 w 5574982"/>
                  <a:gd name="connsiteY503" fmla="*/ 325755 h 381000"/>
                  <a:gd name="connsiteX504" fmla="*/ 5542598 w 5574982"/>
                  <a:gd name="connsiteY504" fmla="*/ 321945 h 381000"/>
                  <a:gd name="connsiteX505" fmla="*/ 5534025 w 5574982"/>
                  <a:gd name="connsiteY505" fmla="*/ 309563 h 381000"/>
                  <a:gd name="connsiteX506" fmla="*/ 5530215 w 5574982"/>
                  <a:gd name="connsiteY506" fmla="*/ 303847 h 381000"/>
                  <a:gd name="connsiteX507" fmla="*/ 5529263 w 5574982"/>
                  <a:gd name="connsiteY507" fmla="*/ 301942 h 381000"/>
                  <a:gd name="connsiteX508" fmla="*/ 5529263 w 5574982"/>
                  <a:gd name="connsiteY508" fmla="*/ 301942 h 381000"/>
                  <a:gd name="connsiteX509" fmla="*/ 5529263 w 5574982"/>
                  <a:gd name="connsiteY509" fmla="*/ 301942 h 381000"/>
                  <a:gd name="connsiteX510" fmla="*/ 5526405 w 5574982"/>
                  <a:gd name="connsiteY510" fmla="*/ 302895 h 381000"/>
                  <a:gd name="connsiteX511" fmla="*/ 5529263 w 5574982"/>
                  <a:gd name="connsiteY511" fmla="*/ 302895 h 381000"/>
                  <a:gd name="connsiteX512" fmla="*/ 5529263 w 5574982"/>
                  <a:gd name="connsiteY512" fmla="*/ 301942 h 381000"/>
                  <a:gd name="connsiteX513" fmla="*/ 5526405 w 5574982"/>
                  <a:gd name="connsiteY513" fmla="*/ 302895 h 381000"/>
                  <a:gd name="connsiteX514" fmla="*/ 5529263 w 5574982"/>
                  <a:gd name="connsiteY514" fmla="*/ 302895 h 381000"/>
                  <a:gd name="connsiteX515" fmla="*/ 5525453 w 5574982"/>
                  <a:gd name="connsiteY515" fmla="*/ 302895 h 381000"/>
                  <a:gd name="connsiteX516" fmla="*/ 5529263 w 5574982"/>
                  <a:gd name="connsiteY516" fmla="*/ 303847 h 381000"/>
                  <a:gd name="connsiteX517" fmla="*/ 5529263 w 5574982"/>
                  <a:gd name="connsiteY517" fmla="*/ 302895 h 381000"/>
                  <a:gd name="connsiteX518" fmla="*/ 5525453 w 5574982"/>
                  <a:gd name="connsiteY518" fmla="*/ 302895 h 381000"/>
                  <a:gd name="connsiteX519" fmla="*/ 5529263 w 5574982"/>
                  <a:gd name="connsiteY519" fmla="*/ 303847 h 381000"/>
                  <a:gd name="connsiteX520" fmla="*/ 5524500 w 5574982"/>
                  <a:gd name="connsiteY520" fmla="*/ 302895 h 381000"/>
                  <a:gd name="connsiteX521" fmla="*/ 5528310 w 5574982"/>
                  <a:gd name="connsiteY521" fmla="*/ 305753 h 381000"/>
                  <a:gd name="connsiteX522" fmla="*/ 5531168 w 5574982"/>
                  <a:gd name="connsiteY522" fmla="*/ 300990 h 381000"/>
                  <a:gd name="connsiteX523" fmla="*/ 5527357 w 5574982"/>
                  <a:gd name="connsiteY523" fmla="*/ 299085 h 381000"/>
                  <a:gd name="connsiteX524" fmla="*/ 5531168 w 5574982"/>
                  <a:gd name="connsiteY524" fmla="*/ 301942 h 381000"/>
                  <a:gd name="connsiteX525" fmla="*/ 5534978 w 5574982"/>
                  <a:gd name="connsiteY525" fmla="*/ 296228 h 381000"/>
                  <a:gd name="connsiteX526" fmla="*/ 5531168 w 5574982"/>
                  <a:gd name="connsiteY526" fmla="*/ 293370 h 381000"/>
                  <a:gd name="connsiteX527" fmla="*/ 5534025 w 5574982"/>
                  <a:gd name="connsiteY527" fmla="*/ 297180 h 381000"/>
                  <a:gd name="connsiteX528" fmla="*/ 5532120 w 5574982"/>
                  <a:gd name="connsiteY528" fmla="*/ 294322 h 381000"/>
                  <a:gd name="connsiteX529" fmla="*/ 5532120 w 5574982"/>
                  <a:gd name="connsiteY529" fmla="*/ 298133 h 381000"/>
                  <a:gd name="connsiteX530" fmla="*/ 5534025 w 5574982"/>
                  <a:gd name="connsiteY530" fmla="*/ 297180 h 381000"/>
                  <a:gd name="connsiteX531" fmla="*/ 5532120 w 5574982"/>
                  <a:gd name="connsiteY531" fmla="*/ 294322 h 381000"/>
                  <a:gd name="connsiteX532" fmla="*/ 5532120 w 5574982"/>
                  <a:gd name="connsiteY532" fmla="*/ 298133 h 381000"/>
                  <a:gd name="connsiteX533" fmla="*/ 5532120 w 5574982"/>
                  <a:gd name="connsiteY533" fmla="*/ 298133 h 381000"/>
                  <a:gd name="connsiteX534" fmla="*/ 5542598 w 5574982"/>
                  <a:gd name="connsiteY534" fmla="*/ 300990 h 381000"/>
                  <a:gd name="connsiteX535" fmla="*/ 5549265 w 5574982"/>
                  <a:gd name="connsiteY535" fmla="*/ 302895 h 381000"/>
                  <a:gd name="connsiteX536" fmla="*/ 5554980 w 5574982"/>
                  <a:gd name="connsiteY536" fmla="*/ 303847 h 381000"/>
                  <a:gd name="connsiteX537" fmla="*/ 5557838 w 5574982"/>
                  <a:gd name="connsiteY537" fmla="*/ 303847 h 381000"/>
                  <a:gd name="connsiteX538" fmla="*/ 5561648 w 5574982"/>
                  <a:gd name="connsiteY538" fmla="*/ 300990 h 381000"/>
                  <a:gd name="connsiteX539" fmla="*/ 5569268 w 5574982"/>
                  <a:gd name="connsiteY539" fmla="*/ 281940 h 381000"/>
                  <a:gd name="connsiteX540" fmla="*/ 5569268 w 5574982"/>
                  <a:gd name="connsiteY540" fmla="*/ 280035 h 381000"/>
                  <a:gd name="connsiteX541" fmla="*/ 5568315 w 5574982"/>
                  <a:gd name="connsiteY541" fmla="*/ 277178 h 381000"/>
                  <a:gd name="connsiteX542" fmla="*/ 5565457 w 5574982"/>
                  <a:gd name="connsiteY542" fmla="*/ 274320 h 381000"/>
                  <a:gd name="connsiteX543" fmla="*/ 5553075 w 5574982"/>
                  <a:gd name="connsiteY543" fmla="*/ 266700 h 381000"/>
                  <a:gd name="connsiteX544" fmla="*/ 5547360 w 5574982"/>
                  <a:gd name="connsiteY544" fmla="*/ 263842 h 381000"/>
                  <a:gd name="connsiteX545" fmla="*/ 5546407 w 5574982"/>
                  <a:gd name="connsiteY545" fmla="*/ 262890 h 381000"/>
                  <a:gd name="connsiteX546" fmla="*/ 5546407 w 5574982"/>
                  <a:gd name="connsiteY546" fmla="*/ 262890 h 381000"/>
                  <a:gd name="connsiteX547" fmla="*/ 5544503 w 5574982"/>
                  <a:gd name="connsiteY547" fmla="*/ 265747 h 381000"/>
                  <a:gd name="connsiteX548" fmla="*/ 5547360 w 5574982"/>
                  <a:gd name="connsiteY548" fmla="*/ 264795 h 381000"/>
                  <a:gd name="connsiteX549" fmla="*/ 5546407 w 5574982"/>
                  <a:gd name="connsiteY549" fmla="*/ 262890 h 381000"/>
                  <a:gd name="connsiteX550" fmla="*/ 5544503 w 5574982"/>
                  <a:gd name="connsiteY550" fmla="*/ 265747 h 381000"/>
                  <a:gd name="connsiteX551" fmla="*/ 5547360 w 5574982"/>
                  <a:gd name="connsiteY551" fmla="*/ 264795 h 381000"/>
                  <a:gd name="connsiteX552" fmla="*/ 5542598 w 5574982"/>
                  <a:gd name="connsiteY552" fmla="*/ 265747 h 381000"/>
                  <a:gd name="connsiteX553" fmla="*/ 5547360 w 5574982"/>
                  <a:gd name="connsiteY553" fmla="*/ 266700 h 381000"/>
                  <a:gd name="connsiteX554" fmla="*/ 5548313 w 5574982"/>
                  <a:gd name="connsiteY554" fmla="*/ 260033 h 381000"/>
                  <a:gd name="connsiteX555" fmla="*/ 5543550 w 5574982"/>
                  <a:gd name="connsiteY555" fmla="*/ 259080 h 381000"/>
                  <a:gd name="connsiteX556" fmla="*/ 5548313 w 5574982"/>
                  <a:gd name="connsiteY556" fmla="*/ 260033 h 381000"/>
                  <a:gd name="connsiteX557" fmla="*/ 5550218 w 5574982"/>
                  <a:gd name="connsiteY557" fmla="*/ 254317 h 381000"/>
                  <a:gd name="connsiteX558" fmla="*/ 5545455 w 5574982"/>
                  <a:gd name="connsiteY558" fmla="*/ 253365 h 381000"/>
                  <a:gd name="connsiteX559" fmla="*/ 5549265 w 5574982"/>
                  <a:gd name="connsiteY559" fmla="*/ 256222 h 381000"/>
                  <a:gd name="connsiteX560" fmla="*/ 5546407 w 5574982"/>
                  <a:gd name="connsiteY560" fmla="*/ 254317 h 381000"/>
                  <a:gd name="connsiteX561" fmla="*/ 5547360 w 5574982"/>
                  <a:gd name="connsiteY561" fmla="*/ 257175 h 381000"/>
                  <a:gd name="connsiteX562" fmla="*/ 5548313 w 5574982"/>
                  <a:gd name="connsiteY562" fmla="*/ 256222 h 381000"/>
                  <a:gd name="connsiteX563" fmla="*/ 5545455 w 5574982"/>
                  <a:gd name="connsiteY563" fmla="*/ 254317 h 381000"/>
                  <a:gd name="connsiteX564" fmla="*/ 5546407 w 5574982"/>
                  <a:gd name="connsiteY564" fmla="*/ 257175 h 381000"/>
                  <a:gd name="connsiteX565" fmla="*/ 5546407 w 5574982"/>
                  <a:gd name="connsiteY565" fmla="*/ 257175 h 381000"/>
                  <a:gd name="connsiteX566" fmla="*/ 5551170 w 5574982"/>
                  <a:gd name="connsiteY566" fmla="*/ 256222 h 381000"/>
                  <a:gd name="connsiteX567" fmla="*/ 5563553 w 5574982"/>
                  <a:gd name="connsiteY567" fmla="*/ 254317 h 381000"/>
                  <a:gd name="connsiteX568" fmla="*/ 5569268 w 5574982"/>
                  <a:gd name="connsiteY568" fmla="*/ 253365 h 381000"/>
                  <a:gd name="connsiteX569" fmla="*/ 5572125 w 5574982"/>
                  <a:gd name="connsiteY569" fmla="*/ 252413 h 381000"/>
                  <a:gd name="connsiteX570" fmla="*/ 5574030 w 5574982"/>
                  <a:gd name="connsiteY570" fmla="*/ 250508 h 381000"/>
                  <a:gd name="connsiteX571" fmla="*/ 5574982 w 5574982"/>
                  <a:gd name="connsiteY571" fmla="*/ 247650 h 381000"/>
                  <a:gd name="connsiteX572" fmla="*/ 5574982 w 5574982"/>
                  <a:gd name="connsiteY572" fmla="*/ 226695 h 381000"/>
                  <a:gd name="connsiteX573" fmla="*/ 5573078 w 5574982"/>
                  <a:gd name="connsiteY573" fmla="*/ 222885 h 381000"/>
                  <a:gd name="connsiteX574" fmla="*/ 5569268 w 5574982"/>
                  <a:gd name="connsiteY574" fmla="*/ 220980 h 381000"/>
                  <a:gd name="connsiteX575" fmla="*/ 5562600 w 5574982"/>
                  <a:gd name="connsiteY575" fmla="*/ 220028 h 381000"/>
                  <a:gd name="connsiteX576" fmla="*/ 5551170 w 5574982"/>
                  <a:gd name="connsiteY576" fmla="*/ 219075 h 381000"/>
                  <a:gd name="connsiteX577" fmla="*/ 5547360 w 5574982"/>
                  <a:gd name="connsiteY577" fmla="*/ 218122 h 381000"/>
                  <a:gd name="connsiteX578" fmla="*/ 5546407 w 5574982"/>
                  <a:gd name="connsiteY578" fmla="*/ 218122 h 381000"/>
                  <a:gd name="connsiteX579" fmla="*/ 5545455 w 5574982"/>
                  <a:gd name="connsiteY579" fmla="*/ 220980 h 381000"/>
                  <a:gd name="connsiteX580" fmla="*/ 5548313 w 5574982"/>
                  <a:gd name="connsiteY580" fmla="*/ 219075 h 381000"/>
                  <a:gd name="connsiteX581" fmla="*/ 5547360 w 5574982"/>
                  <a:gd name="connsiteY581" fmla="*/ 218122 h 381000"/>
                  <a:gd name="connsiteX582" fmla="*/ 5546407 w 5574982"/>
                  <a:gd name="connsiteY582" fmla="*/ 220980 h 381000"/>
                  <a:gd name="connsiteX583" fmla="*/ 5549265 w 5574982"/>
                  <a:gd name="connsiteY583" fmla="*/ 219075 h 381000"/>
                  <a:gd name="connsiteX584" fmla="*/ 5545455 w 5574982"/>
                  <a:gd name="connsiteY584" fmla="*/ 220980 h 381000"/>
                  <a:gd name="connsiteX585" fmla="*/ 5550218 w 5574982"/>
                  <a:gd name="connsiteY585" fmla="*/ 220028 h 381000"/>
                  <a:gd name="connsiteX586" fmla="*/ 5545455 w 5574982"/>
                  <a:gd name="connsiteY586" fmla="*/ 220980 h 381000"/>
                  <a:gd name="connsiteX587" fmla="*/ 5541645 w 5574982"/>
                  <a:gd name="connsiteY587" fmla="*/ 223838 h 381000"/>
                  <a:gd name="connsiteX588" fmla="*/ 5544503 w 5574982"/>
                  <a:gd name="connsiteY588" fmla="*/ 225742 h 381000"/>
                  <a:gd name="connsiteX589" fmla="*/ 5547360 w 5574982"/>
                  <a:gd name="connsiteY589" fmla="*/ 226695 h 381000"/>
                  <a:gd name="connsiteX590" fmla="*/ 5561648 w 5574982"/>
                  <a:gd name="connsiteY590" fmla="*/ 228600 h 381000"/>
                  <a:gd name="connsiteX591" fmla="*/ 5567363 w 5574982"/>
                  <a:gd name="connsiteY591" fmla="*/ 229553 h 381000"/>
                  <a:gd name="connsiteX592" fmla="*/ 5568315 w 5574982"/>
                  <a:gd name="connsiteY592" fmla="*/ 229553 h 381000"/>
                  <a:gd name="connsiteX593" fmla="*/ 5568315 w 5574982"/>
                  <a:gd name="connsiteY593" fmla="*/ 229553 h 381000"/>
                  <a:gd name="connsiteX594" fmla="*/ 5569268 w 5574982"/>
                  <a:gd name="connsiteY594" fmla="*/ 227647 h 381000"/>
                  <a:gd name="connsiteX595" fmla="*/ 5567363 w 5574982"/>
                  <a:gd name="connsiteY595" fmla="*/ 229553 h 381000"/>
                  <a:gd name="connsiteX596" fmla="*/ 5568315 w 5574982"/>
                  <a:gd name="connsiteY596" fmla="*/ 230505 h 381000"/>
                  <a:gd name="connsiteX597" fmla="*/ 5569268 w 5574982"/>
                  <a:gd name="connsiteY597" fmla="*/ 228600 h 381000"/>
                  <a:gd name="connsiteX598" fmla="*/ 5567363 w 5574982"/>
                  <a:gd name="connsiteY598" fmla="*/ 230505 h 381000"/>
                  <a:gd name="connsiteX599" fmla="*/ 5570220 w 5574982"/>
                  <a:gd name="connsiteY599" fmla="*/ 227647 h 381000"/>
                  <a:gd name="connsiteX600" fmla="*/ 5566410 w 5574982"/>
                  <a:gd name="connsiteY600" fmla="*/ 227647 h 381000"/>
                  <a:gd name="connsiteX601" fmla="*/ 5567363 w 5574982"/>
                  <a:gd name="connsiteY601" fmla="*/ 230505 h 381000"/>
                  <a:gd name="connsiteX602" fmla="*/ 5570220 w 5574982"/>
                  <a:gd name="connsiteY602" fmla="*/ 227647 h 381000"/>
                  <a:gd name="connsiteX603" fmla="*/ 5566410 w 5574982"/>
                  <a:gd name="connsiteY603" fmla="*/ 227647 h 381000"/>
                  <a:gd name="connsiteX604" fmla="*/ 5566410 w 5574982"/>
                  <a:gd name="connsiteY604" fmla="*/ 248603 h 381000"/>
                  <a:gd name="connsiteX605" fmla="*/ 5570220 w 5574982"/>
                  <a:gd name="connsiteY605" fmla="*/ 248603 h 381000"/>
                  <a:gd name="connsiteX606" fmla="*/ 5567363 w 5574982"/>
                  <a:gd name="connsiteY606" fmla="*/ 245745 h 381000"/>
                  <a:gd name="connsiteX607" fmla="*/ 5566410 w 5574982"/>
                  <a:gd name="connsiteY607" fmla="*/ 248603 h 381000"/>
                  <a:gd name="connsiteX608" fmla="*/ 5570220 w 5574982"/>
                  <a:gd name="connsiteY608" fmla="*/ 248603 h 381000"/>
                  <a:gd name="connsiteX609" fmla="*/ 5567363 w 5574982"/>
                  <a:gd name="connsiteY609" fmla="*/ 245745 h 381000"/>
                  <a:gd name="connsiteX610" fmla="*/ 5569268 w 5574982"/>
                  <a:gd name="connsiteY610" fmla="*/ 247650 h 381000"/>
                  <a:gd name="connsiteX611" fmla="*/ 5568315 w 5574982"/>
                  <a:gd name="connsiteY611" fmla="*/ 245745 h 381000"/>
                  <a:gd name="connsiteX612" fmla="*/ 5567363 w 5574982"/>
                  <a:gd name="connsiteY612" fmla="*/ 245745 h 381000"/>
                  <a:gd name="connsiteX613" fmla="*/ 5569268 w 5574982"/>
                  <a:gd name="connsiteY613" fmla="*/ 247650 h 381000"/>
                  <a:gd name="connsiteX614" fmla="*/ 5568315 w 5574982"/>
                  <a:gd name="connsiteY614" fmla="*/ 245745 h 381000"/>
                  <a:gd name="connsiteX615" fmla="*/ 5563553 w 5574982"/>
                  <a:gd name="connsiteY615" fmla="*/ 246697 h 381000"/>
                  <a:gd name="connsiteX616" fmla="*/ 5551170 w 5574982"/>
                  <a:gd name="connsiteY616" fmla="*/ 248603 h 381000"/>
                  <a:gd name="connsiteX617" fmla="*/ 5545455 w 5574982"/>
                  <a:gd name="connsiteY617" fmla="*/ 249555 h 381000"/>
                  <a:gd name="connsiteX618" fmla="*/ 5543550 w 5574982"/>
                  <a:gd name="connsiteY618" fmla="*/ 250508 h 381000"/>
                  <a:gd name="connsiteX619" fmla="*/ 5540693 w 5574982"/>
                  <a:gd name="connsiteY619" fmla="*/ 252413 h 381000"/>
                  <a:gd name="connsiteX620" fmla="*/ 5539740 w 5574982"/>
                  <a:gd name="connsiteY620" fmla="*/ 253365 h 381000"/>
                  <a:gd name="connsiteX621" fmla="*/ 5539740 w 5574982"/>
                  <a:gd name="connsiteY621" fmla="*/ 254317 h 381000"/>
                  <a:gd name="connsiteX622" fmla="*/ 5538788 w 5574982"/>
                  <a:gd name="connsiteY622" fmla="*/ 260033 h 381000"/>
                  <a:gd name="connsiteX623" fmla="*/ 5538788 w 5574982"/>
                  <a:gd name="connsiteY623" fmla="*/ 260033 h 381000"/>
                  <a:gd name="connsiteX624" fmla="*/ 5538788 w 5574982"/>
                  <a:gd name="connsiteY624" fmla="*/ 260033 h 381000"/>
                  <a:gd name="connsiteX625" fmla="*/ 5537835 w 5574982"/>
                  <a:gd name="connsiteY625" fmla="*/ 265747 h 381000"/>
                  <a:gd name="connsiteX626" fmla="*/ 5537835 w 5574982"/>
                  <a:gd name="connsiteY626" fmla="*/ 266700 h 381000"/>
                  <a:gd name="connsiteX627" fmla="*/ 5537835 w 5574982"/>
                  <a:gd name="connsiteY627" fmla="*/ 267653 h 381000"/>
                  <a:gd name="connsiteX628" fmla="*/ 5539740 w 5574982"/>
                  <a:gd name="connsiteY628" fmla="*/ 270510 h 381000"/>
                  <a:gd name="connsiteX629" fmla="*/ 5542598 w 5574982"/>
                  <a:gd name="connsiteY629" fmla="*/ 272415 h 381000"/>
                  <a:gd name="connsiteX630" fmla="*/ 5554980 w 5574982"/>
                  <a:gd name="connsiteY630" fmla="*/ 279083 h 381000"/>
                  <a:gd name="connsiteX631" fmla="*/ 5559743 w 5574982"/>
                  <a:gd name="connsiteY631" fmla="*/ 281940 h 381000"/>
                  <a:gd name="connsiteX632" fmla="*/ 5560695 w 5574982"/>
                  <a:gd name="connsiteY632" fmla="*/ 282892 h 381000"/>
                  <a:gd name="connsiteX633" fmla="*/ 5561648 w 5574982"/>
                  <a:gd name="connsiteY633" fmla="*/ 281940 h 381000"/>
                  <a:gd name="connsiteX634" fmla="*/ 5560695 w 5574982"/>
                  <a:gd name="connsiteY634" fmla="*/ 282892 h 381000"/>
                  <a:gd name="connsiteX635" fmla="*/ 5560695 w 5574982"/>
                  <a:gd name="connsiteY635" fmla="*/ 282892 h 381000"/>
                  <a:gd name="connsiteX636" fmla="*/ 5561648 w 5574982"/>
                  <a:gd name="connsiteY636" fmla="*/ 281940 h 381000"/>
                  <a:gd name="connsiteX637" fmla="*/ 5560695 w 5574982"/>
                  <a:gd name="connsiteY637" fmla="*/ 282892 h 381000"/>
                  <a:gd name="connsiteX638" fmla="*/ 5563553 w 5574982"/>
                  <a:gd name="connsiteY638" fmla="*/ 280988 h 381000"/>
                  <a:gd name="connsiteX639" fmla="*/ 5559743 w 5574982"/>
                  <a:gd name="connsiteY639" fmla="*/ 280988 h 381000"/>
                  <a:gd name="connsiteX640" fmla="*/ 5559743 w 5574982"/>
                  <a:gd name="connsiteY640" fmla="*/ 282892 h 381000"/>
                  <a:gd name="connsiteX641" fmla="*/ 5562600 w 5574982"/>
                  <a:gd name="connsiteY641" fmla="*/ 280988 h 381000"/>
                  <a:gd name="connsiteX642" fmla="*/ 5558790 w 5574982"/>
                  <a:gd name="connsiteY642" fmla="*/ 280988 h 381000"/>
                  <a:gd name="connsiteX643" fmla="*/ 5562600 w 5574982"/>
                  <a:gd name="connsiteY643" fmla="*/ 280988 h 381000"/>
                  <a:gd name="connsiteX644" fmla="*/ 5558790 w 5574982"/>
                  <a:gd name="connsiteY644" fmla="*/ 279083 h 381000"/>
                  <a:gd name="connsiteX645" fmla="*/ 5558790 w 5574982"/>
                  <a:gd name="connsiteY645" fmla="*/ 280988 h 381000"/>
                  <a:gd name="connsiteX646" fmla="*/ 5562600 w 5574982"/>
                  <a:gd name="connsiteY646" fmla="*/ 280988 h 381000"/>
                  <a:gd name="connsiteX647" fmla="*/ 5558790 w 5574982"/>
                  <a:gd name="connsiteY647" fmla="*/ 279083 h 381000"/>
                  <a:gd name="connsiteX648" fmla="*/ 5551170 w 5574982"/>
                  <a:gd name="connsiteY648" fmla="*/ 298133 h 381000"/>
                  <a:gd name="connsiteX649" fmla="*/ 5554980 w 5574982"/>
                  <a:gd name="connsiteY649" fmla="*/ 300038 h 381000"/>
                  <a:gd name="connsiteX650" fmla="*/ 5554980 w 5574982"/>
                  <a:gd name="connsiteY650" fmla="*/ 295275 h 381000"/>
                  <a:gd name="connsiteX651" fmla="*/ 5553075 w 5574982"/>
                  <a:gd name="connsiteY651" fmla="*/ 297180 h 381000"/>
                  <a:gd name="connsiteX652" fmla="*/ 5556885 w 5574982"/>
                  <a:gd name="connsiteY652" fmla="*/ 299085 h 381000"/>
                  <a:gd name="connsiteX653" fmla="*/ 5554980 w 5574982"/>
                  <a:gd name="connsiteY653" fmla="*/ 295275 h 381000"/>
                  <a:gd name="connsiteX654" fmla="*/ 5555932 w 5574982"/>
                  <a:gd name="connsiteY654" fmla="*/ 297180 h 381000"/>
                  <a:gd name="connsiteX655" fmla="*/ 5555932 w 5574982"/>
                  <a:gd name="connsiteY655" fmla="*/ 295275 h 381000"/>
                  <a:gd name="connsiteX656" fmla="*/ 5555932 w 5574982"/>
                  <a:gd name="connsiteY656" fmla="*/ 295275 h 381000"/>
                  <a:gd name="connsiteX657" fmla="*/ 5556885 w 5574982"/>
                  <a:gd name="connsiteY657" fmla="*/ 297180 h 381000"/>
                  <a:gd name="connsiteX658" fmla="*/ 5556885 w 5574982"/>
                  <a:gd name="connsiteY658" fmla="*/ 295275 h 381000"/>
                  <a:gd name="connsiteX659" fmla="*/ 5556885 w 5574982"/>
                  <a:gd name="connsiteY659" fmla="*/ 295275 h 381000"/>
                  <a:gd name="connsiteX660" fmla="*/ 5556885 w 5574982"/>
                  <a:gd name="connsiteY660" fmla="*/ 295275 h 381000"/>
                  <a:gd name="connsiteX661" fmla="*/ 5556885 w 5574982"/>
                  <a:gd name="connsiteY661" fmla="*/ 295275 h 381000"/>
                  <a:gd name="connsiteX662" fmla="*/ 5556885 w 5574982"/>
                  <a:gd name="connsiteY662" fmla="*/ 295275 h 381000"/>
                  <a:gd name="connsiteX663" fmla="*/ 5556885 w 5574982"/>
                  <a:gd name="connsiteY663" fmla="*/ 295275 h 381000"/>
                  <a:gd name="connsiteX664" fmla="*/ 5556885 w 5574982"/>
                  <a:gd name="connsiteY664" fmla="*/ 295275 h 381000"/>
                  <a:gd name="connsiteX665" fmla="*/ 5552123 w 5574982"/>
                  <a:gd name="connsiteY665" fmla="*/ 294322 h 381000"/>
                  <a:gd name="connsiteX666" fmla="*/ 5541645 w 5574982"/>
                  <a:gd name="connsiteY666" fmla="*/ 291465 h 381000"/>
                  <a:gd name="connsiteX667" fmla="*/ 5536882 w 5574982"/>
                  <a:gd name="connsiteY667" fmla="*/ 290513 h 381000"/>
                  <a:gd name="connsiteX668" fmla="*/ 5532120 w 5574982"/>
                  <a:gd name="connsiteY668" fmla="*/ 289560 h 381000"/>
                  <a:gd name="connsiteX669" fmla="*/ 5529263 w 5574982"/>
                  <a:gd name="connsiteY669" fmla="*/ 290513 h 381000"/>
                  <a:gd name="connsiteX670" fmla="*/ 5528310 w 5574982"/>
                  <a:gd name="connsiteY670" fmla="*/ 291465 h 381000"/>
                  <a:gd name="connsiteX671" fmla="*/ 5527357 w 5574982"/>
                  <a:gd name="connsiteY671" fmla="*/ 292417 h 381000"/>
                  <a:gd name="connsiteX672" fmla="*/ 5523548 w 5574982"/>
                  <a:gd name="connsiteY672" fmla="*/ 297180 h 381000"/>
                  <a:gd name="connsiteX673" fmla="*/ 5523548 w 5574982"/>
                  <a:gd name="connsiteY673" fmla="*/ 297180 h 381000"/>
                  <a:gd name="connsiteX674" fmla="*/ 5523548 w 5574982"/>
                  <a:gd name="connsiteY674" fmla="*/ 297180 h 381000"/>
                  <a:gd name="connsiteX675" fmla="*/ 5520690 w 5574982"/>
                  <a:gd name="connsiteY675" fmla="*/ 301942 h 381000"/>
                  <a:gd name="connsiteX676" fmla="*/ 5520690 w 5574982"/>
                  <a:gd name="connsiteY676" fmla="*/ 302895 h 381000"/>
                  <a:gd name="connsiteX677" fmla="*/ 5520690 w 5574982"/>
                  <a:gd name="connsiteY677" fmla="*/ 303847 h 381000"/>
                  <a:gd name="connsiteX678" fmla="*/ 5520690 w 5574982"/>
                  <a:gd name="connsiteY678" fmla="*/ 304800 h 381000"/>
                  <a:gd name="connsiteX679" fmla="*/ 5521643 w 5574982"/>
                  <a:gd name="connsiteY679" fmla="*/ 307658 h 381000"/>
                  <a:gd name="connsiteX680" fmla="*/ 5525453 w 5574982"/>
                  <a:gd name="connsiteY680" fmla="*/ 313372 h 381000"/>
                  <a:gd name="connsiteX681" fmla="*/ 5533073 w 5574982"/>
                  <a:gd name="connsiteY681" fmla="*/ 322897 h 381000"/>
                  <a:gd name="connsiteX682" fmla="*/ 5535930 w 5574982"/>
                  <a:gd name="connsiteY682" fmla="*/ 326708 h 381000"/>
                  <a:gd name="connsiteX683" fmla="*/ 5536882 w 5574982"/>
                  <a:gd name="connsiteY683" fmla="*/ 327660 h 381000"/>
                  <a:gd name="connsiteX684" fmla="*/ 5536882 w 5574982"/>
                  <a:gd name="connsiteY684" fmla="*/ 327660 h 381000"/>
                  <a:gd name="connsiteX685" fmla="*/ 5538788 w 5574982"/>
                  <a:gd name="connsiteY685" fmla="*/ 326708 h 381000"/>
                  <a:gd name="connsiteX686" fmla="*/ 5536882 w 5574982"/>
                  <a:gd name="connsiteY686" fmla="*/ 326708 h 381000"/>
                  <a:gd name="connsiteX687" fmla="*/ 5536882 w 5574982"/>
                  <a:gd name="connsiteY687" fmla="*/ 327660 h 381000"/>
                  <a:gd name="connsiteX688" fmla="*/ 5538788 w 5574982"/>
                  <a:gd name="connsiteY688" fmla="*/ 326708 h 381000"/>
                  <a:gd name="connsiteX689" fmla="*/ 5536882 w 5574982"/>
                  <a:gd name="connsiteY689" fmla="*/ 326708 h 381000"/>
                  <a:gd name="connsiteX690" fmla="*/ 5540693 w 5574982"/>
                  <a:gd name="connsiteY690" fmla="*/ 326708 h 381000"/>
                  <a:gd name="connsiteX691" fmla="*/ 5537835 w 5574982"/>
                  <a:gd name="connsiteY691" fmla="*/ 323850 h 381000"/>
                  <a:gd name="connsiteX692" fmla="*/ 5536882 w 5574982"/>
                  <a:gd name="connsiteY692" fmla="*/ 326708 h 381000"/>
                  <a:gd name="connsiteX693" fmla="*/ 5540693 w 5574982"/>
                  <a:gd name="connsiteY693" fmla="*/ 326708 h 381000"/>
                  <a:gd name="connsiteX694" fmla="*/ 5537835 w 5574982"/>
                  <a:gd name="connsiteY694" fmla="*/ 323850 h 381000"/>
                  <a:gd name="connsiteX695" fmla="*/ 5522595 w 5574982"/>
                  <a:gd name="connsiteY695" fmla="*/ 339090 h 381000"/>
                  <a:gd name="connsiteX696" fmla="*/ 5525453 w 5574982"/>
                  <a:gd name="connsiteY696" fmla="*/ 341947 h 381000"/>
                  <a:gd name="connsiteX697" fmla="*/ 5525453 w 5574982"/>
                  <a:gd name="connsiteY697" fmla="*/ 338138 h 381000"/>
                  <a:gd name="connsiteX698" fmla="*/ 5522595 w 5574982"/>
                  <a:gd name="connsiteY698" fmla="*/ 339090 h 381000"/>
                  <a:gd name="connsiteX699" fmla="*/ 5525453 w 5574982"/>
                  <a:gd name="connsiteY699" fmla="*/ 341947 h 381000"/>
                  <a:gd name="connsiteX700" fmla="*/ 5525453 w 5574982"/>
                  <a:gd name="connsiteY700" fmla="*/ 338138 h 381000"/>
                  <a:gd name="connsiteX701" fmla="*/ 5525453 w 5574982"/>
                  <a:gd name="connsiteY701" fmla="*/ 340043 h 381000"/>
                  <a:gd name="connsiteX702" fmla="*/ 5526405 w 5574982"/>
                  <a:gd name="connsiteY702" fmla="*/ 338138 h 381000"/>
                  <a:gd name="connsiteX703" fmla="*/ 5525453 w 5574982"/>
                  <a:gd name="connsiteY703" fmla="*/ 338138 h 381000"/>
                  <a:gd name="connsiteX704" fmla="*/ 5525453 w 5574982"/>
                  <a:gd name="connsiteY704" fmla="*/ 340043 h 381000"/>
                  <a:gd name="connsiteX705" fmla="*/ 5526405 w 5574982"/>
                  <a:gd name="connsiteY705" fmla="*/ 338138 h 381000"/>
                  <a:gd name="connsiteX706" fmla="*/ 5522595 w 5574982"/>
                  <a:gd name="connsiteY706" fmla="*/ 336232 h 381000"/>
                  <a:gd name="connsiteX707" fmla="*/ 5513070 w 5574982"/>
                  <a:gd name="connsiteY707" fmla="*/ 328613 h 381000"/>
                  <a:gd name="connsiteX708" fmla="*/ 5508307 w 5574982"/>
                  <a:gd name="connsiteY708" fmla="*/ 325755 h 381000"/>
                  <a:gd name="connsiteX709" fmla="*/ 5506403 w 5574982"/>
                  <a:gd name="connsiteY709" fmla="*/ 324803 h 381000"/>
                  <a:gd name="connsiteX710" fmla="*/ 5503545 w 5574982"/>
                  <a:gd name="connsiteY710" fmla="*/ 323850 h 381000"/>
                  <a:gd name="connsiteX711" fmla="*/ 5502593 w 5574982"/>
                  <a:gd name="connsiteY711" fmla="*/ 323850 h 381000"/>
                  <a:gd name="connsiteX712" fmla="*/ 5501640 w 5574982"/>
                  <a:gd name="connsiteY712" fmla="*/ 323850 h 381000"/>
                  <a:gd name="connsiteX713" fmla="*/ 5500688 w 5574982"/>
                  <a:gd name="connsiteY713" fmla="*/ 323850 h 381000"/>
                  <a:gd name="connsiteX714" fmla="*/ 5495925 w 5574982"/>
                  <a:gd name="connsiteY714" fmla="*/ 326708 h 381000"/>
                  <a:gd name="connsiteX715" fmla="*/ 5495925 w 5574982"/>
                  <a:gd name="connsiteY715" fmla="*/ 326708 h 381000"/>
                  <a:gd name="connsiteX716" fmla="*/ 5495925 w 5574982"/>
                  <a:gd name="connsiteY716" fmla="*/ 326708 h 381000"/>
                  <a:gd name="connsiteX717" fmla="*/ 5492115 w 5574982"/>
                  <a:gd name="connsiteY717" fmla="*/ 329565 h 381000"/>
                  <a:gd name="connsiteX718" fmla="*/ 5491163 w 5574982"/>
                  <a:gd name="connsiteY718" fmla="*/ 329565 h 381000"/>
                  <a:gd name="connsiteX719" fmla="*/ 5490210 w 5574982"/>
                  <a:gd name="connsiteY719" fmla="*/ 330517 h 381000"/>
                  <a:gd name="connsiteX720" fmla="*/ 5489257 w 5574982"/>
                  <a:gd name="connsiteY720" fmla="*/ 334328 h 381000"/>
                  <a:gd name="connsiteX721" fmla="*/ 5490210 w 5574982"/>
                  <a:gd name="connsiteY721" fmla="*/ 340043 h 381000"/>
                  <a:gd name="connsiteX722" fmla="*/ 5493068 w 5574982"/>
                  <a:gd name="connsiteY722" fmla="*/ 350520 h 381000"/>
                  <a:gd name="connsiteX723" fmla="*/ 5494973 w 5574982"/>
                  <a:gd name="connsiteY723" fmla="*/ 358140 h 381000"/>
                  <a:gd name="connsiteX724" fmla="*/ 5494973 w 5574982"/>
                  <a:gd name="connsiteY724" fmla="*/ 358140 h 381000"/>
                  <a:gd name="connsiteX725" fmla="*/ 5497830 w 5574982"/>
                  <a:gd name="connsiteY725" fmla="*/ 358140 h 381000"/>
                  <a:gd name="connsiteX726" fmla="*/ 5495925 w 5574982"/>
                  <a:gd name="connsiteY726" fmla="*/ 357188 h 381000"/>
                  <a:gd name="connsiteX727" fmla="*/ 5495925 w 5574982"/>
                  <a:gd name="connsiteY727" fmla="*/ 358140 h 381000"/>
                  <a:gd name="connsiteX728" fmla="*/ 5498782 w 5574982"/>
                  <a:gd name="connsiteY728" fmla="*/ 358140 h 381000"/>
                  <a:gd name="connsiteX729" fmla="*/ 5496878 w 5574982"/>
                  <a:gd name="connsiteY729" fmla="*/ 357188 h 381000"/>
                  <a:gd name="connsiteX730" fmla="*/ 5500688 w 5574982"/>
                  <a:gd name="connsiteY730" fmla="*/ 359093 h 381000"/>
                  <a:gd name="connsiteX731" fmla="*/ 5498782 w 5574982"/>
                  <a:gd name="connsiteY731" fmla="*/ 355282 h 381000"/>
                  <a:gd name="connsiteX732" fmla="*/ 5496878 w 5574982"/>
                  <a:gd name="connsiteY732" fmla="*/ 357188 h 381000"/>
                  <a:gd name="connsiteX733" fmla="*/ 5500688 w 5574982"/>
                  <a:gd name="connsiteY733" fmla="*/ 359093 h 381000"/>
                  <a:gd name="connsiteX734" fmla="*/ 5498782 w 5574982"/>
                  <a:gd name="connsiteY734" fmla="*/ 355282 h 381000"/>
                  <a:gd name="connsiteX735" fmla="*/ 5479732 w 5574982"/>
                  <a:gd name="connsiteY735" fmla="*/ 362903 h 381000"/>
                  <a:gd name="connsiteX736" fmla="*/ 5481638 w 5574982"/>
                  <a:gd name="connsiteY736" fmla="*/ 366713 h 381000"/>
                  <a:gd name="connsiteX737" fmla="*/ 5481638 w 5574982"/>
                  <a:gd name="connsiteY737" fmla="*/ 362903 h 381000"/>
                  <a:gd name="connsiteX738" fmla="*/ 5479732 w 5574982"/>
                  <a:gd name="connsiteY738" fmla="*/ 362903 h 381000"/>
                  <a:gd name="connsiteX739" fmla="*/ 5481638 w 5574982"/>
                  <a:gd name="connsiteY739" fmla="*/ 366713 h 381000"/>
                  <a:gd name="connsiteX740" fmla="*/ 5481638 w 5574982"/>
                  <a:gd name="connsiteY740" fmla="*/ 362903 h 381000"/>
                  <a:gd name="connsiteX741" fmla="*/ 5481638 w 5574982"/>
                  <a:gd name="connsiteY741" fmla="*/ 366713 h 381000"/>
                  <a:gd name="connsiteX742" fmla="*/ 5483543 w 5574982"/>
                  <a:gd name="connsiteY742" fmla="*/ 363855 h 381000"/>
                  <a:gd name="connsiteX743" fmla="*/ 5481638 w 5574982"/>
                  <a:gd name="connsiteY743" fmla="*/ 362903 h 381000"/>
                  <a:gd name="connsiteX744" fmla="*/ 5481638 w 5574982"/>
                  <a:gd name="connsiteY744" fmla="*/ 366713 h 381000"/>
                  <a:gd name="connsiteX745" fmla="*/ 5483543 w 5574982"/>
                  <a:gd name="connsiteY745" fmla="*/ 363855 h 381000"/>
                  <a:gd name="connsiteX746" fmla="*/ 5482590 w 5574982"/>
                  <a:gd name="connsiteY746" fmla="*/ 364807 h 381000"/>
                  <a:gd name="connsiteX747" fmla="*/ 5483543 w 5574982"/>
                  <a:gd name="connsiteY747" fmla="*/ 363855 h 381000"/>
                  <a:gd name="connsiteX748" fmla="*/ 5483543 w 5574982"/>
                  <a:gd name="connsiteY748" fmla="*/ 363855 h 381000"/>
                  <a:gd name="connsiteX749" fmla="*/ 5482590 w 5574982"/>
                  <a:gd name="connsiteY749" fmla="*/ 364807 h 381000"/>
                  <a:gd name="connsiteX750" fmla="*/ 5483543 w 5574982"/>
                  <a:gd name="connsiteY750" fmla="*/ 363855 h 381000"/>
                  <a:gd name="connsiteX751" fmla="*/ 5480685 w 5574982"/>
                  <a:gd name="connsiteY751" fmla="*/ 360045 h 381000"/>
                  <a:gd name="connsiteX752" fmla="*/ 5474018 w 5574982"/>
                  <a:gd name="connsiteY752" fmla="*/ 349568 h 381000"/>
                  <a:gd name="connsiteX753" fmla="*/ 5471160 w 5574982"/>
                  <a:gd name="connsiteY753" fmla="*/ 344805 h 381000"/>
                  <a:gd name="connsiteX754" fmla="*/ 5469255 w 5574982"/>
                  <a:gd name="connsiteY754" fmla="*/ 342900 h 381000"/>
                  <a:gd name="connsiteX755" fmla="*/ 5465445 w 5574982"/>
                  <a:gd name="connsiteY755" fmla="*/ 340995 h 381000"/>
                  <a:gd name="connsiteX756" fmla="*/ 5464493 w 5574982"/>
                  <a:gd name="connsiteY756" fmla="*/ 340995 h 381000"/>
                  <a:gd name="connsiteX757" fmla="*/ 5463540 w 5574982"/>
                  <a:gd name="connsiteY757" fmla="*/ 340995 h 381000"/>
                  <a:gd name="connsiteX758" fmla="*/ 5458778 w 5574982"/>
                  <a:gd name="connsiteY758" fmla="*/ 341947 h 381000"/>
                  <a:gd name="connsiteX759" fmla="*/ 5458778 w 5574982"/>
                  <a:gd name="connsiteY759" fmla="*/ 341947 h 381000"/>
                  <a:gd name="connsiteX760" fmla="*/ 5458778 w 5574982"/>
                  <a:gd name="connsiteY760" fmla="*/ 341947 h 381000"/>
                  <a:gd name="connsiteX761" fmla="*/ 5453063 w 5574982"/>
                  <a:gd name="connsiteY761" fmla="*/ 343853 h 381000"/>
                  <a:gd name="connsiteX762" fmla="*/ 5452110 w 5574982"/>
                  <a:gd name="connsiteY762" fmla="*/ 343853 h 381000"/>
                  <a:gd name="connsiteX763" fmla="*/ 5451157 w 5574982"/>
                  <a:gd name="connsiteY763" fmla="*/ 344805 h 381000"/>
                  <a:gd name="connsiteX764" fmla="*/ 5449253 w 5574982"/>
                  <a:gd name="connsiteY764" fmla="*/ 347663 h 381000"/>
                  <a:gd name="connsiteX765" fmla="*/ 5448300 w 5574982"/>
                  <a:gd name="connsiteY765" fmla="*/ 350520 h 381000"/>
                  <a:gd name="connsiteX766" fmla="*/ 5446395 w 5574982"/>
                  <a:gd name="connsiteY766" fmla="*/ 364807 h 381000"/>
                  <a:gd name="connsiteX767" fmla="*/ 5445443 w 5574982"/>
                  <a:gd name="connsiteY767" fmla="*/ 370522 h 381000"/>
                  <a:gd name="connsiteX768" fmla="*/ 5445443 w 5574982"/>
                  <a:gd name="connsiteY768" fmla="*/ 371475 h 381000"/>
                  <a:gd name="connsiteX769" fmla="*/ 5445443 w 5574982"/>
                  <a:gd name="connsiteY769" fmla="*/ 371475 h 381000"/>
                  <a:gd name="connsiteX770" fmla="*/ 5447348 w 5574982"/>
                  <a:gd name="connsiteY770" fmla="*/ 372428 h 381000"/>
                  <a:gd name="connsiteX771" fmla="*/ 5440680 w 5574982"/>
                  <a:gd name="connsiteY771" fmla="*/ 371475 h 381000"/>
                  <a:gd name="connsiteX772" fmla="*/ 5439728 w 5574982"/>
                  <a:gd name="connsiteY772" fmla="*/ 372428 h 381000"/>
                  <a:gd name="connsiteX773" fmla="*/ 5441632 w 5574982"/>
                  <a:gd name="connsiteY773" fmla="*/ 373380 h 381000"/>
                  <a:gd name="connsiteX774" fmla="*/ 5440680 w 5574982"/>
                  <a:gd name="connsiteY774" fmla="*/ 371475 h 381000"/>
                  <a:gd name="connsiteX775" fmla="*/ 5443538 w 5574982"/>
                  <a:gd name="connsiteY775" fmla="*/ 374332 h 381000"/>
                  <a:gd name="connsiteX776" fmla="*/ 5443538 w 5574982"/>
                  <a:gd name="connsiteY776" fmla="*/ 370522 h 381000"/>
                  <a:gd name="connsiteX777" fmla="*/ 5440680 w 5574982"/>
                  <a:gd name="connsiteY777" fmla="*/ 371475 h 381000"/>
                  <a:gd name="connsiteX778" fmla="*/ 5443538 w 5574982"/>
                  <a:gd name="connsiteY778" fmla="*/ 374332 h 381000"/>
                  <a:gd name="connsiteX779" fmla="*/ 5443538 w 5574982"/>
                  <a:gd name="connsiteY779" fmla="*/ 370522 h 381000"/>
                  <a:gd name="connsiteX780" fmla="*/ 5422582 w 5574982"/>
                  <a:gd name="connsiteY780" fmla="*/ 370522 h 381000"/>
                  <a:gd name="connsiteX781" fmla="*/ 5422582 w 5574982"/>
                  <a:gd name="connsiteY781" fmla="*/ 374332 h 381000"/>
                  <a:gd name="connsiteX782" fmla="*/ 5425440 w 5574982"/>
                  <a:gd name="connsiteY782" fmla="*/ 371475 h 381000"/>
                  <a:gd name="connsiteX783" fmla="*/ 5422582 w 5574982"/>
                  <a:gd name="connsiteY783" fmla="*/ 370522 h 381000"/>
                  <a:gd name="connsiteX784" fmla="*/ 5422582 w 5574982"/>
                  <a:gd name="connsiteY784" fmla="*/ 374332 h 381000"/>
                  <a:gd name="connsiteX785" fmla="*/ 5425440 w 5574982"/>
                  <a:gd name="connsiteY785" fmla="*/ 371475 h 381000"/>
                  <a:gd name="connsiteX786" fmla="*/ 5423535 w 5574982"/>
                  <a:gd name="connsiteY786" fmla="*/ 373380 h 381000"/>
                  <a:gd name="connsiteX787" fmla="*/ 5425440 w 5574982"/>
                  <a:gd name="connsiteY787" fmla="*/ 372428 h 381000"/>
                  <a:gd name="connsiteX788" fmla="*/ 5425440 w 5574982"/>
                  <a:gd name="connsiteY788" fmla="*/ 371475 h 381000"/>
                  <a:gd name="connsiteX789" fmla="*/ 5423535 w 5574982"/>
                  <a:gd name="connsiteY789" fmla="*/ 373380 h 381000"/>
                  <a:gd name="connsiteX790" fmla="*/ 5425440 w 5574982"/>
                  <a:gd name="connsiteY790" fmla="*/ 372428 h 381000"/>
                  <a:gd name="connsiteX791" fmla="*/ 5424488 w 5574982"/>
                  <a:gd name="connsiteY791" fmla="*/ 367665 h 381000"/>
                  <a:gd name="connsiteX792" fmla="*/ 5422582 w 5574982"/>
                  <a:gd name="connsiteY792" fmla="*/ 355282 h 381000"/>
                  <a:gd name="connsiteX793" fmla="*/ 5421630 w 5574982"/>
                  <a:gd name="connsiteY793" fmla="*/ 349568 h 381000"/>
                  <a:gd name="connsiteX794" fmla="*/ 5420678 w 5574982"/>
                  <a:gd name="connsiteY794" fmla="*/ 347663 h 381000"/>
                  <a:gd name="connsiteX795" fmla="*/ 5418773 w 5574982"/>
                  <a:gd name="connsiteY795" fmla="*/ 344805 h 381000"/>
                  <a:gd name="connsiteX796" fmla="*/ 5417820 w 5574982"/>
                  <a:gd name="connsiteY796" fmla="*/ 343853 h 381000"/>
                  <a:gd name="connsiteX797" fmla="*/ 5416868 w 5574982"/>
                  <a:gd name="connsiteY797" fmla="*/ 343853 h 381000"/>
                  <a:gd name="connsiteX798" fmla="*/ 5411153 w 5574982"/>
                  <a:gd name="connsiteY798" fmla="*/ 342900 h 381000"/>
                  <a:gd name="connsiteX799" fmla="*/ 5411153 w 5574982"/>
                  <a:gd name="connsiteY799" fmla="*/ 342900 h 381000"/>
                  <a:gd name="connsiteX800" fmla="*/ 5411153 w 5574982"/>
                  <a:gd name="connsiteY800" fmla="*/ 342900 h 381000"/>
                  <a:gd name="connsiteX801" fmla="*/ 5405438 w 5574982"/>
                  <a:gd name="connsiteY801" fmla="*/ 341947 h 381000"/>
                  <a:gd name="connsiteX802" fmla="*/ 5404485 w 5574982"/>
                  <a:gd name="connsiteY802" fmla="*/ 341947 h 381000"/>
                  <a:gd name="connsiteX803" fmla="*/ 5403532 w 5574982"/>
                  <a:gd name="connsiteY803" fmla="*/ 341947 h 381000"/>
                  <a:gd name="connsiteX804" fmla="*/ 5400675 w 5574982"/>
                  <a:gd name="connsiteY804" fmla="*/ 343853 h 381000"/>
                  <a:gd name="connsiteX805" fmla="*/ 5398770 w 5574982"/>
                  <a:gd name="connsiteY805" fmla="*/ 346710 h 381000"/>
                  <a:gd name="connsiteX806" fmla="*/ 5391150 w 5574982"/>
                  <a:gd name="connsiteY806" fmla="*/ 359093 h 381000"/>
                  <a:gd name="connsiteX807" fmla="*/ 5388293 w 5574982"/>
                  <a:gd name="connsiteY807" fmla="*/ 363855 h 381000"/>
                  <a:gd name="connsiteX808" fmla="*/ 5387340 w 5574982"/>
                  <a:gd name="connsiteY808" fmla="*/ 364807 h 381000"/>
                  <a:gd name="connsiteX809" fmla="*/ 5388293 w 5574982"/>
                  <a:gd name="connsiteY809" fmla="*/ 365760 h 381000"/>
                  <a:gd name="connsiteX810" fmla="*/ 5387340 w 5574982"/>
                  <a:gd name="connsiteY810" fmla="*/ 364807 h 381000"/>
                  <a:gd name="connsiteX811" fmla="*/ 5387340 w 5574982"/>
                  <a:gd name="connsiteY811" fmla="*/ 364807 h 381000"/>
                  <a:gd name="connsiteX812" fmla="*/ 5388293 w 5574982"/>
                  <a:gd name="connsiteY812" fmla="*/ 365760 h 381000"/>
                  <a:gd name="connsiteX813" fmla="*/ 5387340 w 5574982"/>
                  <a:gd name="connsiteY813" fmla="*/ 364807 h 381000"/>
                  <a:gd name="connsiteX814" fmla="*/ 5389245 w 5574982"/>
                  <a:gd name="connsiteY814" fmla="*/ 367665 h 381000"/>
                  <a:gd name="connsiteX815" fmla="*/ 5389245 w 5574982"/>
                  <a:gd name="connsiteY815" fmla="*/ 363855 h 381000"/>
                  <a:gd name="connsiteX816" fmla="*/ 5387340 w 5574982"/>
                  <a:gd name="connsiteY816" fmla="*/ 363855 h 381000"/>
                  <a:gd name="connsiteX817" fmla="*/ 5389245 w 5574982"/>
                  <a:gd name="connsiteY817" fmla="*/ 366713 h 381000"/>
                  <a:gd name="connsiteX818" fmla="*/ 5389245 w 5574982"/>
                  <a:gd name="connsiteY818" fmla="*/ 362903 h 381000"/>
                  <a:gd name="connsiteX819" fmla="*/ 5389245 w 5574982"/>
                  <a:gd name="connsiteY819" fmla="*/ 366713 h 381000"/>
                  <a:gd name="connsiteX820" fmla="*/ 5391150 w 5574982"/>
                  <a:gd name="connsiteY820" fmla="*/ 362903 h 381000"/>
                  <a:gd name="connsiteX821" fmla="*/ 5389245 w 5574982"/>
                  <a:gd name="connsiteY821" fmla="*/ 362903 h 381000"/>
                  <a:gd name="connsiteX822" fmla="*/ 5389245 w 5574982"/>
                  <a:gd name="connsiteY822" fmla="*/ 366713 h 381000"/>
                  <a:gd name="connsiteX823" fmla="*/ 5391150 w 5574982"/>
                  <a:gd name="connsiteY823" fmla="*/ 362903 h 381000"/>
                  <a:gd name="connsiteX824" fmla="*/ 5372100 w 5574982"/>
                  <a:gd name="connsiteY824" fmla="*/ 355282 h 381000"/>
                  <a:gd name="connsiteX825" fmla="*/ 5370195 w 5574982"/>
                  <a:gd name="connsiteY825" fmla="*/ 359093 h 381000"/>
                  <a:gd name="connsiteX826" fmla="*/ 5374005 w 5574982"/>
                  <a:gd name="connsiteY826" fmla="*/ 358140 h 381000"/>
                  <a:gd name="connsiteX827" fmla="*/ 5372100 w 5574982"/>
                  <a:gd name="connsiteY827" fmla="*/ 356235 h 381000"/>
                  <a:gd name="connsiteX828" fmla="*/ 5370195 w 5574982"/>
                  <a:gd name="connsiteY828" fmla="*/ 360045 h 381000"/>
                  <a:gd name="connsiteX829" fmla="*/ 5374005 w 5574982"/>
                  <a:gd name="connsiteY829" fmla="*/ 359093 h 381000"/>
                  <a:gd name="connsiteX830" fmla="*/ 5372100 w 5574982"/>
                  <a:gd name="connsiteY830" fmla="*/ 360045 h 381000"/>
                  <a:gd name="connsiteX831" fmla="*/ 5374005 w 5574982"/>
                  <a:gd name="connsiteY831" fmla="*/ 360045 h 381000"/>
                  <a:gd name="connsiteX832" fmla="*/ 5374005 w 5574982"/>
                  <a:gd name="connsiteY832" fmla="*/ 360045 h 381000"/>
                  <a:gd name="connsiteX833" fmla="*/ 5372100 w 5574982"/>
                  <a:gd name="connsiteY833" fmla="*/ 360997 h 381000"/>
                  <a:gd name="connsiteX834" fmla="*/ 5374005 w 5574982"/>
                  <a:gd name="connsiteY834" fmla="*/ 360997 h 381000"/>
                  <a:gd name="connsiteX835" fmla="*/ 5374005 w 5574982"/>
                  <a:gd name="connsiteY835" fmla="*/ 360997 h 381000"/>
                  <a:gd name="connsiteX836" fmla="*/ 5374957 w 5574982"/>
                  <a:gd name="connsiteY836" fmla="*/ 356235 h 381000"/>
                  <a:gd name="connsiteX837" fmla="*/ 5377815 w 5574982"/>
                  <a:gd name="connsiteY837" fmla="*/ 345757 h 381000"/>
                  <a:gd name="connsiteX838" fmla="*/ 5378768 w 5574982"/>
                  <a:gd name="connsiteY838" fmla="*/ 340995 h 381000"/>
                  <a:gd name="connsiteX839" fmla="*/ 5379720 w 5574982"/>
                  <a:gd name="connsiteY839" fmla="*/ 337185 h 381000"/>
                  <a:gd name="connsiteX840" fmla="*/ 5378768 w 5574982"/>
                  <a:gd name="connsiteY840" fmla="*/ 334328 h 381000"/>
                  <a:gd name="connsiteX841" fmla="*/ 5377815 w 5574982"/>
                  <a:gd name="connsiteY841" fmla="*/ 333375 h 381000"/>
                  <a:gd name="connsiteX842" fmla="*/ 5376863 w 5574982"/>
                  <a:gd name="connsiteY842" fmla="*/ 332422 h 381000"/>
                  <a:gd name="connsiteX843" fmla="*/ 5372100 w 5574982"/>
                  <a:gd name="connsiteY843" fmla="*/ 328613 h 381000"/>
                  <a:gd name="connsiteX844" fmla="*/ 5372100 w 5574982"/>
                  <a:gd name="connsiteY844" fmla="*/ 328613 h 381000"/>
                  <a:gd name="connsiteX845" fmla="*/ 5372100 w 5574982"/>
                  <a:gd name="connsiteY845" fmla="*/ 328613 h 381000"/>
                  <a:gd name="connsiteX846" fmla="*/ 5367338 w 5574982"/>
                  <a:gd name="connsiteY846" fmla="*/ 325755 h 381000"/>
                  <a:gd name="connsiteX847" fmla="*/ 5366385 w 5574982"/>
                  <a:gd name="connsiteY847" fmla="*/ 325755 h 381000"/>
                  <a:gd name="connsiteX848" fmla="*/ 5365432 w 5574982"/>
                  <a:gd name="connsiteY848" fmla="*/ 325755 h 381000"/>
                  <a:gd name="connsiteX849" fmla="*/ 5364480 w 5574982"/>
                  <a:gd name="connsiteY849" fmla="*/ 325755 h 381000"/>
                  <a:gd name="connsiteX850" fmla="*/ 5361623 w 5574982"/>
                  <a:gd name="connsiteY850" fmla="*/ 326708 h 381000"/>
                  <a:gd name="connsiteX851" fmla="*/ 5355907 w 5574982"/>
                  <a:gd name="connsiteY851" fmla="*/ 330517 h 381000"/>
                  <a:gd name="connsiteX852" fmla="*/ 5346382 w 5574982"/>
                  <a:gd name="connsiteY852" fmla="*/ 338138 h 381000"/>
                  <a:gd name="connsiteX853" fmla="*/ 5342573 w 5574982"/>
                  <a:gd name="connsiteY853" fmla="*/ 340995 h 381000"/>
                  <a:gd name="connsiteX854" fmla="*/ 5341620 w 5574982"/>
                  <a:gd name="connsiteY854" fmla="*/ 341947 h 381000"/>
                  <a:gd name="connsiteX855" fmla="*/ 5341620 w 5574982"/>
                  <a:gd name="connsiteY855" fmla="*/ 341947 h 381000"/>
                  <a:gd name="connsiteX856" fmla="*/ 5342573 w 5574982"/>
                  <a:gd name="connsiteY856" fmla="*/ 343853 h 381000"/>
                  <a:gd name="connsiteX857" fmla="*/ 5342573 w 5574982"/>
                  <a:gd name="connsiteY857" fmla="*/ 341947 h 381000"/>
                  <a:gd name="connsiteX858" fmla="*/ 5341620 w 5574982"/>
                  <a:gd name="connsiteY858" fmla="*/ 341947 h 381000"/>
                  <a:gd name="connsiteX859" fmla="*/ 5342573 w 5574982"/>
                  <a:gd name="connsiteY859" fmla="*/ 343853 h 381000"/>
                  <a:gd name="connsiteX860" fmla="*/ 5342573 w 5574982"/>
                  <a:gd name="connsiteY860" fmla="*/ 341947 h 381000"/>
                  <a:gd name="connsiteX861" fmla="*/ 5342573 w 5574982"/>
                  <a:gd name="connsiteY861" fmla="*/ 345757 h 381000"/>
                  <a:gd name="connsiteX862" fmla="*/ 5345430 w 5574982"/>
                  <a:gd name="connsiteY862" fmla="*/ 342900 h 381000"/>
                  <a:gd name="connsiteX863" fmla="*/ 5342573 w 5574982"/>
                  <a:gd name="connsiteY863" fmla="*/ 341947 h 381000"/>
                  <a:gd name="connsiteX864" fmla="*/ 5342573 w 5574982"/>
                  <a:gd name="connsiteY864" fmla="*/ 345757 h 381000"/>
                  <a:gd name="connsiteX865" fmla="*/ 5345430 w 5574982"/>
                  <a:gd name="connsiteY865" fmla="*/ 342900 h 381000"/>
                  <a:gd name="connsiteX866" fmla="*/ 5330190 w 5574982"/>
                  <a:gd name="connsiteY866" fmla="*/ 327660 h 381000"/>
                  <a:gd name="connsiteX867" fmla="*/ 5327332 w 5574982"/>
                  <a:gd name="connsiteY867" fmla="*/ 330517 h 381000"/>
                  <a:gd name="connsiteX868" fmla="*/ 5331143 w 5574982"/>
                  <a:gd name="connsiteY868" fmla="*/ 330517 h 381000"/>
                  <a:gd name="connsiteX869" fmla="*/ 5330190 w 5574982"/>
                  <a:gd name="connsiteY869" fmla="*/ 327660 h 381000"/>
                  <a:gd name="connsiteX870" fmla="*/ 5327332 w 5574982"/>
                  <a:gd name="connsiteY870" fmla="*/ 330517 h 381000"/>
                  <a:gd name="connsiteX871" fmla="*/ 5331143 w 5574982"/>
                  <a:gd name="connsiteY871" fmla="*/ 330517 h 381000"/>
                  <a:gd name="connsiteX872" fmla="*/ 5329238 w 5574982"/>
                  <a:gd name="connsiteY872" fmla="*/ 330517 h 381000"/>
                  <a:gd name="connsiteX873" fmla="*/ 5331143 w 5574982"/>
                  <a:gd name="connsiteY873" fmla="*/ 331470 h 381000"/>
                  <a:gd name="connsiteX874" fmla="*/ 5331143 w 5574982"/>
                  <a:gd name="connsiteY874" fmla="*/ 330517 h 381000"/>
                  <a:gd name="connsiteX875" fmla="*/ 5329238 w 5574982"/>
                  <a:gd name="connsiteY875" fmla="*/ 330517 h 381000"/>
                  <a:gd name="connsiteX876" fmla="*/ 5331143 w 5574982"/>
                  <a:gd name="connsiteY876" fmla="*/ 331470 h 381000"/>
                  <a:gd name="connsiteX877" fmla="*/ 5333048 w 5574982"/>
                  <a:gd name="connsiteY877" fmla="*/ 327660 h 381000"/>
                  <a:gd name="connsiteX878" fmla="*/ 5340668 w 5574982"/>
                  <a:gd name="connsiteY878" fmla="*/ 318135 h 381000"/>
                  <a:gd name="connsiteX879" fmla="*/ 5343525 w 5574982"/>
                  <a:gd name="connsiteY879" fmla="*/ 313372 h 381000"/>
                  <a:gd name="connsiteX880" fmla="*/ 5344478 w 5574982"/>
                  <a:gd name="connsiteY880" fmla="*/ 311467 h 381000"/>
                  <a:gd name="connsiteX881" fmla="*/ 5345430 w 5574982"/>
                  <a:gd name="connsiteY881" fmla="*/ 308610 h 381000"/>
                  <a:gd name="connsiteX882" fmla="*/ 5345430 w 5574982"/>
                  <a:gd name="connsiteY882" fmla="*/ 307658 h 381000"/>
                  <a:gd name="connsiteX883" fmla="*/ 5345430 w 5574982"/>
                  <a:gd name="connsiteY883" fmla="*/ 306705 h 381000"/>
                  <a:gd name="connsiteX884" fmla="*/ 5345430 w 5574982"/>
                  <a:gd name="connsiteY884" fmla="*/ 305753 h 381000"/>
                  <a:gd name="connsiteX885" fmla="*/ 5342573 w 5574982"/>
                  <a:gd name="connsiteY885" fmla="*/ 300990 h 381000"/>
                  <a:gd name="connsiteX886" fmla="*/ 5342573 w 5574982"/>
                  <a:gd name="connsiteY886" fmla="*/ 300990 h 381000"/>
                  <a:gd name="connsiteX887" fmla="*/ 5342573 w 5574982"/>
                  <a:gd name="connsiteY887" fmla="*/ 300990 h 381000"/>
                  <a:gd name="connsiteX888" fmla="*/ 5339715 w 5574982"/>
                  <a:gd name="connsiteY888" fmla="*/ 297180 h 381000"/>
                  <a:gd name="connsiteX889" fmla="*/ 5339715 w 5574982"/>
                  <a:gd name="connsiteY889" fmla="*/ 296228 h 381000"/>
                  <a:gd name="connsiteX890" fmla="*/ 5338763 w 5574982"/>
                  <a:gd name="connsiteY890" fmla="*/ 295275 h 381000"/>
                  <a:gd name="connsiteX891" fmla="*/ 5334953 w 5574982"/>
                  <a:gd name="connsiteY891" fmla="*/ 294322 h 381000"/>
                  <a:gd name="connsiteX892" fmla="*/ 5329238 w 5574982"/>
                  <a:gd name="connsiteY892" fmla="*/ 295275 h 381000"/>
                  <a:gd name="connsiteX893" fmla="*/ 5318760 w 5574982"/>
                  <a:gd name="connsiteY893" fmla="*/ 298133 h 381000"/>
                  <a:gd name="connsiteX894" fmla="*/ 5311140 w 5574982"/>
                  <a:gd name="connsiteY894" fmla="*/ 300038 h 381000"/>
                  <a:gd name="connsiteX895" fmla="*/ 5311140 w 5574982"/>
                  <a:gd name="connsiteY895" fmla="*/ 300038 h 381000"/>
                  <a:gd name="connsiteX896" fmla="*/ 5311140 w 5574982"/>
                  <a:gd name="connsiteY896" fmla="*/ 302895 h 381000"/>
                  <a:gd name="connsiteX897" fmla="*/ 5312093 w 5574982"/>
                  <a:gd name="connsiteY897" fmla="*/ 300990 h 381000"/>
                  <a:gd name="connsiteX898" fmla="*/ 5311140 w 5574982"/>
                  <a:gd name="connsiteY898" fmla="*/ 300990 h 381000"/>
                  <a:gd name="connsiteX899" fmla="*/ 5311140 w 5574982"/>
                  <a:gd name="connsiteY899" fmla="*/ 303847 h 381000"/>
                  <a:gd name="connsiteX900" fmla="*/ 5312093 w 5574982"/>
                  <a:gd name="connsiteY900" fmla="*/ 301942 h 381000"/>
                  <a:gd name="connsiteX901" fmla="*/ 5310188 w 5574982"/>
                  <a:gd name="connsiteY901" fmla="*/ 305753 h 381000"/>
                  <a:gd name="connsiteX902" fmla="*/ 5313998 w 5574982"/>
                  <a:gd name="connsiteY902" fmla="*/ 303847 h 381000"/>
                  <a:gd name="connsiteX903" fmla="*/ 5312093 w 5574982"/>
                  <a:gd name="connsiteY903" fmla="*/ 301942 h 381000"/>
                  <a:gd name="connsiteX904" fmla="*/ 5310188 w 5574982"/>
                  <a:gd name="connsiteY904" fmla="*/ 305753 h 381000"/>
                  <a:gd name="connsiteX905" fmla="*/ 5313998 w 5574982"/>
                  <a:gd name="connsiteY905" fmla="*/ 303847 h 381000"/>
                  <a:gd name="connsiteX906" fmla="*/ 5305425 w 5574982"/>
                  <a:gd name="connsiteY906" fmla="*/ 284797 h 381000"/>
                  <a:gd name="connsiteX907" fmla="*/ 5305425 w 5574982"/>
                  <a:gd name="connsiteY907" fmla="*/ 284797 h 381000"/>
                  <a:gd name="connsiteX908" fmla="*/ 5301615 w 5574982"/>
                  <a:gd name="connsiteY908" fmla="*/ 286703 h 381000"/>
                  <a:gd name="connsiteX909" fmla="*/ 5305425 w 5574982"/>
                  <a:gd name="connsiteY909" fmla="*/ 286703 h 381000"/>
                  <a:gd name="connsiteX910" fmla="*/ 5305425 w 5574982"/>
                  <a:gd name="connsiteY910" fmla="*/ 284797 h 381000"/>
                  <a:gd name="connsiteX911" fmla="*/ 5301615 w 5574982"/>
                  <a:gd name="connsiteY911" fmla="*/ 286703 h 381000"/>
                  <a:gd name="connsiteX912" fmla="*/ 5305425 w 5574982"/>
                  <a:gd name="connsiteY912" fmla="*/ 286703 h 381000"/>
                  <a:gd name="connsiteX913" fmla="*/ 5301615 w 5574982"/>
                  <a:gd name="connsiteY913" fmla="*/ 286703 h 381000"/>
                  <a:gd name="connsiteX914" fmla="*/ 5304473 w 5574982"/>
                  <a:gd name="connsiteY914" fmla="*/ 288608 h 381000"/>
                  <a:gd name="connsiteX915" fmla="*/ 5305425 w 5574982"/>
                  <a:gd name="connsiteY915" fmla="*/ 286703 h 381000"/>
                  <a:gd name="connsiteX916" fmla="*/ 5301615 w 5574982"/>
                  <a:gd name="connsiteY916" fmla="*/ 286703 h 381000"/>
                  <a:gd name="connsiteX917" fmla="*/ 5304473 w 5574982"/>
                  <a:gd name="connsiteY917" fmla="*/ 288608 h 381000"/>
                  <a:gd name="connsiteX918" fmla="*/ 5303520 w 5574982"/>
                  <a:gd name="connsiteY918" fmla="*/ 287655 h 381000"/>
                  <a:gd name="connsiteX919" fmla="*/ 5304473 w 5574982"/>
                  <a:gd name="connsiteY919" fmla="*/ 288608 h 381000"/>
                  <a:gd name="connsiteX920" fmla="*/ 5304473 w 5574982"/>
                  <a:gd name="connsiteY920" fmla="*/ 288608 h 381000"/>
                  <a:gd name="connsiteX921" fmla="*/ 5303520 w 5574982"/>
                  <a:gd name="connsiteY921" fmla="*/ 287655 h 381000"/>
                  <a:gd name="connsiteX922" fmla="*/ 5304473 w 5574982"/>
                  <a:gd name="connsiteY922" fmla="*/ 288608 h 381000"/>
                  <a:gd name="connsiteX923" fmla="*/ 5308282 w 5574982"/>
                  <a:gd name="connsiteY923" fmla="*/ 285750 h 381000"/>
                  <a:gd name="connsiteX924" fmla="*/ 5318760 w 5574982"/>
                  <a:gd name="connsiteY924" fmla="*/ 279083 h 381000"/>
                  <a:gd name="connsiteX925" fmla="*/ 5323523 w 5574982"/>
                  <a:gd name="connsiteY925" fmla="*/ 276225 h 381000"/>
                  <a:gd name="connsiteX926" fmla="*/ 5325428 w 5574982"/>
                  <a:gd name="connsiteY926" fmla="*/ 274320 h 381000"/>
                  <a:gd name="connsiteX927" fmla="*/ 5327332 w 5574982"/>
                  <a:gd name="connsiteY927" fmla="*/ 270510 h 381000"/>
                  <a:gd name="connsiteX928" fmla="*/ 5327332 w 5574982"/>
                  <a:gd name="connsiteY928" fmla="*/ 269558 h 381000"/>
                  <a:gd name="connsiteX929" fmla="*/ 5327332 w 5574982"/>
                  <a:gd name="connsiteY929" fmla="*/ 268605 h 381000"/>
                  <a:gd name="connsiteX930" fmla="*/ 5326380 w 5574982"/>
                  <a:gd name="connsiteY930" fmla="*/ 263842 h 381000"/>
                  <a:gd name="connsiteX931" fmla="*/ 5326380 w 5574982"/>
                  <a:gd name="connsiteY931" fmla="*/ 263842 h 381000"/>
                  <a:gd name="connsiteX932" fmla="*/ 5326380 w 5574982"/>
                  <a:gd name="connsiteY932" fmla="*/ 263842 h 381000"/>
                  <a:gd name="connsiteX933" fmla="*/ 5324475 w 5574982"/>
                  <a:gd name="connsiteY933" fmla="*/ 258128 h 381000"/>
                  <a:gd name="connsiteX934" fmla="*/ 5324475 w 5574982"/>
                  <a:gd name="connsiteY934" fmla="*/ 257175 h 381000"/>
                  <a:gd name="connsiteX935" fmla="*/ 5323523 w 5574982"/>
                  <a:gd name="connsiteY935" fmla="*/ 256222 h 381000"/>
                  <a:gd name="connsiteX936" fmla="*/ 5320665 w 5574982"/>
                  <a:gd name="connsiteY936" fmla="*/ 254317 h 381000"/>
                  <a:gd name="connsiteX937" fmla="*/ 5317807 w 5574982"/>
                  <a:gd name="connsiteY937" fmla="*/ 253365 h 381000"/>
                  <a:gd name="connsiteX938" fmla="*/ 5303520 w 5574982"/>
                  <a:gd name="connsiteY938" fmla="*/ 251460 h 381000"/>
                  <a:gd name="connsiteX939" fmla="*/ 5297805 w 5574982"/>
                  <a:gd name="connsiteY939" fmla="*/ 250508 h 381000"/>
                  <a:gd name="connsiteX940" fmla="*/ 5296853 w 5574982"/>
                  <a:gd name="connsiteY940" fmla="*/ 250508 h 381000"/>
                  <a:gd name="connsiteX941" fmla="*/ 5296853 w 5574982"/>
                  <a:gd name="connsiteY941" fmla="*/ 250508 h 381000"/>
                  <a:gd name="connsiteX942" fmla="*/ 5295900 w 5574982"/>
                  <a:gd name="connsiteY942" fmla="*/ 252413 h 381000"/>
                  <a:gd name="connsiteX943" fmla="*/ 5297805 w 5574982"/>
                  <a:gd name="connsiteY943" fmla="*/ 250508 h 381000"/>
                  <a:gd name="connsiteX944" fmla="*/ 5296853 w 5574982"/>
                  <a:gd name="connsiteY944" fmla="*/ 249555 h 381000"/>
                  <a:gd name="connsiteX945" fmla="*/ 5295900 w 5574982"/>
                  <a:gd name="connsiteY945" fmla="*/ 251460 h 381000"/>
                  <a:gd name="connsiteX946" fmla="*/ 5297805 w 5574982"/>
                  <a:gd name="connsiteY946" fmla="*/ 249555 h 381000"/>
                  <a:gd name="connsiteX947" fmla="*/ 5294948 w 5574982"/>
                  <a:gd name="connsiteY947" fmla="*/ 252413 h 381000"/>
                  <a:gd name="connsiteX948" fmla="*/ 5298757 w 5574982"/>
                  <a:gd name="connsiteY948" fmla="*/ 252413 h 381000"/>
                  <a:gd name="connsiteX949" fmla="*/ 5297805 w 5574982"/>
                  <a:gd name="connsiteY949" fmla="*/ 249555 h 381000"/>
                  <a:gd name="connsiteX950" fmla="*/ 5294948 w 5574982"/>
                  <a:gd name="connsiteY950" fmla="*/ 252413 h 381000"/>
                  <a:gd name="connsiteX951" fmla="*/ 5298757 w 5574982"/>
                  <a:gd name="connsiteY951" fmla="*/ 252413 h 381000"/>
                  <a:gd name="connsiteX952" fmla="*/ 5298757 w 5574982"/>
                  <a:gd name="connsiteY952" fmla="*/ 231458 h 381000"/>
                  <a:gd name="connsiteX953" fmla="*/ 5294948 w 5574982"/>
                  <a:gd name="connsiteY953" fmla="*/ 231458 h 381000"/>
                  <a:gd name="connsiteX954" fmla="*/ 5297805 w 5574982"/>
                  <a:gd name="connsiteY954" fmla="*/ 234315 h 381000"/>
                  <a:gd name="connsiteX955" fmla="*/ 5298757 w 5574982"/>
                  <a:gd name="connsiteY955" fmla="*/ 231458 h 381000"/>
                  <a:gd name="connsiteX956" fmla="*/ 5294948 w 5574982"/>
                  <a:gd name="connsiteY956" fmla="*/ 231458 h 381000"/>
                  <a:gd name="connsiteX957" fmla="*/ 5297805 w 5574982"/>
                  <a:gd name="connsiteY957" fmla="*/ 234315 h 381000"/>
                  <a:gd name="connsiteX958" fmla="*/ 5295900 w 5574982"/>
                  <a:gd name="connsiteY958" fmla="*/ 232410 h 381000"/>
                  <a:gd name="connsiteX959" fmla="*/ 5296853 w 5574982"/>
                  <a:gd name="connsiteY959" fmla="*/ 234315 h 381000"/>
                  <a:gd name="connsiteX960" fmla="*/ 5297805 w 5574982"/>
                  <a:gd name="connsiteY960" fmla="*/ 234315 h 381000"/>
                  <a:gd name="connsiteX961" fmla="*/ 5295900 w 5574982"/>
                  <a:gd name="connsiteY961" fmla="*/ 232410 h 381000"/>
                  <a:gd name="connsiteX962" fmla="*/ 5296853 w 5574982"/>
                  <a:gd name="connsiteY962" fmla="*/ 234315 h 381000"/>
                  <a:gd name="connsiteX963" fmla="*/ 5301615 w 5574982"/>
                  <a:gd name="connsiteY963" fmla="*/ 233363 h 381000"/>
                  <a:gd name="connsiteX964" fmla="*/ 5313998 w 5574982"/>
                  <a:gd name="connsiteY964" fmla="*/ 231458 h 381000"/>
                  <a:gd name="connsiteX965" fmla="*/ 5319713 w 5574982"/>
                  <a:gd name="connsiteY965" fmla="*/ 230505 h 381000"/>
                  <a:gd name="connsiteX966" fmla="*/ 5321618 w 5574982"/>
                  <a:gd name="connsiteY966" fmla="*/ 229553 h 381000"/>
                  <a:gd name="connsiteX967" fmla="*/ 5324475 w 5574982"/>
                  <a:gd name="connsiteY967" fmla="*/ 227647 h 381000"/>
                  <a:gd name="connsiteX968" fmla="*/ 5325428 w 5574982"/>
                  <a:gd name="connsiteY968" fmla="*/ 226695 h 381000"/>
                  <a:gd name="connsiteX969" fmla="*/ 5325428 w 5574982"/>
                  <a:gd name="connsiteY969" fmla="*/ 225742 h 381000"/>
                  <a:gd name="connsiteX970" fmla="*/ 5326380 w 5574982"/>
                  <a:gd name="connsiteY970" fmla="*/ 220028 h 381000"/>
                  <a:gd name="connsiteX971" fmla="*/ 5326380 w 5574982"/>
                  <a:gd name="connsiteY971" fmla="*/ 220028 h 381000"/>
                  <a:gd name="connsiteX972" fmla="*/ 5326380 w 5574982"/>
                  <a:gd name="connsiteY972" fmla="*/ 220028 h 381000"/>
                  <a:gd name="connsiteX973" fmla="*/ 5327332 w 5574982"/>
                  <a:gd name="connsiteY973" fmla="*/ 214313 h 381000"/>
                  <a:gd name="connsiteX974" fmla="*/ 5327332 w 5574982"/>
                  <a:gd name="connsiteY974" fmla="*/ 213360 h 381000"/>
                  <a:gd name="connsiteX975" fmla="*/ 5327332 w 5574982"/>
                  <a:gd name="connsiteY975" fmla="*/ 212408 h 381000"/>
                  <a:gd name="connsiteX976" fmla="*/ 5325428 w 5574982"/>
                  <a:gd name="connsiteY976" fmla="*/ 209550 h 381000"/>
                  <a:gd name="connsiteX977" fmla="*/ 5322570 w 5574982"/>
                  <a:gd name="connsiteY977" fmla="*/ 207645 h 381000"/>
                  <a:gd name="connsiteX978" fmla="*/ 5310188 w 5574982"/>
                  <a:gd name="connsiteY978" fmla="*/ 200025 h 381000"/>
                  <a:gd name="connsiteX979" fmla="*/ 5305425 w 5574982"/>
                  <a:gd name="connsiteY979" fmla="*/ 197167 h 381000"/>
                  <a:gd name="connsiteX980" fmla="*/ 5304473 w 5574982"/>
                  <a:gd name="connsiteY980" fmla="*/ 196215 h 381000"/>
                  <a:gd name="connsiteX981" fmla="*/ 5303520 w 5574982"/>
                  <a:gd name="connsiteY981" fmla="*/ 197167 h 381000"/>
                  <a:gd name="connsiteX982" fmla="*/ 5304473 w 5574982"/>
                  <a:gd name="connsiteY982" fmla="*/ 196215 h 381000"/>
                  <a:gd name="connsiteX983" fmla="*/ 5304473 w 5574982"/>
                  <a:gd name="connsiteY983" fmla="*/ 196215 h 381000"/>
                  <a:gd name="connsiteX984" fmla="*/ 5303520 w 5574982"/>
                  <a:gd name="connsiteY984" fmla="*/ 197167 h 381000"/>
                  <a:gd name="connsiteX985" fmla="*/ 5304473 w 5574982"/>
                  <a:gd name="connsiteY985" fmla="*/ 196215 h 381000"/>
                  <a:gd name="connsiteX986" fmla="*/ 5301615 w 5574982"/>
                  <a:gd name="connsiteY986" fmla="*/ 198120 h 381000"/>
                  <a:gd name="connsiteX987" fmla="*/ 5305425 w 5574982"/>
                  <a:gd name="connsiteY987" fmla="*/ 198120 h 381000"/>
                  <a:gd name="connsiteX988" fmla="*/ 5305425 w 5574982"/>
                  <a:gd name="connsiteY988" fmla="*/ 196215 h 381000"/>
                  <a:gd name="connsiteX989" fmla="*/ 5302568 w 5574982"/>
                  <a:gd name="connsiteY989" fmla="*/ 198120 h 381000"/>
                  <a:gd name="connsiteX990" fmla="*/ 5306378 w 5574982"/>
                  <a:gd name="connsiteY990" fmla="*/ 198120 h 381000"/>
                  <a:gd name="connsiteX991" fmla="*/ 5302568 w 5574982"/>
                  <a:gd name="connsiteY991" fmla="*/ 198120 h 381000"/>
                  <a:gd name="connsiteX992" fmla="*/ 5306378 w 5574982"/>
                  <a:gd name="connsiteY992" fmla="*/ 200025 h 381000"/>
                  <a:gd name="connsiteX993" fmla="*/ 5306378 w 5574982"/>
                  <a:gd name="connsiteY993" fmla="*/ 198120 h 381000"/>
                  <a:gd name="connsiteX994" fmla="*/ 5302568 w 5574982"/>
                  <a:gd name="connsiteY994" fmla="*/ 198120 h 381000"/>
                  <a:gd name="connsiteX995" fmla="*/ 5306378 w 5574982"/>
                  <a:gd name="connsiteY995" fmla="*/ 200025 h 381000"/>
                  <a:gd name="connsiteX996" fmla="*/ 5306378 w 5574982"/>
                  <a:gd name="connsiteY996" fmla="*/ 200025 h 381000"/>
                  <a:gd name="connsiteX997" fmla="*/ 5313998 w 5574982"/>
                  <a:gd name="connsiteY997" fmla="*/ 180975 h 381000"/>
                  <a:gd name="connsiteX998" fmla="*/ 5313998 w 5574982"/>
                  <a:gd name="connsiteY998" fmla="*/ 180975 h 381000"/>
                  <a:gd name="connsiteX999" fmla="*/ 5310188 w 5574982"/>
                  <a:gd name="connsiteY999" fmla="*/ 179070 h 381000"/>
                  <a:gd name="connsiteX1000" fmla="*/ 5311140 w 5574982"/>
                  <a:gd name="connsiteY1000" fmla="*/ 182880 h 381000"/>
                  <a:gd name="connsiteX1001" fmla="*/ 5313045 w 5574982"/>
                  <a:gd name="connsiteY1001" fmla="*/ 180975 h 381000"/>
                  <a:gd name="connsiteX1002" fmla="*/ 5309235 w 5574982"/>
                  <a:gd name="connsiteY1002" fmla="*/ 179070 h 381000"/>
                  <a:gd name="connsiteX1003" fmla="*/ 5310188 w 5574982"/>
                  <a:gd name="connsiteY1003" fmla="*/ 182880 h 381000"/>
                  <a:gd name="connsiteX1004" fmla="*/ 5309235 w 5574982"/>
                  <a:gd name="connsiteY1004" fmla="*/ 180975 h 381000"/>
                  <a:gd name="connsiteX1005" fmla="*/ 5309235 w 5574982"/>
                  <a:gd name="connsiteY1005" fmla="*/ 182880 h 381000"/>
                  <a:gd name="connsiteX1006" fmla="*/ 5309235 w 5574982"/>
                  <a:gd name="connsiteY1006" fmla="*/ 182880 h 381000"/>
                  <a:gd name="connsiteX1007" fmla="*/ 5308282 w 5574982"/>
                  <a:gd name="connsiteY1007" fmla="*/ 180975 h 381000"/>
                  <a:gd name="connsiteX1008" fmla="*/ 5308282 w 5574982"/>
                  <a:gd name="connsiteY1008" fmla="*/ 182880 h 381000"/>
                  <a:gd name="connsiteX1009" fmla="*/ 5308282 w 5574982"/>
                  <a:gd name="connsiteY1009" fmla="*/ 182880 h 381000"/>
                  <a:gd name="connsiteX1010" fmla="*/ 5308282 w 5574982"/>
                  <a:gd name="connsiteY1010" fmla="*/ 182880 h 381000"/>
                  <a:gd name="connsiteX1011" fmla="*/ 5308282 w 5574982"/>
                  <a:gd name="connsiteY1011" fmla="*/ 182880 h 381000"/>
                  <a:gd name="connsiteX1012" fmla="*/ 5308282 w 5574982"/>
                  <a:gd name="connsiteY1012" fmla="*/ 182880 h 381000"/>
                  <a:gd name="connsiteX1013" fmla="*/ 5308282 w 5574982"/>
                  <a:gd name="connsiteY1013" fmla="*/ 182880 h 381000"/>
                  <a:gd name="connsiteX1014" fmla="*/ 5308282 w 5574982"/>
                  <a:gd name="connsiteY1014" fmla="*/ 182880 h 381000"/>
                  <a:gd name="connsiteX1015" fmla="*/ 5313045 w 5574982"/>
                  <a:gd name="connsiteY1015" fmla="*/ 183833 h 381000"/>
                  <a:gd name="connsiteX1016" fmla="*/ 5323523 w 5574982"/>
                  <a:gd name="connsiteY1016" fmla="*/ 186690 h 381000"/>
                  <a:gd name="connsiteX1017" fmla="*/ 5328285 w 5574982"/>
                  <a:gd name="connsiteY1017" fmla="*/ 187642 h 381000"/>
                  <a:gd name="connsiteX1018" fmla="*/ 5333048 w 5574982"/>
                  <a:gd name="connsiteY1018" fmla="*/ 188595 h 381000"/>
                  <a:gd name="connsiteX1019" fmla="*/ 5335905 w 5574982"/>
                  <a:gd name="connsiteY1019" fmla="*/ 187642 h 381000"/>
                  <a:gd name="connsiteX1020" fmla="*/ 5336857 w 5574982"/>
                  <a:gd name="connsiteY1020" fmla="*/ 186690 h 381000"/>
                  <a:gd name="connsiteX1021" fmla="*/ 5337810 w 5574982"/>
                  <a:gd name="connsiteY1021" fmla="*/ 185738 h 381000"/>
                  <a:gd name="connsiteX1022" fmla="*/ 5341620 w 5574982"/>
                  <a:gd name="connsiteY1022" fmla="*/ 180975 h 381000"/>
                  <a:gd name="connsiteX1023" fmla="*/ 5341620 w 5574982"/>
                  <a:gd name="connsiteY1023" fmla="*/ 180975 h 381000"/>
                  <a:gd name="connsiteX1024" fmla="*/ 5341620 w 5574982"/>
                  <a:gd name="connsiteY1024" fmla="*/ 180975 h 381000"/>
                  <a:gd name="connsiteX1025" fmla="*/ 5344478 w 5574982"/>
                  <a:gd name="connsiteY1025" fmla="*/ 176213 h 381000"/>
                  <a:gd name="connsiteX1026" fmla="*/ 5344478 w 5574982"/>
                  <a:gd name="connsiteY1026" fmla="*/ 175260 h 381000"/>
                  <a:gd name="connsiteX1027" fmla="*/ 5344478 w 5574982"/>
                  <a:gd name="connsiteY1027" fmla="*/ 174308 h 381000"/>
                  <a:gd name="connsiteX1028" fmla="*/ 5344478 w 5574982"/>
                  <a:gd name="connsiteY1028" fmla="*/ 173355 h 381000"/>
                  <a:gd name="connsiteX1029" fmla="*/ 5343525 w 5574982"/>
                  <a:gd name="connsiteY1029" fmla="*/ 170497 h 381000"/>
                  <a:gd name="connsiteX1030" fmla="*/ 5339715 w 5574982"/>
                  <a:gd name="connsiteY1030" fmla="*/ 164783 h 381000"/>
                  <a:gd name="connsiteX1031" fmla="*/ 5332095 w 5574982"/>
                  <a:gd name="connsiteY1031" fmla="*/ 155258 h 381000"/>
                  <a:gd name="connsiteX1032" fmla="*/ 5329238 w 5574982"/>
                  <a:gd name="connsiteY1032" fmla="*/ 151447 h 381000"/>
                  <a:gd name="connsiteX1033" fmla="*/ 5328285 w 5574982"/>
                  <a:gd name="connsiteY1033" fmla="*/ 150495 h 381000"/>
                  <a:gd name="connsiteX1034" fmla="*/ 5328285 w 5574982"/>
                  <a:gd name="connsiteY1034" fmla="*/ 150495 h 381000"/>
                  <a:gd name="connsiteX1035" fmla="*/ 5326380 w 5574982"/>
                  <a:gd name="connsiteY1035" fmla="*/ 151447 h 381000"/>
                  <a:gd name="connsiteX1036" fmla="*/ 5328285 w 5574982"/>
                  <a:gd name="connsiteY1036" fmla="*/ 151447 h 381000"/>
                  <a:gd name="connsiteX1037" fmla="*/ 5328285 w 5574982"/>
                  <a:gd name="connsiteY1037" fmla="*/ 150495 h 381000"/>
                  <a:gd name="connsiteX1038" fmla="*/ 5326380 w 5574982"/>
                  <a:gd name="connsiteY1038" fmla="*/ 151447 h 381000"/>
                  <a:gd name="connsiteX1039" fmla="*/ 5328285 w 5574982"/>
                  <a:gd name="connsiteY1039" fmla="*/ 151447 h 381000"/>
                  <a:gd name="connsiteX1040" fmla="*/ 5324475 w 5574982"/>
                  <a:gd name="connsiteY1040" fmla="*/ 151447 h 381000"/>
                  <a:gd name="connsiteX1041" fmla="*/ 5327332 w 5574982"/>
                  <a:gd name="connsiteY1041" fmla="*/ 154305 h 381000"/>
                  <a:gd name="connsiteX1042" fmla="*/ 5328285 w 5574982"/>
                  <a:gd name="connsiteY1042" fmla="*/ 151447 h 381000"/>
                  <a:gd name="connsiteX1043" fmla="*/ 5324475 w 5574982"/>
                  <a:gd name="connsiteY1043" fmla="*/ 151447 h 381000"/>
                  <a:gd name="connsiteX1044" fmla="*/ 5327332 w 5574982"/>
                  <a:gd name="connsiteY1044" fmla="*/ 154305 h 381000"/>
                  <a:gd name="connsiteX1045" fmla="*/ 5342573 w 5574982"/>
                  <a:gd name="connsiteY1045" fmla="*/ 139065 h 381000"/>
                  <a:gd name="connsiteX1046" fmla="*/ 5339715 w 5574982"/>
                  <a:gd name="connsiteY1046" fmla="*/ 136208 h 381000"/>
                  <a:gd name="connsiteX1047" fmla="*/ 5339715 w 5574982"/>
                  <a:gd name="connsiteY1047" fmla="*/ 140017 h 381000"/>
                  <a:gd name="connsiteX1048" fmla="*/ 5342573 w 5574982"/>
                  <a:gd name="connsiteY1048" fmla="*/ 139065 h 381000"/>
                  <a:gd name="connsiteX1049" fmla="*/ 5339715 w 5574982"/>
                  <a:gd name="connsiteY1049" fmla="*/ 136208 h 381000"/>
                  <a:gd name="connsiteX1050" fmla="*/ 5339715 w 5574982"/>
                  <a:gd name="connsiteY1050" fmla="*/ 140017 h 381000"/>
                  <a:gd name="connsiteX1051" fmla="*/ 5339715 w 5574982"/>
                  <a:gd name="connsiteY1051" fmla="*/ 138113 h 381000"/>
                  <a:gd name="connsiteX1052" fmla="*/ 5338763 w 5574982"/>
                  <a:gd name="connsiteY1052" fmla="*/ 140017 h 381000"/>
                  <a:gd name="connsiteX1053" fmla="*/ 5339715 w 5574982"/>
                  <a:gd name="connsiteY1053" fmla="*/ 140017 h 381000"/>
                  <a:gd name="connsiteX1054" fmla="*/ 5339715 w 5574982"/>
                  <a:gd name="connsiteY1054" fmla="*/ 138113 h 381000"/>
                  <a:gd name="connsiteX1055" fmla="*/ 5338763 w 5574982"/>
                  <a:gd name="connsiteY1055" fmla="*/ 140017 h 381000"/>
                  <a:gd name="connsiteX1056" fmla="*/ 5342573 w 5574982"/>
                  <a:gd name="connsiteY1056" fmla="*/ 141922 h 381000"/>
                  <a:gd name="connsiteX1057" fmla="*/ 5352098 w 5574982"/>
                  <a:gd name="connsiteY1057" fmla="*/ 149542 h 381000"/>
                  <a:gd name="connsiteX1058" fmla="*/ 5356860 w 5574982"/>
                  <a:gd name="connsiteY1058" fmla="*/ 152400 h 381000"/>
                  <a:gd name="connsiteX1059" fmla="*/ 5358765 w 5574982"/>
                  <a:gd name="connsiteY1059" fmla="*/ 153353 h 381000"/>
                  <a:gd name="connsiteX1060" fmla="*/ 5361623 w 5574982"/>
                  <a:gd name="connsiteY1060" fmla="*/ 154305 h 381000"/>
                  <a:gd name="connsiteX1061" fmla="*/ 5362575 w 5574982"/>
                  <a:gd name="connsiteY1061" fmla="*/ 154305 h 381000"/>
                  <a:gd name="connsiteX1062" fmla="*/ 5363528 w 5574982"/>
                  <a:gd name="connsiteY1062" fmla="*/ 154305 h 381000"/>
                  <a:gd name="connsiteX1063" fmla="*/ 5364480 w 5574982"/>
                  <a:gd name="connsiteY1063" fmla="*/ 154305 h 381000"/>
                  <a:gd name="connsiteX1064" fmla="*/ 5369243 w 5574982"/>
                  <a:gd name="connsiteY1064" fmla="*/ 151447 h 381000"/>
                  <a:gd name="connsiteX1065" fmla="*/ 5369243 w 5574982"/>
                  <a:gd name="connsiteY1065" fmla="*/ 151447 h 381000"/>
                  <a:gd name="connsiteX1066" fmla="*/ 5369243 w 5574982"/>
                  <a:gd name="connsiteY1066" fmla="*/ 151447 h 381000"/>
                  <a:gd name="connsiteX1067" fmla="*/ 5373053 w 5574982"/>
                  <a:gd name="connsiteY1067" fmla="*/ 148590 h 381000"/>
                  <a:gd name="connsiteX1068" fmla="*/ 5374005 w 5574982"/>
                  <a:gd name="connsiteY1068" fmla="*/ 147638 h 381000"/>
                  <a:gd name="connsiteX1069" fmla="*/ 5374957 w 5574982"/>
                  <a:gd name="connsiteY1069" fmla="*/ 146685 h 381000"/>
                  <a:gd name="connsiteX1070" fmla="*/ 5375910 w 5574982"/>
                  <a:gd name="connsiteY1070" fmla="*/ 142875 h 381000"/>
                  <a:gd name="connsiteX1071" fmla="*/ 5374957 w 5574982"/>
                  <a:gd name="connsiteY1071" fmla="*/ 137160 h 381000"/>
                  <a:gd name="connsiteX1072" fmla="*/ 5372100 w 5574982"/>
                  <a:gd name="connsiteY1072" fmla="*/ 126683 h 381000"/>
                  <a:gd name="connsiteX1073" fmla="*/ 5370195 w 5574982"/>
                  <a:gd name="connsiteY1073" fmla="*/ 119063 h 381000"/>
                  <a:gd name="connsiteX1074" fmla="*/ 5370195 w 5574982"/>
                  <a:gd name="connsiteY1074" fmla="*/ 119063 h 381000"/>
                  <a:gd name="connsiteX1075" fmla="*/ 5367338 w 5574982"/>
                  <a:gd name="connsiteY1075" fmla="*/ 119063 h 381000"/>
                  <a:gd name="connsiteX1076" fmla="*/ 5369243 w 5574982"/>
                  <a:gd name="connsiteY1076" fmla="*/ 120015 h 381000"/>
                  <a:gd name="connsiteX1077" fmla="*/ 5369243 w 5574982"/>
                  <a:gd name="connsiteY1077" fmla="*/ 119063 h 381000"/>
                  <a:gd name="connsiteX1078" fmla="*/ 5366385 w 5574982"/>
                  <a:gd name="connsiteY1078" fmla="*/ 119063 h 381000"/>
                  <a:gd name="connsiteX1079" fmla="*/ 5368290 w 5574982"/>
                  <a:gd name="connsiteY1079" fmla="*/ 120015 h 381000"/>
                  <a:gd name="connsiteX1080" fmla="*/ 5364480 w 5574982"/>
                  <a:gd name="connsiteY1080" fmla="*/ 118110 h 381000"/>
                  <a:gd name="connsiteX1081" fmla="*/ 5366385 w 5574982"/>
                  <a:gd name="connsiteY1081" fmla="*/ 121920 h 381000"/>
                  <a:gd name="connsiteX1082" fmla="*/ 5368290 w 5574982"/>
                  <a:gd name="connsiteY1082" fmla="*/ 120015 h 381000"/>
                  <a:gd name="connsiteX1083" fmla="*/ 5364480 w 5574982"/>
                  <a:gd name="connsiteY1083" fmla="*/ 118110 h 381000"/>
                  <a:gd name="connsiteX1084" fmla="*/ 5366385 w 5574982"/>
                  <a:gd name="connsiteY1084" fmla="*/ 121920 h 381000"/>
                  <a:gd name="connsiteX1085" fmla="*/ 5385435 w 5574982"/>
                  <a:gd name="connsiteY1085" fmla="*/ 113347 h 381000"/>
                  <a:gd name="connsiteX1086" fmla="*/ 5385435 w 5574982"/>
                  <a:gd name="connsiteY1086" fmla="*/ 113347 h 381000"/>
                  <a:gd name="connsiteX1087" fmla="*/ 5383530 w 5574982"/>
                  <a:gd name="connsiteY1087" fmla="*/ 109538 h 381000"/>
                  <a:gd name="connsiteX1088" fmla="*/ 5383530 w 5574982"/>
                  <a:gd name="connsiteY1088" fmla="*/ 113347 h 381000"/>
                  <a:gd name="connsiteX1089" fmla="*/ 5385435 w 5574982"/>
                  <a:gd name="connsiteY1089" fmla="*/ 113347 h 381000"/>
                  <a:gd name="connsiteX1090" fmla="*/ 5383530 w 5574982"/>
                  <a:gd name="connsiteY1090" fmla="*/ 109538 h 381000"/>
                  <a:gd name="connsiteX1091" fmla="*/ 5383530 w 5574982"/>
                  <a:gd name="connsiteY1091" fmla="*/ 113347 h 381000"/>
                  <a:gd name="connsiteX1092" fmla="*/ 5383530 w 5574982"/>
                  <a:gd name="connsiteY1092" fmla="*/ 109538 h 381000"/>
                  <a:gd name="connsiteX1093" fmla="*/ 5381625 w 5574982"/>
                  <a:gd name="connsiteY1093" fmla="*/ 112395 h 381000"/>
                  <a:gd name="connsiteX1094" fmla="*/ 5383530 w 5574982"/>
                  <a:gd name="connsiteY1094" fmla="*/ 113347 h 381000"/>
                  <a:gd name="connsiteX1095" fmla="*/ 5383530 w 5574982"/>
                  <a:gd name="connsiteY1095" fmla="*/ 109538 h 381000"/>
                  <a:gd name="connsiteX1096" fmla="*/ 5381625 w 5574982"/>
                  <a:gd name="connsiteY1096" fmla="*/ 112395 h 381000"/>
                  <a:gd name="connsiteX1097" fmla="*/ 5382578 w 5574982"/>
                  <a:gd name="connsiteY1097" fmla="*/ 111442 h 381000"/>
                  <a:gd name="connsiteX1098" fmla="*/ 5381625 w 5574982"/>
                  <a:gd name="connsiteY1098" fmla="*/ 112395 h 381000"/>
                  <a:gd name="connsiteX1099" fmla="*/ 5381625 w 5574982"/>
                  <a:gd name="connsiteY1099" fmla="*/ 112395 h 381000"/>
                  <a:gd name="connsiteX1100" fmla="*/ 5382578 w 5574982"/>
                  <a:gd name="connsiteY1100" fmla="*/ 111442 h 381000"/>
                  <a:gd name="connsiteX1101" fmla="*/ 5381625 w 5574982"/>
                  <a:gd name="connsiteY1101" fmla="*/ 112395 h 381000"/>
                  <a:gd name="connsiteX1102" fmla="*/ 5384482 w 5574982"/>
                  <a:gd name="connsiteY1102" fmla="*/ 116205 h 381000"/>
                  <a:gd name="connsiteX1103" fmla="*/ 5391150 w 5574982"/>
                  <a:gd name="connsiteY1103" fmla="*/ 126683 h 381000"/>
                  <a:gd name="connsiteX1104" fmla="*/ 5394007 w 5574982"/>
                  <a:gd name="connsiteY1104" fmla="*/ 131445 h 381000"/>
                  <a:gd name="connsiteX1105" fmla="*/ 5395913 w 5574982"/>
                  <a:gd name="connsiteY1105" fmla="*/ 133350 h 381000"/>
                  <a:gd name="connsiteX1106" fmla="*/ 5399723 w 5574982"/>
                  <a:gd name="connsiteY1106" fmla="*/ 135255 h 381000"/>
                  <a:gd name="connsiteX1107" fmla="*/ 5400675 w 5574982"/>
                  <a:gd name="connsiteY1107" fmla="*/ 135255 h 381000"/>
                  <a:gd name="connsiteX1108" fmla="*/ 5401628 w 5574982"/>
                  <a:gd name="connsiteY1108" fmla="*/ 135255 h 381000"/>
                  <a:gd name="connsiteX1109" fmla="*/ 5406390 w 5574982"/>
                  <a:gd name="connsiteY1109" fmla="*/ 134303 h 381000"/>
                  <a:gd name="connsiteX1110" fmla="*/ 5406390 w 5574982"/>
                  <a:gd name="connsiteY1110" fmla="*/ 134303 h 381000"/>
                  <a:gd name="connsiteX1111" fmla="*/ 5406390 w 5574982"/>
                  <a:gd name="connsiteY1111" fmla="*/ 134303 h 381000"/>
                  <a:gd name="connsiteX1112" fmla="*/ 5412105 w 5574982"/>
                  <a:gd name="connsiteY1112" fmla="*/ 132397 h 381000"/>
                  <a:gd name="connsiteX1113" fmla="*/ 5413057 w 5574982"/>
                  <a:gd name="connsiteY1113" fmla="*/ 132397 h 381000"/>
                  <a:gd name="connsiteX1114" fmla="*/ 5414010 w 5574982"/>
                  <a:gd name="connsiteY1114" fmla="*/ 131445 h 381000"/>
                  <a:gd name="connsiteX1115" fmla="*/ 5415915 w 5574982"/>
                  <a:gd name="connsiteY1115" fmla="*/ 128588 h 381000"/>
                  <a:gd name="connsiteX1116" fmla="*/ 5416868 w 5574982"/>
                  <a:gd name="connsiteY1116" fmla="*/ 125730 h 381000"/>
                  <a:gd name="connsiteX1117" fmla="*/ 5418773 w 5574982"/>
                  <a:gd name="connsiteY1117" fmla="*/ 111442 h 381000"/>
                  <a:gd name="connsiteX1118" fmla="*/ 5419725 w 5574982"/>
                  <a:gd name="connsiteY1118" fmla="*/ 105728 h 381000"/>
                  <a:gd name="connsiteX1119" fmla="*/ 5419725 w 5574982"/>
                  <a:gd name="connsiteY1119" fmla="*/ 104775 h 381000"/>
                  <a:gd name="connsiteX1120" fmla="*/ 5419725 w 5574982"/>
                  <a:gd name="connsiteY1120" fmla="*/ 104775 h 381000"/>
                  <a:gd name="connsiteX1121" fmla="*/ 5417820 w 5574982"/>
                  <a:gd name="connsiteY1121" fmla="*/ 103822 h 381000"/>
                  <a:gd name="connsiteX1122" fmla="*/ 5419725 w 5574982"/>
                  <a:gd name="connsiteY1122" fmla="*/ 105728 h 381000"/>
                  <a:gd name="connsiteX1123" fmla="*/ 5420678 w 5574982"/>
                  <a:gd name="connsiteY1123" fmla="*/ 104775 h 381000"/>
                  <a:gd name="connsiteX1124" fmla="*/ 5418773 w 5574982"/>
                  <a:gd name="connsiteY1124" fmla="*/ 103822 h 381000"/>
                  <a:gd name="connsiteX1125" fmla="*/ 5420678 w 5574982"/>
                  <a:gd name="connsiteY1125" fmla="*/ 105728 h 381000"/>
                  <a:gd name="connsiteX1126" fmla="*/ 5417820 w 5574982"/>
                  <a:gd name="connsiteY1126" fmla="*/ 102870 h 381000"/>
                  <a:gd name="connsiteX1127" fmla="*/ 5417820 w 5574982"/>
                  <a:gd name="connsiteY1127" fmla="*/ 106680 h 381000"/>
                  <a:gd name="connsiteX1128" fmla="*/ 5420678 w 5574982"/>
                  <a:gd name="connsiteY1128" fmla="*/ 105728 h 381000"/>
                  <a:gd name="connsiteX1129" fmla="*/ 5417820 w 5574982"/>
                  <a:gd name="connsiteY1129" fmla="*/ 102870 h 381000"/>
                  <a:gd name="connsiteX1130" fmla="*/ 5417820 w 5574982"/>
                  <a:gd name="connsiteY1130" fmla="*/ 106680 h 381000"/>
                  <a:gd name="connsiteX1131" fmla="*/ 5438775 w 5574982"/>
                  <a:gd name="connsiteY1131" fmla="*/ 106680 h 381000"/>
                  <a:gd name="connsiteX1132" fmla="*/ 5438775 w 5574982"/>
                  <a:gd name="connsiteY1132" fmla="*/ 102870 h 381000"/>
                  <a:gd name="connsiteX1133" fmla="*/ 5435918 w 5574982"/>
                  <a:gd name="connsiteY1133" fmla="*/ 105728 h 381000"/>
                  <a:gd name="connsiteX1134" fmla="*/ 5438775 w 5574982"/>
                  <a:gd name="connsiteY1134" fmla="*/ 106680 h 381000"/>
                  <a:gd name="connsiteX1135" fmla="*/ 5438775 w 5574982"/>
                  <a:gd name="connsiteY1135" fmla="*/ 102870 h 381000"/>
                  <a:gd name="connsiteX1136" fmla="*/ 5435918 w 5574982"/>
                  <a:gd name="connsiteY1136" fmla="*/ 105728 h 381000"/>
                  <a:gd name="connsiteX1137" fmla="*/ 5437823 w 5574982"/>
                  <a:gd name="connsiteY1137" fmla="*/ 103822 h 381000"/>
                  <a:gd name="connsiteX1138" fmla="*/ 5435918 w 5574982"/>
                  <a:gd name="connsiteY1138" fmla="*/ 104775 h 381000"/>
                  <a:gd name="connsiteX1139" fmla="*/ 5435918 w 5574982"/>
                  <a:gd name="connsiteY1139" fmla="*/ 105728 h 381000"/>
                  <a:gd name="connsiteX1140" fmla="*/ 5437823 w 5574982"/>
                  <a:gd name="connsiteY1140" fmla="*/ 103822 h 381000"/>
                  <a:gd name="connsiteX1141" fmla="*/ 5435918 w 5574982"/>
                  <a:gd name="connsiteY1141" fmla="*/ 104775 h 381000"/>
                  <a:gd name="connsiteX1142" fmla="*/ 5436870 w 5574982"/>
                  <a:gd name="connsiteY1142" fmla="*/ 109538 h 381000"/>
                  <a:gd name="connsiteX1143" fmla="*/ 5438775 w 5574982"/>
                  <a:gd name="connsiteY1143" fmla="*/ 121920 h 381000"/>
                  <a:gd name="connsiteX1144" fmla="*/ 5439728 w 5574982"/>
                  <a:gd name="connsiteY1144" fmla="*/ 127635 h 381000"/>
                  <a:gd name="connsiteX1145" fmla="*/ 5440680 w 5574982"/>
                  <a:gd name="connsiteY1145" fmla="*/ 129540 h 381000"/>
                  <a:gd name="connsiteX1146" fmla="*/ 5442585 w 5574982"/>
                  <a:gd name="connsiteY1146" fmla="*/ 132397 h 381000"/>
                  <a:gd name="connsiteX1147" fmla="*/ 5443538 w 5574982"/>
                  <a:gd name="connsiteY1147" fmla="*/ 133350 h 381000"/>
                  <a:gd name="connsiteX1148" fmla="*/ 5444490 w 5574982"/>
                  <a:gd name="connsiteY1148" fmla="*/ 133350 h 381000"/>
                  <a:gd name="connsiteX1149" fmla="*/ 5450205 w 5574982"/>
                  <a:gd name="connsiteY1149" fmla="*/ 134303 h 381000"/>
                  <a:gd name="connsiteX1150" fmla="*/ 5450205 w 5574982"/>
                  <a:gd name="connsiteY1150" fmla="*/ 134303 h 381000"/>
                  <a:gd name="connsiteX1151" fmla="*/ 5450205 w 5574982"/>
                  <a:gd name="connsiteY1151" fmla="*/ 134303 h 381000"/>
                  <a:gd name="connsiteX1152" fmla="*/ 5455920 w 5574982"/>
                  <a:gd name="connsiteY1152" fmla="*/ 135255 h 381000"/>
                  <a:gd name="connsiteX1153" fmla="*/ 5456873 w 5574982"/>
                  <a:gd name="connsiteY1153" fmla="*/ 135255 h 381000"/>
                  <a:gd name="connsiteX1154" fmla="*/ 5457825 w 5574982"/>
                  <a:gd name="connsiteY1154" fmla="*/ 135255 h 381000"/>
                  <a:gd name="connsiteX1155" fmla="*/ 5460682 w 5574982"/>
                  <a:gd name="connsiteY1155" fmla="*/ 133350 h 381000"/>
                  <a:gd name="connsiteX1156" fmla="*/ 5462588 w 5574982"/>
                  <a:gd name="connsiteY1156" fmla="*/ 130492 h 381000"/>
                  <a:gd name="connsiteX1157" fmla="*/ 5470207 w 5574982"/>
                  <a:gd name="connsiteY1157" fmla="*/ 118110 h 381000"/>
                  <a:gd name="connsiteX1158" fmla="*/ 5473065 w 5574982"/>
                  <a:gd name="connsiteY1158" fmla="*/ 113347 h 381000"/>
                  <a:gd name="connsiteX1159" fmla="*/ 5474018 w 5574982"/>
                  <a:gd name="connsiteY1159" fmla="*/ 112395 h 381000"/>
                  <a:gd name="connsiteX1160" fmla="*/ 5473065 w 5574982"/>
                  <a:gd name="connsiteY1160" fmla="*/ 111442 h 381000"/>
                  <a:gd name="connsiteX1161" fmla="*/ 5474018 w 5574982"/>
                  <a:gd name="connsiteY1161" fmla="*/ 112395 h 381000"/>
                  <a:gd name="connsiteX1162" fmla="*/ 5474018 w 5574982"/>
                  <a:gd name="connsiteY1162" fmla="*/ 112395 h 381000"/>
                  <a:gd name="connsiteX1163" fmla="*/ 5473065 w 5574982"/>
                  <a:gd name="connsiteY1163" fmla="*/ 111442 h 381000"/>
                  <a:gd name="connsiteX1164" fmla="*/ 5474018 w 5574982"/>
                  <a:gd name="connsiteY1164" fmla="*/ 112395 h 381000"/>
                  <a:gd name="connsiteX1165" fmla="*/ 5472113 w 5574982"/>
                  <a:gd name="connsiteY1165" fmla="*/ 109538 h 381000"/>
                  <a:gd name="connsiteX1166" fmla="*/ 5472113 w 5574982"/>
                  <a:gd name="connsiteY1166" fmla="*/ 113347 h 381000"/>
                  <a:gd name="connsiteX1167" fmla="*/ 5474018 w 5574982"/>
                  <a:gd name="connsiteY1167" fmla="*/ 113347 h 381000"/>
                  <a:gd name="connsiteX1168" fmla="*/ 5472113 w 5574982"/>
                  <a:gd name="connsiteY1168" fmla="*/ 110490 h 381000"/>
                  <a:gd name="connsiteX1169" fmla="*/ 5472113 w 5574982"/>
                  <a:gd name="connsiteY1169" fmla="*/ 114300 h 381000"/>
                  <a:gd name="connsiteX1170" fmla="*/ 5472113 w 5574982"/>
                  <a:gd name="connsiteY1170" fmla="*/ 110490 h 381000"/>
                  <a:gd name="connsiteX1171" fmla="*/ 5470207 w 5574982"/>
                  <a:gd name="connsiteY1171" fmla="*/ 114300 h 381000"/>
                  <a:gd name="connsiteX1172" fmla="*/ 5472113 w 5574982"/>
                  <a:gd name="connsiteY1172" fmla="*/ 114300 h 381000"/>
                  <a:gd name="connsiteX1173" fmla="*/ 5472113 w 5574982"/>
                  <a:gd name="connsiteY1173" fmla="*/ 110490 h 381000"/>
                  <a:gd name="connsiteX1174" fmla="*/ 5470207 w 5574982"/>
                  <a:gd name="connsiteY1174" fmla="*/ 114300 h 381000"/>
                  <a:gd name="connsiteX1175" fmla="*/ 5489257 w 5574982"/>
                  <a:gd name="connsiteY1175" fmla="*/ 121920 h 381000"/>
                  <a:gd name="connsiteX1176" fmla="*/ 5491163 w 5574982"/>
                  <a:gd name="connsiteY1176" fmla="*/ 118110 h 381000"/>
                  <a:gd name="connsiteX1177" fmla="*/ 5487353 w 5574982"/>
                  <a:gd name="connsiteY1177" fmla="*/ 119063 h 381000"/>
                  <a:gd name="connsiteX1178" fmla="*/ 5489257 w 5574982"/>
                  <a:gd name="connsiteY1178" fmla="*/ 120967 h 381000"/>
                  <a:gd name="connsiteX1179" fmla="*/ 5491163 w 5574982"/>
                  <a:gd name="connsiteY1179" fmla="*/ 117158 h 381000"/>
                  <a:gd name="connsiteX1180" fmla="*/ 5487353 w 5574982"/>
                  <a:gd name="connsiteY1180" fmla="*/ 118110 h 381000"/>
                  <a:gd name="connsiteX1181" fmla="*/ 5489257 w 5574982"/>
                  <a:gd name="connsiteY1181" fmla="*/ 117158 h 381000"/>
                  <a:gd name="connsiteX1182" fmla="*/ 5487353 w 5574982"/>
                  <a:gd name="connsiteY1182" fmla="*/ 117158 h 381000"/>
                  <a:gd name="connsiteX1183" fmla="*/ 5487353 w 5574982"/>
                  <a:gd name="connsiteY1183" fmla="*/ 117158 h 381000"/>
                  <a:gd name="connsiteX1184" fmla="*/ 5489257 w 5574982"/>
                  <a:gd name="connsiteY1184" fmla="*/ 116205 h 381000"/>
                  <a:gd name="connsiteX1185" fmla="*/ 5487353 w 5574982"/>
                  <a:gd name="connsiteY1185" fmla="*/ 116205 h 381000"/>
                  <a:gd name="connsiteX1186" fmla="*/ 5487353 w 5574982"/>
                  <a:gd name="connsiteY1186" fmla="*/ 116205 h 381000"/>
                  <a:gd name="connsiteX1187" fmla="*/ 5487353 w 5574982"/>
                  <a:gd name="connsiteY1187" fmla="*/ 116205 h 381000"/>
                  <a:gd name="connsiteX1188" fmla="*/ 5487353 w 5574982"/>
                  <a:gd name="connsiteY1188" fmla="*/ 116205 h 381000"/>
                  <a:gd name="connsiteX1189" fmla="*/ 5487353 w 5574982"/>
                  <a:gd name="connsiteY1189" fmla="*/ 116205 h 381000"/>
                  <a:gd name="connsiteX1190" fmla="*/ 5487353 w 5574982"/>
                  <a:gd name="connsiteY1190" fmla="*/ 116205 h 381000"/>
                  <a:gd name="connsiteX1191" fmla="*/ 5487353 w 5574982"/>
                  <a:gd name="connsiteY1191" fmla="*/ 116205 h 381000"/>
                  <a:gd name="connsiteX1192" fmla="*/ 5486400 w 5574982"/>
                  <a:gd name="connsiteY1192" fmla="*/ 120967 h 381000"/>
                  <a:gd name="connsiteX1193" fmla="*/ 5483543 w 5574982"/>
                  <a:gd name="connsiteY1193" fmla="*/ 131445 h 381000"/>
                  <a:gd name="connsiteX1194" fmla="*/ 5482590 w 5574982"/>
                  <a:gd name="connsiteY1194" fmla="*/ 136208 h 381000"/>
                  <a:gd name="connsiteX1195" fmla="*/ 5481638 w 5574982"/>
                  <a:gd name="connsiteY1195" fmla="*/ 140017 h 381000"/>
                  <a:gd name="connsiteX1196" fmla="*/ 5482590 w 5574982"/>
                  <a:gd name="connsiteY1196" fmla="*/ 142875 h 381000"/>
                  <a:gd name="connsiteX1197" fmla="*/ 5483543 w 5574982"/>
                  <a:gd name="connsiteY1197" fmla="*/ 143828 h 381000"/>
                  <a:gd name="connsiteX1198" fmla="*/ 5484495 w 5574982"/>
                  <a:gd name="connsiteY1198" fmla="*/ 144780 h 381000"/>
                  <a:gd name="connsiteX1199" fmla="*/ 5489257 w 5574982"/>
                  <a:gd name="connsiteY1199" fmla="*/ 148590 h 381000"/>
                  <a:gd name="connsiteX1200" fmla="*/ 5489257 w 5574982"/>
                  <a:gd name="connsiteY1200" fmla="*/ 148590 h 381000"/>
                  <a:gd name="connsiteX1201" fmla="*/ 5489257 w 5574982"/>
                  <a:gd name="connsiteY1201" fmla="*/ 148590 h 381000"/>
                  <a:gd name="connsiteX1202" fmla="*/ 5494020 w 5574982"/>
                  <a:gd name="connsiteY1202" fmla="*/ 151447 h 381000"/>
                  <a:gd name="connsiteX1203" fmla="*/ 5494973 w 5574982"/>
                  <a:gd name="connsiteY1203" fmla="*/ 151447 h 381000"/>
                  <a:gd name="connsiteX1204" fmla="*/ 5495925 w 5574982"/>
                  <a:gd name="connsiteY1204" fmla="*/ 151447 h 381000"/>
                  <a:gd name="connsiteX1205" fmla="*/ 5496878 w 5574982"/>
                  <a:gd name="connsiteY1205" fmla="*/ 151447 h 381000"/>
                  <a:gd name="connsiteX1206" fmla="*/ 5499735 w 5574982"/>
                  <a:gd name="connsiteY1206" fmla="*/ 150495 h 381000"/>
                  <a:gd name="connsiteX1207" fmla="*/ 5505450 w 5574982"/>
                  <a:gd name="connsiteY1207" fmla="*/ 146685 h 381000"/>
                  <a:gd name="connsiteX1208" fmla="*/ 5514975 w 5574982"/>
                  <a:gd name="connsiteY1208" fmla="*/ 139065 h 381000"/>
                  <a:gd name="connsiteX1209" fmla="*/ 5518785 w 5574982"/>
                  <a:gd name="connsiteY1209" fmla="*/ 136208 h 381000"/>
                  <a:gd name="connsiteX1210" fmla="*/ 5519738 w 5574982"/>
                  <a:gd name="connsiteY1210" fmla="*/ 135255 h 381000"/>
                  <a:gd name="connsiteX1211" fmla="*/ 5519738 w 5574982"/>
                  <a:gd name="connsiteY1211" fmla="*/ 135255 h 381000"/>
                  <a:gd name="connsiteX1212" fmla="*/ 5518785 w 5574982"/>
                  <a:gd name="connsiteY1212" fmla="*/ 133350 h 381000"/>
                  <a:gd name="connsiteX1213" fmla="*/ 5518785 w 5574982"/>
                  <a:gd name="connsiteY1213" fmla="*/ 135255 h 381000"/>
                  <a:gd name="connsiteX1214" fmla="*/ 5519738 w 5574982"/>
                  <a:gd name="connsiteY1214" fmla="*/ 135255 h 381000"/>
                  <a:gd name="connsiteX1215" fmla="*/ 5518785 w 5574982"/>
                  <a:gd name="connsiteY1215" fmla="*/ 133350 h 381000"/>
                  <a:gd name="connsiteX1216" fmla="*/ 5518785 w 5574982"/>
                  <a:gd name="connsiteY1216" fmla="*/ 135255 h 381000"/>
                  <a:gd name="connsiteX1217" fmla="*/ 5518785 w 5574982"/>
                  <a:gd name="connsiteY1217" fmla="*/ 131445 h 381000"/>
                  <a:gd name="connsiteX1218" fmla="*/ 5515928 w 5574982"/>
                  <a:gd name="connsiteY1218" fmla="*/ 134303 h 381000"/>
                  <a:gd name="connsiteX1219" fmla="*/ 5518785 w 5574982"/>
                  <a:gd name="connsiteY1219" fmla="*/ 135255 h 381000"/>
                  <a:gd name="connsiteX1220" fmla="*/ 5518785 w 5574982"/>
                  <a:gd name="connsiteY1220" fmla="*/ 131445 h 381000"/>
                  <a:gd name="connsiteX1221" fmla="*/ 5515928 w 5574982"/>
                  <a:gd name="connsiteY1221" fmla="*/ 134303 h 381000"/>
                  <a:gd name="connsiteX1222" fmla="*/ 5531168 w 5574982"/>
                  <a:gd name="connsiteY1222" fmla="*/ 149542 h 381000"/>
                  <a:gd name="connsiteX1223" fmla="*/ 5534025 w 5574982"/>
                  <a:gd name="connsiteY1223" fmla="*/ 146685 h 381000"/>
                  <a:gd name="connsiteX1224" fmla="*/ 5530215 w 5574982"/>
                  <a:gd name="connsiteY1224" fmla="*/ 146685 h 381000"/>
                  <a:gd name="connsiteX1225" fmla="*/ 5531168 w 5574982"/>
                  <a:gd name="connsiteY1225" fmla="*/ 149542 h 381000"/>
                  <a:gd name="connsiteX1226" fmla="*/ 5534025 w 5574982"/>
                  <a:gd name="connsiteY1226" fmla="*/ 146685 h 381000"/>
                  <a:gd name="connsiteX1227" fmla="*/ 5530215 w 5574982"/>
                  <a:gd name="connsiteY1227" fmla="*/ 146685 h 381000"/>
                  <a:gd name="connsiteX1228" fmla="*/ 5532120 w 5574982"/>
                  <a:gd name="connsiteY1228" fmla="*/ 146685 h 381000"/>
                  <a:gd name="connsiteX1229" fmla="*/ 5530215 w 5574982"/>
                  <a:gd name="connsiteY1229" fmla="*/ 145733 h 381000"/>
                  <a:gd name="connsiteX1230" fmla="*/ 5530215 w 5574982"/>
                  <a:gd name="connsiteY1230" fmla="*/ 146685 h 381000"/>
                  <a:gd name="connsiteX1231" fmla="*/ 5532120 w 5574982"/>
                  <a:gd name="connsiteY1231" fmla="*/ 146685 h 381000"/>
                  <a:gd name="connsiteX1232" fmla="*/ 5530215 w 5574982"/>
                  <a:gd name="connsiteY1232" fmla="*/ 145733 h 381000"/>
                  <a:gd name="connsiteX1233" fmla="*/ 5528310 w 5574982"/>
                  <a:gd name="connsiteY1233" fmla="*/ 149542 h 381000"/>
                  <a:gd name="connsiteX1234" fmla="*/ 5520690 w 5574982"/>
                  <a:gd name="connsiteY1234" fmla="*/ 159067 h 381000"/>
                  <a:gd name="connsiteX1235" fmla="*/ 5517832 w 5574982"/>
                  <a:gd name="connsiteY1235" fmla="*/ 163830 h 381000"/>
                  <a:gd name="connsiteX1236" fmla="*/ 5516880 w 5574982"/>
                  <a:gd name="connsiteY1236" fmla="*/ 165735 h 381000"/>
                  <a:gd name="connsiteX1237" fmla="*/ 5515928 w 5574982"/>
                  <a:gd name="connsiteY1237" fmla="*/ 168592 h 381000"/>
                  <a:gd name="connsiteX1238" fmla="*/ 5515928 w 5574982"/>
                  <a:gd name="connsiteY1238" fmla="*/ 169545 h 381000"/>
                  <a:gd name="connsiteX1239" fmla="*/ 5515928 w 5574982"/>
                  <a:gd name="connsiteY1239" fmla="*/ 170497 h 381000"/>
                  <a:gd name="connsiteX1240" fmla="*/ 5515928 w 5574982"/>
                  <a:gd name="connsiteY1240" fmla="*/ 171450 h 381000"/>
                  <a:gd name="connsiteX1241" fmla="*/ 5518785 w 5574982"/>
                  <a:gd name="connsiteY1241" fmla="*/ 176213 h 381000"/>
                  <a:gd name="connsiteX1242" fmla="*/ 5518785 w 5574982"/>
                  <a:gd name="connsiteY1242" fmla="*/ 176213 h 381000"/>
                  <a:gd name="connsiteX1243" fmla="*/ 5518785 w 5574982"/>
                  <a:gd name="connsiteY1243" fmla="*/ 176213 h 381000"/>
                  <a:gd name="connsiteX1244" fmla="*/ 5521643 w 5574982"/>
                  <a:gd name="connsiteY1244" fmla="*/ 180022 h 381000"/>
                  <a:gd name="connsiteX1245" fmla="*/ 5521643 w 5574982"/>
                  <a:gd name="connsiteY1245" fmla="*/ 180975 h 381000"/>
                  <a:gd name="connsiteX1246" fmla="*/ 5522595 w 5574982"/>
                  <a:gd name="connsiteY1246" fmla="*/ 180975 h 381000"/>
                  <a:gd name="connsiteX1247" fmla="*/ 5526405 w 5574982"/>
                  <a:gd name="connsiteY1247" fmla="*/ 181928 h 381000"/>
                  <a:gd name="connsiteX1248" fmla="*/ 5532120 w 5574982"/>
                  <a:gd name="connsiteY1248" fmla="*/ 180975 h 381000"/>
                  <a:gd name="connsiteX1249" fmla="*/ 5542598 w 5574982"/>
                  <a:gd name="connsiteY1249" fmla="*/ 178117 h 381000"/>
                  <a:gd name="connsiteX1250" fmla="*/ 5550218 w 5574982"/>
                  <a:gd name="connsiteY1250" fmla="*/ 176213 h 381000"/>
                  <a:gd name="connsiteX1251" fmla="*/ 5550218 w 5574982"/>
                  <a:gd name="connsiteY1251" fmla="*/ 176213 h 381000"/>
                  <a:gd name="connsiteX1252" fmla="*/ 5550218 w 5574982"/>
                  <a:gd name="connsiteY1252" fmla="*/ 173355 h 381000"/>
                  <a:gd name="connsiteX1253" fmla="*/ 5549265 w 5574982"/>
                  <a:gd name="connsiteY1253" fmla="*/ 175260 h 381000"/>
                  <a:gd name="connsiteX1254" fmla="*/ 5550218 w 5574982"/>
                  <a:gd name="connsiteY1254" fmla="*/ 175260 h 381000"/>
                  <a:gd name="connsiteX1255" fmla="*/ 5550218 w 5574982"/>
                  <a:gd name="connsiteY1255" fmla="*/ 172403 h 381000"/>
                  <a:gd name="connsiteX1256" fmla="*/ 5549265 w 5574982"/>
                  <a:gd name="connsiteY1256" fmla="*/ 174308 h 381000"/>
                  <a:gd name="connsiteX1257" fmla="*/ 5551170 w 5574982"/>
                  <a:gd name="connsiteY1257" fmla="*/ 170497 h 381000"/>
                  <a:gd name="connsiteX1258" fmla="*/ 5547360 w 5574982"/>
                  <a:gd name="connsiteY1258" fmla="*/ 172403 h 381000"/>
                  <a:gd name="connsiteX1259" fmla="*/ 5549265 w 5574982"/>
                  <a:gd name="connsiteY1259" fmla="*/ 174308 h 381000"/>
                  <a:gd name="connsiteX1260" fmla="*/ 5551170 w 5574982"/>
                  <a:gd name="connsiteY1260" fmla="*/ 170497 h 381000"/>
                  <a:gd name="connsiteX1261" fmla="*/ 5547360 w 5574982"/>
                  <a:gd name="connsiteY1261" fmla="*/ 172403 h 381000"/>
                  <a:gd name="connsiteX1262" fmla="*/ 5554980 w 5574982"/>
                  <a:gd name="connsiteY1262" fmla="*/ 191453 h 381000"/>
                  <a:gd name="connsiteX1263" fmla="*/ 5559743 w 5574982"/>
                  <a:gd name="connsiteY1263" fmla="*/ 189547 h 381000"/>
                  <a:gd name="connsiteX1264" fmla="*/ 5554980 w 5574982"/>
                  <a:gd name="connsiteY1264" fmla="*/ 191453 h 381000"/>
                  <a:gd name="connsiteX1265" fmla="*/ 5558790 w 5574982"/>
                  <a:gd name="connsiteY1265" fmla="*/ 189547 h 381000"/>
                  <a:gd name="connsiteX1266" fmla="*/ 5554980 w 5574982"/>
                  <a:gd name="connsiteY1266" fmla="*/ 189547 h 381000"/>
                  <a:gd name="connsiteX1267" fmla="*/ 5554980 w 5574982"/>
                  <a:gd name="connsiteY1267" fmla="*/ 191453 h 381000"/>
                  <a:gd name="connsiteX1268" fmla="*/ 5558790 w 5574982"/>
                  <a:gd name="connsiteY1268" fmla="*/ 189547 h 381000"/>
                  <a:gd name="connsiteX1269" fmla="*/ 5554980 w 5574982"/>
                  <a:gd name="connsiteY1269" fmla="*/ 189547 h 381000"/>
                  <a:gd name="connsiteX1270" fmla="*/ 5558790 w 5574982"/>
                  <a:gd name="connsiteY1270" fmla="*/ 189547 h 381000"/>
                  <a:gd name="connsiteX1271" fmla="*/ 5555932 w 5574982"/>
                  <a:gd name="connsiteY1271" fmla="*/ 187642 h 381000"/>
                  <a:gd name="connsiteX1272" fmla="*/ 5554980 w 5574982"/>
                  <a:gd name="connsiteY1272" fmla="*/ 189547 h 381000"/>
                  <a:gd name="connsiteX1273" fmla="*/ 5558790 w 5574982"/>
                  <a:gd name="connsiteY1273" fmla="*/ 189547 h 381000"/>
                  <a:gd name="connsiteX1274" fmla="*/ 5555932 w 5574982"/>
                  <a:gd name="connsiteY1274" fmla="*/ 187642 h 381000"/>
                  <a:gd name="connsiteX1275" fmla="*/ 5556885 w 5574982"/>
                  <a:gd name="connsiteY1275" fmla="*/ 188595 h 381000"/>
                  <a:gd name="connsiteX1276" fmla="*/ 5555932 w 5574982"/>
                  <a:gd name="connsiteY1276" fmla="*/ 187642 h 381000"/>
                  <a:gd name="connsiteX1277" fmla="*/ 5555932 w 5574982"/>
                  <a:gd name="connsiteY1277" fmla="*/ 187642 h 381000"/>
                  <a:gd name="connsiteX1278" fmla="*/ 5556885 w 5574982"/>
                  <a:gd name="connsiteY1278" fmla="*/ 188595 h 381000"/>
                  <a:gd name="connsiteX1279" fmla="*/ 5555932 w 5574982"/>
                  <a:gd name="connsiteY1279" fmla="*/ 187642 h 381000"/>
                  <a:gd name="connsiteX1280" fmla="*/ 5552123 w 5574982"/>
                  <a:gd name="connsiteY1280" fmla="*/ 190500 h 381000"/>
                  <a:gd name="connsiteX1281" fmla="*/ 5541645 w 5574982"/>
                  <a:gd name="connsiteY1281" fmla="*/ 197167 h 381000"/>
                  <a:gd name="connsiteX1282" fmla="*/ 5536882 w 5574982"/>
                  <a:gd name="connsiteY1282" fmla="*/ 200025 h 381000"/>
                  <a:gd name="connsiteX1283" fmla="*/ 5534978 w 5574982"/>
                  <a:gd name="connsiteY1283" fmla="*/ 201930 h 381000"/>
                  <a:gd name="connsiteX1284" fmla="*/ 5533073 w 5574982"/>
                  <a:gd name="connsiteY1284" fmla="*/ 205740 h 381000"/>
                  <a:gd name="connsiteX1285" fmla="*/ 5533073 w 5574982"/>
                  <a:gd name="connsiteY1285" fmla="*/ 206692 h 381000"/>
                  <a:gd name="connsiteX1286" fmla="*/ 5533073 w 5574982"/>
                  <a:gd name="connsiteY1286" fmla="*/ 207645 h 381000"/>
                  <a:gd name="connsiteX1287" fmla="*/ 5534025 w 5574982"/>
                  <a:gd name="connsiteY1287" fmla="*/ 212408 h 381000"/>
                  <a:gd name="connsiteX1288" fmla="*/ 5534025 w 5574982"/>
                  <a:gd name="connsiteY1288" fmla="*/ 212408 h 381000"/>
                  <a:gd name="connsiteX1289" fmla="*/ 5534025 w 5574982"/>
                  <a:gd name="connsiteY1289" fmla="*/ 212408 h 381000"/>
                  <a:gd name="connsiteX1290" fmla="*/ 5535930 w 5574982"/>
                  <a:gd name="connsiteY1290" fmla="*/ 218122 h 381000"/>
                  <a:gd name="connsiteX1291" fmla="*/ 5535930 w 5574982"/>
                  <a:gd name="connsiteY1291" fmla="*/ 219075 h 381000"/>
                  <a:gd name="connsiteX1292" fmla="*/ 5536882 w 5574982"/>
                  <a:gd name="connsiteY1292" fmla="*/ 220028 h 381000"/>
                  <a:gd name="connsiteX1293" fmla="*/ 5545455 w 5574982"/>
                  <a:gd name="connsiteY1293" fmla="*/ 220980 h 381000"/>
                  <a:gd name="connsiteX1294" fmla="*/ 5433060 w 5574982"/>
                  <a:gd name="connsiteY1294" fmla="*/ 282892 h 381000"/>
                  <a:gd name="connsiteX1295" fmla="*/ 5433060 w 5574982"/>
                  <a:gd name="connsiteY1295" fmla="*/ 278130 h 381000"/>
                  <a:gd name="connsiteX1296" fmla="*/ 5403532 w 5574982"/>
                  <a:gd name="connsiteY1296" fmla="*/ 265747 h 381000"/>
                  <a:gd name="connsiteX1297" fmla="*/ 5391150 w 5574982"/>
                  <a:gd name="connsiteY1297" fmla="*/ 236220 h 381000"/>
                  <a:gd name="connsiteX1298" fmla="*/ 5403532 w 5574982"/>
                  <a:gd name="connsiteY1298" fmla="*/ 206692 h 381000"/>
                  <a:gd name="connsiteX1299" fmla="*/ 5433060 w 5574982"/>
                  <a:gd name="connsiteY1299" fmla="*/ 194310 h 381000"/>
                  <a:gd name="connsiteX1300" fmla="*/ 5462588 w 5574982"/>
                  <a:gd name="connsiteY1300" fmla="*/ 206692 h 381000"/>
                  <a:gd name="connsiteX1301" fmla="*/ 5474970 w 5574982"/>
                  <a:gd name="connsiteY1301" fmla="*/ 236220 h 381000"/>
                  <a:gd name="connsiteX1302" fmla="*/ 5462588 w 5574982"/>
                  <a:gd name="connsiteY1302" fmla="*/ 265747 h 381000"/>
                  <a:gd name="connsiteX1303" fmla="*/ 5433060 w 5574982"/>
                  <a:gd name="connsiteY1303" fmla="*/ 278130 h 381000"/>
                  <a:gd name="connsiteX1304" fmla="*/ 5433060 w 5574982"/>
                  <a:gd name="connsiteY1304" fmla="*/ 282892 h 381000"/>
                  <a:gd name="connsiteX1305" fmla="*/ 5433060 w 5574982"/>
                  <a:gd name="connsiteY1305" fmla="*/ 287655 h 381000"/>
                  <a:gd name="connsiteX1306" fmla="*/ 5484495 w 5574982"/>
                  <a:gd name="connsiteY1306" fmla="*/ 236220 h 381000"/>
                  <a:gd name="connsiteX1307" fmla="*/ 5433060 w 5574982"/>
                  <a:gd name="connsiteY1307" fmla="*/ 184785 h 381000"/>
                  <a:gd name="connsiteX1308" fmla="*/ 5381625 w 5574982"/>
                  <a:gd name="connsiteY1308" fmla="*/ 236220 h 381000"/>
                  <a:gd name="connsiteX1309" fmla="*/ 5433060 w 5574982"/>
                  <a:gd name="connsiteY1309" fmla="*/ 287655 h 381000"/>
                  <a:gd name="connsiteX1310" fmla="*/ 5433060 w 5574982"/>
                  <a:gd name="connsiteY1310" fmla="*/ 282892 h 381000"/>
                  <a:gd name="connsiteX1311" fmla="*/ 267652 w 5574982"/>
                  <a:gd name="connsiteY1311" fmla="*/ 134303 h 381000"/>
                  <a:gd name="connsiteX1312" fmla="*/ 272415 w 5574982"/>
                  <a:gd name="connsiteY1312" fmla="*/ 133350 h 381000"/>
                  <a:gd name="connsiteX1313" fmla="*/ 270510 w 5574982"/>
                  <a:gd name="connsiteY1313" fmla="*/ 126683 h 381000"/>
                  <a:gd name="connsiteX1314" fmla="*/ 265747 w 5574982"/>
                  <a:gd name="connsiteY1314" fmla="*/ 127635 h 381000"/>
                  <a:gd name="connsiteX1315" fmla="*/ 270510 w 5574982"/>
                  <a:gd name="connsiteY1315" fmla="*/ 126683 h 381000"/>
                  <a:gd name="connsiteX1316" fmla="*/ 269558 w 5574982"/>
                  <a:gd name="connsiteY1316" fmla="*/ 120967 h 381000"/>
                  <a:gd name="connsiteX1317" fmla="*/ 264795 w 5574982"/>
                  <a:gd name="connsiteY1317" fmla="*/ 121920 h 381000"/>
                  <a:gd name="connsiteX1318" fmla="*/ 269558 w 5574982"/>
                  <a:gd name="connsiteY1318" fmla="*/ 122872 h 381000"/>
                  <a:gd name="connsiteX1319" fmla="*/ 265747 w 5574982"/>
                  <a:gd name="connsiteY1319" fmla="*/ 121920 h 381000"/>
                  <a:gd name="connsiteX1320" fmla="*/ 268605 w 5574982"/>
                  <a:gd name="connsiteY1320" fmla="*/ 123825 h 381000"/>
                  <a:gd name="connsiteX1321" fmla="*/ 269558 w 5574982"/>
                  <a:gd name="connsiteY1321" fmla="*/ 121920 h 381000"/>
                  <a:gd name="connsiteX1322" fmla="*/ 265747 w 5574982"/>
                  <a:gd name="connsiteY1322" fmla="*/ 120967 h 381000"/>
                  <a:gd name="connsiteX1323" fmla="*/ 268605 w 5574982"/>
                  <a:gd name="connsiteY1323" fmla="*/ 122872 h 381000"/>
                  <a:gd name="connsiteX1324" fmla="*/ 267652 w 5574982"/>
                  <a:gd name="connsiteY1324" fmla="*/ 121920 h 381000"/>
                  <a:gd name="connsiteX1325" fmla="*/ 268605 w 5574982"/>
                  <a:gd name="connsiteY1325" fmla="*/ 122872 h 381000"/>
                  <a:gd name="connsiteX1326" fmla="*/ 268605 w 5574982"/>
                  <a:gd name="connsiteY1326" fmla="*/ 122872 h 381000"/>
                  <a:gd name="connsiteX1327" fmla="*/ 267652 w 5574982"/>
                  <a:gd name="connsiteY1327" fmla="*/ 121920 h 381000"/>
                  <a:gd name="connsiteX1328" fmla="*/ 268605 w 5574982"/>
                  <a:gd name="connsiteY1328" fmla="*/ 122872 h 381000"/>
                  <a:gd name="connsiteX1329" fmla="*/ 272415 w 5574982"/>
                  <a:gd name="connsiteY1329" fmla="*/ 120015 h 381000"/>
                  <a:gd name="connsiteX1330" fmla="*/ 283845 w 5574982"/>
                  <a:gd name="connsiteY1330" fmla="*/ 113347 h 381000"/>
                  <a:gd name="connsiteX1331" fmla="*/ 288608 w 5574982"/>
                  <a:gd name="connsiteY1331" fmla="*/ 109538 h 381000"/>
                  <a:gd name="connsiteX1332" fmla="*/ 290513 w 5574982"/>
                  <a:gd name="connsiteY1332" fmla="*/ 107633 h 381000"/>
                  <a:gd name="connsiteX1333" fmla="*/ 292417 w 5574982"/>
                  <a:gd name="connsiteY1333" fmla="*/ 103822 h 381000"/>
                  <a:gd name="connsiteX1334" fmla="*/ 292417 w 5574982"/>
                  <a:gd name="connsiteY1334" fmla="*/ 101917 h 381000"/>
                  <a:gd name="connsiteX1335" fmla="*/ 283845 w 5574982"/>
                  <a:gd name="connsiteY1335" fmla="*/ 81915 h 381000"/>
                  <a:gd name="connsiteX1336" fmla="*/ 280035 w 5574982"/>
                  <a:gd name="connsiteY1336" fmla="*/ 79058 h 381000"/>
                  <a:gd name="connsiteX1337" fmla="*/ 277177 w 5574982"/>
                  <a:gd name="connsiteY1337" fmla="*/ 79058 h 381000"/>
                  <a:gd name="connsiteX1338" fmla="*/ 270510 w 5574982"/>
                  <a:gd name="connsiteY1338" fmla="*/ 80010 h 381000"/>
                  <a:gd name="connsiteX1339" fmla="*/ 259080 w 5574982"/>
                  <a:gd name="connsiteY1339" fmla="*/ 82867 h 381000"/>
                  <a:gd name="connsiteX1340" fmla="*/ 254317 w 5574982"/>
                  <a:gd name="connsiteY1340" fmla="*/ 83820 h 381000"/>
                  <a:gd name="connsiteX1341" fmla="*/ 252413 w 5574982"/>
                  <a:gd name="connsiteY1341" fmla="*/ 83820 h 381000"/>
                  <a:gd name="connsiteX1342" fmla="*/ 252413 w 5574982"/>
                  <a:gd name="connsiteY1342" fmla="*/ 86678 h 381000"/>
                  <a:gd name="connsiteX1343" fmla="*/ 254317 w 5574982"/>
                  <a:gd name="connsiteY1343" fmla="*/ 83820 h 381000"/>
                  <a:gd name="connsiteX1344" fmla="*/ 252413 w 5574982"/>
                  <a:gd name="connsiteY1344" fmla="*/ 82867 h 381000"/>
                  <a:gd name="connsiteX1345" fmla="*/ 252413 w 5574982"/>
                  <a:gd name="connsiteY1345" fmla="*/ 85725 h 381000"/>
                  <a:gd name="connsiteX1346" fmla="*/ 254317 w 5574982"/>
                  <a:gd name="connsiteY1346" fmla="*/ 82867 h 381000"/>
                  <a:gd name="connsiteX1347" fmla="*/ 251460 w 5574982"/>
                  <a:gd name="connsiteY1347" fmla="*/ 86678 h 381000"/>
                  <a:gd name="connsiteX1348" fmla="*/ 255270 w 5574982"/>
                  <a:gd name="connsiteY1348" fmla="*/ 83820 h 381000"/>
                  <a:gd name="connsiteX1349" fmla="*/ 251460 w 5574982"/>
                  <a:gd name="connsiteY1349" fmla="*/ 79058 h 381000"/>
                  <a:gd name="connsiteX1350" fmla="*/ 247650 w 5574982"/>
                  <a:gd name="connsiteY1350" fmla="*/ 81915 h 381000"/>
                  <a:gd name="connsiteX1351" fmla="*/ 251460 w 5574982"/>
                  <a:gd name="connsiteY1351" fmla="*/ 80010 h 381000"/>
                  <a:gd name="connsiteX1352" fmla="*/ 248602 w 5574982"/>
                  <a:gd name="connsiteY1352" fmla="*/ 75247 h 381000"/>
                  <a:gd name="connsiteX1353" fmla="*/ 244792 w 5574982"/>
                  <a:gd name="connsiteY1353" fmla="*/ 78105 h 381000"/>
                  <a:gd name="connsiteX1354" fmla="*/ 249555 w 5574982"/>
                  <a:gd name="connsiteY1354" fmla="*/ 77153 h 381000"/>
                  <a:gd name="connsiteX1355" fmla="*/ 245745 w 5574982"/>
                  <a:gd name="connsiteY1355" fmla="*/ 78105 h 381000"/>
                  <a:gd name="connsiteX1356" fmla="*/ 249555 w 5574982"/>
                  <a:gd name="connsiteY1356" fmla="*/ 78105 h 381000"/>
                  <a:gd name="connsiteX1357" fmla="*/ 249555 w 5574982"/>
                  <a:gd name="connsiteY1357" fmla="*/ 77153 h 381000"/>
                  <a:gd name="connsiteX1358" fmla="*/ 245745 w 5574982"/>
                  <a:gd name="connsiteY1358" fmla="*/ 78105 h 381000"/>
                  <a:gd name="connsiteX1359" fmla="*/ 249555 w 5574982"/>
                  <a:gd name="connsiteY1359" fmla="*/ 78105 h 381000"/>
                  <a:gd name="connsiteX1360" fmla="*/ 246697 w 5574982"/>
                  <a:gd name="connsiteY1360" fmla="*/ 78105 h 381000"/>
                  <a:gd name="connsiteX1361" fmla="*/ 249555 w 5574982"/>
                  <a:gd name="connsiteY1361" fmla="*/ 79058 h 381000"/>
                  <a:gd name="connsiteX1362" fmla="*/ 249555 w 5574982"/>
                  <a:gd name="connsiteY1362" fmla="*/ 78105 h 381000"/>
                  <a:gd name="connsiteX1363" fmla="*/ 246697 w 5574982"/>
                  <a:gd name="connsiteY1363" fmla="*/ 78105 h 381000"/>
                  <a:gd name="connsiteX1364" fmla="*/ 249555 w 5574982"/>
                  <a:gd name="connsiteY1364" fmla="*/ 79058 h 381000"/>
                  <a:gd name="connsiteX1365" fmla="*/ 252413 w 5574982"/>
                  <a:gd name="connsiteY1365" fmla="*/ 75247 h 381000"/>
                  <a:gd name="connsiteX1366" fmla="*/ 260033 w 5574982"/>
                  <a:gd name="connsiteY1366" fmla="*/ 65722 h 381000"/>
                  <a:gd name="connsiteX1367" fmla="*/ 262890 w 5574982"/>
                  <a:gd name="connsiteY1367" fmla="*/ 60960 h 381000"/>
                  <a:gd name="connsiteX1368" fmla="*/ 263842 w 5574982"/>
                  <a:gd name="connsiteY1368" fmla="*/ 59055 h 381000"/>
                  <a:gd name="connsiteX1369" fmla="*/ 264795 w 5574982"/>
                  <a:gd name="connsiteY1369" fmla="*/ 56197 h 381000"/>
                  <a:gd name="connsiteX1370" fmla="*/ 262890 w 5574982"/>
                  <a:gd name="connsiteY1370" fmla="*/ 52388 h 381000"/>
                  <a:gd name="connsiteX1371" fmla="*/ 262890 w 5574982"/>
                  <a:gd name="connsiteY1371" fmla="*/ 52388 h 381000"/>
                  <a:gd name="connsiteX1372" fmla="*/ 247650 w 5574982"/>
                  <a:gd name="connsiteY1372" fmla="*/ 37147 h 381000"/>
                  <a:gd name="connsiteX1373" fmla="*/ 243840 w 5574982"/>
                  <a:gd name="connsiteY1373" fmla="*/ 35242 h 381000"/>
                  <a:gd name="connsiteX1374" fmla="*/ 240030 w 5574982"/>
                  <a:gd name="connsiteY1374" fmla="*/ 36195 h 381000"/>
                  <a:gd name="connsiteX1375" fmla="*/ 227647 w 5574982"/>
                  <a:gd name="connsiteY1375" fmla="*/ 44767 h 381000"/>
                  <a:gd name="connsiteX1376" fmla="*/ 221933 w 5574982"/>
                  <a:gd name="connsiteY1376" fmla="*/ 48578 h 381000"/>
                  <a:gd name="connsiteX1377" fmla="*/ 220027 w 5574982"/>
                  <a:gd name="connsiteY1377" fmla="*/ 49530 h 381000"/>
                  <a:gd name="connsiteX1378" fmla="*/ 220027 w 5574982"/>
                  <a:gd name="connsiteY1378" fmla="*/ 49530 h 381000"/>
                  <a:gd name="connsiteX1379" fmla="*/ 220027 w 5574982"/>
                  <a:gd name="connsiteY1379" fmla="*/ 49530 h 381000"/>
                  <a:gd name="connsiteX1380" fmla="*/ 220980 w 5574982"/>
                  <a:gd name="connsiteY1380" fmla="*/ 52388 h 381000"/>
                  <a:gd name="connsiteX1381" fmla="*/ 220980 w 5574982"/>
                  <a:gd name="connsiteY1381" fmla="*/ 49530 h 381000"/>
                  <a:gd name="connsiteX1382" fmla="*/ 220027 w 5574982"/>
                  <a:gd name="connsiteY1382" fmla="*/ 49530 h 381000"/>
                  <a:gd name="connsiteX1383" fmla="*/ 220980 w 5574982"/>
                  <a:gd name="connsiteY1383" fmla="*/ 52388 h 381000"/>
                  <a:gd name="connsiteX1384" fmla="*/ 220980 w 5574982"/>
                  <a:gd name="connsiteY1384" fmla="*/ 49530 h 381000"/>
                  <a:gd name="connsiteX1385" fmla="*/ 220980 w 5574982"/>
                  <a:gd name="connsiteY1385" fmla="*/ 53340 h 381000"/>
                  <a:gd name="connsiteX1386" fmla="*/ 221933 w 5574982"/>
                  <a:gd name="connsiteY1386" fmla="*/ 49530 h 381000"/>
                  <a:gd name="connsiteX1387" fmla="*/ 220980 w 5574982"/>
                  <a:gd name="connsiteY1387" fmla="*/ 49530 h 381000"/>
                  <a:gd name="connsiteX1388" fmla="*/ 220980 w 5574982"/>
                  <a:gd name="connsiteY1388" fmla="*/ 53340 h 381000"/>
                  <a:gd name="connsiteX1389" fmla="*/ 221933 w 5574982"/>
                  <a:gd name="connsiteY1389" fmla="*/ 49530 h 381000"/>
                  <a:gd name="connsiteX1390" fmla="*/ 220980 w 5574982"/>
                  <a:gd name="connsiteY1390" fmla="*/ 54292 h 381000"/>
                  <a:gd name="connsiteX1391" fmla="*/ 223838 w 5574982"/>
                  <a:gd name="connsiteY1391" fmla="*/ 50483 h 381000"/>
                  <a:gd name="connsiteX1392" fmla="*/ 219075 w 5574982"/>
                  <a:gd name="connsiteY1392" fmla="*/ 47625 h 381000"/>
                  <a:gd name="connsiteX1393" fmla="*/ 217170 w 5574982"/>
                  <a:gd name="connsiteY1393" fmla="*/ 51435 h 381000"/>
                  <a:gd name="connsiteX1394" fmla="*/ 220027 w 5574982"/>
                  <a:gd name="connsiteY1394" fmla="*/ 47625 h 381000"/>
                  <a:gd name="connsiteX1395" fmla="*/ 214313 w 5574982"/>
                  <a:gd name="connsiteY1395" fmla="*/ 43815 h 381000"/>
                  <a:gd name="connsiteX1396" fmla="*/ 211455 w 5574982"/>
                  <a:gd name="connsiteY1396" fmla="*/ 47625 h 381000"/>
                  <a:gd name="connsiteX1397" fmla="*/ 215265 w 5574982"/>
                  <a:gd name="connsiteY1397" fmla="*/ 44767 h 381000"/>
                  <a:gd name="connsiteX1398" fmla="*/ 212408 w 5574982"/>
                  <a:gd name="connsiteY1398" fmla="*/ 46672 h 381000"/>
                  <a:gd name="connsiteX1399" fmla="*/ 216217 w 5574982"/>
                  <a:gd name="connsiteY1399" fmla="*/ 46672 h 381000"/>
                  <a:gd name="connsiteX1400" fmla="*/ 215265 w 5574982"/>
                  <a:gd name="connsiteY1400" fmla="*/ 44767 h 381000"/>
                  <a:gd name="connsiteX1401" fmla="*/ 212408 w 5574982"/>
                  <a:gd name="connsiteY1401" fmla="*/ 46672 h 381000"/>
                  <a:gd name="connsiteX1402" fmla="*/ 216217 w 5574982"/>
                  <a:gd name="connsiteY1402" fmla="*/ 46672 h 381000"/>
                  <a:gd name="connsiteX1403" fmla="*/ 216217 w 5574982"/>
                  <a:gd name="connsiteY1403" fmla="*/ 45720 h 381000"/>
                  <a:gd name="connsiteX1404" fmla="*/ 219075 w 5574982"/>
                  <a:gd name="connsiteY1404" fmla="*/ 34290 h 381000"/>
                  <a:gd name="connsiteX1405" fmla="*/ 220980 w 5574982"/>
                  <a:gd name="connsiteY1405" fmla="*/ 27622 h 381000"/>
                  <a:gd name="connsiteX1406" fmla="*/ 221933 w 5574982"/>
                  <a:gd name="connsiteY1406" fmla="*/ 21908 h 381000"/>
                  <a:gd name="connsiteX1407" fmla="*/ 221933 w 5574982"/>
                  <a:gd name="connsiteY1407" fmla="*/ 19050 h 381000"/>
                  <a:gd name="connsiteX1408" fmla="*/ 219075 w 5574982"/>
                  <a:gd name="connsiteY1408" fmla="*/ 15240 h 381000"/>
                  <a:gd name="connsiteX1409" fmla="*/ 199072 w 5574982"/>
                  <a:gd name="connsiteY1409" fmla="*/ 6667 h 381000"/>
                  <a:gd name="connsiteX1410" fmla="*/ 197167 w 5574982"/>
                  <a:gd name="connsiteY1410" fmla="*/ 6667 h 381000"/>
                  <a:gd name="connsiteX1411" fmla="*/ 194310 w 5574982"/>
                  <a:gd name="connsiteY1411" fmla="*/ 7620 h 381000"/>
                  <a:gd name="connsiteX1412" fmla="*/ 191452 w 5574982"/>
                  <a:gd name="connsiteY1412" fmla="*/ 10478 h 381000"/>
                  <a:gd name="connsiteX1413" fmla="*/ 183833 w 5574982"/>
                  <a:gd name="connsiteY1413" fmla="*/ 23813 h 381000"/>
                  <a:gd name="connsiteX1414" fmla="*/ 180975 w 5574982"/>
                  <a:gd name="connsiteY1414" fmla="*/ 29528 h 381000"/>
                  <a:gd name="connsiteX1415" fmla="*/ 180022 w 5574982"/>
                  <a:gd name="connsiteY1415" fmla="*/ 30480 h 381000"/>
                  <a:gd name="connsiteX1416" fmla="*/ 180022 w 5574982"/>
                  <a:gd name="connsiteY1416" fmla="*/ 30480 h 381000"/>
                  <a:gd name="connsiteX1417" fmla="*/ 182880 w 5574982"/>
                  <a:gd name="connsiteY1417" fmla="*/ 32385 h 381000"/>
                  <a:gd name="connsiteX1418" fmla="*/ 181927 w 5574982"/>
                  <a:gd name="connsiteY1418" fmla="*/ 29528 h 381000"/>
                  <a:gd name="connsiteX1419" fmla="*/ 180022 w 5574982"/>
                  <a:gd name="connsiteY1419" fmla="*/ 30480 h 381000"/>
                  <a:gd name="connsiteX1420" fmla="*/ 182880 w 5574982"/>
                  <a:gd name="connsiteY1420" fmla="*/ 32385 h 381000"/>
                  <a:gd name="connsiteX1421" fmla="*/ 181927 w 5574982"/>
                  <a:gd name="connsiteY1421" fmla="*/ 29528 h 381000"/>
                  <a:gd name="connsiteX1422" fmla="*/ 182880 w 5574982"/>
                  <a:gd name="connsiteY1422" fmla="*/ 34290 h 381000"/>
                  <a:gd name="connsiteX1423" fmla="*/ 183833 w 5574982"/>
                  <a:gd name="connsiteY1423" fmla="*/ 29528 h 381000"/>
                  <a:gd name="connsiteX1424" fmla="*/ 177165 w 5574982"/>
                  <a:gd name="connsiteY1424" fmla="*/ 28575 h 381000"/>
                  <a:gd name="connsiteX1425" fmla="*/ 176213 w 5574982"/>
                  <a:gd name="connsiteY1425" fmla="*/ 33338 h 381000"/>
                  <a:gd name="connsiteX1426" fmla="*/ 177165 w 5574982"/>
                  <a:gd name="connsiteY1426" fmla="*/ 28575 h 381000"/>
                  <a:gd name="connsiteX1427" fmla="*/ 171450 w 5574982"/>
                  <a:gd name="connsiteY1427" fmla="*/ 26670 h 381000"/>
                  <a:gd name="connsiteX1428" fmla="*/ 170497 w 5574982"/>
                  <a:gd name="connsiteY1428" fmla="*/ 31433 h 381000"/>
                  <a:gd name="connsiteX1429" fmla="*/ 173355 w 5574982"/>
                  <a:gd name="connsiteY1429" fmla="*/ 27622 h 381000"/>
                  <a:gd name="connsiteX1430" fmla="*/ 171450 w 5574982"/>
                  <a:gd name="connsiteY1430" fmla="*/ 30480 h 381000"/>
                  <a:gd name="connsiteX1431" fmla="*/ 174308 w 5574982"/>
                  <a:gd name="connsiteY1431" fmla="*/ 29528 h 381000"/>
                  <a:gd name="connsiteX1432" fmla="*/ 173355 w 5574982"/>
                  <a:gd name="connsiteY1432" fmla="*/ 28575 h 381000"/>
                  <a:gd name="connsiteX1433" fmla="*/ 171450 w 5574982"/>
                  <a:gd name="connsiteY1433" fmla="*/ 31433 h 381000"/>
                  <a:gd name="connsiteX1434" fmla="*/ 174308 w 5574982"/>
                  <a:gd name="connsiteY1434" fmla="*/ 30480 h 381000"/>
                  <a:gd name="connsiteX1435" fmla="*/ 174308 w 5574982"/>
                  <a:gd name="connsiteY1435" fmla="*/ 30480 h 381000"/>
                  <a:gd name="connsiteX1436" fmla="*/ 173355 w 5574982"/>
                  <a:gd name="connsiteY1436" fmla="*/ 24765 h 381000"/>
                  <a:gd name="connsiteX1437" fmla="*/ 171450 w 5574982"/>
                  <a:gd name="connsiteY1437" fmla="*/ 11430 h 381000"/>
                  <a:gd name="connsiteX1438" fmla="*/ 170497 w 5574982"/>
                  <a:gd name="connsiteY1438" fmla="*/ 5715 h 381000"/>
                  <a:gd name="connsiteX1439" fmla="*/ 169545 w 5574982"/>
                  <a:gd name="connsiteY1439" fmla="*/ 2858 h 381000"/>
                  <a:gd name="connsiteX1440" fmla="*/ 167640 w 5574982"/>
                  <a:gd name="connsiteY1440" fmla="*/ 953 h 381000"/>
                  <a:gd name="connsiteX1441" fmla="*/ 164783 w 5574982"/>
                  <a:gd name="connsiteY1441" fmla="*/ 0 h 381000"/>
                  <a:gd name="connsiteX1442" fmla="*/ 142875 w 5574982"/>
                  <a:gd name="connsiteY1442" fmla="*/ 0 h 381000"/>
                  <a:gd name="connsiteX1443" fmla="*/ 139065 w 5574982"/>
                  <a:gd name="connsiteY1443" fmla="*/ 1905 h 381000"/>
                  <a:gd name="connsiteX1444" fmla="*/ 137160 w 5574982"/>
                  <a:gd name="connsiteY1444" fmla="*/ 5715 h 381000"/>
                  <a:gd name="connsiteX1445" fmla="*/ 135255 w 5574982"/>
                  <a:gd name="connsiteY1445" fmla="*/ 12383 h 381000"/>
                  <a:gd name="connsiteX1446" fmla="*/ 133350 w 5574982"/>
                  <a:gd name="connsiteY1446" fmla="*/ 23813 h 381000"/>
                  <a:gd name="connsiteX1447" fmla="*/ 132397 w 5574982"/>
                  <a:gd name="connsiteY1447" fmla="*/ 27622 h 381000"/>
                  <a:gd name="connsiteX1448" fmla="*/ 132397 w 5574982"/>
                  <a:gd name="connsiteY1448" fmla="*/ 28575 h 381000"/>
                  <a:gd name="connsiteX1449" fmla="*/ 135255 w 5574982"/>
                  <a:gd name="connsiteY1449" fmla="*/ 29528 h 381000"/>
                  <a:gd name="connsiteX1450" fmla="*/ 133350 w 5574982"/>
                  <a:gd name="connsiteY1450" fmla="*/ 26670 h 381000"/>
                  <a:gd name="connsiteX1451" fmla="*/ 132397 w 5574982"/>
                  <a:gd name="connsiteY1451" fmla="*/ 27622 h 381000"/>
                  <a:gd name="connsiteX1452" fmla="*/ 135255 w 5574982"/>
                  <a:gd name="connsiteY1452" fmla="*/ 28575 h 381000"/>
                  <a:gd name="connsiteX1453" fmla="*/ 133350 w 5574982"/>
                  <a:gd name="connsiteY1453" fmla="*/ 25717 h 381000"/>
                  <a:gd name="connsiteX1454" fmla="*/ 136208 w 5574982"/>
                  <a:gd name="connsiteY1454" fmla="*/ 29528 h 381000"/>
                  <a:gd name="connsiteX1455" fmla="*/ 135255 w 5574982"/>
                  <a:gd name="connsiteY1455" fmla="*/ 24765 h 381000"/>
                  <a:gd name="connsiteX1456" fmla="*/ 128588 w 5574982"/>
                  <a:gd name="connsiteY1456" fmla="*/ 26670 h 381000"/>
                  <a:gd name="connsiteX1457" fmla="*/ 129540 w 5574982"/>
                  <a:gd name="connsiteY1457" fmla="*/ 31433 h 381000"/>
                  <a:gd name="connsiteX1458" fmla="*/ 128588 w 5574982"/>
                  <a:gd name="connsiteY1458" fmla="*/ 26670 h 381000"/>
                  <a:gd name="connsiteX1459" fmla="*/ 122872 w 5574982"/>
                  <a:gd name="connsiteY1459" fmla="*/ 27622 h 381000"/>
                  <a:gd name="connsiteX1460" fmla="*/ 123825 w 5574982"/>
                  <a:gd name="connsiteY1460" fmla="*/ 32385 h 381000"/>
                  <a:gd name="connsiteX1461" fmla="*/ 124777 w 5574982"/>
                  <a:gd name="connsiteY1461" fmla="*/ 27622 h 381000"/>
                  <a:gd name="connsiteX1462" fmla="*/ 123825 w 5574982"/>
                  <a:gd name="connsiteY1462" fmla="*/ 31433 h 381000"/>
                  <a:gd name="connsiteX1463" fmla="*/ 125730 w 5574982"/>
                  <a:gd name="connsiteY1463" fmla="*/ 28575 h 381000"/>
                  <a:gd name="connsiteX1464" fmla="*/ 123825 w 5574982"/>
                  <a:gd name="connsiteY1464" fmla="*/ 27622 h 381000"/>
                  <a:gd name="connsiteX1465" fmla="*/ 122872 w 5574982"/>
                  <a:gd name="connsiteY1465" fmla="*/ 31433 h 381000"/>
                  <a:gd name="connsiteX1466" fmla="*/ 124777 w 5574982"/>
                  <a:gd name="connsiteY1466" fmla="*/ 28575 h 381000"/>
                  <a:gd name="connsiteX1467" fmla="*/ 123825 w 5574982"/>
                  <a:gd name="connsiteY1467" fmla="*/ 29528 h 381000"/>
                  <a:gd name="connsiteX1468" fmla="*/ 124777 w 5574982"/>
                  <a:gd name="connsiteY1468" fmla="*/ 28575 h 381000"/>
                  <a:gd name="connsiteX1469" fmla="*/ 124777 w 5574982"/>
                  <a:gd name="connsiteY1469" fmla="*/ 28575 h 381000"/>
                  <a:gd name="connsiteX1470" fmla="*/ 123825 w 5574982"/>
                  <a:gd name="connsiteY1470" fmla="*/ 29528 h 381000"/>
                  <a:gd name="connsiteX1471" fmla="*/ 124777 w 5574982"/>
                  <a:gd name="connsiteY1471" fmla="*/ 28575 h 381000"/>
                  <a:gd name="connsiteX1472" fmla="*/ 121920 w 5574982"/>
                  <a:gd name="connsiteY1472" fmla="*/ 24765 h 381000"/>
                  <a:gd name="connsiteX1473" fmla="*/ 115252 w 5574982"/>
                  <a:gd name="connsiteY1473" fmla="*/ 13335 h 381000"/>
                  <a:gd name="connsiteX1474" fmla="*/ 111442 w 5574982"/>
                  <a:gd name="connsiteY1474" fmla="*/ 8572 h 381000"/>
                  <a:gd name="connsiteX1475" fmla="*/ 109538 w 5574982"/>
                  <a:gd name="connsiteY1475" fmla="*/ 6667 h 381000"/>
                  <a:gd name="connsiteX1476" fmla="*/ 105727 w 5574982"/>
                  <a:gd name="connsiteY1476" fmla="*/ 4763 h 381000"/>
                  <a:gd name="connsiteX1477" fmla="*/ 103822 w 5574982"/>
                  <a:gd name="connsiteY1477" fmla="*/ 4763 h 381000"/>
                  <a:gd name="connsiteX1478" fmla="*/ 105727 w 5574982"/>
                  <a:gd name="connsiteY1478" fmla="*/ 9525 h 381000"/>
                  <a:gd name="connsiteX1479" fmla="*/ 103822 w 5574982"/>
                  <a:gd name="connsiteY1479" fmla="*/ 4763 h 381000"/>
                  <a:gd name="connsiteX1480" fmla="*/ 83820 w 5574982"/>
                  <a:gd name="connsiteY1480" fmla="*/ 13335 h 381000"/>
                  <a:gd name="connsiteX1481" fmla="*/ 80963 w 5574982"/>
                  <a:gd name="connsiteY1481" fmla="*/ 17145 h 381000"/>
                  <a:gd name="connsiteX1482" fmla="*/ 80963 w 5574982"/>
                  <a:gd name="connsiteY1482" fmla="*/ 20003 h 381000"/>
                  <a:gd name="connsiteX1483" fmla="*/ 81915 w 5574982"/>
                  <a:gd name="connsiteY1483" fmla="*/ 26670 h 381000"/>
                  <a:gd name="connsiteX1484" fmla="*/ 84772 w 5574982"/>
                  <a:gd name="connsiteY1484" fmla="*/ 38100 h 381000"/>
                  <a:gd name="connsiteX1485" fmla="*/ 85725 w 5574982"/>
                  <a:gd name="connsiteY1485" fmla="*/ 42863 h 381000"/>
                  <a:gd name="connsiteX1486" fmla="*/ 85725 w 5574982"/>
                  <a:gd name="connsiteY1486" fmla="*/ 44767 h 381000"/>
                  <a:gd name="connsiteX1487" fmla="*/ 88583 w 5574982"/>
                  <a:gd name="connsiteY1487" fmla="*/ 44767 h 381000"/>
                  <a:gd name="connsiteX1488" fmla="*/ 85725 w 5574982"/>
                  <a:gd name="connsiteY1488" fmla="*/ 42863 h 381000"/>
                  <a:gd name="connsiteX1489" fmla="*/ 84772 w 5574982"/>
                  <a:gd name="connsiteY1489" fmla="*/ 44767 h 381000"/>
                  <a:gd name="connsiteX1490" fmla="*/ 87630 w 5574982"/>
                  <a:gd name="connsiteY1490" fmla="*/ 44767 h 381000"/>
                  <a:gd name="connsiteX1491" fmla="*/ 84772 w 5574982"/>
                  <a:gd name="connsiteY1491" fmla="*/ 42863 h 381000"/>
                  <a:gd name="connsiteX1492" fmla="*/ 88583 w 5574982"/>
                  <a:gd name="connsiteY1492" fmla="*/ 45720 h 381000"/>
                  <a:gd name="connsiteX1493" fmla="*/ 85725 w 5574982"/>
                  <a:gd name="connsiteY1493" fmla="*/ 41910 h 381000"/>
                  <a:gd name="connsiteX1494" fmla="*/ 80963 w 5574982"/>
                  <a:gd name="connsiteY1494" fmla="*/ 45720 h 381000"/>
                  <a:gd name="connsiteX1495" fmla="*/ 83820 w 5574982"/>
                  <a:gd name="connsiteY1495" fmla="*/ 49530 h 381000"/>
                  <a:gd name="connsiteX1496" fmla="*/ 81915 w 5574982"/>
                  <a:gd name="connsiteY1496" fmla="*/ 45720 h 381000"/>
                  <a:gd name="connsiteX1497" fmla="*/ 77152 w 5574982"/>
                  <a:gd name="connsiteY1497" fmla="*/ 48578 h 381000"/>
                  <a:gd name="connsiteX1498" fmla="*/ 80010 w 5574982"/>
                  <a:gd name="connsiteY1498" fmla="*/ 52388 h 381000"/>
                  <a:gd name="connsiteX1499" fmla="*/ 79058 w 5574982"/>
                  <a:gd name="connsiteY1499" fmla="*/ 47625 h 381000"/>
                  <a:gd name="connsiteX1500" fmla="*/ 80010 w 5574982"/>
                  <a:gd name="connsiteY1500" fmla="*/ 51435 h 381000"/>
                  <a:gd name="connsiteX1501" fmla="*/ 80010 w 5574982"/>
                  <a:gd name="connsiteY1501" fmla="*/ 47625 h 381000"/>
                  <a:gd name="connsiteX1502" fmla="*/ 79058 w 5574982"/>
                  <a:gd name="connsiteY1502" fmla="*/ 47625 h 381000"/>
                  <a:gd name="connsiteX1503" fmla="*/ 80010 w 5574982"/>
                  <a:gd name="connsiteY1503" fmla="*/ 51435 h 381000"/>
                  <a:gd name="connsiteX1504" fmla="*/ 80010 w 5574982"/>
                  <a:gd name="connsiteY1504" fmla="*/ 47625 h 381000"/>
                  <a:gd name="connsiteX1505" fmla="*/ 80010 w 5574982"/>
                  <a:gd name="connsiteY1505" fmla="*/ 50483 h 381000"/>
                  <a:gd name="connsiteX1506" fmla="*/ 80963 w 5574982"/>
                  <a:gd name="connsiteY1506" fmla="*/ 47625 h 381000"/>
                  <a:gd name="connsiteX1507" fmla="*/ 80010 w 5574982"/>
                  <a:gd name="connsiteY1507" fmla="*/ 47625 h 381000"/>
                  <a:gd name="connsiteX1508" fmla="*/ 80010 w 5574982"/>
                  <a:gd name="connsiteY1508" fmla="*/ 50483 h 381000"/>
                  <a:gd name="connsiteX1509" fmla="*/ 80963 w 5574982"/>
                  <a:gd name="connsiteY1509" fmla="*/ 47625 h 381000"/>
                  <a:gd name="connsiteX1510" fmla="*/ 77152 w 5574982"/>
                  <a:gd name="connsiteY1510" fmla="*/ 44767 h 381000"/>
                  <a:gd name="connsiteX1511" fmla="*/ 67627 w 5574982"/>
                  <a:gd name="connsiteY1511" fmla="*/ 37147 h 381000"/>
                  <a:gd name="connsiteX1512" fmla="*/ 62865 w 5574982"/>
                  <a:gd name="connsiteY1512" fmla="*/ 34290 h 381000"/>
                  <a:gd name="connsiteX1513" fmla="*/ 60960 w 5574982"/>
                  <a:gd name="connsiteY1513" fmla="*/ 33338 h 381000"/>
                  <a:gd name="connsiteX1514" fmla="*/ 58102 w 5574982"/>
                  <a:gd name="connsiteY1514" fmla="*/ 32385 h 381000"/>
                  <a:gd name="connsiteX1515" fmla="*/ 54292 w 5574982"/>
                  <a:gd name="connsiteY1515" fmla="*/ 34290 h 381000"/>
                  <a:gd name="connsiteX1516" fmla="*/ 39052 w 5574982"/>
                  <a:gd name="connsiteY1516" fmla="*/ 49530 h 381000"/>
                  <a:gd name="connsiteX1517" fmla="*/ 37147 w 5574982"/>
                  <a:gd name="connsiteY1517" fmla="*/ 53340 h 381000"/>
                  <a:gd name="connsiteX1518" fmla="*/ 38100 w 5574982"/>
                  <a:gd name="connsiteY1518" fmla="*/ 57150 h 381000"/>
                  <a:gd name="connsiteX1519" fmla="*/ 46672 w 5574982"/>
                  <a:gd name="connsiteY1519" fmla="*/ 69533 h 381000"/>
                  <a:gd name="connsiteX1520" fmla="*/ 50483 w 5574982"/>
                  <a:gd name="connsiteY1520" fmla="*/ 75247 h 381000"/>
                  <a:gd name="connsiteX1521" fmla="*/ 51435 w 5574982"/>
                  <a:gd name="connsiteY1521" fmla="*/ 77153 h 381000"/>
                  <a:gd name="connsiteX1522" fmla="*/ 51435 w 5574982"/>
                  <a:gd name="connsiteY1522" fmla="*/ 77153 h 381000"/>
                  <a:gd name="connsiteX1523" fmla="*/ 51435 w 5574982"/>
                  <a:gd name="connsiteY1523" fmla="*/ 77153 h 381000"/>
                  <a:gd name="connsiteX1524" fmla="*/ 54292 w 5574982"/>
                  <a:gd name="connsiteY1524" fmla="*/ 76200 h 381000"/>
                  <a:gd name="connsiteX1525" fmla="*/ 51435 w 5574982"/>
                  <a:gd name="connsiteY1525" fmla="*/ 76200 h 381000"/>
                  <a:gd name="connsiteX1526" fmla="*/ 51435 w 5574982"/>
                  <a:gd name="connsiteY1526" fmla="*/ 77153 h 381000"/>
                  <a:gd name="connsiteX1527" fmla="*/ 54292 w 5574982"/>
                  <a:gd name="connsiteY1527" fmla="*/ 76200 h 381000"/>
                  <a:gd name="connsiteX1528" fmla="*/ 51435 w 5574982"/>
                  <a:gd name="connsiteY1528" fmla="*/ 76200 h 381000"/>
                  <a:gd name="connsiteX1529" fmla="*/ 55245 w 5574982"/>
                  <a:gd name="connsiteY1529" fmla="*/ 76200 h 381000"/>
                  <a:gd name="connsiteX1530" fmla="*/ 51435 w 5574982"/>
                  <a:gd name="connsiteY1530" fmla="*/ 75247 h 381000"/>
                  <a:gd name="connsiteX1531" fmla="*/ 51435 w 5574982"/>
                  <a:gd name="connsiteY1531" fmla="*/ 76200 h 381000"/>
                  <a:gd name="connsiteX1532" fmla="*/ 55245 w 5574982"/>
                  <a:gd name="connsiteY1532" fmla="*/ 76200 h 381000"/>
                  <a:gd name="connsiteX1533" fmla="*/ 51435 w 5574982"/>
                  <a:gd name="connsiteY1533" fmla="*/ 75247 h 381000"/>
                  <a:gd name="connsiteX1534" fmla="*/ 56197 w 5574982"/>
                  <a:gd name="connsiteY1534" fmla="*/ 76200 h 381000"/>
                  <a:gd name="connsiteX1535" fmla="*/ 52388 w 5574982"/>
                  <a:gd name="connsiteY1535" fmla="*/ 73342 h 381000"/>
                  <a:gd name="connsiteX1536" fmla="*/ 49530 w 5574982"/>
                  <a:gd name="connsiteY1536" fmla="*/ 78105 h 381000"/>
                  <a:gd name="connsiteX1537" fmla="*/ 53340 w 5574982"/>
                  <a:gd name="connsiteY1537" fmla="*/ 80010 h 381000"/>
                  <a:gd name="connsiteX1538" fmla="*/ 49530 w 5574982"/>
                  <a:gd name="connsiteY1538" fmla="*/ 77153 h 381000"/>
                  <a:gd name="connsiteX1539" fmla="*/ 45720 w 5574982"/>
                  <a:gd name="connsiteY1539" fmla="*/ 82867 h 381000"/>
                  <a:gd name="connsiteX1540" fmla="*/ 49530 w 5574982"/>
                  <a:gd name="connsiteY1540" fmla="*/ 85725 h 381000"/>
                  <a:gd name="connsiteX1541" fmla="*/ 46672 w 5574982"/>
                  <a:gd name="connsiteY1541" fmla="*/ 81915 h 381000"/>
                  <a:gd name="connsiteX1542" fmla="*/ 48577 w 5574982"/>
                  <a:gd name="connsiteY1542" fmla="*/ 84772 h 381000"/>
                  <a:gd name="connsiteX1543" fmla="*/ 48577 w 5574982"/>
                  <a:gd name="connsiteY1543" fmla="*/ 80963 h 381000"/>
                  <a:gd name="connsiteX1544" fmla="*/ 46672 w 5574982"/>
                  <a:gd name="connsiteY1544" fmla="*/ 81915 h 381000"/>
                  <a:gd name="connsiteX1545" fmla="*/ 48577 w 5574982"/>
                  <a:gd name="connsiteY1545" fmla="*/ 84772 h 381000"/>
                  <a:gd name="connsiteX1546" fmla="*/ 48577 w 5574982"/>
                  <a:gd name="connsiteY1546" fmla="*/ 80963 h 381000"/>
                  <a:gd name="connsiteX1547" fmla="*/ 47625 w 5574982"/>
                  <a:gd name="connsiteY1547" fmla="*/ 80963 h 381000"/>
                  <a:gd name="connsiteX1548" fmla="*/ 36195 w 5574982"/>
                  <a:gd name="connsiteY1548" fmla="*/ 78105 h 381000"/>
                  <a:gd name="connsiteX1549" fmla="*/ 29527 w 5574982"/>
                  <a:gd name="connsiteY1549" fmla="*/ 76200 h 381000"/>
                  <a:gd name="connsiteX1550" fmla="*/ 23813 w 5574982"/>
                  <a:gd name="connsiteY1550" fmla="*/ 75247 h 381000"/>
                  <a:gd name="connsiteX1551" fmla="*/ 20955 w 5574982"/>
                  <a:gd name="connsiteY1551" fmla="*/ 75247 h 381000"/>
                  <a:gd name="connsiteX1552" fmla="*/ 17145 w 5574982"/>
                  <a:gd name="connsiteY1552" fmla="*/ 78105 h 381000"/>
                  <a:gd name="connsiteX1553" fmla="*/ 8572 w 5574982"/>
                  <a:gd name="connsiteY1553" fmla="*/ 98108 h 381000"/>
                  <a:gd name="connsiteX1554" fmla="*/ 8572 w 5574982"/>
                  <a:gd name="connsiteY1554" fmla="*/ 100013 h 381000"/>
                  <a:gd name="connsiteX1555" fmla="*/ 9525 w 5574982"/>
                  <a:gd name="connsiteY1555" fmla="*/ 102870 h 381000"/>
                  <a:gd name="connsiteX1556" fmla="*/ 12383 w 5574982"/>
                  <a:gd name="connsiteY1556" fmla="*/ 105728 h 381000"/>
                  <a:gd name="connsiteX1557" fmla="*/ 25717 w 5574982"/>
                  <a:gd name="connsiteY1557" fmla="*/ 113347 h 381000"/>
                  <a:gd name="connsiteX1558" fmla="*/ 31433 w 5574982"/>
                  <a:gd name="connsiteY1558" fmla="*/ 116205 h 381000"/>
                  <a:gd name="connsiteX1559" fmla="*/ 32385 w 5574982"/>
                  <a:gd name="connsiteY1559" fmla="*/ 117158 h 381000"/>
                  <a:gd name="connsiteX1560" fmla="*/ 32385 w 5574982"/>
                  <a:gd name="connsiteY1560" fmla="*/ 117158 h 381000"/>
                  <a:gd name="connsiteX1561" fmla="*/ 34290 w 5574982"/>
                  <a:gd name="connsiteY1561" fmla="*/ 114300 h 381000"/>
                  <a:gd name="connsiteX1562" fmla="*/ 31433 w 5574982"/>
                  <a:gd name="connsiteY1562" fmla="*/ 115253 h 381000"/>
                  <a:gd name="connsiteX1563" fmla="*/ 32385 w 5574982"/>
                  <a:gd name="connsiteY1563" fmla="*/ 117158 h 381000"/>
                  <a:gd name="connsiteX1564" fmla="*/ 34290 w 5574982"/>
                  <a:gd name="connsiteY1564" fmla="*/ 114300 h 381000"/>
                  <a:gd name="connsiteX1565" fmla="*/ 31433 w 5574982"/>
                  <a:gd name="connsiteY1565" fmla="*/ 115253 h 381000"/>
                  <a:gd name="connsiteX1566" fmla="*/ 36195 w 5574982"/>
                  <a:gd name="connsiteY1566" fmla="*/ 114300 h 381000"/>
                  <a:gd name="connsiteX1567" fmla="*/ 31433 w 5574982"/>
                  <a:gd name="connsiteY1567" fmla="*/ 113347 h 381000"/>
                  <a:gd name="connsiteX1568" fmla="*/ 30480 w 5574982"/>
                  <a:gd name="connsiteY1568" fmla="*/ 120015 h 381000"/>
                  <a:gd name="connsiteX1569" fmla="*/ 35242 w 5574982"/>
                  <a:gd name="connsiteY1569" fmla="*/ 120967 h 381000"/>
                  <a:gd name="connsiteX1570" fmla="*/ 30480 w 5574982"/>
                  <a:gd name="connsiteY1570" fmla="*/ 120015 h 381000"/>
                  <a:gd name="connsiteX1571" fmla="*/ 28575 w 5574982"/>
                  <a:gd name="connsiteY1571" fmla="*/ 125730 h 381000"/>
                  <a:gd name="connsiteX1572" fmla="*/ 33338 w 5574982"/>
                  <a:gd name="connsiteY1572" fmla="*/ 126683 h 381000"/>
                  <a:gd name="connsiteX1573" fmla="*/ 29527 w 5574982"/>
                  <a:gd name="connsiteY1573" fmla="*/ 123825 h 381000"/>
                  <a:gd name="connsiteX1574" fmla="*/ 32385 w 5574982"/>
                  <a:gd name="connsiteY1574" fmla="*/ 125730 h 381000"/>
                  <a:gd name="connsiteX1575" fmla="*/ 30480 w 5574982"/>
                  <a:gd name="connsiteY1575" fmla="*/ 122872 h 381000"/>
                  <a:gd name="connsiteX1576" fmla="*/ 29527 w 5574982"/>
                  <a:gd name="connsiteY1576" fmla="*/ 123825 h 381000"/>
                  <a:gd name="connsiteX1577" fmla="*/ 32385 w 5574982"/>
                  <a:gd name="connsiteY1577" fmla="*/ 125730 h 381000"/>
                  <a:gd name="connsiteX1578" fmla="*/ 30480 w 5574982"/>
                  <a:gd name="connsiteY1578" fmla="*/ 122872 h 381000"/>
                  <a:gd name="connsiteX1579" fmla="*/ 30480 w 5574982"/>
                  <a:gd name="connsiteY1579" fmla="*/ 122872 h 381000"/>
                  <a:gd name="connsiteX1580" fmla="*/ 24765 w 5574982"/>
                  <a:gd name="connsiteY1580" fmla="*/ 123825 h 381000"/>
                  <a:gd name="connsiteX1581" fmla="*/ 11430 w 5574982"/>
                  <a:gd name="connsiteY1581" fmla="*/ 125730 h 381000"/>
                  <a:gd name="connsiteX1582" fmla="*/ 5715 w 5574982"/>
                  <a:gd name="connsiteY1582" fmla="*/ 126683 h 381000"/>
                  <a:gd name="connsiteX1583" fmla="*/ 2858 w 5574982"/>
                  <a:gd name="connsiteY1583" fmla="*/ 127635 h 381000"/>
                  <a:gd name="connsiteX1584" fmla="*/ 952 w 5574982"/>
                  <a:gd name="connsiteY1584" fmla="*/ 129540 h 381000"/>
                  <a:gd name="connsiteX1585" fmla="*/ 0 w 5574982"/>
                  <a:gd name="connsiteY1585" fmla="*/ 132397 h 381000"/>
                  <a:gd name="connsiteX1586" fmla="*/ 0 w 5574982"/>
                  <a:gd name="connsiteY1586" fmla="*/ 154305 h 381000"/>
                  <a:gd name="connsiteX1587" fmla="*/ 1905 w 5574982"/>
                  <a:gd name="connsiteY1587" fmla="*/ 158115 h 381000"/>
                  <a:gd name="connsiteX1588" fmla="*/ 5715 w 5574982"/>
                  <a:gd name="connsiteY1588" fmla="*/ 160020 h 381000"/>
                  <a:gd name="connsiteX1589" fmla="*/ 12383 w 5574982"/>
                  <a:gd name="connsiteY1589" fmla="*/ 161925 h 381000"/>
                  <a:gd name="connsiteX1590" fmla="*/ 23813 w 5574982"/>
                  <a:gd name="connsiteY1590" fmla="*/ 163830 h 381000"/>
                  <a:gd name="connsiteX1591" fmla="*/ 27622 w 5574982"/>
                  <a:gd name="connsiteY1591" fmla="*/ 164783 h 381000"/>
                  <a:gd name="connsiteX1592" fmla="*/ 28575 w 5574982"/>
                  <a:gd name="connsiteY1592" fmla="*/ 164783 h 381000"/>
                  <a:gd name="connsiteX1593" fmla="*/ 29527 w 5574982"/>
                  <a:gd name="connsiteY1593" fmla="*/ 161925 h 381000"/>
                  <a:gd name="connsiteX1594" fmla="*/ 26670 w 5574982"/>
                  <a:gd name="connsiteY1594" fmla="*/ 163830 h 381000"/>
                  <a:gd name="connsiteX1595" fmla="*/ 27622 w 5574982"/>
                  <a:gd name="connsiteY1595" fmla="*/ 164783 h 381000"/>
                  <a:gd name="connsiteX1596" fmla="*/ 28575 w 5574982"/>
                  <a:gd name="connsiteY1596" fmla="*/ 161925 h 381000"/>
                  <a:gd name="connsiteX1597" fmla="*/ 25717 w 5574982"/>
                  <a:gd name="connsiteY1597" fmla="*/ 163830 h 381000"/>
                  <a:gd name="connsiteX1598" fmla="*/ 29527 w 5574982"/>
                  <a:gd name="connsiteY1598" fmla="*/ 160972 h 381000"/>
                  <a:gd name="connsiteX1599" fmla="*/ 24765 w 5574982"/>
                  <a:gd name="connsiteY1599" fmla="*/ 161925 h 381000"/>
                  <a:gd name="connsiteX1600" fmla="*/ 26670 w 5574982"/>
                  <a:gd name="connsiteY1600" fmla="*/ 168592 h 381000"/>
                  <a:gd name="connsiteX1601" fmla="*/ 31433 w 5574982"/>
                  <a:gd name="connsiteY1601" fmla="*/ 167640 h 381000"/>
                  <a:gd name="connsiteX1602" fmla="*/ 26670 w 5574982"/>
                  <a:gd name="connsiteY1602" fmla="*/ 168592 h 381000"/>
                  <a:gd name="connsiteX1603" fmla="*/ 27622 w 5574982"/>
                  <a:gd name="connsiteY1603" fmla="*/ 174308 h 381000"/>
                  <a:gd name="connsiteX1604" fmla="*/ 32385 w 5574982"/>
                  <a:gd name="connsiteY1604" fmla="*/ 173355 h 381000"/>
                  <a:gd name="connsiteX1605" fmla="*/ 27622 w 5574982"/>
                  <a:gd name="connsiteY1605" fmla="*/ 172403 h 381000"/>
                  <a:gd name="connsiteX1606" fmla="*/ 31433 w 5574982"/>
                  <a:gd name="connsiteY1606" fmla="*/ 173355 h 381000"/>
                  <a:gd name="connsiteX1607" fmla="*/ 28575 w 5574982"/>
                  <a:gd name="connsiteY1607" fmla="*/ 171450 h 381000"/>
                  <a:gd name="connsiteX1608" fmla="*/ 27622 w 5574982"/>
                  <a:gd name="connsiteY1608" fmla="*/ 173355 h 381000"/>
                  <a:gd name="connsiteX1609" fmla="*/ 31433 w 5574982"/>
                  <a:gd name="connsiteY1609" fmla="*/ 174308 h 381000"/>
                  <a:gd name="connsiteX1610" fmla="*/ 28575 w 5574982"/>
                  <a:gd name="connsiteY1610" fmla="*/ 172403 h 381000"/>
                  <a:gd name="connsiteX1611" fmla="*/ 29527 w 5574982"/>
                  <a:gd name="connsiteY1611" fmla="*/ 173355 h 381000"/>
                  <a:gd name="connsiteX1612" fmla="*/ 28575 w 5574982"/>
                  <a:gd name="connsiteY1612" fmla="*/ 172403 h 381000"/>
                  <a:gd name="connsiteX1613" fmla="*/ 28575 w 5574982"/>
                  <a:gd name="connsiteY1613" fmla="*/ 172403 h 381000"/>
                  <a:gd name="connsiteX1614" fmla="*/ 29527 w 5574982"/>
                  <a:gd name="connsiteY1614" fmla="*/ 173355 h 381000"/>
                  <a:gd name="connsiteX1615" fmla="*/ 28575 w 5574982"/>
                  <a:gd name="connsiteY1615" fmla="*/ 172403 h 381000"/>
                  <a:gd name="connsiteX1616" fmla="*/ 24765 w 5574982"/>
                  <a:gd name="connsiteY1616" fmla="*/ 175260 h 381000"/>
                  <a:gd name="connsiteX1617" fmla="*/ 13335 w 5574982"/>
                  <a:gd name="connsiteY1617" fmla="*/ 181928 h 381000"/>
                  <a:gd name="connsiteX1618" fmla="*/ 8572 w 5574982"/>
                  <a:gd name="connsiteY1618" fmla="*/ 185738 h 381000"/>
                  <a:gd name="connsiteX1619" fmla="*/ 6667 w 5574982"/>
                  <a:gd name="connsiteY1619" fmla="*/ 187642 h 381000"/>
                  <a:gd name="connsiteX1620" fmla="*/ 4763 w 5574982"/>
                  <a:gd name="connsiteY1620" fmla="*/ 191453 h 381000"/>
                  <a:gd name="connsiteX1621" fmla="*/ 4763 w 5574982"/>
                  <a:gd name="connsiteY1621" fmla="*/ 193358 h 381000"/>
                  <a:gd name="connsiteX1622" fmla="*/ 13335 w 5574982"/>
                  <a:gd name="connsiteY1622" fmla="*/ 213360 h 381000"/>
                  <a:gd name="connsiteX1623" fmla="*/ 17145 w 5574982"/>
                  <a:gd name="connsiteY1623" fmla="*/ 216217 h 381000"/>
                  <a:gd name="connsiteX1624" fmla="*/ 20002 w 5574982"/>
                  <a:gd name="connsiteY1624" fmla="*/ 216217 h 381000"/>
                  <a:gd name="connsiteX1625" fmla="*/ 26670 w 5574982"/>
                  <a:gd name="connsiteY1625" fmla="*/ 215265 h 381000"/>
                  <a:gd name="connsiteX1626" fmla="*/ 38100 w 5574982"/>
                  <a:gd name="connsiteY1626" fmla="*/ 212408 h 381000"/>
                  <a:gd name="connsiteX1627" fmla="*/ 42863 w 5574982"/>
                  <a:gd name="connsiteY1627" fmla="*/ 211455 h 381000"/>
                  <a:gd name="connsiteX1628" fmla="*/ 44767 w 5574982"/>
                  <a:gd name="connsiteY1628" fmla="*/ 211455 h 381000"/>
                  <a:gd name="connsiteX1629" fmla="*/ 44767 w 5574982"/>
                  <a:gd name="connsiteY1629" fmla="*/ 208597 h 381000"/>
                  <a:gd name="connsiteX1630" fmla="*/ 42863 w 5574982"/>
                  <a:gd name="connsiteY1630" fmla="*/ 211455 h 381000"/>
                  <a:gd name="connsiteX1631" fmla="*/ 44767 w 5574982"/>
                  <a:gd name="connsiteY1631" fmla="*/ 212408 h 381000"/>
                  <a:gd name="connsiteX1632" fmla="*/ 44767 w 5574982"/>
                  <a:gd name="connsiteY1632" fmla="*/ 209550 h 381000"/>
                  <a:gd name="connsiteX1633" fmla="*/ 42863 w 5574982"/>
                  <a:gd name="connsiteY1633" fmla="*/ 212408 h 381000"/>
                  <a:gd name="connsiteX1634" fmla="*/ 45720 w 5574982"/>
                  <a:gd name="connsiteY1634" fmla="*/ 208597 h 381000"/>
                  <a:gd name="connsiteX1635" fmla="*/ 41910 w 5574982"/>
                  <a:gd name="connsiteY1635" fmla="*/ 211455 h 381000"/>
                  <a:gd name="connsiteX1636" fmla="*/ 45720 w 5574982"/>
                  <a:gd name="connsiteY1636" fmla="*/ 216217 h 381000"/>
                  <a:gd name="connsiteX1637" fmla="*/ 49530 w 5574982"/>
                  <a:gd name="connsiteY1637" fmla="*/ 213360 h 381000"/>
                  <a:gd name="connsiteX1638" fmla="*/ 45720 w 5574982"/>
                  <a:gd name="connsiteY1638" fmla="*/ 215265 h 381000"/>
                  <a:gd name="connsiteX1639" fmla="*/ 48577 w 5574982"/>
                  <a:gd name="connsiteY1639" fmla="*/ 220028 h 381000"/>
                  <a:gd name="connsiteX1640" fmla="*/ 52388 w 5574982"/>
                  <a:gd name="connsiteY1640" fmla="*/ 217170 h 381000"/>
                  <a:gd name="connsiteX1641" fmla="*/ 47625 w 5574982"/>
                  <a:gd name="connsiteY1641" fmla="*/ 218122 h 381000"/>
                  <a:gd name="connsiteX1642" fmla="*/ 51435 w 5574982"/>
                  <a:gd name="connsiteY1642" fmla="*/ 217170 h 381000"/>
                  <a:gd name="connsiteX1643" fmla="*/ 47625 w 5574982"/>
                  <a:gd name="connsiteY1643" fmla="*/ 217170 h 381000"/>
                  <a:gd name="connsiteX1644" fmla="*/ 47625 w 5574982"/>
                  <a:gd name="connsiteY1644" fmla="*/ 218122 h 381000"/>
                  <a:gd name="connsiteX1645" fmla="*/ 51435 w 5574982"/>
                  <a:gd name="connsiteY1645" fmla="*/ 217170 h 381000"/>
                  <a:gd name="connsiteX1646" fmla="*/ 47625 w 5574982"/>
                  <a:gd name="connsiteY1646" fmla="*/ 217170 h 381000"/>
                  <a:gd name="connsiteX1647" fmla="*/ 50483 w 5574982"/>
                  <a:gd name="connsiteY1647" fmla="*/ 217170 h 381000"/>
                  <a:gd name="connsiteX1648" fmla="*/ 47625 w 5574982"/>
                  <a:gd name="connsiteY1648" fmla="*/ 216217 h 381000"/>
                  <a:gd name="connsiteX1649" fmla="*/ 47625 w 5574982"/>
                  <a:gd name="connsiteY1649" fmla="*/ 217170 h 381000"/>
                  <a:gd name="connsiteX1650" fmla="*/ 50483 w 5574982"/>
                  <a:gd name="connsiteY1650" fmla="*/ 217170 h 381000"/>
                  <a:gd name="connsiteX1651" fmla="*/ 47625 w 5574982"/>
                  <a:gd name="connsiteY1651" fmla="*/ 216217 h 381000"/>
                  <a:gd name="connsiteX1652" fmla="*/ 44767 w 5574982"/>
                  <a:gd name="connsiteY1652" fmla="*/ 220028 h 381000"/>
                  <a:gd name="connsiteX1653" fmla="*/ 37147 w 5574982"/>
                  <a:gd name="connsiteY1653" fmla="*/ 229553 h 381000"/>
                  <a:gd name="connsiteX1654" fmla="*/ 34290 w 5574982"/>
                  <a:gd name="connsiteY1654" fmla="*/ 234315 h 381000"/>
                  <a:gd name="connsiteX1655" fmla="*/ 33338 w 5574982"/>
                  <a:gd name="connsiteY1655" fmla="*/ 236220 h 381000"/>
                  <a:gd name="connsiteX1656" fmla="*/ 32385 w 5574982"/>
                  <a:gd name="connsiteY1656" fmla="*/ 239078 h 381000"/>
                  <a:gd name="connsiteX1657" fmla="*/ 34290 w 5574982"/>
                  <a:gd name="connsiteY1657" fmla="*/ 242888 h 381000"/>
                  <a:gd name="connsiteX1658" fmla="*/ 49530 w 5574982"/>
                  <a:gd name="connsiteY1658" fmla="*/ 258128 h 381000"/>
                  <a:gd name="connsiteX1659" fmla="*/ 53340 w 5574982"/>
                  <a:gd name="connsiteY1659" fmla="*/ 260033 h 381000"/>
                  <a:gd name="connsiteX1660" fmla="*/ 57150 w 5574982"/>
                  <a:gd name="connsiteY1660" fmla="*/ 259080 h 381000"/>
                  <a:gd name="connsiteX1661" fmla="*/ 69533 w 5574982"/>
                  <a:gd name="connsiteY1661" fmla="*/ 250508 h 381000"/>
                  <a:gd name="connsiteX1662" fmla="*/ 75247 w 5574982"/>
                  <a:gd name="connsiteY1662" fmla="*/ 246697 h 381000"/>
                  <a:gd name="connsiteX1663" fmla="*/ 77152 w 5574982"/>
                  <a:gd name="connsiteY1663" fmla="*/ 245745 h 381000"/>
                  <a:gd name="connsiteX1664" fmla="*/ 77152 w 5574982"/>
                  <a:gd name="connsiteY1664" fmla="*/ 245745 h 381000"/>
                  <a:gd name="connsiteX1665" fmla="*/ 77152 w 5574982"/>
                  <a:gd name="connsiteY1665" fmla="*/ 245745 h 381000"/>
                  <a:gd name="connsiteX1666" fmla="*/ 76200 w 5574982"/>
                  <a:gd name="connsiteY1666" fmla="*/ 242888 h 381000"/>
                  <a:gd name="connsiteX1667" fmla="*/ 76200 w 5574982"/>
                  <a:gd name="connsiteY1667" fmla="*/ 245745 h 381000"/>
                  <a:gd name="connsiteX1668" fmla="*/ 77152 w 5574982"/>
                  <a:gd name="connsiteY1668" fmla="*/ 245745 h 381000"/>
                  <a:gd name="connsiteX1669" fmla="*/ 76200 w 5574982"/>
                  <a:gd name="connsiteY1669" fmla="*/ 242888 h 381000"/>
                  <a:gd name="connsiteX1670" fmla="*/ 76200 w 5574982"/>
                  <a:gd name="connsiteY1670" fmla="*/ 245745 h 381000"/>
                  <a:gd name="connsiteX1671" fmla="*/ 76200 w 5574982"/>
                  <a:gd name="connsiteY1671" fmla="*/ 241935 h 381000"/>
                  <a:gd name="connsiteX1672" fmla="*/ 75247 w 5574982"/>
                  <a:gd name="connsiteY1672" fmla="*/ 245745 h 381000"/>
                  <a:gd name="connsiteX1673" fmla="*/ 76200 w 5574982"/>
                  <a:gd name="connsiteY1673" fmla="*/ 245745 h 381000"/>
                  <a:gd name="connsiteX1674" fmla="*/ 76200 w 5574982"/>
                  <a:gd name="connsiteY1674" fmla="*/ 241935 h 381000"/>
                  <a:gd name="connsiteX1675" fmla="*/ 75247 w 5574982"/>
                  <a:gd name="connsiteY1675" fmla="*/ 245745 h 381000"/>
                  <a:gd name="connsiteX1676" fmla="*/ 76200 w 5574982"/>
                  <a:gd name="connsiteY1676" fmla="*/ 240983 h 381000"/>
                  <a:gd name="connsiteX1677" fmla="*/ 73342 w 5574982"/>
                  <a:gd name="connsiteY1677" fmla="*/ 244792 h 381000"/>
                  <a:gd name="connsiteX1678" fmla="*/ 78105 w 5574982"/>
                  <a:gd name="connsiteY1678" fmla="*/ 247650 h 381000"/>
                  <a:gd name="connsiteX1679" fmla="*/ 80010 w 5574982"/>
                  <a:gd name="connsiteY1679" fmla="*/ 243840 h 381000"/>
                  <a:gd name="connsiteX1680" fmla="*/ 77152 w 5574982"/>
                  <a:gd name="connsiteY1680" fmla="*/ 247650 h 381000"/>
                  <a:gd name="connsiteX1681" fmla="*/ 82867 w 5574982"/>
                  <a:gd name="connsiteY1681" fmla="*/ 251460 h 381000"/>
                  <a:gd name="connsiteX1682" fmla="*/ 85725 w 5574982"/>
                  <a:gd name="connsiteY1682" fmla="*/ 247650 h 381000"/>
                  <a:gd name="connsiteX1683" fmla="*/ 81915 w 5574982"/>
                  <a:gd name="connsiteY1683" fmla="*/ 250508 h 381000"/>
                  <a:gd name="connsiteX1684" fmla="*/ 84772 w 5574982"/>
                  <a:gd name="connsiteY1684" fmla="*/ 248603 h 381000"/>
                  <a:gd name="connsiteX1685" fmla="*/ 80963 w 5574982"/>
                  <a:gd name="connsiteY1685" fmla="*/ 248603 h 381000"/>
                  <a:gd name="connsiteX1686" fmla="*/ 81915 w 5574982"/>
                  <a:gd name="connsiteY1686" fmla="*/ 250508 h 381000"/>
                  <a:gd name="connsiteX1687" fmla="*/ 84772 w 5574982"/>
                  <a:gd name="connsiteY1687" fmla="*/ 248603 h 381000"/>
                  <a:gd name="connsiteX1688" fmla="*/ 80963 w 5574982"/>
                  <a:gd name="connsiteY1688" fmla="*/ 248603 h 381000"/>
                  <a:gd name="connsiteX1689" fmla="*/ 80963 w 5574982"/>
                  <a:gd name="connsiteY1689" fmla="*/ 249555 h 381000"/>
                  <a:gd name="connsiteX1690" fmla="*/ 78105 w 5574982"/>
                  <a:gd name="connsiteY1690" fmla="*/ 260985 h 381000"/>
                  <a:gd name="connsiteX1691" fmla="*/ 76200 w 5574982"/>
                  <a:gd name="connsiteY1691" fmla="*/ 267653 h 381000"/>
                  <a:gd name="connsiteX1692" fmla="*/ 75247 w 5574982"/>
                  <a:gd name="connsiteY1692" fmla="*/ 273367 h 381000"/>
                  <a:gd name="connsiteX1693" fmla="*/ 75247 w 5574982"/>
                  <a:gd name="connsiteY1693" fmla="*/ 276225 h 381000"/>
                  <a:gd name="connsiteX1694" fmla="*/ 78105 w 5574982"/>
                  <a:gd name="connsiteY1694" fmla="*/ 280035 h 381000"/>
                  <a:gd name="connsiteX1695" fmla="*/ 98108 w 5574982"/>
                  <a:gd name="connsiteY1695" fmla="*/ 288608 h 381000"/>
                  <a:gd name="connsiteX1696" fmla="*/ 98108 w 5574982"/>
                  <a:gd name="connsiteY1696" fmla="*/ 288608 h 381000"/>
                  <a:gd name="connsiteX1697" fmla="*/ 100013 w 5574982"/>
                  <a:gd name="connsiteY1697" fmla="*/ 288608 h 381000"/>
                  <a:gd name="connsiteX1698" fmla="*/ 102870 w 5574982"/>
                  <a:gd name="connsiteY1698" fmla="*/ 287655 h 381000"/>
                  <a:gd name="connsiteX1699" fmla="*/ 105727 w 5574982"/>
                  <a:gd name="connsiteY1699" fmla="*/ 284797 h 381000"/>
                  <a:gd name="connsiteX1700" fmla="*/ 113347 w 5574982"/>
                  <a:gd name="connsiteY1700" fmla="*/ 271463 h 381000"/>
                  <a:gd name="connsiteX1701" fmla="*/ 116205 w 5574982"/>
                  <a:gd name="connsiteY1701" fmla="*/ 265747 h 381000"/>
                  <a:gd name="connsiteX1702" fmla="*/ 117158 w 5574982"/>
                  <a:gd name="connsiteY1702" fmla="*/ 264795 h 381000"/>
                  <a:gd name="connsiteX1703" fmla="*/ 117158 w 5574982"/>
                  <a:gd name="connsiteY1703" fmla="*/ 264795 h 381000"/>
                  <a:gd name="connsiteX1704" fmla="*/ 114300 w 5574982"/>
                  <a:gd name="connsiteY1704" fmla="*/ 262890 h 381000"/>
                  <a:gd name="connsiteX1705" fmla="*/ 115252 w 5574982"/>
                  <a:gd name="connsiteY1705" fmla="*/ 265747 h 381000"/>
                  <a:gd name="connsiteX1706" fmla="*/ 117158 w 5574982"/>
                  <a:gd name="connsiteY1706" fmla="*/ 264795 h 381000"/>
                  <a:gd name="connsiteX1707" fmla="*/ 114300 w 5574982"/>
                  <a:gd name="connsiteY1707" fmla="*/ 262890 h 381000"/>
                  <a:gd name="connsiteX1708" fmla="*/ 115252 w 5574982"/>
                  <a:gd name="connsiteY1708" fmla="*/ 265747 h 381000"/>
                  <a:gd name="connsiteX1709" fmla="*/ 114300 w 5574982"/>
                  <a:gd name="connsiteY1709" fmla="*/ 260985 h 381000"/>
                  <a:gd name="connsiteX1710" fmla="*/ 113347 w 5574982"/>
                  <a:gd name="connsiteY1710" fmla="*/ 265747 h 381000"/>
                  <a:gd name="connsiteX1711" fmla="*/ 120015 w 5574982"/>
                  <a:gd name="connsiteY1711" fmla="*/ 266700 h 381000"/>
                  <a:gd name="connsiteX1712" fmla="*/ 120967 w 5574982"/>
                  <a:gd name="connsiteY1712" fmla="*/ 261938 h 381000"/>
                  <a:gd name="connsiteX1713" fmla="*/ 120015 w 5574982"/>
                  <a:gd name="connsiteY1713" fmla="*/ 266700 h 381000"/>
                  <a:gd name="connsiteX1714" fmla="*/ 125730 w 5574982"/>
                  <a:gd name="connsiteY1714" fmla="*/ 268605 h 381000"/>
                  <a:gd name="connsiteX1715" fmla="*/ 126683 w 5574982"/>
                  <a:gd name="connsiteY1715" fmla="*/ 263842 h 381000"/>
                  <a:gd name="connsiteX1716" fmla="*/ 123825 w 5574982"/>
                  <a:gd name="connsiteY1716" fmla="*/ 267653 h 381000"/>
                  <a:gd name="connsiteX1717" fmla="*/ 125730 w 5574982"/>
                  <a:gd name="connsiteY1717" fmla="*/ 264795 h 381000"/>
                  <a:gd name="connsiteX1718" fmla="*/ 122872 w 5574982"/>
                  <a:gd name="connsiteY1718" fmla="*/ 266700 h 381000"/>
                  <a:gd name="connsiteX1719" fmla="*/ 123825 w 5574982"/>
                  <a:gd name="connsiteY1719" fmla="*/ 267653 h 381000"/>
                  <a:gd name="connsiteX1720" fmla="*/ 125730 w 5574982"/>
                  <a:gd name="connsiteY1720" fmla="*/ 264795 h 381000"/>
                  <a:gd name="connsiteX1721" fmla="*/ 122872 w 5574982"/>
                  <a:gd name="connsiteY1721" fmla="*/ 266700 h 381000"/>
                  <a:gd name="connsiteX1722" fmla="*/ 122872 w 5574982"/>
                  <a:gd name="connsiteY1722" fmla="*/ 266700 h 381000"/>
                  <a:gd name="connsiteX1723" fmla="*/ 123825 w 5574982"/>
                  <a:gd name="connsiteY1723" fmla="*/ 272415 h 381000"/>
                  <a:gd name="connsiteX1724" fmla="*/ 125730 w 5574982"/>
                  <a:gd name="connsiteY1724" fmla="*/ 285750 h 381000"/>
                  <a:gd name="connsiteX1725" fmla="*/ 126683 w 5574982"/>
                  <a:gd name="connsiteY1725" fmla="*/ 291465 h 381000"/>
                  <a:gd name="connsiteX1726" fmla="*/ 127635 w 5574982"/>
                  <a:gd name="connsiteY1726" fmla="*/ 294322 h 381000"/>
                  <a:gd name="connsiteX1727" fmla="*/ 129540 w 5574982"/>
                  <a:gd name="connsiteY1727" fmla="*/ 296228 h 381000"/>
                  <a:gd name="connsiteX1728" fmla="*/ 132397 w 5574982"/>
                  <a:gd name="connsiteY1728" fmla="*/ 297180 h 381000"/>
                  <a:gd name="connsiteX1729" fmla="*/ 154305 w 5574982"/>
                  <a:gd name="connsiteY1729" fmla="*/ 297180 h 381000"/>
                  <a:gd name="connsiteX1730" fmla="*/ 158115 w 5574982"/>
                  <a:gd name="connsiteY1730" fmla="*/ 295275 h 381000"/>
                  <a:gd name="connsiteX1731" fmla="*/ 160020 w 5574982"/>
                  <a:gd name="connsiteY1731" fmla="*/ 291465 h 381000"/>
                  <a:gd name="connsiteX1732" fmla="*/ 161925 w 5574982"/>
                  <a:gd name="connsiteY1732" fmla="*/ 284797 h 381000"/>
                  <a:gd name="connsiteX1733" fmla="*/ 163830 w 5574982"/>
                  <a:gd name="connsiteY1733" fmla="*/ 273367 h 381000"/>
                  <a:gd name="connsiteX1734" fmla="*/ 164783 w 5574982"/>
                  <a:gd name="connsiteY1734" fmla="*/ 269558 h 381000"/>
                  <a:gd name="connsiteX1735" fmla="*/ 164783 w 5574982"/>
                  <a:gd name="connsiteY1735" fmla="*/ 268605 h 381000"/>
                  <a:gd name="connsiteX1736" fmla="*/ 161925 w 5574982"/>
                  <a:gd name="connsiteY1736" fmla="*/ 267653 h 381000"/>
                  <a:gd name="connsiteX1737" fmla="*/ 163830 w 5574982"/>
                  <a:gd name="connsiteY1737" fmla="*/ 270510 h 381000"/>
                  <a:gd name="connsiteX1738" fmla="*/ 164783 w 5574982"/>
                  <a:gd name="connsiteY1738" fmla="*/ 269558 h 381000"/>
                  <a:gd name="connsiteX1739" fmla="*/ 161925 w 5574982"/>
                  <a:gd name="connsiteY1739" fmla="*/ 268605 h 381000"/>
                  <a:gd name="connsiteX1740" fmla="*/ 163830 w 5574982"/>
                  <a:gd name="connsiteY1740" fmla="*/ 271463 h 381000"/>
                  <a:gd name="connsiteX1741" fmla="*/ 160972 w 5574982"/>
                  <a:gd name="connsiteY1741" fmla="*/ 267653 h 381000"/>
                  <a:gd name="connsiteX1742" fmla="*/ 161925 w 5574982"/>
                  <a:gd name="connsiteY1742" fmla="*/ 272415 h 381000"/>
                  <a:gd name="connsiteX1743" fmla="*/ 168592 w 5574982"/>
                  <a:gd name="connsiteY1743" fmla="*/ 270510 h 381000"/>
                  <a:gd name="connsiteX1744" fmla="*/ 167640 w 5574982"/>
                  <a:gd name="connsiteY1744" fmla="*/ 265747 h 381000"/>
                  <a:gd name="connsiteX1745" fmla="*/ 168592 w 5574982"/>
                  <a:gd name="connsiteY1745" fmla="*/ 270510 h 381000"/>
                  <a:gd name="connsiteX1746" fmla="*/ 174308 w 5574982"/>
                  <a:gd name="connsiteY1746" fmla="*/ 269558 h 381000"/>
                  <a:gd name="connsiteX1747" fmla="*/ 173355 w 5574982"/>
                  <a:gd name="connsiteY1747" fmla="*/ 264795 h 381000"/>
                  <a:gd name="connsiteX1748" fmla="*/ 172402 w 5574982"/>
                  <a:gd name="connsiteY1748" fmla="*/ 269558 h 381000"/>
                  <a:gd name="connsiteX1749" fmla="*/ 173355 w 5574982"/>
                  <a:gd name="connsiteY1749" fmla="*/ 265747 h 381000"/>
                  <a:gd name="connsiteX1750" fmla="*/ 171450 w 5574982"/>
                  <a:gd name="connsiteY1750" fmla="*/ 268605 h 381000"/>
                  <a:gd name="connsiteX1751" fmla="*/ 173355 w 5574982"/>
                  <a:gd name="connsiteY1751" fmla="*/ 269558 h 381000"/>
                  <a:gd name="connsiteX1752" fmla="*/ 174308 w 5574982"/>
                  <a:gd name="connsiteY1752" fmla="*/ 265747 h 381000"/>
                  <a:gd name="connsiteX1753" fmla="*/ 172402 w 5574982"/>
                  <a:gd name="connsiteY1753" fmla="*/ 268605 h 381000"/>
                  <a:gd name="connsiteX1754" fmla="*/ 173355 w 5574982"/>
                  <a:gd name="connsiteY1754" fmla="*/ 267653 h 381000"/>
                  <a:gd name="connsiteX1755" fmla="*/ 172402 w 5574982"/>
                  <a:gd name="connsiteY1755" fmla="*/ 268605 h 381000"/>
                  <a:gd name="connsiteX1756" fmla="*/ 172402 w 5574982"/>
                  <a:gd name="connsiteY1756" fmla="*/ 268605 h 381000"/>
                  <a:gd name="connsiteX1757" fmla="*/ 173355 w 5574982"/>
                  <a:gd name="connsiteY1757" fmla="*/ 267653 h 381000"/>
                  <a:gd name="connsiteX1758" fmla="*/ 172402 w 5574982"/>
                  <a:gd name="connsiteY1758" fmla="*/ 268605 h 381000"/>
                  <a:gd name="connsiteX1759" fmla="*/ 175260 w 5574982"/>
                  <a:gd name="connsiteY1759" fmla="*/ 272415 h 381000"/>
                  <a:gd name="connsiteX1760" fmla="*/ 181927 w 5574982"/>
                  <a:gd name="connsiteY1760" fmla="*/ 283845 h 381000"/>
                  <a:gd name="connsiteX1761" fmla="*/ 185738 w 5574982"/>
                  <a:gd name="connsiteY1761" fmla="*/ 288608 h 381000"/>
                  <a:gd name="connsiteX1762" fmla="*/ 187642 w 5574982"/>
                  <a:gd name="connsiteY1762" fmla="*/ 290513 h 381000"/>
                  <a:gd name="connsiteX1763" fmla="*/ 191452 w 5574982"/>
                  <a:gd name="connsiteY1763" fmla="*/ 292417 h 381000"/>
                  <a:gd name="connsiteX1764" fmla="*/ 193358 w 5574982"/>
                  <a:gd name="connsiteY1764" fmla="*/ 292417 h 381000"/>
                  <a:gd name="connsiteX1765" fmla="*/ 193358 w 5574982"/>
                  <a:gd name="connsiteY1765" fmla="*/ 292417 h 381000"/>
                  <a:gd name="connsiteX1766" fmla="*/ 213360 w 5574982"/>
                  <a:gd name="connsiteY1766" fmla="*/ 283845 h 381000"/>
                  <a:gd name="connsiteX1767" fmla="*/ 216217 w 5574982"/>
                  <a:gd name="connsiteY1767" fmla="*/ 280035 h 381000"/>
                  <a:gd name="connsiteX1768" fmla="*/ 216217 w 5574982"/>
                  <a:gd name="connsiteY1768" fmla="*/ 277178 h 381000"/>
                  <a:gd name="connsiteX1769" fmla="*/ 215265 w 5574982"/>
                  <a:gd name="connsiteY1769" fmla="*/ 270510 h 381000"/>
                  <a:gd name="connsiteX1770" fmla="*/ 212408 w 5574982"/>
                  <a:gd name="connsiteY1770" fmla="*/ 259080 h 381000"/>
                  <a:gd name="connsiteX1771" fmla="*/ 211455 w 5574982"/>
                  <a:gd name="connsiteY1771" fmla="*/ 254317 h 381000"/>
                  <a:gd name="connsiteX1772" fmla="*/ 211455 w 5574982"/>
                  <a:gd name="connsiteY1772" fmla="*/ 252413 h 381000"/>
                  <a:gd name="connsiteX1773" fmla="*/ 208597 w 5574982"/>
                  <a:gd name="connsiteY1773" fmla="*/ 252413 h 381000"/>
                  <a:gd name="connsiteX1774" fmla="*/ 211455 w 5574982"/>
                  <a:gd name="connsiteY1774" fmla="*/ 254317 h 381000"/>
                  <a:gd name="connsiteX1775" fmla="*/ 212408 w 5574982"/>
                  <a:gd name="connsiteY1775" fmla="*/ 252413 h 381000"/>
                  <a:gd name="connsiteX1776" fmla="*/ 209550 w 5574982"/>
                  <a:gd name="connsiteY1776" fmla="*/ 252413 h 381000"/>
                  <a:gd name="connsiteX1777" fmla="*/ 212408 w 5574982"/>
                  <a:gd name="connsiteY1777" fmla="*/ 254317 h 381000"/>
                  <a:gd name="connsiteX1778" fmla="*/ 208597 w 5574982"/>
                  <a:gd name="connsiteY1778" fmla="*/ 251460 h 381000"/>
                  <a:gd name="connsiteX1779" fmla="*/ 211455 w 5574982"/>
                  <a:gd name="connsiteY1779" fmla="*/ 255270 h 381000"/>
                  <a:gd name="connsiteX1780" fmla="*/ 216217 w 5574982"/>
                  <a:gd name="connsiteY1780" fmla="*/ 251460 h 381000"/>
                  <a:gd name="connsiteX1781" fmla="*/ 213360 w 5574982"/>
                  <a:gd name="connsiteY1781" fmla="*/ 247650 h 381000"/>
                  <a:gd name="connsiteX1782" fmla="*/ 215265 w 5574982"/>
                  <a:gd name="connsiteY1782" fmla="*/ 251460 h 381000"/>
                  <a:gd name="connsiteX1783" fmla="*/ 220027 w 5574982"/>
                  <a:gd name="connsiteY1783" fmla="*/ 248603 h 381000"/>
                  <a:gd name="connsiteX1784" fmla="*/ 217170 w 5574982"/>
                  <a:gd name="connsiteY1784" fmla="*/ 244792 h 381000"/>
                  <a:gd name="connsiteX1785" fmla="*/ 218122 w 5574982"/>
                  <a:gd name="connsiteY1785" fmla="*/ 249555 h 381000"/>
                  <a:gd name="connsiteX1786" fmla="*/ 217170 w 5574982"/>
                  <a:gd name="connsiteY1786" fmla="*/ 245745 h 381000"/>
                  <a:gd name="connsiteX1787" fmla="*/ 217170 w 5574982"/>
                  <a:gd name="connsiteY1787" fmla="*/ 249555 h 381000"/>
                  <a:gd name="connsiteX1788" fmla="*/ 218122 w 5574982"/>
                  <a:gd name="connsiteY1788" fmla="*/ 249555 h 381000"/>
                  <a:gd name="connsiteX1789" fmla="*/ 217170 w 5574982"/>
                  <a:gd name="connsiteY1789" fmla="*/ 245745 h 381000"/>
                  <a:gd name="connsiteX1790" fmla="*/ 217170 w 5574982"/>
                  <a:gd name="connsiteY1790" fmla="*/ 249555 h 381000"/>
                  <a:gd name="connsiteX1791" fmla="*/ 217170 w 5574982"/>
                  <a:gd name="connsiteY1791" fmla="*/ 246697 h 381000"/>
                  <a:gd name="connsiteX1792" fmla="*/ 216217 w 5574982"/>
                  <a:gd name="connsiteY1792" fmla="*/ 249555 h 381000"/>
                  <a:gd name="connsiteX1793" fmla="*/ 217170 w 5574982"/>
                  <a:gd name="connsiteY1793" fmla="*/ 249555 h 381000"/>
                  <a:gd name="connsiteX1794" fmla="*/ 217170 w 5574982"/>
                  <a:gd name="connsiteY1794" fmla="*/ 246697 h 381000"/>
                  <a:gd name="connsiteX1795" fmla="*/ 216217 w 5574982"/>
                  <a:gd name="connsiteY1795" fmla="*/ 249555 h 381000"/>
                  <a:gd name="connsiteX1796" fmla="*/ 220027 w 5574982"/>
                  <a:gd name="connsiteY1796" fmla="*/ 252413 h 381000"/>
                  <a:gd name="connsiteX1797" fmla="*/ 229552 w 5574982"/>
                  <a:gd name="connsiteY1797" fmla="*/ 260033 h 381000"/>
                  <a:gd name="connsiteX1798" fmla="*/ 234315 w 5574982"/>
                  <a:gd name="connsiteY1798" fmla="*/ 262890 h 381000"/>
                  <a:gd name="connsiteX1799" fmla="*/ 236220 w 5574982"/>
                  <a:gd name="connsiteY1799" fmla="*/ 263842 h 381000"/>
                  <a:gd name="connsiteX1800" fmla="*/ 239077 w 5574982"/>
                  <a:gd name="connsiteY1800" fmla="*/ 264795 h 381000"/>
                  <a:gd name="connsiteX1801" fmla="*/ 242888 w 5574982"/>
                  <a:gd name="connsiteY1801" fmla="*/ 262890 h 381000"/>
                  <a:gd name="connsiteX1802" fmla="*/ 258127 w 5574982"/>
                  <a:gd name="connsiteY1802" fmla="*/ 247650 h 381000"/>
                  <a:gd name="connsiteX1803" fmla="*/ 260033 w 5574982"/>
                  <a:gd name="connsiteY1803" fmla="*/ 243840 h 381000"/>
                  <a:gd name="connsiteX1804" fmla="*/ 259080 w 5574982"/>
                  <a:gd name="connsiteY1804" fmla="*/ 240030 h 381000"/>
                  <a:gd name="connsiteX1805" fmla="*/ 250508 w 5574982"/>
                  <a:gd name="connsiteY1805" fmla="*/ 227647 h 381000"/>
                  <a:gd name="connsiteX1806" fmla="*/ 246697 w 5574982"/>
                  <a:gd name="connsiteY1806" fmla="*/ 221933 h 381000"/>
                  <a:gd name="connsiteX1807" fmla="*/ 245745 w 5574982"/>
                  <a:gd name="connsiteY1807" fmla="*/ 220028 h 381000"/>
                  <a:gd name="connsiteX1808" fmla="*/ 245745 w 5574982"/>
                  <a:gd name="connsiteY1808" fmla="*/ 220028 h 381000"/>
                  <a:gd name="connsiteX1809" fmla="*/ 245745 w 5574982"/>
                  <a:gd name="connsiteY1809" fmla="*/ 220028 h 381000"/>
                  <a:gd name="connsiteX1810" fmla="*/ 242888 w 5574982"/>
                  <a:gd name="connsiteY1810" fmla="*/ 220980 h 381000"/>
                  <a:gd name="connsiteX1811" fmla="*/ 245745 w 5574982"/>
                  <a:gd name="connsiteY1811" fmla="*/ 220980 h 381000"/>
                  <a:gd name="connsiteX1812" fmla="*/ 245745 w 5574982"/>
                  <a:gd name="connsiteY1812" fmla="*/ 220028 h 381000"/>
                  <a:gd name="connsiteX1813" fmla="*/ 242888 w 5574982"/>
                  <a:gd name="connsiteY1813" fmla="*/ 220980 h 381000"/>
                  <a:gd name="connsiteX1814" fmla="*/ 245745 w 5574982"/>
                  <a:gd name="connsiteY1814" fmla="*/ 220980 h 381000"/>
                  <a:gd name="connsiteX1815" fmla="*/ 241935 w 5574982"/>
                  <a:gd name="connsiteY1815" fmla="*/ 220980 h 381000"/>
                  <a:gd name="connsiteX1816" fmla="*/ 245745 w 5574982"/>
                  <a:gd name="connsiteY1816" fmla="*/ 221933 h 381000"/>
                  <a:gd name="connsiteX1817" fmla="*/ 245745 w 5574982"/>
                  <a:gd name="connsiteY1817" fmla="*/ 220980 h 381000"/>
                  <a:gd name="connsiteX1818" fmla="*/ 241935 w 5574982"/>
                  <a:gd name="connsiteY1818" fmla="*/ 220980 h 381000"/>
                  <a:gd name="connsiteX1819" fmla="*/ 245745 w 5574982"/>
                  <a:gd name="connsiteY1819" fmla="*/ 221933 h 381000"/>
                  <a:gd name="connsiteX1820" fmla="*/ 240983 w 5574982"/>
                  <a:gd name="connsiteY1820" fmla="*/ 220980 h 381000"/>
                  <a:gd name="connsiteX1821" fmla="*/ 244792 w 5574982"/>
                  <a:gd name="connsiteY1821" fmla="*/ 223838 h 381000"/>
                  <a:gd name="connsiteX1822" fmla="*/ 247650 w 5574982"/>
                  <a:gd name="connsiteY1822" fmla="*/ 219075 h 381000"/>
                  <a:gd name="connsiteX1823" fmla="*/ 243840 w 5574982"/>
                  <a:gd name="connsiteY1823" fmla="*/ 217170 h 381000"/>
                  <a:gd name="connsiteX1824" fmla="*/ 247650 w 5574982"/>
                  <a:gd name="connsiteY1824" fmla="*/ 220028 h 381000"/>
                  <a:gd name="connsiteX1825" fmla="*/ 251460 w 5574982"/>
                  <a:gd name="connsiteY1825" fmla="*/ 214313 h 381000"/>
                  <a:gd name="connsiteX1826" fmla="*/ 247650 w 5574982"/>
                  <a:gd name="connsiteY1826" fmla="*/ 211455 h 381000"/>
                  <a:gd name="connsiteX1827" fmla="*/ 250508 w 5574982"/>
                  <a:gd name="connsiteY1827" fmla="*/ 215265 h 381000"/>
                  <a:gd name="connsiteX1828" fmla="*/ 248602 w 5574982"/>
                  <a:gd name="connsiteY1828" fmla="*/ 212408 h 381000"/>
                  <a:gd name="connsiteX1829" fmla="*/ 248602 w 5574982"/>
                  <a:gd name="connsiteY1829" fmla="*/ 216217 h 381000"/>
                  <a:gd name="connsiteX1830" fmla="*/ 250508 w 5574982"/>
                  <a:gd name="connsiteY1830" fmla="*/ 215265 h 381000"/>
                  <a:gd name="connsiteX1831" fmla="*/ 248602 w 5574982"/>
                  <a:gd name="connsiteY1831" fmla="*/ 212408 h 381000"/>
                  <a:gd name="connsiteX1832" fmla="*/ 248602 w 5574982"/>
                  <a:gd name="connsiteY1832" fmla="*/ 216217 h 381000"/>
                  <a:gd name="connsiteX1833" fmla="*/ 248602 w 5574982"/>
                  <a:gd name="connsiteY1833" fmla="*/ 216217 h 381000"/>
                  <a:gd name="connsiteX1834" fmla="*/ 260033 w 5574982"/>
                  <a:gd name="connsiteY1834" fmla="*/ 219075 h 381000"/>
                  <a:gd name="connsiteX1835" fmla="*/ 266700 w 5574982"/>
                  <a:gd name="connsiteY1835" fmla="*/ 220980 h 381000"/>
                  <a:gd name="connsiteX1836" fmla="*/ 272415 w 5574982"/>
                  <a:gd name="connsiteY1836" fmla="*/ 221933 h 381000"/>
                  <a:gd name="connsiteX1837" fmla="*/ 275272 w 5574982"/>
                  <a:gd name="connsiteY1837" fmla="*/ 221933 h 381000"/>
                  <a:gd name="connsiteX1838" fmla="*/ 279083 w 5574982"/>
                  <a:gd name="connsiteY1838" fmla="*/ 219075 h 381000"/>
                  <a:gd name="connsiteX1839" fmla="*/ 287655 w 5574982"/>
                  <a:gd name="connsiteY1839" fmla="*/ 199072 h 381000"/>
                  <a:gd name="connsiteX1840" fmla="*/ 287655 w 5574982"/>
                  <a:gd name="connsiteY1840" fmla="*/ 197167 h 381000"/>
                  <a:gd name="connsiteX1841" fmla="*/ 286702 w 5574982"/>
                  <a:gd name="connsiteY1841" fmla="*/ 194310 h 381000"/>
                  <a:gd name="connsiteX1842" fmla="*/ 283845 w 5574982"/>
                  <a:gd name="connsiteY1842" fmla="*/ 191453 h 381000"/>
                  <a:gd name="connsiteX1843" fmla="*/ 270510 w 5574982"/>
                  <a:gd name="connsiteY1843" fmla="*/ 183833 h 381000"/>
                  <a:gd name="connsiteX1844" fmla="*/ 264795 w 5574982"/>
                  <a:gd name="connsiteY1844" fmla="*/ 180975 h 381000"/>
                  <a:gd name="connsiteX1845" fmla="*/ 263842 w 5574982"/>
                  <a:gd name="connsiteY1845" fmla="*/ 180022 h 381000"/>
                  <a:gd name="connsiteX1846" fmla="*/ 263842 w 5574982"/>
                  <a:gd name="connsiteY1846" fmla="*/ 180022 h 381000"/>
                  <a:gd name="connsiteX1847" fmla="*/ 261938 w 5574982"/>
                  <a:gd name="connsiteY1847" fmla="*/ 182880 h 381000"/>
                  <a:gd name="connsiteX1848" fmla="*/ 264795 w 5574982"/>
                  <a:gd name="connsiteY1848" fmla="*/ 181928 h 381000"/>
                  <a:gd name="connsiteX1849" fmla="*/ 263842 w 5574982"/>
                  <a:gd name="connsiteY1849" fmla="*/ 180022 h 381000"/>
                  <a:gd name="connsiteX1850" fmla="*/ 261938 w 5574982"/>
                  <a:gd name="connsiteY1850" fmla="*/ 182880 h 381000"/>
                  <a:gd name="connsiteX1851" fmla="*/ 264795 w 5574982"/>
                  <a:gd name="connsiteY1851" fmla="*/ 181928 h 381000"/>
                  <a:gd name="connsiteX1852" fmla="*/ 260033 w 5574982"/>
                  <a:gd name="connsiteY1852" fmla="*/ 182880 h 381000"/>
                  <a:gd name="connsiteX1853" fmla="*/ 264795 w 5574982"/>
                  <a:gd name="connsiteY1853" fmla="*/ 183833 h 381000"/>
                  <a:gd name="connsiteX1854" fmla="*/ 265747 w 5574982"/>
                  <a:gd name="connsiteY1854" fmla="*/ 177165 h 381000"/>
                  <a:gd name="connsiteX1855" fmla="*/ 260985 w 5574982"/>
                  <a:gd name="connsiteY1855" fmla="*/ 176213 h 381000"/>
                  <a:gd name="connsiteX1856" fmla="*/ 265747 w 5574982"/>
                  <a:gd name="connsiteY1856" fmla="*/ 177165 h 381000"/>
                  <a:gd name="connsiteX1857" fmla="*/ 267652 w 5574982"/>
                  <a:gd name="connsiteY1857" fmla="*/ 171450 h 381000"/>
                  <a:gd name="connsiteX1858" fmla="*/ 262890 w 5574982"/>
                  <a:gd name="connsiteY1858" fmla="*/ 170497 h 381000"/>
                  <a:gd name="connsiteX1859" fmla="*/ 266700 w 5574982"/>
                  <a:gd name="connsiteY1859" fmla="*/ 173355 h 381000"/>
                  <a:gd name="connsiteX1860" fmla="*/ 263842 w 5574982"/>
                  <a:gd name="connsiteY1860" fmla="*/ 171450 h 381000"/>
                  <a:gd name="connsiteX1861" fmla="*/ 264795 w 5574982"/>
                  <a:gd name="connsiteY1861" fmla="*/ 174308 h 381000"/>
                  <a:gd name="connsiteX1862" fmla="*/ 265747 w 5574982"/>
                  <a:gd name="connsiteY1862" fmla="*/ 173355 h 381000"/>
                  <a:gd name="connsiteX1863" fmla="*/ 262890 w 5574982"/>
                  <a:gd name="connsiteY1863" fmla="*/ 171450 h 381000"/>
                  <a:gd name="connsiteX1864" fmla="*/ 263842 w 5574982"/>
                  <a:gd name="connsiteY1864" fmla="*/ 174308 h 381000"/>
                  <a:gd name="connsiteX1865" fmla="*/ 263842 w 5574982"/>
                  <a:gd name="connsiteY1865" fmla="*/ 174308 h 381000"/>
                  <a:gd name="connsiteX1866" fmla="*/ 269558 w 5574982"/>
                  <a:gd name="connsiteY1866" fmla="*/ 173355 h 381000"/>
                  <a:gd name="connsiteX1867" fmla="*/ 282892 w 5574982"/>
                  <a:gd name="connsiteY1867" fmla="*/ 171450 h 381000"/>
                  <a:gd name="connsiteX1868" fmla="*/ 288608 w 5574982"/>
                  <a:gd name="connsiteY1868" fmla="*/ 170497 h 381000"/>
                  <a:gd name="connsiteX1869" fmla="*/ 291465 w 5574982"/>
                  <a:gd name="connsiteY1869" fmla="*/ 169545 h 381000"/>
                  <a:gd name="connsiteX1870" fmla="*/ 293370 w 5574982"/>
                  <a:gd name="connsiteY1870" fmla="*/ 167640 h 381000"/>
                  <a:gd name="connsiteX1871" fmla="*/ 294322 w 5574982"/>
                  <a:gd name="connsiteY1871" fmla="*/ 164783 h 381000"/>
                  <a:gd name="connsiteX1872" fmla="*/ 294322 w 5574982"/>
                  <a:gd name="connsiteY1872" fmla="*/ 142875 h 381000"/>
                  <a:gd name="connsiteX1873" fmla="*/ 292417 w 5574982"/>
                  <a:gd name="connsiteY1873" fmla="*/ 139065 h 381000"/>
                  <a:gd name="connsiteX1874" fmla="*/ 288608 w 5574982"/>
                  <a:gd name="connsiteY1874" fmla="*/ 137160 h 381000"/>
                  <a:gd name="connsiteX1875" fmla="*/ 281940 w 5574982"/>
                  <a:gd name="connsiteY1875" fmla="*/ 135255 h 381000"/>
                  <a:gd name="connsiteX1876" fmla="*/ 270510 w 5574982"/>
                  <a:gd name="connsiteY1876" fmla="*/ 133350 h 381000"/>
                  <a:gd name="connsiteX1877" fmla="*/ 266700 w 5574982"/>
                  <a:gd name="connsiteY1877" fmla="*/ 132397 h 381000"/>
                  <a:gd name="connsiteX1878" fmla="*/ 265747 w 5574982"/>
                  <a:gd name="connsiteY1878" fmla="*/ 132397 h 381000"/>
                  <a:gd name="connsiteX1879" fmla="*/ 268605 w 5574982"/>
                  <a:gd name="connsiteY1879" fmla="*/ 133350 h 381000"/>
                  <a:gd name="connsiteX1880" fmla="*/ 271463 w 5574982"/>
                  <a:gd name="connsiteY1880" fmla="*/ 131445 h 381000"/>
                  <a:gd name="connsiteX1881" fmla="*/ 270510 w 5574982"/>
                  <a:gd name="connsiteY1881" fmla="*/ 130492 h 381000"/>
                  <a:gd name="connsiteX1882" fmla="*/ 268605 w 5574982"/>
                  <a:gd name="connsiteY1882" fmla="*/ 133350 h 381000"/>
                  <a:gd name="connsiteX1883" fmla="*/ 271463 w 5574982"/>
                  <a:gd name="connsiteY1883" fmla="*/ 131445 h 381000"/>
                  <a:gd name="connsiteX1884" fmla="*/ 267652 w 5574982"/>
                  <a:gd name="connsiteY1884" fmla="*/ 134303 h 381000"/>
                  <a:gd name="connsiteX1885" fmla="*/ 272415 w 5574982"/>
                  <a:gd name="connsiteY1885" fmla="*/ 133350 h 381000"/>
                  <a:gd name="connsiteX1886" fmla="*/ 267652 w 5574982"/>
                  <a:gd name="connsiteY1886" fmla="*/ 134303 h 381000"/>
                  <a:gd name="connsiteX1887" fmla="*/ 263842 w 5574982"/>
                  <a:gd name="connsiteY1887" fmla="*/ 137160 h 381000"/>
                  <a:gd name="connsiteX1888" fmla="*/ 266700 w 5574982"/>
                  <a:gd name="connsiteY1888" fmla="*/ 139065 h 381000"/>
                  <a:gd name="connsiteX1889" fmla="*/ 270510 w 5574982"/>
                  <a:gd name="connsiteY1889" fmla="*/ 140017 h 381000"/>
                  <a:gd name="connsiteX1890" fmla="*/ 285750 w 5574982"/>
                  <a:gd name="connsiteY1890" fmla="*/ 141922 h 381000"/>
                  <a:gd name="connsiteX1891" fmla="*/ 291465 w 5574982"/>
                  <a:gd name="connsiteY1891" fmla="*/ 142875 h 381000"/>
                  <a:gd name="connsiteX1892" fmla="*/ 292417 w 5574982"/>
                  <a:gd name="connsiteY1892" fmla="*/ 142875 h 381000"/>
                  <a:gd name="connsiteX1893" fmla="*/ 292417 w 5574982"/>
                  <a:gd name="connsiteY1893" fmla="*/ 142875 h 381000"/>
                  <a:gd name="connsiteX1894" fmla="*/ 293370 w 5574982"/>
                  <a:gd name="connsiteY1894" fmla="*/ 140970 h 381000"/>
                  <a:gd name="connsiteX1895" fmla="*/ 291465 w 5574982"/>
                  <a:gd name="connsiteY1895" fmla="*/ 142875 h 381000"/>
                  <a:gd name="connsiteX1896" fmla="*/ 292417 w 5574982"/>
                  <a:gd name="connsiteY1896" fmla="*/ 143828 h 381000"/>
                  <a:gd name="connsiteX1897" fmla="*/ 293370 w 5574982"/>
                  <a:gd name="connsiteY1897" fmla="*/ 141922 h 381000"/>
                  <a:gd name="connsiteX1898" fmla="*/ 291465 w 5574982"/>
                  <a:gd name="connsiteY1898" fmla="*/ 143828 h 381000"/>
                  <a:gd name="connsiteX1899" fmla="*/ 294322 w 5574982"/>
                  <a:gd name="connsiteY1899" fmla="*/ 140970 h 381000"/>
                  <a:gd name="connsiteX1900" fmla="*/ 290513 w 5574982"/>
                  <a:gd name="connsiteY1900" fmla="*/ 140970 h 381000"/>
                  <a:gd name="connsiteX1901" fmla="*/ 291465 w 5574982"/>
                  <a:gd name="connsiteY1901" fmla="*/ 143828 h 381000"/>
                  <a:gd name="connsiteX1902" fmla="*/ 294322 w 5574982"/>
                  <a:gd name="connsiteY1902" fmla="*/ 140970 h 381000"/>
                  <a:gd name="connsiteX1903" fmla="*/ 290513 w 5574982"/>
                  <a:gd name="connsiteY1903" fmla="*/ 140970 h 381000"/>
                  <a:gd name="connsiteX1904" fmla="*/ 290513 w 5574982"/>
                  <a:gd name="connsiteY1904" fmla="*/ 162878 h 381000"/>
                  <a:gd name="connsiteX1905" fmla="*/ 294322 w 5574982"/>
                  <a:gd name="connsiteY1905" fmla="*/ 162878 h 381000"/>
                  <a:gd name="connsiteX1906" fmla="*/ 291465 w 5574982"/>
                  <a:gd name="connsiteY1906" fmla="*/ 160020 h 381000"/>
                  <a:gd name="connsiteX1907" fmla="*/ 290513 w 5574982"/>
                  <a:gd name="connsiteY1907" fmla="*/ 162878 h 381000"/>
                  <a:gd name="connsiteX1908" fmla="*/ 294322 w 5574982"/>
                  <a:gd name="connsiteY1908" fmla="*/ 162878 h 381000"/>
                  <a:gd name="connsiteX1909" fmla="*/ 291465 w 5574982"/>
                  <a:gd name="connsiteY1909" fmla="*/ 160020 h 381000"/>
                  <a:gd name="connsiteX1910" fmla="*/ 292417 w 5574982"/>
                  <a:gd name="connsiteY1910" fmla="*/ 160972 h 381000"/>
                  <a:gd name="connsiteX1911" fmla="*/ 291465 w 5574982"/>
                  <a:gd name="connsiteY1911" fmla="*/ 159067 h 381000"/>
                  <a:gd name="connsiteX1912" fmla="*/ 290513 w 5574982"/>
                  <a:gd name="connsiteY1912" fmla="*/ 159067 h 381000"/>
                  <a:gd name="connsiteX1913" fmla="*/ 291465 w 5574982"/>
                  <a:gd name="connsiteY1913" fmla="*/ 160020 h 381000"/>
                  <a:gd name="connsiteX1914" fmla="*/ 290513 w 5574982"/>
                  <a:gd name="connsiteY1914" fmla="*/ 158115 h 381000"/>
                  <a:gd name="connsiteX1915" fmla="*/ 285750 w 5574982"/>
                  <a:gd name="connsiteY1915" fmla="*/ 159067 h 381000"/>
                  <a:gd name="connsiteX1916" fmla="*/ 273367 w 5574982"/>
                  <a:gd name="connsiteY1916" fmla="*/ 160972 h 381000"/>
                  <a:gd name="connsiteX1917" fmla="*/ 267652 w 5574982"/>
                  <a:gd name="connsiteY1917" fmla="*/ 161925 h 381000"/>
                  <a:gd name="connsiteX1918" fmla="*/ 265747 w 5574982"/>
                  <a:gd name="connsiteY1918" fmla="*/ 162878 h 381000"/>
                  <a:gd name="connsiteX1919" fmla="*/ 262890 w 5574982"/>
                  <a:gd name="connsiteY1919" fmla="*/ 164783 h 381000"/>
                  <a:gd name="connsiteX1920" fmla="*/ 261938 w 5574982"/>
                  <a:gd name="connsiteY1920" fmla="*/ 165735 h 381000"/>
                  <a:gd name="connsiteX1921" fmla="*/ 261938 w 5574982"/>
                  <a:gd name="connsiteY1921" fmla="*/ 166688 h 381000"/>
                  <a:gd name="connsiteX1922" fmla="*/ 260985 w 5574982"/>
                  <a:gd name="connsiteY1922" fmla="*/ 172403 h 381000"/>
                  <a:gd name="connsiteX1923" fmla="*/ 260985 w 5574982"/>
                  <a:gd name="connsiteY1923" fmla="*/ 172403 h 381000"/>
                  <a:gd name="connsiteX1924" fmla="*/ 260985 w 5574982"/>
                  <a:gd name="connsiteY1924" fmla="*/ 172403 h 381000"/>
                  <a:gd name="connsiteX1925" fmla="*/ 260033 w 5574982"/>
                  <a:gd name="connsiteY1925" fmla="*/ 178117 h 381000"/>
                  <a:gd name="connsiteX1926" fmla="*/ 260033 w 5574982"/>
                  <a:gd name="connsiteY1926" fmla="*/ 179070 h 381000"/>
                  <a:gd name="connsiteX1927" fmla="*/ 260033 w 5574982"/>
                  <a:gd name="connsiteY1927" fmla="*/ 180022 h 381000"/>
                  <a:gd name="connsiteX1928" fmla="*/ 261938 w 5574982"/>
                  <a:gd name="connsiteY1928" fmla="*/ 182880 h 381000"/>
                  <a:gd name="connsiteX1929" fmla="*/ 264795 w 5574982"/>
                  <a:gd name="connsiteY1929" fmla="*/ 184785 h 381000"/>
                  <a:gd name="connsiteX1930" fmla="*/ 277177 w 5574982"/>
                  <a:gd name="connsiteY1930" fmla="*/ 192405 h 381000"/>
                  <a:gd name="connsiteX1931" fmla="*/ 282892 w 5574982"/>
                  <a:gd name="connsiteY1931" fmla="*/ 195263 h 381000"/>
                  <a:gd name="connsiteX1932" fmla="*/ 283845 w 5574982"/>
                  <a:gd name="connsiteY1932" fmla="*/ 196215 h 381000"/>
                  <a:gd name="connsiteX1933" fmla="*/ 283845 w 5574982"/>
                  <a:gd name="connsiteY1933" fmla="*/ 196215 h 381000"/>
                  <a:gd name="connsiteX1934" fmla="*/ 283845 w 5574982"/>
                  <a:gd name="connsiteY1934" fmla="*/ 196215 h 381000"/>
                  <a:gd name="connsiteX1935" fmla="*/ 283845 w 5574982"/>
                  <a:gd name="connsiteY1935" fmla="*/ 196215 h 381000"/>
                  <a:gd name="connsiteX1936" fmla="*/ 283845 w 5574982"/>
                  <a:gd name="connsiteY1936" fmla="*/ 196215 h 381000"/>
                  <a:gd name="connsiteX1937" fmla="*/ 283845 w 5574982"/>
                  <a:gd name="connsiteY1937" fmla="*/ 196215 h 381000"/>
                  <a:gd name="connsiteX1938" fmla="*/ 286702 w 5574982"/>
                  <a:gd name="connsiteY1938" fmla="*/ 194310 h 381000"/>
                  <a:gd name="connsiteX1939" fmla="*/ 283845 w 5574982"/>
                  <a:gd name="connsiteY1939" fmla="*/ 194310 h 381000"/>
                  <a:gd name="connsiteX1940" fmla="*/ 284797 w 5574982"/>
                  <a:gd name="connsiteY1940" fmla="*/ 196215 h 381000"/>
                  <a:gd name="connsiteX1941" fmla="*/ 287655 w 5574982"/>
                  <a:gd name="connsiteY1941" fmla="*/ 194310 h 381000"/>
                  <a:gd name="connsiteX1942" fmla="*/ 284797 w 5574982"/>
                  <a:gd name="connsiteY1942" fmla="*/ 194310 h 381000"/>
                  <a:gd name="connsiteX1943" fmla="*/ 288608 w 5574982"/>
                  <a:gd name="connsiteY1943" fmla="*/ 194310 h 381000"/>
                  <a:gd name="connsiteX1944" fmla="*/ 284797 w 5574982"/>
                  <a:gd name="connsiteY1944" fmla="*/ 192405 h 381000"/>
                  <a:gd name="connsiteX1945" fmla="*/ 284797 w 5574982"/>
                  <a:gd name="connsiteY1945" fmla="*/ 194310 h 381000"/>
                  <a:gd name="connsiteX1946" fmla="*/ 288608 w 5574982"/>
                  <a:gd name="connsiteY1946" fmla="*/ 194310 h 381000"/>
                  <a:gd name="connsiteX1947" fmla="*/ 284797 w 5574982"/>
                  <a:gd name="connsiteY1947" fmla="*/ 192405 h 381000"/>
                  <a:gd name="connsiteX1948" fmla="*/ 276225 w 5574982"/>
                  <a:gd name="connsiteY1948" fmla="*/ 212408 h 381000"/>
                  <a:gd name="connsiteX1949" fmla="*/ 280035 w 5574982"/>
                  <a:gd name="connsiteY1949" fmla="*/ 214313 h 381000"/>
                  <a:gd name="connsiteX1950" fmla="*/ 279083 w 5574982"/>
                  <a:gd name="connsiteY1950" fmla="*/ 210503 h 381000"/>
                  <a:gd name="connsiteX1951" fmla="*/ 277177 w 5574982"/>
                  <a:gd name="connsiteY1951" fmla="*/ 212408 h 381000"/>
                  <a:gd name="connsiteX1952" fmla="*/ 280988 w 5574982"/>
                  <a:gd name="connsiteY1952" fmla="*/ 214313 h 381000"/>
                  <a:gd name="connsiteX1953" fmla="*/ 280035 w 5574982"/>
                  <a:gd name="connsiteY1953" fmla="*/ 210503 h 381000"/>
                  <a:gd name="connsiteX1954" fmla="*/ 280988 w 5574982"/>
                  <a:gd name="connsiteY1954" fmla="*/ 212408 h 381000"/>
                  <a:gd name="connsiteX1955" fmla="*/ 280988 w 5574982"/>
                  <a:gd name="connsiteY1955" fmla="*/ 210503 h 381000"/>
                  <a:gd name="connsiteX1956" fmla="*/ 280988 w 5574982"/>
                  <a:gd name="connsiteY1956" fmla="*/ 210503 h 381000"/>
                  <a:gd name="connsiteX1957" fmla="*/ 281940 w 5574982"/>
                  <a:gd name="connsiteY1957" fmla="*/ 212408 h 381000"/>
                  <a:gd name="connsiteX1958" fmla="*/ 281940 w 5574982"/>
                  <a:gd name="connsiteY1958" fmla="*/ 210503 h 381000"/>
                  <a:gd name="connsiteX1959" fmla="*/ 281940 w 5574982"/>
                  <a:gd name="connsiteY1959" fmla="*/ 210503 h 381000"/>
                  <a:gd name="connsiteX1960" fmla="*/ 277177 w 5574982"/>
                  <a:gd name="connsiteY1960" fmla="*/ 209550 h 381000"/>
                  <a:gd name="connsiteX1961" fmla="*/ 266700 w 5574982"/>
                  <a:gd name="connsiteY1961" fmla="*/ 206692 h 381000"/>
                  <a:gd name="connsiteX1962" fmla="*/ 261938 w 5574982"/>
                  <a:gd name="connsiteY1962" fmla="*/ 205740 h 381000"/>
                  <a:gd name="connsiteX1963" fmla="*/ 257175 w 5574982"/>
                  <a:gd name="connsiteY1963" fmla="*/ 204788 h 381000"/>
                  <a:gd name="connsiteX1964" fmla="*/ 254317 w 5574982"/>
                  <a:gd name="connsiteY1964" fmla="*/ 205740 h 381000"/>
                  <a:gd name="connsiteX1965" fmla="*/ 253365 w 5574982"/>
                  <a:gd name="connsiteY1965" fmla="*/ 206692 h 381000"/>
                  <a:gd name="connsiteX1966" fmla="*/ 252413 w 5574982"/>
                  <a:gd name="connsiteY1966" fmla="*/ 207645 h 381000"/>
                  <a:gd name="connsiteX1967" fmla="*/ 248602 w 5574982"/>
                  <a:gd name="connsiteY1967" fmla="*/ 212408 h 381000"/>
                  <a:gd name="connsiteX1968" fmla="*/ 248602 w 5574982"/>
                  <a:gd name="connsiteY1968" fmla="*/ 212408 h 381000"/>
                  <a:gd name="connsiteX1969" fmla="*/ 248602 w 5574982"/>
                  <a:gd name="connsiteY1969" fmla="*/ 212408 h 381000"/>
                  <a:gd name="connsiteX1970" fmla="*/ 245745 w 5574982"/>
                  <a:gd name="connsiteY1970" fmla="*/ 217170 h 381000"/>
                  <a:gd name="connsiteX1971" fmla="*/ 245745 w 5574982"/>
                  <a:gd name="connsiteY1971" fmla="*/ 218122 h 381000"/>
                  <a:gd name="connsiteX1972" fmla="*/ 245745 w 5574982"/>
                  <a:gd name="connsiteY1972" fmla="*/ 219075 h 381000"/>
                  <a:gd name="connsiteX1973" fmla="*/ 245745 w 5574982"/>
                  <a:gd name="connsiteY1973" fmla="*/ 220028 h 381000"/>
                  <a:gd name="connsiteX1974" fmla="*/ 246697 w 5574982"/>
                  <a:gd name="connsiteY1974" fmla="*/ 222885 h 381000"/>
                  <a:gd name="connsiteX1975" fmla="*/ 250508 w 5574982"/>
                  <a:gd name="connsiteY1975" fmla="*/ 228600 h 381000"/>
                  <a:gd name="connsiteX1976" fmla="*/ 258127 w 5574982"/>
                  <a:gd name="connsiteY1976" fmla="*/ 238125 h 381000"/>
                  <a:gd name="connsiteX1977" fmla="*/ 260985 w 5574982"/>
                  <a:gd name="connsiteY1977" fmla="*/ 241935 h 381000"/>
                  <a:gd name="connsiteX1978" fmla="*/ 261938 w 5574982"/>
                  <a:gd name="connsiteY1978" fmla="*/ 242888 h 381000"/>
                  <a:gd name="connsiteX1979" fmla="*/ 261938 w 5574982"/>
                  <a:gd name="connsiteY1979" fmla="*/ 242888 h 381000"/>
                  <a:gd name="connsiteX1980" fmla="*/ 263842 w 5574982"/>
                  <a:gd name="connsiteY1980" fmla="*/ 241935 h 381000"/>
                  <a:gd name="connsiteX1981" fmla="*/ 261938 w 5574982"/>
                  <a:gd name="connsiteY1981" fmla="*/ 241935 h 381000"/>
                  <a:gd name="connsiteX1982" fmla="*/ 261938 w 5574982"/>
                  <a:gd name="connsiteY1982" fmla="*/ 242888 h 381000"/>
                  <a:gd name="connsiteX1983" fmla="*/ 263842 w 5574982"/>
                  <a:gd name="connsiteY1983" fmla="*/ 241935 h 381000"/>
                  <a:gd name="connsiteX1984" fmla="*/ 261938 w 5574982"/>
                  <a:gd name="connsiteY1984" fmla="*/ 241935 h 381000"/>
                  <a:gd name="connsiteX1985" fmla="*/ 265747 w 5574982"/>
                  <a:gd name="connsiteY1985" fmla="*/ 241935 h 381000"/>
                  <a:gd name="connsiteX1986" fmla="*/ 262890 w 5574982"/>
                  <a:gd name="connsiteY1986" fmla="*/ 239078 h 381000"/>
                  <a:gd name="connsiteX1987" fmla="*/ 261938 w 5574982"/>
                  <a:gd name="connsiteY1987" fmla="*/ 241935 h 381000"/>
                  <a:gd name="connsiteX1988" fmla="*/ 265747 w 5574982"/>
                  <a:gd name="connsiteY1988" fmla="*/ 241935 h 381000"/>
                  <a:gd name="connsiteX1989" fmla="*/ 262890 w 5574982"/>
                  <a:gd name="connsiteY1989" fmla="*/ 239078 h 381000"/>
                  <a:gd name="connsiteX1990" fmla="*/ 247650 w 5574982"/>
                  <a:gd name="connsiteY1990" fmla="*/ 254317 h 381000"/>
                  <a:gd name="connsiteX1991" fmla="*/ 250508 w 5574982"/>
                  <a:gd name="connsiteY1991" fmla="*/ 257175 h 381000"/>
                  <a:gd name="connsiteX1992" fmla="*/ 250508 w 5574982"/>
                  <a:gd name="connsiteY1992" fmla="*/ 253365 h 381000"/>
                  <a:gd name="connsiteX1993" fmla="*/ 247650 w 5574982"/>
                  <a:gd name="connsiteY1993" fmla="*/ 254317 h 381000"/>
                  <a:gd name="connsiteX1994" fmla="*/ 250508 w 5574982"/>
                  <a:gd name="connsiteY1994" fmla="*/ 257175 h 381000"/>
                  <a:gd name="connsiteX1995" fmla="*/ 250508 w 5574982"/>
                  <a:gd name="connsiteY1995" fmla="*/ 253365 h 381000"/>
                  <a:gd name="connsiteX1996" fmla="*/ 250508 w 5574982"/>
                  <a:gd name="connsiteY1996" fmla="*/ 255270 h 381000"/>
                  <a:gd name="connsiteX1997" fmla="*/ 251460 w 5574982"/>
                  <a:gd name="connsiteY1997" fmla="*/ 253365 h 381000"/>
                  <a:gd name="connsiteX1998" fmla="*/ 250508 w 5574982"/>
                  <a:gd name="connsiteY1998" fmla="*/ 253365 h 381000"/>
                  <a:gd name="connsiteX1999" fmla="*/ 250508 w 5574982"/>
                  <a:gd name="connsiteY1999" fmla="*/ 255270 h 381000"/>
                  <a:gd name="connsiteX2000" fmla="*/ 251460 w 5574982"/>
                  <a:gd name="connsiteY2000" fmla="*/ 253365 h 381000"/>
                  <a:gd name="connsiteX2001" fmla="*/ 247650 w 5574982"/>
                  <a:gd name="connsiteY2001" fmla="*/ 251460 h 381000"/>
                  <a:gd name="connsiteX2002" fmla="*/ 238125 w 5574982"/>
                  <a:gd name="connsiteY2002" fmla="*/ 243840 h 381000"/>
                  <a:gd name="connsiteX2003" fmla="*/ 233363 w 5574982"/>
                  <a:gd name="connsiteY2003" fmla="*/ 240983 h 381000"/>
                  <a:gd name="connsiteX2004" fmla="*/ 231458 w 5574982"/>
                  <a:gd name="connsiteY2004" fmla="*/ 240030 h 381000"/>
                  <a:gd name="connsiteX2005" fmla="*/ 228600 w 5574982"/>
                  <a:gd name="connsiteY2005" fmla="*/ 239078 h 381000"/>
                  <a:gd name="connsiteX2006" fmla="*/ 227647 w 5574982"/>
                  <a:gd name="connsiteY2006" fmla="*/ 239078 h 381000"/>
                  <a:gd name="connsiteX2007" fmla="*/ 226695 w 5574982"/>
                  <a:gd name="connsiteY2007" fmla="*/ 239078 h 381000"/>
                  <a:gd name="connsiteX2008" fmla="*/ 225742 w 5574982"/>
                  <a:gd name="connsiteY2008" fmla="*/ 239078 h 381000"/>
                  <a:gd name="connsiteX2009" fmla="*/ 220980 w 5574982"/>
                  <a:gd name="connsiteY2009" fmla="*/ 241935 h 381000"/>
                  <a:gd name="connsiteX2010" fmla="*/ 220980 w 5574982"/>
                  <a:gd name="connsiteY2010" fmla="*/ 241935 h 381000"/>
                  <a:gd name="connsiteX2011" fmla="*/ 220980 w 5574982"/>
                  <a:gd name="connsiteY2011" fmla="*/ 241935 h 381000"/>
                  <a:gd name="connsiteX2012" fmla="*/ 217170 w 5574982"/>
                  <a:gd name="connsiteY2012" fmla="*/ 244792 h 381000"/>
                  <a:gd name="connsiteX2013" fmla="*/ 216217 w 5574982"/>
                  <a:gd name="connsiteY2013" fmla="*/ 244792 h 381000"/>
                  <a:gd name="connsiteX2014" fmla="*/ 216217 w 5574982"/>
                  <a:gd name="connsiteY2014" fmla="*/ 245745 h 381000"/>
                  <a:gd name="connsiteX2015" fmla="*/ 215265 w 5574982"/>
                  <a:gd name="connsiteY2015" fmla="*/ 249555 h 381000"/>
                  <a:gd name="connsiteX2016" fmla="*/ 216217 w 5574982"/>
                  <a:gd name="connsiteY2016" fmla="*/ 255270 h 381000"/>
                  <a:gd name="connsiteX2017" fmla="*/ 219075 w 5574982"/>
                  <a:gd name="connsiteY2017" fmla="*/ 265747 h 381000"/>
                  <a:gd name="connsiteX2018" fmla="*/ 220980 w 5574982"/>
                  <a:gd name="connsiteY2018" fmla="*/ 273367 h 381000"/>
                  <a:gd name="connsiteX2019" fmla="*/ 220980 w 5574982"/>
                  <a:gd name="connsiteY2019" fmla="*/ 273367 h 381000"/>
                  <a:gd name="connsiteX2020" fmla="*/ 223838 w 5574982"/>
                  <a:gd name="connsiteY2020" fmla="*/ 273367 h 381000"/>
                  <a:gd name="connsiteX2021" fmla="*/ 221933 w 5574982"/>
                  <a:gd name="connsiteY2021" fmla="*/ 272415 h 381000"/>
                  <a:gd name="connsiteX2022" fmla="*/ 221933 w 5574982"/>
                  <a:gd name="connsiteY2022" fmla="*/ 273367 h 381000"/>
                  <a:gd name="connsiteX2023" fmla="*/ 224790 w 5574982"/>
                  <a:gd name="connsiteY2023" fmla="*/ 273367 h 381000"/>
                  <a:gd name="connsiteX2024" fmla="*/ 222885 w 5574982"/>
                  <a:gd name="connsiteY2024" fmla="*/ 272415 h 381000"/>
                  <a:gd name="connsiteX2025" fmla="*/ 226695 w 5574982"/>
                  <a:gd name="connsiteY2025" fmla="*/ 274320 h 381000"/>
                  <a:gd name="connsiteX2026" fmla="*/ 224790 w 5574982"/>
                  <a:gd name="connsiteY2026" fmla="*/ 270510 h 381000"/>
                  <a:gd name="connsiteX2027" fmla="*/ 222885 w 5574982"/>
                  <a:gd name="connsiteY2027" fmla="*/ 272415 h 381000"/>
                  <a:gd name="connsiteX2028" fmla="*/ 226695 w 5574982"/>
                  <a:gd name="connsiteY2028" fmla="*/ 274320 h 381000"/>
                  <a:gd name="connsiteX2029" fmla="*/ 224790 w 5574982"/>
                  <a:gd name="connsiteY2029" fmla="*/ 270510 h 381000"/>
                  <a:gd name="connsiteX2030" fmla="*/ 204788 w 5574982"/>
                  <a:gd name="connsiteY2030" fmla="*/ 279083 h 381000"/>
                  <a:gd name="connsiteX2031" fmla="*/ 204788 w 5574982"/>
                  <a:gd name="connsiteY2031" fmla="*/ 279083 h 381000"/>
                  <a:gd name="connsiteX2032" fmla="*/ 206692 w 5574982"/>
                  <a:gd name="connsiteY2032" fmla="*/ 282892 h 381000"/>
                  <a:gd name="connsiteX2033" fmla="*/ 206692 w 5574982"/>
                  <a:gd name="connsiteY2033" fmla="*/ 279083 h 381000"/>
                  <a:gd name="connsiteX2034" fmla="*/ 204788 w 5574982"/>
                  <a:gd name="connsiteY2034" fmla="*/ 279083 h 381000"/>
                  <a:gd name="connsiteX2035" fmla="*/ 206692 w 5574982"/>
                  <a:gd name="connsiteY2035" fmla="*/ 282892 h 381000"/>
                  <a:gd name="connsiteX2036" fmla="*/ 206692 w 5574982"/>
                  <a:gd name="connsiteY2036" fmla="*/ 279083 h 381000"/>
                  <a:gd name="connsiteX2037" fmla="*/ 206692 w 5574982"/>
                  <a:gd name="connsiteY2037" fmla="*/ 282892 h 381000"/>
                  <a:gd name="connsiteX2038" fmla="*/ 208597 w 5574982"/>
                  <a:gd name="connsiteY2038" fmla="*/ 280035 h 381000"/>
                  <a:gd name="connsiteX2039" fmla="*/ 206692 w 5574982"/>
                  <a:gd name="connsiteY2039" fmla="*/ 279083 h 381000"/>
                  <a:gd name="connsiteX2040" fmla="*/ 206692 w 5574982"/>
                  <a:gd name="connsiteY2040" fmla="*/ 282892 h 381000"/>
                  <a:gd name="connsiteX2041" fmla="*/ 208597 w 5574982"/>
                  <a:gd name="connsiteY2041" fmla="*/ 280035 h 381000"/>
                  <a:gd name="connsiteX2042" fmla="*/ 207645 w 5574982"/>
                  <a:gd name="connsiteY2042" fmla="*/ 280988 h 381000"/>
                  <a:gd name="connsiteX2043" fmla="*/ 208597 w 5574982"/>
                  <a:gd name="connsiteY2043" fmla="*/ 280035 h 381000"/>
                  <a:gd name="connsiteX2044" fmla="*/ 208597 w 5574982"/>
                  <a:gd name="connsiteY2044" fmla="*/ 280035 h 381000"/>
                  <a:gd name="connsiteX2045" fmla="*/ 207645 w 5574982"/>
                  <a:gd name="connsiteY2045" fmla="*/ 280988 h 381000"/>
                  <a:gd name="connsiteX2046" fmla="*/ 208597 w 5574982"/>
                  <a:gd name="connsiteY2046" fmla="*/ 280035 h 381000"/>
                  <a:gd name="connsiteX2047" fmla="*/ 205740 w 5574982"/>
                  <a:gd name="connsiteY2047" fmla="*/ 276225 h 381000"/>
                  <a:gd name="connsiteX2048" fmla="*/ 199072 w 5574982"/>
                  <a:gd name="connsiteY2048" fmla="*/ 265747 h 381000"/>
                  <a:gd name="connsiteX2049" fmla="*/ 196215 w 5574982"/>
                  <a:gd name="connsiteY2049" fmla="*/ 260985 h 381000"/>
                  <a:gd name="connsiteX2050" fmla="*/ 194310 w 5574982"/>
                  <a:gd name="connsiteY2050" fmla="*/ 259080 h 381000"/>
                  <a:gd name="connsiteX2051" fmla="*/ 190500 w 5574982"/>
                  <a:gd name="connsiteY2051" fmla="*/ 257175 h 381000"/>
                  <a:gd name="connsiteX2052" fmla="*/ 189547 w 5574982"/>
                  <a:gd name="connsiteY2052" fmla="*/ 257175 h 381000"/>
                  <a:gd name="connsiteX2053" fmla="*/ 188595 w 5574982"/>
                  <a:gd name="connsiteY2053" fmla="*/ 257175 h 381000"/>
                  <a:gd name="connsiteX2054" fmla="*/ 183833 w 5574982"/>
                  <a:gd name="connsiteY2054" fmla="*/ 258128 h 381000"/>
                  <a:gd name="connsiteX2055" fmla="*/ 183833 w 5574982"/>
                  <a:gd name="connsiteY2055" fmla="*/ 258128 h 381000"/>
                  <a:gd name="connsiteX2056" fmla="*/ 183833 w 5574982"/>
                  <a:gd name="connsiteY2056" fmla="*/ 258128 h 381000"/>
                  <a:gd name="connsiteX2057" fmla="*/ 178117 w 5574982"/>
                  <a:gd name="connsiteY2057" fmla="*/ 260033 h 381000"/>
                  <a:gd name="connsiteX2058" fmla="*/ 177165 w 5574982"/>
                  <a:gd name="connsiteY2058" fmla="*/ 260033 h 381000"/>
                  <a:gd name="connsiteX2059" fmla="*/ 176213 w 5574982"/>
                  <a:gd name="connsiteY2059" fmla="*/ 260985 h 381000"/>
                  <a:gd name="connsiteX2060" fmla="*/ 174308 w 5574982"/>
                  <a:gd name="connsiteY2060" fmla="*/ 263842 h 381000"/>
                  <a:gd name="connsiteX2061" fmla="*/ 173355 w 5574982"/>
                  <a:gd name="connsiteY2061" fmla="*/ 267653 h 381000"/>
                  <a:gd name="connsiteX2062" fmla="*/ 171450 w 5574982"/>
                  <a:gd name="connsiteY2062" fmla="*/ 282892 h 381000"/>
                  <a:gd name="connsiteX2063" fmla="*/ 170497 w 5574982"/>
                  <a:gd name="connsiteY2063" fmla="*/ 288608 h 381000"/>
                  <a:gd name="connsiteX2064" fmla="*/ 170497 w 5574982"/>
                  <a:gd name="connsiteY2064" fmla="*/ 289560 h 381000"/>
                  <a:gd name="connsiteX2065" fmla="*/ 170497 w 5574982"/>
                  <a:gd name="connsiteY2065" fmla="*/ 289560 h 381000"/>
                  <a:gd name="connsiteX2066" fmla="*/ 172402 w 5574982"/>
                  <a:gd name="connsiteY2066" fmla="*/ 290513 h 381000"/>
                  <a:gd name="connsiteX2067" fmla="*/ 170497 w 5574982"/>
                  <a:gd name="connsiteY2067" fmla="*/ 288608 h 381000"/>
                  <a:gd name="connsiteX2068" fmla="*/ 169545 w 5574982"/>
                  <a:gd name="connsiteY2068" fmla="*/ 289560 h 381000"/>
                  <a:gd name="connsiteX2069" fmla="*/ 171450 w 5574982"/>
                  <a:gd name="connsiteY2069" fmla="*/ 290513 h 381000"/>
                  <a:gd name="connsiteX2070" fmla="*/ 169545 w 5574982"/>
                  <a:gd name="connsiteY2070" fmla="*/ 288608 h 381000"/>
                  <a:gd name="connsiteX2071" fmla="*/ 172402 w 5574982"/>
                  <a:gd name="connsiteY2071" fmla="*/ 291465 h 381000"/>
                  <a:gd name="connsiteX2072" fmla="*/ 172402 w 5574982"/>
                  <a:gd name="connsiteY2072" fmla="*/ 287655 h 381000"/>
                  <a:gd name="connsiteX2073" fmla="*/ 169545 w 5574982"/>
                  <a:gd name="connsiteY2073" fmla="*/ 288608 h 381000"/>
                  <a:gd name="connsiteX2074" fmla="*/ 172402 w 5574982"/>
                  <a:gd name="connsiteY2074" fmla="*/ 291465 h 381000"/>
                  <a:gd name="connsiteX2075" fmla="*/ 172402 w 5574982"/>
                  <a:gd name="connsiteY2075" fmla="*/ 287655 h 381000"/>
                  <a:gd name="connsiteX2076" fmla="*/ 150495 w 5574982"/>
                  <a:gd name="connsiteY2076" fmla="*/ 287655 h 381000"/>
                  <a:gd name="connsiteX2077" fmla="*/ 150495 w 5574982"/>
                  <a:gd name="connsiteY2077" fmla="*/ 291465 h 381000"/>
                  <a:gd name="connsiteX2078" fmla="*/ 153352 w 5574982"/>
                  <a:gd name="connsiteY2078" fmla="*/ 288608 h 381000"/>
                  <a:gd name="connsiteX2079" fmla="*/ 150495 w 5574982"/>
                  <a:gd name="connsiteY2079" fmla="*/ 287655 h 381000"/>
                  <a:gd name="connsiteX2080" fmla="*/ 150495 w 5574982"/>
                  <a:gd name="connsiteY2080" fmla="*/ 291465 h 381000"/>
                  <a:gd name="connsiteX2081" fmla="*/ 153352 w 5574982"/>
                  <a:gd name="connsiteY2081" fmla="*/ 288608 h 381000"/>
                  <a:gd name="connsiteX2082" fmla="*/ 152400 w 5574982"/>
                  <a:gd name="connsiteY2082" fmla="*/ 289560 h 381000"/>
                  <a:gd name="connsiteX2083" fmla="*/ 154305 w 5574982"/>
                  <a:gd name="connsiteY2083" fmla="*/ 288608 h 381000"/>
                  <a:gd name="connsiteX2084" fmla="*/ 154305 w 5574982"/>
                  <a:gd name="connsiteY2084" fmla="*/ 287655 h 381000"/>
                  <a:gd name="connsiteX2085" fmla="*/ 153352 w 5574982"/>
                  <a:gd name="connsiteY2085" fmla="*/ 288608 h 381000"/>
                  <a:gd name="connsiteX2086" fmla="*/ 155258 w 5574982"/>
                  <a:gd name="connsiteY2086" fmla="*/ 287655 h 381000"/>
                  <a:gd name="connsiteX2087" fmla="*/ 154305 w 5574982"/>
                  <a:gd name="connsiteY2087" fmla="*/ 282892 h 381000"/>
                  <a:gd name="connsiteX2088" fmla="*/ 152400 w 5574982"/>
                  <a:gd name="connsiteY2088" fmla="*/ 270510 h 381000"/>
                  <a:gd name="connsiteX2089" fmla="*/ 151447 w 5574982"/>
                  <a:gd name="connsiteY2089" fmla="*/ 264795 h 381000"/>
                  <a:gd name="connsiteX2090" fmla="*/ 150495 w 5574982"/>
                  <a:gd name="connsiteY2090" fmla="*/ 262890 h 381000"/>
                  <a:gd name="connsiteX2091" fmla="*/ 148590 w 5574982"/>
                  <a:gd name="connsiteY2091" fmla="*/ 260033 h 381000"/>
                  <a:gd name="connsiteX2092" fmla="*/ 147638 w 5574982"/>
                  <a:gd name="connsiteY2092" fmla="*/ 259080 h 381000"/>
                  <a:gd name="connsiteX2093" fmla="*/ 146685 w 5574982"/>
                  <a:gd name="connsiteY2093" fmla="*/ 259080 h 381000"/>
                  <a:gd name="connsiteX2094" fmla="*/ 140970 w 5574982"/>
                  <a:gd name="connsiteY2094" fmla="*/ 258128 h 381000"/>
                  <a:gd name="connsiteX2095" fmla="*/ 140970 w 5574982"/>
                  <a:gd name="connsiteY2095" fmla="*/ 258128 h 381000"/>
                  <a:gd name="connsiteX2096" fmla="*/ 140970 w 5574982"/>
                  <a:gd name="connsiteY2096" fmla="*/ 258128 h 381000"/>
                  <a:gd name="connsiteX2097" fmla="*/ 135255 w 5574982"/>
                  <a:gd name="connsiteY2097" fmla="*/ 257175 h 381000"/>
                  <a:gd name="connsiteX2098" fmla="*/ 134302 w 5574982"/>
                  <a:gd name="connsiteY2098" fmla="*/ 257175 h 381000"/>
                  <a:gd name="connsiteX2099" fmla="*/ 133350 w 5574982"/>
                  <a:gd name="connsiteY2099" fmla="*/ 257175 h 381000"/>
                  <a:gd name="connsiteX2100" fmla="*/ 130492 w 5574982"/>
                  <a:gd name="connsiteY2100" fmla="*/ 259080 h 381000"/>
                  <a:gd name="connsiteX2101" fmla="*/ 128588 w 5574982"/>
                  <a:gd name="connsiteY2101" fmla="*/ 261938 h 381000"/>
                  <a:gd name="connsiteX2102" fmla="*/ 120967 w 5574982"/>
                  <a:gd name="connsiteY2102" fmla="*/ 274320 h 381000"/>
                  <a:gd name="connsiteX2103" fmla="*/ 118110 w 5574982"/>
                  <a:gd name="connsiteY2103" fmla="*/ 280035 h 381000"/>
                  <a:gd name="connsiteX2104" fmla="*/ 117158 w 5574982"/>
                  <a:gd name="connsiteY2104" fmla="*/ 280988 h 381000"/>
                  <a:gd name="connsiteX2105" fmla="*/ 117158 w 5574982"/>
                  <a:gd name="connsiteY2105" fmla="*/ 280988 h 381000"/>
                  <a:gd name="connsiteX2106" fmla="*/ 117158 w 5574982"/>
                  <a:gd name="connsiteY2106" fmla="*/ 280988 h 381000"/>
                  <a:gd name="connsiteX2107" fmla="*/ 117158 w 5574982"/>
                  <a:gd name="connsiteY2107" fmla="*/ 280988 h 381000"/>
                  <a:gd name="connsiteX2108" fmla="*/ 117158 w 5574982"/>
                  <a:gd name="connsiteY2108" fmla="*/ 280988 h 381000"/>
                  <a:gd name="connsiteX2109" fmla="*/ 117158 w 5574982"/>
                  <a:gd name="connsiteY2109" fmla="*/ 280988 h 381000"/>
                  <a:gd name="connsiteX2110" fmla="*/ 119063 w 5574982"/>
                  <a:gd name="connsiteY2110" fmla="*/ 283845 h 381000"/>
                  <a:gd name="connsiteX2111" fmla="*/ 119063 w 5574982"/>
                  <a:gd name="connsiteY2111" fmla="*/ 280988 h 381000"/>
                  <a:gd name="connsiteX2112" fmla="*/ 117158 w 5574982"/>
                  <a:gd name="connsiteY2112" fmla="*/ 281940 h 381000"/>
                  <a:gd name="connsiteX2113" fmla="*/ 119063 w 5574982"/>
                  <a:gd name="connsiteY2113" fmla="*/ 284797 h 381000"/>
                  <a:gd name="connsiteX2114" fmla="*/ 119063 w 5574982"/>
                  <a:gd name="connsiteY2114" fmla="*/ 281940 h 381000"/>
                  <a:gd name="connsiteX2115" fmla="*/ 119063 w 5574982"/>
                  <a:gd name="connsiteY2115" fmla="*/ 285750 h 381000"/>
                  <a:gd name="connsiteX2116" fmla="*/ 120967 w 5574982"/>
                  <a:gd name="connsiteY2116" fmla="*/ 281940 h 381000"/>
                  <a:gd name="connsiteX2117" fmla="*/ 119063 w 5574982"/>
                  <a:gd name="connsiteY2117" fmla="*/ 281940 h 381000"/>
                  <a:gd name="connsiteX2118" fmla="*/ 119063 w 5574982"/>
                  <a:gd name="connsiteY2118" fmla="*/ 285750 h 381000"/>
                  <a:gd name="connsiteX2119" fmla="*/ 120967 w 5574982"/>
                  <a:gd name="connsiteY2119" fmla="*/ 281940 h 381000"/>
                  <a:gd name="connsiteX2120" fmla="*/ 100965 w 5574982"/>
                  <a:gd name="connsiteY2120" fmla="*/ 273367 h 381000"/>
                  <a:gd name="connsiteX2121" fmla="*/ 99060 w 5574982"/>
                  <a:gd name="connsiteY2121" fmla="*/ 277178 h 381000"/>
                  <a:gd name="connsiteX2122" fmla="*/ 102870 w 5574982"/>
                  <a:gd name="connsiteY2122" fmla="*/ 276225 h 381000"/>
                  <a:gd name="connsiteX2123" fmla="*/ 100965 w 5574982"/>
                  <a:gd name="connsiteY2123" fmla="*/ 274320 h 381000"/>
                  <a:gd name="connsiteX2124" fmla="*/ 99060 w 5574982"/>
                  <a:gd name="connsiteY2124" fmla="*/ 278130 h 381000"/>
                  <a:gd name="connsiteX2125" fmla="*/ 102870 w 5574982"/>
                  <a:gd name="connsiteY2125" fmla="*/ 277178 h 381000"/>
                  <a:gd name="connsiteX2126" fmla="*/ 100965 w 5574982"/>
                  <a:gd name="connsiteY2126" fmla="*/ 278130 h 381000"/>
                  <a:gd name="connsiteX2127" fmla="*/ 102870 w 5574982"/>
                  <a:gd name="connsiteY2127" fmla="*/ 278130 h 381000"/>
                  <a:gd name="connsiteX2128" fmla="*/ 102870 w 5574982"/>
                  <a:gd name="connsiteY2128" fmla="*/ 278130 h 381000"/>
                  <a:gd name="connsiteX2129" fmla="*/ 100965 w 5574982"/>
                  <a:gd name="connsiteY2129" fmla="*/ 279083 h 381000"/>
                  <a:gd name="connsiteX2130" fmla="*/ 102870 w 5574982"/>
                  <a:gd name="connsiteY2130" fmla="*/ 279083 h 381000"/>
                  <a:gd name="connsiteX2131" fmla="*/ 102870 w 5574982"/>
                  <a:gd name="connsiteY2131" fmla="*/ 279083 h 381000"/>
                  <a:gd name="connsiteX2132" fmla="*/ 103822 w 5574982"/>
                  <a:gd name="connsiteY2132" fmla="*/ 274320 h 381000"/>
                  <a:gd name="connsiteX2133" fmla="*/ 106680 w 5574982"/>
                  <a:gd name="connsiteY2133" fmla="*/ 263842 h 381000"/>
                  <a:gd name="connsiteX2134" fmla="*/ 107633 w 5574982"/>
                  <a:gd name="connsiteY2134" fmla="*/ 259080 h 381000"/>
                  <a:gd name="connsiteX2135" fmla="*/ 108585 w 5574982"/>
                  <a:gd name="connsiteY2135" fmla="*/ 254317 h 381000"/>
                  <a:gd name="connsiteX2136" fmla="*/ 107633 w 5574982"/>
                  <a:gd name="connsiteY2136" fmla="*/ 251460 h 381000"/>
                  <a:gd name="connsiteX2137" fmla="*/ 97155 w 5574982"/>
                  <a:gd name="connsiteY2137" fmla="*/ 247650 h 381000"/>
                  <a:gd name="connsiteX2138" fmla="*/ 96202 w 5574982"/>
                  <a:gd name="connsiteY2138" fmla="*/ 246697 h 381000"/>
                  <a:gd name="connsiteX2139" fmla="*/ 91440 w 5574982"/>
                  <a:gd name="connsiteY2139" fmla="*/ 242888 h 381000"/>
                  <a:gd name="connsiteX2140" fmla="*/ 91440 w 5574982"/>
                  <a:gd name="connsiteY2140" fmla="*/ 242888 h 381000"/>
                  <a:gd name="connsiteX2141" fmla="*/ 91440 w 5574982"/>
                  <a:gd name="connsiteY2141" fmla="*/ 242888 h 381000"/>
                  <a:gd name="connsiteX2142" fmla="*/ 86677 w 5574982"/>
                  <a:gd name="connsiteY2142" fmla="*/ 240030 h 381000"/>
                  <a:gd name="connsiteX2143" fmla="*/ 85725 w 5574982"/>
                  <a:gd name="connsiteY2143" fmla="*/ 240030 h 381000"/>
                  <a:gd name="connsiteX2144" fmla="*/ 84772 w 5574982"/>
                  <a:gd name="connsiteY2144" fmla="*/ 240030 h 381000"/>
                  <a:gd name="connsiteX2145" fmla="*/ 83820 w 5574982"/>
                  <a:gd name="connsiteY2145" fmla="*/ 240030 h 381000"/>
                  <a:gd name="connsiteX2146" fmla="*/ 80963 w 5574982"/>
                  <a:gd name="connsiteY2146" fmla="*/ 240983 h 381000"/>
                  <a:gd name="connsiteX2147" fmla="*/ 75247 w 5574982"/>
                  <a:gd name="connsiteY2147" fmla="*/ 244792 h 381000"/>
                  <a:gd name="connsiteX2148" fmla="*/ 65722 w 5574982"/>
                  <a:gd name="connsiteY2148" fmla="*/ 252413 h 381000"/>
                  <a:gd name="connsiteX2149" fmla="*/ 61913 w 5574982"/>
                  <a:gd name="connsiteY2149" fmla="*/ 255270 h 381000"/>
                  <a:gd name="connsiteX2150" fmla="*/ 60960 w 5574982"/>
                  <a:gd name="connsiteY2150" fmla="*/ 256222 h 381000"/>
                  <a:gd name="connsiteX2151" fmla="*/ 60960 w 5574982"/>
                  <a:gd name="connsiteY2151" fmla="*/ 256222 h 381000"/>
                  <a:gd name="connsiteX2152" fmla="*/ 61913 w 5574982"/>
                  <a:gd name="connsiteY2152" fmla="*/ 258128 h 381000"/>
                  <a:gd name="connsiteX2153" fmla="*/ 61913 w 5574982"/>
                  <a:gd name="connsiteY2153" fmla="*/ 256222 h 381000"/>
                  <a:gd name="connsiteX2154" fmla="*/ 60960 w 5574982"/>
                  <a:gd name="connsiteY2154" fmla="*/ 256222 h 381000"/>
                  <a:gd name="connsiteX2155" fmla="*/ 61913 w 5574982"/>
                  <a:gd name="connsiteY2155" fmla="*/ 258128 h 381000"/>
                  <a:gd name="connsiteX2156" fmla="*/ 61913 w 5574982"/>
                  <a:gd name="connsiteY2156" fmla="*/ 256222 h 381000"/>
                  <a:gd name="connsiteX2157" fmla="*/ 61913 w 5574982"/>
                  <a:gd name="connsiteY2157" fmla="*/ 260033 h 381000"/>
                  <a:gd name="connsiteX2158" fmla="*/ 64770 w 5574982"/>
                  <a:gd name="connsiteY2158" fmla="*/ 257175 h 381000"/>
                  <a:gd name="connsiteX2159" fmla="*/ 61913 w 5574982"/>
                  <a:gd name="connsiteY2159" fmla="*/ 256222 h 381000"/>
                  <a:gd name="connsiteX2160" fmla="*/ 61913 w 5574982"/>
                  <a:gd name="connsiteY2160" fmla="*/ 260033 h 381000"/>
                  <a:gd name="connsiteX2161" fmla="*/ 64770 w 5574982"/>
                  <a:gd name="connsiteY2161" fmla="*/ 257175 h 381000"/>
                  <a:gd name="connsiteX2162" fmla="*/ 49530 w 5574982"/>
                  <a:gd name="connsiteY2162" fmla="*/ 241935 h 381000"/>
                  <a:gd name="connsiteX2163" fmla="*/ 46672 w 5574982"/>
                  <a:gd name="connsiteY2163" fmla="*/ 244792 h 381000"/>
                  <a:gd name="connsiteX2164" fmla="*/ 50483 w 5574982"/>
                  <a:gd name="connsiteY2164" fmla="*/ 244792 h 381000"/>
                  <a:gd name="connsiteX2165" fmla="*/ 49530 w 5574982"/>
                  <a:gd name="connsiteY2165" fmla="*/ 241935 h 381000"/>
                  <a:gd name="connsiteX2166" fmla="*/ 46672 w 5574982"/>
                  <a:gd name="connsiteY2166" fmla="*/ 244792 h 381000"/>
                  <a:gd name="connsiteX2167" fmla="*/ 50483 w 5574982"/>
                  <a:gd name="connsiteY2167" fmla="*/ 244792 h 381000"/>
                  <a:gd name="connsiteX2168" fmla="*/ 48577 w 5574982"/>
                  <a:gd name="connsiteY2168" fmla="*/ 244792 h 381000"/>
                  <a:gd name="connsiteX2169" fmla="*/ 50483 w 5574982"/>
                  <a:gd name="connsiteY2169" fmla="*/ 245745 h 381000"/>
                  <a:gd name="connsiteX2170" fmla="*/ 50483 w 5574982"/>
                  <a:gd name="connsiteY2170" fmla="*/ 244792 h 381000"/>
                  <a:gd name="connsiteX2171" fmla="*/ 48577 w 5574982"/>
                  <a:gd name="connsiteY2171" fmla="*/ 244792 h 381000"/>
                  <a:gd name="connsiteX2172" fmla="*/ 50483 w 5574982"/>
                  <a:gd name="connsiteY2172" fmla="*/ 245745 h 381000"/>
                  <a:gd name="connsiteX2173" fmla="*/ 53340 w 5574982"/>
                  <a:gd name="connsiteY2173" fmla="*/ 241935 h 381000"/>
                  <a:gd name="connsiteX2174" fmla="*/ 60960 w 5574982"/>
                  <a:gd name="connsiteY2174" fmla="*/ 232410 h 381000"/>
                  <a:gd name="connsiteX2175" fmla="*/ 63817 w 5574982"/>
                  <a:gd name="connsiteY2175" fmla="*/ 227647 h 381000"/>
                  <a:gd name="connsiteX2176" fmla="*/ 64770 w 5574982"/>
                  <a:gd name="connsiteY2176" fmla="*/ 225742 h 381000"/>
                  <a:gd name="connsiteX2177" fmla="*/ 65722 w 5574982"/>
                  <a:gd name="connsiteY2177" fmla="*/ 222885 h 381000"/>
                  <a:gd name="connsiteX2178" fmla="*/ 65722 w 5574982"/>
                  <a:gd name="connsiteY2178" fmla="*/ 221933 h 381000"/>
                  <a:gd name="connsiteX2179" fmla="*/ 65722 w 5574982"/>
                  <a:gd name="connsiteY2179" fmla="*/ 220980 h 381000"/>
                  <a:gd name="connsiteX2180" fmla="*/ 65722 w 5574982"/>
                  <a:gd name="connsiteY2180" fmla="*/ 220028 h 381000"/>
                  <a:gd name="connsiteX2181" fmla="*/ 62865 w 5574982"/>
                  <a:gd name="connsiteY2181" fmla="*/ 215265 h 381000"/>
                  <a:gd name="connsiteX2182" fmla="*/ 62865 w 5574982"/>
                  <a:gd name="connsiteY2182" fmla="*/ 215265 h 381000"/>
                  <a:gd name="connsiteX2183" fmla="*/ 62865 w 5574982"/>
                  <a:gd name="connsiteY2183" fmla="*/ 215265 h 381000"/>
                  <a:gd name="connsiteX2184" fmla="*/ 60008 w 5574982"/>
                  <a:gd name="connsiteY2184" fmla="*/ 211455 h 381000"/>
                  <a:gd name="connsiteX2185" fmla="*/ 60008 w 5574982"/>
                  <a:gd name="connsiteY2185" fmla="*/ 210503 h 381000"/>
                  <a:gd name="connsiteX2186" fmla="*/ 59055 w 5574982"/>
                  <a:gd name="connsiteY2186" fmla="*/ 209550 h 381000"/>
                  <a:gd name="connsiteX2187" fmla="*/ 55245 w 5574982"/>
                  <a:gd name="connsiteY2187" fmla="*/ 208597 h 381000"/>
                  <a:gd name="connsiteX2188" fmla="*/ 49530 w 5574982"/>
                  <a:gd name="connsiteY2188" fmla="*/ 209550 h 381000"/>
                  <a:gd name="connsiteX2189" fmla="*/ 39052 w 5574982"/>
                  <a:gd name="connsiteY2189" fmla="*/ 212408 h 381000"/>
                  <a:gd name="connsiteX2190" fmla="*/ 31433 w 5574982"/>
                  <a:gd name="connsiteY2190" fmla="*/ 214313 h 381000"/>
                  <a:gd name="connsiteX2191" fmla="*/ 31433 w 5574982"/>
                  <a:gd name="connsiteY2191" fmla="*/ 214313 h 381000"/>
                  <a:gd name="connsiteX2192" fmla="*/ 31433 w 5574982"/>
                  <a:gd name="connsiteY2192" fmla="*/ 217170 h 381000"/>
                  <a:gd name="connsiteX2193" fmla="*/ 32385 w 5574982"/>
                  <a:gd name="connsiteY2193" fmla="*/ 215265 h 381000"/>
                  <a:gd name="connsiteX2194" fmla="*/ 31433 w 5574982"/>
                  <a:gd name="connsiteY2194" fmla="*/ 215265 h 381000"/>
                  <a:gd name="connsiteX2195" fmla="*/ 31433 w 5574982"/>
                  <a:gd name="connsiteY2195" fmla="*/ 218122 h 381000"/>
                  <a:gd name="connsiteX2196" fmla="*/ 32385 w 5574982"/>
                  <a:gd name="connsiteY2196" fmla="*/ 216217 h 381000"/>
                  <a:gd name="connsiteX2197" fmla="*/ 30480 w 5574982"/>
                  <a:gd name="connsiteY2197" fmla="*/ 220028 h 381000"/>
                  <a:gd name="connsiteX2198" fmla="*/ 34290 w 5574982"/>
                  <a:gd name="connsiteY2198" fmla="*/ 218122 h 381000"/>
                  <a:gd name="connsiteX2199" fmla="*/ 32385 w 5574982"/>
                  <a:gd name="connsiteY2199" fmla="*/ 216217 h 381000"/>
                  <a:gd name="connsiteX2200" fmla="*/ 30480 w 5574982"/>
                  <a:gd name="connsiteY2200" fmla="*/ 220028 h 381000"/>
                  <a:gd name="connsiteX2201" fmla="*/ 34290 w 5574982"/>
                  <a:gd name="connsiteY2201" fmla="*/ 218122 h 381000"/>
                  <a:gd name="connsiteX2202" fmla="*/ 25717 w 5574982"/>
                  <a:gd name="connsiteY2202" fmla="*/ 198120 h 381000"/>
                  <a:gd name="connsiteX2203" fmla="*/ 21908 w 5574982"/>
                  <a:gd name="connsiteY2203" fmla="*/ 200025 h 381000"/>
                  <a:gd name="connsiteX2204" fmla="*/ 25717 w 5574982"/>
                  <a:gd name="connsiteY2204" fmla="*/ 200025 h 381000"/>
                  <a:gd name="connsiteX2205" fmla="*/ 25717 w 5574982"/>
                  <a:gd name="connsiteY2205" fmla="*/ 198120 h 381000"/>
                  <a:gd name="connsiteX2206" fmla="*/ 21908 w 5574982"/>
                  <a:gd name="connsiteY2206" fmla="*/ 200025 h 381000"/>
                  <a:gd name="connsiteX2207" fmla="*/ 25717 w 5574982"/>
                  <a:gd name="connsiteY2207" fmla="*/ 200025 h 381000"/>
                  <a:gd name="connsiteX2208" fmla="*/ 21908 w 5574982"/>
                  <a:gd name="connsiteY2208" fmla="*/ 200025 h 381000"/>
                  <a:gd name="connsiteX2209" fmla="*/ 24765 w 5574982"/>
                  <a:gd name="connsiteY2209" fmla="*/ 201930 h 381000"/>
                  <a:gd name="connsiteX2210" fmla="*/ 25717 w 5574982"/>
                  <a:gd name="connsiteY2210" fmla="*/ 200025 h 381000"/>
                  <a:gd name="connsiteX2211" fmla="*/ 21908 w 5574982"/>
                  <a:gd name="connsiteY2211" fmla="*/ 200025 h 381000"/>
                  <a:gd name="connsiteX2212" fmla="*/ 24765 w 5574982"/>
                  <a:gd name="connsiteY2212" fmla="*/ 201930 h 381000"/>
                  <a:gd name="connsiteX2213" fmla="*/ 23813 w 5574982"/>
                  <a:gd name="connsiteY2213" fmla="*/ 200978 h 381000"/>
                  <a:gd name="connsiteX2214" fmla="*/ 24765 w 5574982"/>
                  <a:gd name="connsiteY2214" fmla="*/ 201930 h 381000"/>
                  <a:gd name="connsiteX2215" fmla="*/ 24765 w 5574982"/>
                  <a:gd name="connsiteY2215" fmla="*/ 201930 h 381000"/>
                  <a:gd name="connsiteX2216" fmla="*/ 23813 w 5574982"/>
                  <a:gd name="connsiteY2216" fmla="*/ 200978 h 381000"/>
                  <a:gd name="connsiteX2217" fmla="*/ 24765 w 5574982"/>
                  <a:gd name="connsiteY2217" fmla="*/ 201930 h 381000"/>
                  <a:gd name="connsiteX2218" fmla="*/ 28575 w 5574982"/>
                  <a:gd name="connsiteY2218" fmla="*/ 199072 h 381000"/>
                  <a:gd name="connsiteX2219" fmla="*/ 39052 w 5574982"/>
                  <a:gd name="connsiteY2219" fmla="*/ 192405 h 381000"/>
                  <a:gd name="connsiteX2220" fmla="*/ 43815 w 5574982"/>
                  <a:gd name="connsiteY2220" fmla="*/ 189547 h 381000"/>
                  <a:gd name="connsiteX2221" fmla="*/ 45720 w 5574982"/>
                  <a:gd name="connsiteY2221" fmla="*/ 187642 h 381000"/>
                  <a:gd name="connsiteX2222" fmla="*/ 47625 w 5574982"/>
                  <a:gd name="connsiteY2222" fmla="*/ 183833 h 381000"/>
                  <a:gd name="connsiteX2223" fmla="*/ 47625 w 5574982"/>
                  <a:gd name="connsiteY2223" fmla="*/ 182880 h 381000"/>
                  <a:gd name="connsiteX2224" fmla="*/ 47625 w 5574982"/>
                  <a:gd name="connsiteY2224" fmla="*/ 181928 h 381000"/>
                  <a:gd name="connsiteX2225" fmla="*/ 46672 w 5574982"/>
                  <a:gd name="connsiteY2225" fmla="*/ 177165 h 381000"/>
                  <a:gd name="connsiteX2226" fmla="*/ 46672 w 5574982"/>
                  <a:gd name="connsiteY2226" fmla="*/ 177165 h 381000"/>
                  <a:gd name="connsiteX2227" fmla="*/ 46672 w 5574982"/>
                  <a:gd name="connsiteY2227" fmla="*/ 177165 h 381000"/>
                  <a:gd name="connsiteX2228" fmla="*/ 44767 w 5574982"/>
                  <a:gd name="connsiteY2228" fmla="*/ 171450 h 381000"/>
                  <a:gd name="connsiteX2229" fmla="*/ 44767 w 5574982"/>
                  <a:gd name="connsiteY2229" fmla="*/ 170497 h 381000"/>
                  <a:gd name="connsiteX2230" fmla="*/ 43815 w 5574982"/>
                  <a:gd name="connsiteY2230" fmla="*/ 169545 h 381000"/>
                  <a:gd name="connsiteX2231" fmla="*/ 40958 w 5574982"/>
                  <a:gd name="connsiteY2231" fmla="*/ 167640 h 381000"/>
                  <a:gd name="connsiteX2232" fmla="*/ 38100 w 5574982"/>
                  <a:gd name="connsiteY2232" fmla="*/ 166688 h 381000"/>
                  <a:gd name="connsiteX2233" fmla="*/ 22860 w 5574982"/>
                  <a:gd name="connsiteY2233" fmla="*/ 164783 h 381000"/>
                  <a:gd name="connsiteX2234" fmla="*/ 17145 w 5574982"/>
                  <a:gd name="connsiteY2234" fmla="*/ 163830 h 381000"/>
                  <a:gd name="connsiteX2235" fmla="*/ 16192 w 5574982"/>
                  <a:gd name="connsiteY2235" fmla="*/ 163830 h 381000"/>
                  <a:gd name="connsiteX2236" fmla="*/ 16192 w 5574982"/>
                  <a:gd name="connsiteY2236" fmla="*/ 163830 h 381000"/>
                  <a:gd name="connsiteX2237" fmla="*/ 15240 w 5574982"/>
                  <a:gd name="connsiteY2237" fmla="*/ 165735 h 381000"/>
                  <a:gd name="connsiteX2238" fmla="*/ 17145 w 5574982"/>
                  <a:gd name="connsiteY2238" fmla="*/ 163830 h 381000"/>
                  <a:gd name="connsiteX2239" fmla="*/ 16192 w 5574982"/>
                  <a:gd name="connsiteY2239" fmla="*/ 162878 h 381000"/>
                  <a:gd name="connsiteX2240" fmla="*/ 15240 w 5574982"/>
                  <a:gd name="connsiteY2240" fmla="*/ 164783 h 381000"/>
                  <a:gd name="connsiteX2241" fmla="*/ 17145 w 5574982"/>
                  <a:gd name="connsiteY2241" fmla="*/ 162878 h 381000"/>
                  <a:gd name="connsiteX2242" fmla="*/ 14288 w 5574982"/>
                  <a:gd name="connsiteY2242" fmla="*/ 165735 h 381000"/>
                  <a:gd name="connsiteX2243" fmla="*/ 18097 w 5574982"/>
                  <a:gd name="connsiteY2243" fmla="*/ 165735 h 381000"/>
                  <a:gd name="connsiteX2244" fmla="*/ 17145 w 5574982"/>
                  <a:gd name="connsiteY2244" fmla="*/ 162878 h 381000"/>
                  <a:gd name="connsiteX2245" fmla="*/ 14288 w 5574982"/>
                  <a:gd name="connsiteY2245" fmla="*/ 165735 h 381000"/>
                  <a:gd name="connsiteX2246" fmla="*/ 18097 w 5574982"/>
                  <a:gd name="connsiteY2246" fmla="*/ 165735 h 381000"/>
                  <a:gd name="connsiteX2247" fmla="*/ 18097 w 5574982"/>
                  <a:gd name="connsiteY2247" fmla="*/ 143828 h 381000"/>
                  <a:gd name="connsiteX2248" fmla="*/ 14288 w 5574982"/>
                  <a:gd name="connsiteY2248" fmla="*/ 143828 h 381000"/>
                  <a:gd name="connsiteX2249" fmla="*/ 17145 w 5574982"/>
                  <a:gd name="connsiteY2249" fmla="*/ 146685 h 381000"/>
                  <a:gd name="connsiteX2250" fmla="*/ 18097 w 5574982"/>
                  <a:gd name="connsiteY2250" fmla="*/ 143828 h 381000"/>
                  <a:gd name="connsiteX2251" fmla="*/ 14288 w 5574982"/>
                  <a:gd name="connsiteY2251" fmla="*/ 143828 h 381000"/>
                  <a:gd name="connsiteX2252" fmla="*/ 17145 w 5574982"/>
                  <a:gd name="connsiteY2252" fmla="*/ 146685 h 381000"/>
                  <a:gd name="connsiteX2253" fmla="*/ 16192 w 5574982"/>
                  <a:gd name="connsiteY2253" fmla="*/ 145733 h 381000"/>
                  <a:gd name="connsiteX2254" fmla="*/ 17145 w 5574982"/>
                  <a:gd name="connsiteY2254" fmla="*/ 147638 h 381000"/>
                  <a:gd name="connsiteX2255" fmla="*/ 18097 w 5574982"/>
                  <a:gd name="connsiteY2255" fmla="*/ 147638 h 381000"/>
                  <a:gd name="connsiteX2256" fmla="*/ 17145 w 5574982"/>
                  <a:gd name="connsiteY2256" fmla="*/ 146685 h 381000"/>
                  <a:gd name="connsiteX2257" fmla="*/ 18097 w 5574982"/>
                  <a:gd name="connsiteY2257" fmla="*/ 148590 h 381000"/>
                  <a:gd name="connsiteX2258" fmla="*/ 22860 w 5574982"/>
                  <a:gd name="connsiteY2258" fmla="*/ 147638 h 381000"/>
                  <a:gd name="connsiteX2259" fmla="*/ 35242 w 5574982"/>
                  <a:gd name="connsiteY2259" fmla="*/ 145733 h 381000"/>
                  <a:gd name="connsiteX2260" fmla="*/ 40958 w 5574982"/>
                  <a:gd name="connsiteY2260" fmla="*/ 144780 h 381000"/>
                  <a:gd name="connsiteX2261" fmla="*/ 42863 w 5574982"/>
                  <a:gd name="connsiteY2261" fmla="*/ 143828 h 381000"/>
                  <a:gd name="connsiteX2262" fmla="*/ 45720 w 5574982"/>
                  <a:gd name="connsiteY2262" fmla="*/ 141922 h 381000"/>
                  <a:gd name="connsiteX2263" fmla="*/ 46672 w 5574982"/>
                  <a:gd name="connsiteY2263" fmla="*/ 140970 h 381000"/>
                  <a:gd name="connsiteX2264" fmla="*/ 46672 w 5574982"/>
                  <a:gd name="connsiteY2264" fmla="*/ 140017 h 381000"/>
                  <a:gd name="connsiteX2265" fmla="*/ 47625 w 5574982"/>
                  <a:gd name="connsiteY2265" fmla="*/ 134303 h 381000"/>
                  <a:gd name="connsiteX2266" fmla="*/ 47625 w 5574982"/>
                  <a:gd name="connsiteY2266" fmla="*/ 134303 h 381000"/>
                  <a:gd name="connsiteX2267" fmla="*/ 47625 w 5574982"/>
                  <a:gd name="connsiteY2267" fmla="*/ 134303 h 381000"/>
                  <a:gd name="connsiteX2268" fmla="*/ 48577 w 5574982"/>
                  <a:gd name="connsiteY2268" fmla="*/ 128588 h 381000"/>
                  <a:gd name="connsiteX2269" fmla="*/ 48577 w 5574982"/>
                  <a:gd name="connsiteY2269" fmla="*/ 127635 h 381000"/>
                  <a:gd name="connsiteX2270" fmla="*/ 48577 w 5574982"/>
                  <a:gd name="connsiteY2270" fmla="*/ 126683 h 381000"/>
                  <a:gd name="connsiteX2271" fmla="*/ 46672 w 5574982"/>
                  <a:gd name="connsiteY2271" fmla="*/ 123825 h 381000"/>
                  <a:gd name="connsiteX2272" fmla="*/ 43815 w 5574982"/>
                  <a:gd name="connsiteY2272" fmla="*/ 121920 h 381000"/>
                  <a:gd name="connsiteX2273" fmla="*/ 31433 w 5574982"/>
                  <a:gd name="connsiteY2273" fmla="*/ 114300 h 381000"/>
                  <a:gd name="connsiteX2274" fmla="*/ 25717 w 5574982"/>
                  <a:gd name="connsiteY2274" fmla="*/ 111442 h 381000"/>
                  <a:gd name="connsiteX2275" fmla="*/ 24765 w 5574982"/>
                  <a:gd name="connsiteY2275" fmla="*/ 110490 h 381000"/>
                  <a:gd name="connsiteX2276" fmla="*/ 24765 w 5574982"/>
                  <a:gd name="connsiteY2276" fmla="*/ 110490 h 381000"/>
                  <a:gd name="connsiteX2277" fmla="*/ 24765 w 5574982"/>
                  <a:gd name="connsiteY2277" fmla="*/ 110490 h 381000"/>
                  <a:gd name="connsiteX2278" fmla="*/ 24765 w 5574982"/>
                  <a:gd name="connsiteY2278" fmla="*/ 110490 h 381000"/>
                  <a:gd name="connsiteX2279" fmla="*/ 24765 w 5574982"/>
                  <a:gd name="connsiteY2279" fmla="*/ 110490 h 381000"/>
                  <a:gd name="connsiteX2280" fmla="*/ 24765 w 5574982"/>
                  <a:gd name="connsiteY2280" fmla="*/ 110490 h 381000"/>
                  <a:gd name="connsiteX2281" fmla="*/ 21908 w 5574982"/>
                  <a:gd name="connsiteY2281" fmla="*/ 112395 h 381000"/>
                  <a:gd name="connsiteX2282" fmla="*/ 24765 w 5574982"/>
                  <a:gd name="connsiteY2282" fmla="*/ 112395 h 381000"/>
                  <a:gd name="connsiteX2283" fmla="*/ 23813 w 5574982"/>
                  <a:gd name="connsiteY2283" fmla="*/ 110490 h 381000"/>
                  <a:gd name="connsiteX2284" fmla="*/ 20955 w 5574982"/>
                  <a:gd name="connsiteY2284" fmla="*/ 112395 h 381000"/>
                  <a:gd name="connsiteX2285" fmla="*/ 23813 w 5574982"/>
                  <a:gd name="connsiteY2285" fmla="*/ 112395 h 381000"/>
                  <a:gd name="connsiteX2286" fmla="*/ 20002 w 5574982"/>
                  <a:gd name="connsiteY2286" fmla="*/ 112395 h 381000"/>
                  <a:gd name="connsiteX2287" fmla="*/ 23813 w 5574982"/>
                  <a:gd name="connsiteY2287" fmla="*/ 114300 h 381000"/>
                  <a:gd name="connsiteX2288" fmla="*/ 23813 w 5574982"/>
                  <a:gd name="connsiteY2288" fmla="*/ 112395 h 381000"/>
                  <a:gd name="connsiteX2289" fmla="*/ 20002 w 5574982"/>
                  <a:gd name="connsiteY2289" fmla="*/ 112395 h 381000"/>
                  <a:gd name="connsiteX2290" fmla="*/ 23813 w 5574982"/>
                  <a:gd name="connsiteY2290" fmla="*/ 114300 h 381000"/>
                  <a:gd name="connsiteX2291" fmla="*/ 32385 w 5574982"/>
                  <a:gd name="connsiteY2291" fmla="*/ 94297 h 381000"/>
                  <a:gd name="connsiteX2292" fmla="*/ 28575 w 5574982"/>
                  <a:gd name="connsiteY2292" fmla="*/ 92392 h 381000"/>
                  <a:gd name="connsiteX2293" fmla="*/ 29527 w 5574982"/>
                  <a:gd name="connsiteY2293" fmla="*/ 96203 h 381000"/>
                  <a:gd name="connsiteX2294" fmla="*/ 31433 w 5574982"/>
                  <a:gd name="connsiteY2294" fmla="*/ 94297 h 381000"/>
                  <a:gd name="connsiteX2295" fmla="*/ 27622 w 5574982"/>
                  <a:gd name="connsiteY2295" fmla="*/ 92392 h 381000"/>
                  <a:gd name="connsiteX2296" fmla="*/ 28575 w 5574982"/>
                  <a:gd name="connsiteY2296" fmla="*/ 96203 h 381000"/>
                  <a:gd name="connsiteX2297" fmla="*/ 27622 w 5574982"/>
                  <a:gd name="connsiteY2297" fmla="*/ 94297 h 381000"/>
                  <a:gd name="connsiteX2298" fmla="*/ 27622 w 5574982"/>
                  <a:gd name="connsiteY2298" fmla="*/ 96203 h 381000"/>
                  <a:gd name="connsiteX2299" fmla="*/ 27622 w 5574982"/>
                  <a:gd name="connsiteY2299" fmla="*/ 96203 h 381000"/>
                  <a:gd name="connsiteX2300" fmla="*/ 26670 w 5574982"/>
                  <a:gd name="connsiteY2300" fmla="*/ 94297 h 381000"/>
                  <a:gd name="connsiteX2301" fmla="*/ 26670 w 5574982"/>
                  <a:gd name="connsiteY2301" fmla="*/ 96203 h 381000"/>
                  <a:gd name="connsiteX2302" fmla="*/ 26670 w 5574982"/>
                  <a:gd name="connsiteY2302" fmla="*/ 96203 h 381000"/>
                  <a:gd name="connsiteX2303" fmla="*/ 31433 w 5574982"/>
                  <a:gd name="connsiteY2303" fmla="*/ 97155 h 381000"/>
                  <a:gd name="connsiteX2304" fmla="*/ 41910 w 5574982"/>
                  <a:gd name="connsiteY2304" fmla="*/ 100013 h 381000"/>
                  <a:gd name="connsiteX2305" fmla="*/ 46672 w 5574982"/>
                  <a:gd name="connsiteY2305" fmla="*/ 100965 h 381000"/>
                  <a:gd name="connsiteX2306" fmla="*/ 51435 w 5574982"/>
                  <a:gd name="connsiteY2306" fmla="*/ 101917 h 381000"/>
                  <a:gd name="connsiteX2307" fmla="*/ 54292 w 5574982"/>
                  <a:gd name="connsiteY2307" fmla="*/ 100965 h 381000"/>
                  <a:gd name="connsiteX2308" fmla="*/ 55245 w 5574982"/>
                  <a:gd name="connsiteY2308" fmla="*/ 100013 h 381000"/>
                  <a:gd name="connsiteX2309" fmla="*/ 56197 w 5574982"/>
                  <a:gd name="connsiteY2309" fmla="*/ 99060 h 381000"/>
                  <a:gd name="connsiteX2310" fmla="*/ 60008 w 5574982"/>
                  <a:gd name="connsiteY2310" fmla="*/ 94297 h 381000"/>
                  <a:gd name="connsiteX2311" fmla="*/ 60008 w 5574982"/>
                  <a:gd name="connsiteY2311" fmla="*/ 94297 h 381000"/>
                  <a:gd name="connsiteX2312" fmla="*/ 60008 w 5574982"/>
                  <a:gd name="connsiteY2312" fmla="*/ 94297 h 381000"/>
                  <a:gd name="connsiteX2313" fmla="*/ 62865 w 5574982"/>
                  <a:gd name="connsiteY2313" fmla="*/ 89535 h 381000"/>
                  <a:gd name="connsiteX2314" fmla="*/ 62865 w 5574982"/>
                  <a:gd name="connsiteY2314" fmla="*/ 88583 h 381000"/>
                  <a:gd name="connsiteX2315" fmla="*/ 62865 w 5574982"/>
                  <a:gd name="connsiteY2315" fmla="*/ 87630 h 381000"/>
                  <a:gd name="connsiteX2316" fmla="*/ 62865 w 5574982"/>
                  <a:gd name="connsiteY2316" fmla="*/ 86678 h 381000"/>
                  <a:gd name="connsiteX2317" fmla="*/ 61913 w 5574982"/>
                  <a:gd name="connsiteY2317" fmla="*/ 83820 h 381000"/>
                  <a:gd name="connsiteX2318" fmla="*/ 58102 w 5574982"/>
                  <a:gd name="connsiteY2318" fmla="*/ 78105 h 381000"/>
                  <a:gd name="connsiteX2319" fmla="*/ 50483 w 5574982"/>
                  <a:gd name="connsiteY2319" fmla="*/ 68580 h 381000"/>
                  <a:gd name="connsiteX2320" fmla="*/ 47625 w 5574982"/>
                  <a:gd name="connsiteY2320" fmla="*/ 64770 h 381000"/>
                  <a:gd name="connsiteX2321" fmla="*/ 46672 w 5574982"/>
                  <a:gd name="connsiteY2321" fmla="*/ 63817 h 381000"/>
                  <a:gd name="connsiteX2322" fmla="*/ 46672 w 5574982"/>
                  <a:gd name="connsiteY2322" fmla="*/ 63817 h 381000"/>
                  <a:gd name="connsiteX2323" fmla="*/ 44767 w 5574982"/>
                  <a:gd name="connsiteY2323" fmla="*/ 64770 h 381000"/>
                  <a:gd name="connsiteX2324" fmla="*/ 46672 w 5574982"/>
                  <a:gd name="connsiteY2324" fmla="*/ 64770 h 381000"/>
                  <a:gd name="connsiteX2325" fmla="*/ 46672 w 5574982"/>
                  <a:gd name="connsiteY2325" fmla="*/ 63817 h 381000"/>
                  <a:gd name="connsiteX2326" fmla="*/ 44767 w 5574982"/>
                  <a:gd name="connsiteY2326" fmla="*/ 64770 h 381000"/>
                  <a:gd name="connsiteX2327" fmla="*/ 46672 w 5574982"/>
                  <a:gd name="connsiteY2327" fmla="*/ 64770 h 381000"/>
                  <a:gd name="connsiteX2328" fmla="*/ 42863 w 5574982"/>
                  <a:gd name="connsiteY2328" fmla="*/ 64770 h 381000"/>
                  <a:gd name="connsiteX2329" fmla="*/ 45720 w 5574982"/>
                  <a:gd name="connsiteY2329" fmla="*/ 67628 h 381000"/>
                  <a:gd name="connsiteX2330" fmla="*/ 46672 w 5574982"/>
                  <a:gd name="connsiteY2330" fmla="*/ 64770 h 381000"/>
                  <a:gd name="connsiteX2331" fmla="*/ 42863 w 5574982"/>
                  <a:gd name="connsiteY2331" fmla="*/ 64770 h 381000"/>
                  <a:gd name="connsiteX2332" fmla="*/ 45720 w 5574982"/>
                  <a:gd name="connsiteY2332" fmla="*/ 67628 h 381000"/>
                  <a:gd name="connsiteX2333" fmla="*/ 60960 w 5574982"/>
                  <a:gd name="connsiteY2333" fmla="*/ 52388 h 381000"/>
                  <a:gd name="connsiteX2334" fmla="*/ 60960 w 5574982"/>
                  <a:gd name="connsiteY2334" fmla="*/ 52388 h 381000"/>
                  <a:gd name="connsiteX2335" fmla="*/ 58102 w 5574982"/>
                  <a:gd name="connsiteY2335" fmla="*/ 49530 h 381000"/>
                  <a:gd name="connsiteX2336" fmla="*/ 58102 w 5574982"/>
                  <a:gd name="connsiteY2336" fmla="*/ 53340 h 381000"/>
                  <a:gd name="connsiteX2337" fmla="*/ 60960 w 5574982"/>
                  <a:gd name="connsiteY2337" fmla="*/ 52388 h 381000"/>
                  <a:gd name="connsiteX2338" fmla="*/ 58102 w 5574982"/>
                  <a:gd name="connsiteY2338" fmla="*/ 49530 h 381000"/>
                  <a:gd name="connsiteX2339" fmla="*/ 58102 w 5574982"/>
                  <a:gd name="connsiteY2339" fmla="*/ 53340 h 381000"/>
                  <a:gd name="connsiteX2340" fmla="*/ 58102 w 5574982"/>
                  <a:gd name="connsiteY2340" fmla="*/ 51435 h 381000"/>
                  <a:gd name="connsiteX2341" fmla="*/ 57150 w 5574982"/>
                  <a:gd name="connsiteY2341" fmla="*/ 53340 h 381000"/>
                  <a:gd name="connsiteX2342" fmla="*/ 58102 w 5574982"/>
                  <a:gd name="connsiteY2342" fmla="*/ 53340 h 381000"/>
                  <a:gd name="connsiteX2343" fmla="*/ 58102 w 5574982"/>
                  <a:gd name="connsiteY2343" fmla="*/ 51435 h 381000"/>
                  <a:gd name="connsiteX2344" fmla="*/ 57150 w 5574982"/>
                  <a:gd name="connsiteY2344" fmla="*/ 53340 h 381000"/>
                  <a:gd name="connsiteX2345" fmla="*/ 60960 w 5574982"/>
                  <a:gd name="connsiteY2345" fmla="*/ 56197 h 381000"/>
                  <a:gd name="connsiteX2346" fmla="*/ 70485 w 5574982"/>
                  <a:gd name="connsiteY2346" fmla="*/ 63817 h 381000"/>
                  <a:gd name="connsiteX2347" fmla="*/ 75247 w 5574982"/>
                  <a:gd name="connsiteY2347" fmla="*/ 66675 h 381000"/>
                  <a:gd name="connsiteX2348" fmla="*/ 77152 w 5574982"/>
                  <a:gd name="connsiteY2348" fmla="*/ 67628 h 381000"/>
                  <a:gd name="connsiteX2349" fmla="*/ 80010 w 5574982"/>
                  <a:gd name="connsiteY2349" fmla="*/ 68580 h 381000"/>
                  <a:gd name="connsiteX2350" fmla="*/ 80963 w 5574982"/>
                  <a:gd name="connsiteY2350" fmla="*/ 68580 h 381000"/>
                  <a:gd name="connsiteX2351" fmla="*/ 81915 w 5574982"/>
                  <a:gd name="connsiteY2351" fmla="*/ 68580 h 381000"/>
                  <a:gd name="connsiteX2352" fmla="*/ 82867 w 5574982"/>
                  <a:gd name="connsiteY2352" fmla="*/ 68580 h 381000"/>
                  <a:gd name="connsiteX2353" fmla="*/ 87630 w 5574982"/>
                  <a:gd name="connsiteY2353" fmla="*/ 65722 h 381000"/>
                  <a:gd name="connsiteX2354" fmla="*/ 87630 w 5574982"/>
                  <a:gd name="connsiteY2354" fmla="*/ 65722 h 381000"/>
                  <a:gd name="connsiteX2355" fmla="*/ 87630 w 5574982"/>
                  <a:gd name="connsiteY2355" fmla="*/ 65722 h 381000"/>
                  <a:gd name="connsiteX2356" fmla="*/ 91440 w 5574982"/>
                  <a:gd name="connsiteY2356" fmla="*/ 62865 h 381000"/>
                  <a:gd name="connsiteX2357" fmla="*/ 92392 w 5574982"/>
                  <a:gd name="connsiteY2357" fmla="*/ 61913 h 381000"/>
                  <a:gd name="connsiteX2358" fmla="*/ 93345 w 5574982"/>
                  <a:gd name="connsiteY2358" fmla="*/ 60960 h 381000"/>
                  <a:gd name="connsiteX2359" fmla="*/ 94297 w 5574982"/>
                  <a:gd name="connsiteY2359" fmla="*/ 57150 h 381000"/>
                  <a:gd name="connsiteX2360" fmla="*/ 93345 w 5574982"/>
                  <a:gd name="connsiteY2360" fmla="*/ 51435 h 381000"/>
                  <a:gd name="connsiteX2361" fmla="*/ 90488 w 5574982"/>
                  <a:gd name="connsiteY2361" fmla="*/ 40958 h 381000"/>
                  <a:gd name="connsiteX2362" fmla="*/ 88583 w 5574982"/>
                  <a:gd name="connsiteY2362" fmla="*/ 33338 h 381000"/>
                  <a:gd name="connsiteX2363" fmla="*/ 88583 w 5574982"/>
                  <a:gd name="connsiteY2363" fmla="*/ 33338 h 381000"/>
                  <a:gd name="connsiteX2364" fmla="*/ 85725 w 5574982"/>
                  <a:gd name="connsiteY2364" fmla="*/ 33338 h 381000"/>
                  <a:gd name="connsiteX2365" fmla="*/ 87630 w 5574982"/>
                  <a:gd name="connsiteY2365" fmla="*/ 34290 h 381000"/>
                  <a:gd name="connsiteX2366" fmla="*/ 87630 w 5574982"/>
                  <a:gd name="connsiteY2366" fmla="*/ 33338 h 381000"/>
                  <a:gd name="connsiteX2367" fmla="*/ 84772 w 5574982"/>
                  <a:gd name="connsiteY2367" fmla="*/ 33338 h 381000"/>
                  <a:gd name="connsiteX2368" fmla="*/ 86677 w 5574982"/>
                  <a:gd name="connsiteY2368" fmla="*/ 34290 h 381000"/>
                  <a:gd name="connsiteX2369" fmla="*/ 82867 w 5574982"/>
                  <a:gd name="connsiteY2369" fmla="*/ 32385 h 381000"/>
                  <a:gd name="connsiteX2370" fmla="*/ 84772 w 5574982"/>
                  <a:gd name="connsiteY2370" fmla="*/ 36195 h 381000"/>
                  <a:gd name="connsiteX2371" fmla="*/ 86677 w 5574982"/>
                  <a:gd name="connsiteY2371" fmla="*/ 34290 h 381000"/>
                  <a:gd name="connsiteX2372" fmla="*/ 82867 w 5574982"/>
                  <a:gd name="connsiteY2372" fmla="*/ 32385 h 381000"/>
                  <a:gd name="connsiteX2373" fmla="*/ 84772 w 5574982"/>
                  <a:gd name="connsiteY2373" fmla="*/ 36195 h 381000"/>
                  <a:gd name="connsiteX2374" fmla="*/ 104775 w 5574982"/>
                  <a:gd name="connsiteY2374" fmla="*/ 27622 h 381000"/>
                  <a:gd name="connsiteX2375" fmla="*/ 104775 w 5574982"/>
                  <a:gd name="connsiteY2375" fmla="*/ 27622 h 381000"/>
                  <a:gd name="connsiteX2376" fmla="*/ 102870 w 5574982"/>
                  <a:gd name="connsiteY2376" fmla="*/ 23813 h 381000"/>
                  <a:gd name="connsiteX2377" fmla="*/ 102870 w 5574982"/>
                  <a:gd name="connsiteY2377" fmla="*/ 27622 h 381000"/>
                  <a:gd name="connsiteX2378" fmla="*/ 104775 w 5574982"/>
                  <a:gd name="connsiteY2378" fmla="*/ 27622 h 381000"/>
                  <a:gd name="connsiteX2379" fmla="*/ 102870 w 5574982"/>
                  <a:gd name="connsiteY2379" fmla="*/ 23813 h 381000"/>
                  <a:gd name="connsiteX2380" fmla="*/ 102870 w 5574982"/>
                  <a:gd name="connsiteY2380" fmla="*/ 27622 h 381000"/>
                  <a:gd name="connsiteX2381" fmla="*/ 102870 w 5574982"/>
                  <a:gd name="connsiteY2381" fmla="*/ 23813 h 381000"/>
                  <a:gd name="connsiteX2382" fmla="*/ 100965 w 5574982"/>
                  <a:gd name="connsiteY2382" fmla="*/ 26670 h 381000"/>
                  <a:gd name="connsiteX2383" fmla="*/ 102870 w 5574982"/>
                  <a:gd name="connsiteY2383" fmla="*/ 27622 h 381000"/>
                  <a:gd name="connsiteX2384" fmla="*/ 102870 w 5574982"/>
                  <a:gd name="connsiteY2384" fmla="*/ 23813 h 381000"/>
                  <a:gd name="connsiteX2385" fmla="*/ 100965 w 5574982"/>
                  <a:gd name="connsiteY2385" fmla="*/ 26670 h 381000"/>
                  <a:gd name="connsiteX2386" fmla="*/ 101917 w 5574982"/>
                  <a:gd name="connsiteY2386" fmla="*/ 25717 h 381000"/>
                  <a:gd name="connsiteX2387" fmla="*/ 100965 w 5574982"/>
                  <a:gd name="connsiteY2387" fmla="*/ 26670 h 381000"/>
                  <a:gd name="connsiteX2388" fmla="*/ 100965 w 5574982"/>
                  <a:gd name="connsiteY2388" fmla="*/ 26670 h 381000"/>
                  <a:gd name="connsiteX2389" fmla="*/ 101917 w 5574982"/>
                  <a:gd name="connsiteY2389" fmla="*/ 25717 h 381000"/>
                  <a:gd name="connsiteX2390" fmla="*/ 100965 w 5574982"/>
                  <a:gd name="connsiteY2390" fmla="*/ 26670 h 381000"/>
                  <a:gd name="connsiteX2391" fmla="*/ 103822 w 5574982"/>
                  <a:gd name="connsiteY2391" fmla="*/ 30480 h 381000"/>
                  <a:gd name="connsiteX2392" fmla="*/ 110490 w 5574982"/>
                  <a:gd name="connsiteY2392" fmla="*/ 40958 h 381000"/>
                  <a:gd name="connsiteX2393" fmla="*/ 113347 w 5574982"/>
                  <a:gd name="connsiteY2393" fmla="*/ 45720 h 381000"/>
                  <a:gd name="connsiteX2394" fmla="*/ 115252 w 5574982"/>
                  <a:gd name="connsiteY2394" fmla="*/ 47625 h 381000"/>
                  <a:gd name="connsiteX2395" fmla="*/ 119063 w 5574982"/>
                  <a:gd name="connsiteY2395" fmla="*/ 49530 h 381000"/>
                  <a:gd name="connsiteX2396" fmla="*/ 120015 w 5574982"/>
                  <a:gd name="connsiteY2396" fmla="*/ 49530 h 381000"/>
                  <a:gd name="connsiteX2397" fmla="*/ 120967 w 5574982"/>
                  <a:gd name="connsiteY2397" fmla="*/ 49530 h 381000"/>
                  <a:gd name="connsiteX2398" fmla="*/ 125730 w 5574982"/>
                  <a:gd name="connsiteY2398" fmla="*/ 48578 h 381000"/>
                  <a:gd name="connsiteX2399" fmla="*/ 125730 w 5574982"/>
                  <a:gd name="connsiteY2399" fmla="*/ 48578 h 381000"/>
                  <a:gd name="connsiteX2400" fmla="*/ 125730 w 5574982"/>
                  <a:gd name="connsiteY2400" fmla="*/ 48578 h 381000"/>
                  <a:gd name="connsiteX2401" fmla="*/ 131445 w 5574982"/>
                  <a:gd name="connsiteY2401" fmla="*/ 46672 h 381000"/>
                  <a:gd name="connsiteX2402" fmla="*/ 132397 w 5574982"/>
                  <a:gd name="connsiteY2402" fmla="*/ 46672 h 381000"/>
                  <a:gd name="connsiteX2403" fmla="*/ 133350 w 5574982"/>
                  <a:gd name="connsiteY2403" fmla="*/ 45720 h 381000"/>
                  <a:gd name="connsiteX2404" fmla="*/ 135255 w 5574982"/>
                  <a:gd name="connsiteY2404" fmla="*/ 42863 h 381000"/>
                  <a:gd name="connsiteX2405" fmla="*/ 136208 w 5574982"/>
                  <a:gd name="connsiteY2405" fmla="*/ 39053 h 381000"/>
                  <a:gd name="connsiteX2406" fmla="*/ 138113 w 5574982"/>
                  <a:gd name="connsiteY2406" fmla="*/ 23813 h 381000"/>
                  <a:gd name="connsiteX2407" fmla="*/ 139065 w 5574982"/>
                  <a:gd name="connsiteY2407" fmla="*/ 18097 h 381000"/>
                  <a:gd name="connsiteX2408" fmla="*/ 139065 w 5574982"/>
                  <a:gd name="connsiteY2408" fmla="*/ 17145 h 381000"/>
                  <a:gd name="connsiteX2409" fmla="*/ 139065 w 5574982"/>
                  <a:gd name="connsiteY2409" fmla="*/ 17145 h 381000"/>
                  <a:gd name="connsiteX2410" fmla="*/ 137160 w 5574982"/>
                  <a:gd name="connsiteY2410" fmla="*/ 16192 h 381000"/>
                  <a:gd name="connsiteX2411" fmla="*/ 139065 w 5574982"/>
                  <a:gd name="connsiteY2411" fmla="*/ 18097 h 381000"/>
                  <a:gd name="connsiteX2412" fmla="*/ 140017 w 5574982"/>
                  <a:gd name="connsiteY2412" fmla="*/ 17145 h 381000"/>
                  <a:gd name="connsiteX2413" fmla="*/ 138113 w 5574982"/>
                  <a:gd name="connsiteY2413" fmla="*/ 16192 h 381000"/>
                  <a:gd name="connsiteX2414" fmla="*/ 140017 w 5574982"/>
                  <a:gd name="connsiteY2414" fmla="*/ 18097 h 381000"/>
                  <a:gd name="connsiteX2415" fmla="*/ 137160 w 5574982"/>
                  <a:gd name="connsiteY2415" fmla="*/ 15240 h 381000"/>
                  <a:gd name="connsiteX2416" fmla="*/ 137160 w 5574982"/>
                  <a:gd name="connsiteY2416" fmla="*/ 19050 h 381000"/>
                  <a:gd name="connsiteX2417" fmla="*/ 140017 w 5574982"/>
                  <a:gd name="connsiteY2417" fmla="*/ 18097 h 381000"/>
                  <a:gd name="connsiteX2418" fmla="*/ 137160 w 5574982"/>
                  <a:gd name="connsiteY2418" fmla="*/ 15240 h 381000"/>
                  <a:gd name="connsiteX2419" fmla="*/ 137160 w 5574982"/>
                  <a:gd name="connsiteY2419" fmla="*/ 19050 h 381000"/>
                  <a:gd name="connsiteX2420" fmla="*/ 159067 w 5574982"/>
                  <a:gd name="connsiteY2420" fmla="*/ 19050 h 381000"/>
                  <a:gd name="connsiteX2421" fmla="*/ 159067 w 5574982"/>
                  <a:gd name="connsiteY2421" fmla="*/ 15240 h 381000"/>
                  <a:gd name="connsiteX2422" fmla="*/ 156210 w 5574982"/>
                  <a:gd name="connsiteY2422" fmla="*/ 18097 h 381000"/>
                  <a:gd name="connsiteX2423" fmla="*/ 159067 w 5574982"/>
                  <a:gd name="connsiteY2423" fmla="*/ 19050 h 381000"/>
                  <a:gd name="connsiteX2424" fmla="*/ 159067 w 5574982"/>
                  <a:gd name="connsiteY2424" fmla="*/ 15240 h 381000"/>
                  <a:gd name="connsiteX2425" fmla="*/ 156210 w 5574982"/>
                  <a:gd name="connsiteY2425" fmla="*/ 18097 h 381000"/>
                  <a:gd name="connsiteX2426" fmla="*/ 157163 w 5574982"/>
                  <a:gd name="connsiteY2426" fmla="*/ 17145 h 381000"/>
                  <a:gd name="connsiteX2427" fmla="*/ 155258 w 5574982"/>
                  <a:gd name="connsiteY2427" fmla="*/ 18097 h 381000"/>
                  <a:gd name="connsiteX2428" fmla="*/ 155258 w 5574982"/>
                  <a:gd name="connsiteY2428" fmla="*/ 19050 h 381000"/>
                  <a:gd name="connsiteX2429" fmla="*/ 156210 w 5574982"/>
                  <a:gd name="connsiteY2429" fmla="*/ 18097 h 381000"/>
                  <a:gd name="connsiteX2430" fmla="*/ 154305 w 5574982"/>
                  <a:gd name="connsiteY2430" fmla="*/ 19050 h 381000"/>
                  <a:gd name="connsiteX2431" fmla="*/ 155258 w 5574982"/>
                  <a:gd name="connsiteY2431" fmla="*/ 23813 h 381000"/>
                  <a:gd name="connsiteX2432" fmla="*/ 157163 w 5574982"/>
                  <a:gd name="connsiteY2432" fmla="*/ 36195 h 381000"/>
                  <a:gd name="connsiteX2433" fmla="*/ 158115 w 5574982"/>
                  <a:gd name="connsiteY2433" fmla="*/ 41910 h 381000"/>
                  <a:gd name="connsiteX2434" fmla="*/ 159067 w 5574982"/>
                  <a:gd name="connsiteY2434" fmla="*/ 43815 h 381000"/>
                  <a:gd name="connsiteX2435" fmla="*/ 160972 w 5574982"/>
                  <a:gd name="connsiteY2435" fmla="*/ 46672 h 381000"/>
                  <a:gd name="connsiteX2436" fmla="*/ 161925 w 5574982"/>
                  <a:gd name="connsiteY2436" fmla="*/ 47625 h 381000"/>
                  <a:gd name="connsiteX2437" fmla="*/ 162877 w 5574982"/>
                  <a:gd name="connsiteY2437" fmla="*/ 47625 h 381000"/>
                  <a:gd name="connsiteX2438" fmla="*/ 168592 w 5574982"/>
                  <a:gd name="connsiteY2438" fmla="*/ 48578 h 381000"/>
                  <a:gd name="connsiteX2439" fmla="*/ 168592 w 5574982"/>
                  <a:gd name="connsiteY2439" fmla="*/ 48578 h 381000"/>
                  <a:gd name="connsiteX2440" fmla="*/ 168592 w 5574982"/>
                  <a:gd name="connsiteY2440" fmla="*/ 48578 h 381000"/>
                  <a:gd name="connsiteX2441" fmla="*/ 174308 w 5574982"/>
                  <a:gd name="connsiteY2441" fmla="*/ 49530 h 381000"/>
                  <a:gd name="connsiteX2442" fmla="*/ 175260 w 5574982"/>
                  <a:gd name="connsiteY2442" fmla="*/ 49530 h 381000"/>
                  <a:gd name="connsiteX2443" fmla="*/ 176213 w 5574982"/>
                  <a:gd name="connsiteY2443" fmla="*/ 49530 h 381000"/>
                  <a:gd name="connsiteX2444" fmla="*/ 179070 w 5574982"/>
                  <a:gd name="connsiteY2444" fmla="*/ 47625 h 381000"/>
                  <a:gd name="connsiteX2445" fmla="*/ 180975 w 5574982"/>
                  <a:gd name="connsiteY2445" fmla="*/ 44767 h 381000"/>
                  <a:gd name="connsiteX2446" fmla="*/ 188595 w 5574982"/>
                  <a:gd name="connsiteY2446" fmla="*/ 32385 h 381000"/>
                  <a:gd name="connsiteX2447" fmla="*/ 191452 w 5574982"/>
                  <a:gd name="connsiteY2447" fmla="*/ 26670 h 381000"/>
                  <a:gd name="connsiteX2448" fmla="*/ 192405 w 5574982"/>
                  <a:gd name="connsiteY2448" fmla="*/ 25717 h 381000"/>
                  <a:gd name="connsiteX2449" fmla="*/ 192405 w 5574982"/>
                  <a:gd name="connsiteY2449" fmla="*/ 25717 h 381000"/>
                  <a:gd name="connsiteX2450" fmla="*/ 192405 w 5574982"/>
                  <a:gd name="connsiteY2450" fmla="*/ 25717 h 381000"/>
                  <a:gd name="connsiteX2451" fmla="*/ 192405 w 5574982"/>
                  <a:gd name="connsiteY2451" fmla="*/ 25717 h 381000"/>
                  <a:gd name="connsiteX2452" fmla="*/ 192405 w 5574982"/>
                  <a:gd name="connsiteY2452" fmla="*/ 25717 h 381000"/>
                  <a:gd name="connsiteX2453" fmla="*/ 192405 w 5574982"/>
                  <a:gd name="connsiteY2453" fmla="*/ 25717 h 381000"/>
                  <a:gd name="connsiteX2454" fmla="*/ 190500 w 5574982"/>
                  <a:gd name="connsiteY2454" fmla="*/ 22860 h 381000"/>
                  <a:gd name="connsiteX2455" fmla="*/ 190500 w 5574982"/>
                  <a:gd name="connsiteY2455" fmla="*/ 25717 h 381000"/>
                  <a:gd name="connsiteX2456" fmla="*/ 192405 w 5574982"/>
                  <a:gd name="connsiteY2456" fmla="*/ 24765 h 381000"/>
                  <a:gd name="connsiteX2457" fmla="*/ 190500 w 5574982"/>
                  <a:gd name="connsiteY2457" fmla="*/ 21908 h 381000"/>
                  <a:gd name="connsiteX2458" fmla="*/ 190500 w 5574982"/>
                  <a:gd name="connsiteY2458" fmla="*/ 24765 h 381000"/>
                  <a:gd name="connsiteX2459" fmla="*/ 190500 w 5574982"/>
                  <a:gd name="connsiteY2459" fmla="*/ 20955 h 381000"/>
                  <a:gd name="connsiteX2460" fmla="*/ 188595 w 5574982"/>
                  <a:gd name="connsiteY2460" fmla="*/ 24765 h 381000"/>
                  <a:gd name="connsiteX2461" fmla="*/ 190500 w 5574982"/>
                  <a:gd name="connsiteY2461" fmla="*/ 24765 h 381000"/>
                  <a:gd name="connsiteX2462" fmla="*/ 190500 w 5574982"/>
                  <a:gd name="connsiteY2462" fmla="*/ 20955 h 381000"/>
                  <a:gd name="connsiteX2463" fmla="*/ 188595 w 5574982"/>
                  <a:gd name="connsiteY2463" fmla="*/ 24765 h 381000"/>
                  <a:gd name="connsiteX2464" fmla="*/ 208597 w 5574982"/>
                  <a:gd name="connsiteY2464" fmla="*/ 33338 h 381000"/>
                  <a:gd name="connsiteX2465" fmla="*/ 210502 w 5574982"/>
                  <a:gd name="connsiteY2465" fmla="*/ 29528 h 381000"/>
                  <a:gd name="connsiteX2466" fmla="*/ 206692 w 5574982"/>
                  <a:gd name="connsiteY2466" fmla="*/ 30480 h 381000"/>
                  <a:gd name="connsiteX2467" fmla="*/ 208597 w 5574982"/>
                  <a:gd name="connsiteY2467" fmla="*/ 32385 h 381000"/>
                  <a:gd name="connsiteX2468" fmla="*/ 210502 w 5574982"/>
                  <a:gd name="connsiteY2468" fmla="*/ 28575 h 381000"/>
                  <a:gd name="connsiteX2469" fmla="*/ 206692 w 5574982"/>
                  <a:gd name="connsiteY2469" fmla="*/ 29528 h 381000"/>
                  <a:gd name="connsiteX2470" fmla="*/ 208597 w 5574982"/>
                  <a:gd name="connsiteY2470" fmla="*/ 28575 h 381000"/>
                  <a:gd name="connsiteX2471" fmla="*/ 206692 w 5574982"/>
                  <a:gd name="connsiteY2471" fmla="*/ 28575 h 381000"/>
                  <a:gd name="connsiteX2472" fmla="*/ 206692 w 5574982"/>
                  <a:gd name="connsiteY2472" fmla="*/ 28575 h 381000"/>
                  <a:gd name="connsiteX2473" fmla="*/ 208597 w 5574982"/>
                  <a:gd name="connsiteY2473" fmla="*/ 27622 h 381000"/>
                  <a:gd name="connsiteX2474" fmla="*/ 206692 w 5574982"/>
                  <a:gd name="connsiteY2474" fmla="*/ 27622 h 381000"/>
                  <a:gd name="connsiteX2475" fmla="*/ 206692 w 5574982"/>
                  <a:gd name="connsiteY2475" fmla="*/ 27622 h 381000"/>
                  <a:gd name="connsiteX2476" fmla="*/ 205740 w 5574982"/>
                  <a:gd name="connsiteY2476" fmla="*/ 32385 h 381000"/>
                  <a:gd name="connsiteX2477" fmla="*/ 202883 w 5574982"/>
                  <a:gd name="connsiteY2477" fmla="*/ 42863 h 381000"/>
                  <a:gd name="connsiteX2478" fmla="*/ 201930 w 5574982"/>
                  <a:gd name="connsiteY2478" fmla="*/ 47625 h 381000"/>
                  <a:gd name="connsiteX2479" fmla="*/ 200977 w 5574982"/>
                  <a:gd name="connsiteY2479" fmla="*/ 52388 h 381000"/>
                  <a:gd name="connsiteX2480" fmla="*/ 201930 w 5574982"/>
                  <a:gd name="connsiteY2480" fmla="*/ 55245 h 381000"/>
                  <a:gd name="connsiteX2481" fmla="*/ 202883 w 5574982"/>
                  <a:gd name="connsiteY2481" fmla="*/ 56197 h 381000"/>
                  <a:gd name="connsiteX2482" fmla="*/ 203835 w 5574982"/>
                  <a:gd name="connsiteY2482" fmla="*/ 57150 h 381000"/>
                  <a:gd name="connsiteX2483" fmla="*/ 208597 w 5574982"/>
                  <a:gd name="connsiteY2483" fmla="*/ 60960 h 381000"/>
                  <a:gd name="connsiteX2484" fmla="*/ 208597 w 5574982"/>
                  <a:gd name="connsiteY2484" fmla="*/ 60960 h 381000"/>
                  <a:gd name="connsiteX2485" fmla="*/ 208597 w 5574982"/>
                  <a:gd name="connsiteY2485" fmla="*/ 60960 h 381000"/>
                  <a:gd name="connsiteX2486" fmla="*/ 213360 w 5574982"/>
                  <a:gd name="connsiteY2486" fmla="*/ 63817 h 381000"/>
                  <a:gd name="connsiteX2487" fmla="*/ 214313 w 5574982"/>
                  <a:gd name="connsiteY2487" fmla="*/ 63817 h 381000"/>
                  <a:gd name="connsiteX2488" fmla="*/ 215265 w 5574982"/>
                  <a:gd name="connsiteY2488" fmla="*/ 63817 h 381000"/>
                  <a:gd name="connsiteX2489" fmla="*/ 216217 w 5574982"/>
                  <a:gd name="connsiteY2489" fmla="*/ 63817 h 381000"/>
                  <a:gd name="connsiteX2490" fmla="*/ 219075 w 5574982"/>
                  <a:gd name="connsiteY2490" fmla="*/ 62865 h 381000"/>
                  <a:gd name="connsiteX2491" fmla="*/ 224790 w 5574982"/>
                  <a:gd name="connsiteY2491" fmla="*/ 59055 h 381000"/>
                  <a:gd name="connsiteX2492" fmla="*/ 234315 w 5574982"/>
                  <a:gd name="connsiteY2492" fmla="*/ 51435 h 381000"/>
                  <a:gd name="connsiteX2493" fmla="*/ 238125 w 5574982"/>
                  <a:gd name="connsiteY2493" fmla="*/ 48578 h 381000"/>
                  <a:gd name="connsiteX2494" fmla="*/ 239077 w 5574982"/>
                  <a:gd name="connsiteY2494" fmla="*/ 47625 h 381000"/>
                  <a:gd name="connsiteX2495" fmla="*/ 239077 w 5574982"/>
                  <a:gd name="connsiteY2495" fmla="*/ 47625 h 381000"/>
                  <a:gd name="connsiteX2496" fmla="*/ 238125 w 5574982"/>
                  <a:gd name="connsiteY2496" fmla="*/ 45720 h 381000"/>
                  <a:gd name="connsiteX2497" fmla="*/ 238125 w 5574982"/>
                  <a:gd name="connsiteY2497" fmla="*/ 47625 h 381000"/>
                  <a:gd name="connsiteX2498" fmla="*/ 239077 w 5574982"/>
                  <a:gd name="connsiteY2498" fmla="*/ 47625 h 381000"/>
                  <a:gd name="connsiteX2499" fmla="*/ 238125 w 5574982"/>
                  <a:gd name="connsiteY2499" fmla="*/ 45720 h 381000"/>
                  <a:gd name="connsiteX2500" fmla="*/ 238125 w 5574982"/>
                  <a:gd name="connsiteY2500" fmla="*/ 47625 h 381000"/>
                  <a:gd name="connsiteX2501" fmla="*/ 238125 w 5574982"/>
                  <a:gd name="connsiteY2501" fmla="*/ 43815 h 381000"/>
                  <a:gd name="connsiteX2502" fmla="*/ 235267 w 5574982"/>
                  <a:gd name="connsiteY2502" fmla="*/ 46672 h 381000"/>
                  <a:gd name="connsiteX2503" fmla="*/ 238125 w 5574982"/>
                  <a:gd name="connsiteY2503" fmla="*/ 47625 h 381000"/>
                  <a:gd name="connsiteX2504" fmla="*/ 238125 w 5574982"/>
                  <a:gd name="connsiteY2504" fmla="*/ 43815 h 381000"/>
                  <a:gd name="connsiteX2505" fmla="*/ 235267 w 5574982"/>
                  <a:gd name="connsiteY2505" fmla="*/ 46672 h 381000"/>
                  <a:gd name="connsiteX2506" fmla="*/ 250508 w 5574982"/>
                  <a:gd name="connsiteY2506" fmla="*/ 61913 h 381000"/>
                  <a:gd name="connsiteX2507" fmla="*/ 250508 w 5574982"/>
                  <a:gd name="connsiteY2507" fmla="*/ 61913 h 381000"/>
                  <a:gd name="connsiteX2508" fmla="*/ 253365 w 5574982"/>
                  <a:gd name="connsiteY2508" fmla="*/ 59055 h 381000"/>
                  <a:gd name="connsiteX2509" fmla="*/ 249555 w 5574982"/>
                  <a:gd name="connsiteY2509" fmla="*/ 59055 h 381000"/>
                  <a:gd name="connsiteX2510" fmla="*/ 250508 w 5574982"/>
                  <a:gd name="connsiteY2510" fmla="*/ 61913 h 381000"/>
                  <a:gd name="connsiteX2511" fmla="*/ 253365 w 5574982"/>
                  <a:gd name="connsiteY2511" fmla="*/ 59055 h 381000"/>
                  <a:gd name="connsiteX2512" fmla="*/ 249555 w 5574982"/>
                  <a:gd name="connsiteY2512" fmla="*/ 59055 h 381000"/>
                  <a:gd name="connsiteX2513" fmla="*/ 251460 w 5574982"/>
                  <a:gd name="connsiteY2513" fmla="*/ 59055 h 381000"/>
                  <a:gd name="connsiteX2514" fmla="*/ 249555 w 5574982"/>
                  <a:gd name="connsiteY2514" fmla="*/ 58103 h 381000"/>
                  <a:gd name="connsiteX2515" fmla="*/ 249555 w 5574982"/>
                  <a:gd name="connsiteY2515" fmla="*/ 59055 h 381000"/>
                  <a:gd name="connsiteX2516" fmla="*/ 251460 w 5574982"/>
                  <a:gd name="connsiteY2516" fmla="*/ 59055 h 381000"/>
                  <a:gd name="connsiteX2517" fmla="*/ 249555 w 5574982"/>
                  <a:gd name="connsiteY2517" fmla="*/ 58103 h 381000"/>
                  <a:gd name="connsiteX2518" fmla="*/ 247650 w 5574982"/>
                  <a:gd name="connsiteY2518" fmla="*/ 61913 h 381000"/>
                  <a:gd name="connsiteX2519" fmla="*/ 240030 w 5574982"/>
                  <a:gd name="connsiteY2519" fmla="*/ 71438 h 381000"/>
                  <a:gd name="connsiteX2520" fmla="*/ 237172 w 5574982"/>
                  <a:gd name="connsiteY2520" fmla="*/ 76200 h 381000"/>
                  <a:gd name="connsiteX2521" fmla="*/ 236220 w 5574982"/>
                  <a:gd name="connsiteY2521" fmla="*/ 78105 h 381000"/>
                  <a:gd name="connsiteX2522" fmla="*/ 235267 w 5574982"/>
                  <a:gd name="connsiteY2522" fmla="*/ 80963 h 381000"/>
                  <a:gd name="connsiteX2523" fmla="*/ 235267 w 5574982"/>
                  <a:gd name="connsiteY2523" fmla="*/ 81915 h 381000"/>
                  <a:gd name="connsiteX2524" fmla="*/ 235267 w 5574982"/>
                  <a:gd name="connsiteY2524" fmla="*/ 82867 h 381000"/>
                  <a:gd name="connsiteX2525" fmla="*/ 235267 w 5574982"/>
                  <a:gd name="connsiteY2525" fmla="*/ 83820 h 381000"/>
                  <a:gd name="connsiteX2526" fmla="*/ 238125 w 5574982"/>
                  <a:gd name="connsiteY2526" fmla="*/ 88583 h 381000"/>
                  <a:gd name="connsiteX2527" fmla="*/ 238125 w 5574982"/>
                  <a:gd name="connsiteY2527" fmla="*/ 88583 h 381000"/>
                  <a:gd name="connsiteX2528" fmla="*/ 238125 w 5574982"/>
                  <a:gd name="connsiteY2528" fmla="*/ 88583 h 381000"/>
                  <a:gd name="connsiteX2529" fmla="*/ 240983 w 5574982"/>
                  <a:gd name="connsiteY2529" fmla="*/ 92392 h 381000"/>
                  <a:gd name="connsiteX2530" fmla="*/ 240983 w 5574982"/>
                  <a:gd name="connsiteY2530" fmla="*/ 93345 h 381000"/>
                  <a:gd name="connsiteX2531" fmla="*/ 241935 w 5574982"/>
                  <a:gd name="connsiteY2531" fmla="*/ 94297 h 381000"/>
                  <a:gd name="connsiteX2532" fmla="*/ 245745 w 5574982"/>
                  <a:gd name="connsiteY2532" fmla="*/ 95250 h 381000"/>
                  <a:gd name="connsiteX2533" fmla="*/ 251460 w 5574982"/>
                  <a:gd name="connsiteY2533" fmla="*/ 94297 h 381000"/>
                  <a:gd name="connsiteX2534" fmla="*/ 261938 w 5574982"/>
                  <a:gd name="connsiteY2534" fmla="*/ 91440 h 381000"/>
                  <a:gd name="connsiteX2535" fmla="*/ 269558 w 5574982"/>
                  <a:gd name="connsiteY2535" fmla="*/ 89535 h 381000"/>
                  <a:gd name="connsiteX2536" fmla="*/ 269558 w 5574982"/>
                  <a:gd name="connsiteY2536" fmla="*/ 89535 h 381000"/>
                  <a:gd name="connsiteX2537" fmla="*/ 269558 w 5574982"/>
                  <a:gd name="connsiteY2537" fmla="*/ 86678 h 381000"/>
                  <a:gd name="connsiteX2538" fmla="*/ 268605 w 5574982"/>
                  <a:gd name="connsiteY2538" fmla="*/ 88583 h 381000"/>
                  <a:gd name="connsiteX2539" fmla="*/ 269558 w 5574982"/>
                  <a:gd name="connsiteY2539" fmla="*/ 88583 h 381000"/>
                  <a:gd name="connsiteX2540" fmla="*/ 269558 w 5574982"/>
                  <a:gd name="connsiteY2540" fmla="*/ 85725 h 381000"/>
                  <a:gd name="connsiteX2541" fmla="*/ 268605 w 5574982"/>
                  <a:gd name="connsiteY2541" fmla="*/ 87630 h 381000"/>
                  <a:gd name="connsiteX2542" fmla="*/ 270510 w 5574982"/>
                  <a:gd name="connsiteY2542" fmla="*/ 83820 h 381000"/>
                  <a:gd name="connsiteX2543" fmla="*/ 266700 w 5574982"/>
                  <a:gd name="connsiteY2543" fmla="*/ 85725 h 381000"/>
                  <a:gd name="connsiteX2544" fmla="*/ 268605 w 5574982"/>
                  <a:gd name="connsiteY2544" fmla="*/ 87630 h 381000"/>
                  <a:gd name="connsiteX2545" fmla="*/ 270510 w 5574982"/>
                  <a:gd name="connsiteY2545" fmla="*/ 83820 h 381000"/>
                  <a:gd name="connsiteX2546" fmla="*/ 266700 w 5574982"/>
                  <a:gd name="connsiteY2546" fmla="*/ 85725 h 381000"/>
                  <a:gd name="connsiteX2547" fmla="*/ 275272 w 5574982"/>
                  <a:gd name="connsiteY2547" fmla="*/ 105728 h 381000"/>
                  <a:gd name="connsiteX2548" fmla="*/ 279083 w 5574982"/>
                  <a:gd name="connsiteY2548" fmla="*/ 103822 h 381000"/>
                  <a:gd name="connsiteX2549" fmla="*/ 275272 w 5574982"/>
                  <a:gd name="connsiteY2549" fmla="*/ 103822 h 381000"/>
                  <a:gd name="connsiteX2550" fmla="*/ 275272 w 5574982"/>
                  <a:gd name="connsiteY2550" fmla="*/ 105728 h 381000"/>
                  <a:gd name="connsiteX2551" fmla="*/ 279083 w 5574982"/>
                  <a:gd name="connsiteY2551" fmla="*/ 103822 h 381000"/>
                  <a:gd name="connsiteX2552" fmla="*/ 275272 w 5574982"/>
                  <a:gd name="connsiteY2552" fmla="*/ 103822 h 381000"/>
                  <a:gd name="connsiteX2553" fmla="*/ 279083 w 5574982"/>
                  <a:gd name="connsiteY2553" fmla="*/ 103822 h 381000"/>
                  <a:gd name="connsiteX2554" fmla="*/ 276225 w 5574982"/>
                  <a:gd name="connsiteY2554" fmla="*/ 101917 h 381000"/>
                  <a:gd name="connsiteX2555" fmla="*/ 275272 w 5574982"/>
                  <a:gd name="connsiteY2555" fmla="*/ 103822 h 381000"/>
                  <a:gd name="connsiteX2556" fmla="*/ 279083 w 5574982"/>
                  <a:gd name="connsiteY2556" fmla="*/ 103822 h 381000"/>
                  <a:gd name="connsiteX2557" fmla="*/ 276225 w 5574982"/>
                  <a:gd name="connsiteY2557" fmla="*/ 101917 h 381000"/>
                  <a:gd name="connsiteX2558" fmla="*/ 277177 w 5574982"/>
                  <a:gd name="connsiteY2558" fmla="*/ 102870 h 381000"/>
                  <a:gd name="connsiteX2559" fmla="*/ 276225 w 5574982"/>
                  <a:gd name="connsiteY2559" fmla="*/ 101917 h 381000"/>
                  <a:gd name="connsiteX2560" fmla="*/ 276225 w 5574982"/>
                  <a:gd name="connsiteY2560" fmla="*/ 101917 h 381000"/>
                  <a:gd name="connsiteX2561" fmla="*/ 277177 w 5574982"/>
                  <a:gd name="connsiteY2561" fmla="*/ 102870 h 381000"/>
                  <a:gd name="connsiteX2562" fmla="*/ 276225 w 5574982"/>
                  <a:gd name="connsiteY2562" fmla="*/ 101917 h 381000"/>
                  <a:gd name="connsiteX2563" fmla="*/ 272415 w 5574982"/>
                  <a:gd name="connsiteY2563" fmla="*/ 104775 h 381000"/>
                  <a:gd name="connsiteX2564" fmla="*/ 261938 w 5574982"/>
                  <a:gd name="connsiteY2564" fmla="*/ 111442 h 381000"/>
                  <a:gd name="connsiteX2565" fmla="*/ 257175 w 5574982"/>
                  <a:gd name="connsiteY2565" fmla="*/ 114300 h 381000"/>
                  <a:gd name="connsiteX2566" fmla="*/ 255270 w 5574982"/>
                  <a:gd name="connsiteY2566" fmla="*/ 116205 h 381000"/>
                  <a:gd name="connsiteX2567" fmla="*/ 253365 w 5574982"/>
                  <a:gd name="connsiteY2567" fmla="*/ 120015 h 381000"/>
                  <a:gd name="connsiteX2568" fmla="*/ 253365 w 5574982"/>
                  <a:gd name="connsiteY2568" fmla="*/ 120967 h 381000"/>
                  <a:gd name="connsiteX2569" fmla="*/ 253365 w 5574982"/>
                  <a:gd name="connsiteY2569" fmla="*/ 121920 h 381000"/>
                  <a:gd name="connsiteX2570" fmla="*/ 254317 w 5574982"/>
                  <a:gd name="connsiteY2570" fmla="*/ 126683 h 381000"/>
                  <a:gd name="connsiteX2571" fmla="*/ 254317 w 5574982"/>
                  <a:gd name="connsiteY2571" fmla="*/ 126683 h 381000"/>
                  <a:gd name="connsiteX2572" fmla="*/ 254317 w 5574982"/>
                  <a:gd name="connsiteY2572" fmla="*/ 126683 h 381000"/>
                  <a:gd name="connsiteX2573" fmla="*/ 256222 w 5574982"/>
                  <a:gd name="connsiteY2573" fmla="*/ 132397 h 381000"/>
                  <a:gd name="connsiteX2574" fmla="*/ 256222 w 5574982"/>
                  <a:gd name="connsiteY2574" fmla="*/ 133350 h 381000"/>
                  <a:gd name="connsiteX2575" fmla="*/ 257175 w 5574982"/>
                  <a:gd name="connsiteY2575" fmla="*/ 134303 h 381000"/>
                  <a:gd name="connsiteX2576" fmla="*/ 267652 w 5574982"/>
                  <a:gd name="connsiteY2576" fmla="*/ 134303 h 381000"/>
                  <a:gd name="connsiteX2577" fmla="*/ 153352 w 5574982"/>
                  <a:gd name="connsiteY2577" fmla="*/ 198120 h 381000"/>
                  <a:gd name="connsiteX2578" fmla="*/ 153352 w 5574982"/>
                  <a:gd name="connsiteY2578" fmla="*/ 193358 h 381000"/>
                  <a:gd name="connsiteX2579" fmla="*/ 122872 w 5574982"/>
                  <a:gd name="connsiteY2579" fmla="*/ 180975 h 381000"/>
                  <a:gd name="connsiteX2580" fmla="*/ 110490 w 5574982"/>
                  <a:gd name="connsiteY2580" fmla="*/ 150495 h 381000"/>
                  <a:gd name="connsiteX2581" fmla="*/ 122872 w 5574982"/>
                  <a:gd name="connsiteY2581" fmla="*/ 120967 h 381000"/>
                  <a:gd name="connsiteX2582" fmla="*/ 153352 w 5574982"/>
                  <a:gd name="connsiteY2582" fmla="*/ 108585 h 381000"/>
                  <a:gd name="connsiteX2583" fmla="*/ 183833 w 5574982"/>
                  <a:gd name="connsiteY2583" fmla="*/ 120967 h 381000"/>
                  <a:gd name="connsiteX2584" fmla="*/ 196215 w 5574982"/>
                  <a:gd name="connsiteY2584" fmla="*/ 150495 h 381000"/>
                  <a:gd name="connsiteX2585" fmla="*/ 183833 w 5574982"/>
                  <a:gd name="connsiteY2585" fmla="*/ 180975 h 381000"/>
                  <a:gd name="connsiteX2586" fmla="*/ 153352 w 5574982"/>
                  <a:gd name="connsiteY2586" fmla="*/ 193358 h 381000"/>
                  <a:gd name="connsiteX2587" fmla="*/ 153352 w 5574982"/>
                  <a:gd name="connsiteY2587" fmla="*/ 198120 h 381000"/>
                  <a:gd name="connsiteX2588" fmla="*/ 153352 w 5574982"/>
                  <a:gd name="connsiteY2588" fmla="*/ 202883 h 381000"/>
                  <a:gd name="connsiteX2589" fmla="*/ 205740 w 5574982"/>
                  <a:gd name="connsiteY2589" fmla="*/ 150495 h 381000"/>
                  <a:gd name="connsiteX2590" fmla="*/ 153352 w 5574982"/>
                  <a:gd name="connsiteY2590" fmla="*/ 98108 h 381000"/>
                  <a:gd name="connsiteX2591" fmla="*/ 100965 w 5574982"/>
                  <a:gd name="connsiteY2591" fmla="*/ 150495 h 381000"/>
                  <a:gd name="connsiteX2592" fmla="*/ 153352 w 5574982"/>
                  <a:gd name="connsiteY2592" fmla="*/ 202883 h 381000"/>
                  <a:gd name="connsiteX2593" fmla="*/ 153352 w 5574982"/>
                  <a:gd name="connsiteY2593" fmla="*/ 19812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Lst>
                <a:rect l="l" t="t" r="r" b="b"/>
                <a:pathLst>
                  <a:path w="5574982" h="381000">
                    <a:moveTo>
                      <a:pt x="5545455" y="220980"/>
                    </a:moveTo>
                    <a:lnTo>
                      <a:pt x="5550218" y="220028"/>
                    </a:lnTo>
                    <a:cubicBezTo>
                      <a:pt x="5550218" y="218122"/>
                      <a:pt x="5549265" y="215265"/>
                      <a:pt x="5548313" y="213360"/>
                    </a:cubicBezTo>
                    <a:lnTo>
                      <a:pt x="5543550" y="214313"/>
                    </a:lnTo>
                    <a:lnTo>
                      <a:pt x="5548313" y="213360"/>
                    </a:lnTo>
                    <a:cubicBezTo>
                      <a:pt x="5548313" y="211455"/>
                      <a:pt x="5547360" y="209550"/>
                      <a:pt x="5547360" y="207645"/>
                    </a:cubicBezTo>
                    <a:lnTo>
                      <a:pt x="5542598" y="208597"/>
                    </a:lnTo>
                    <a:lnTo>
                      <a:pt x="5547360" y="209550"/>
                    </a:lnTo>
                    <a:lnTo>
                      <a:pt x="5543550" y="208597"/>
                    </a:lnTo>
                    <a:lnTo>
                      <a:pt x="5546407" y="210503"/>
                    </a:lnTo>
                    <a:cubicBezTo>
                      <a:pt x="5546407" y="210503"/>
                      <a:pt x="5547360" y="210503"/>
                      <a:pt x="5547360" y="208597"/>
                    </a:cubicBezTo>
                    <a:lnTo>
                      <a:pt x="5543550" y="207645"/>
                    </a:lnTo>
                    <a:lnTo>
                      <a:pt x="5546407" y="209550"/>
                    </a:lnTo>
                    <a:lnTo>
                      <a:pt x="5546407" y="209550"/>
                    </a:lnTo>
                    <a:lnTo>
                      <a:pt x="5546407" y="209550"/>
                    </a:lnTo>
                    <a:lnTo>
                      <a:pt x="5546407" y="209550"/>
                    </a:lnTo>
                    <a:lnTo>
                      <a:pt x="5546407" y="209550"/>
                    </a:lnTo>
                    <a:lnTo>
                      <a:pt x="5546407" y="209550"/>
                    </a:lnTo>
                    <a:cubicBezTo>
                      <a:pt x="5546407" y="209550"/>
                      <a:pt x="5548313" y="207645"/>
                      <a:pt x="5550218" y="206692"/>
                    </a:cubicBezTo>
                    <a:cubicBezTo>
                      <a:pt x="5553075" y="204788"/>
                      <a:pt x="5557838" y="202883"/>
                      <a:pt x="5560695" y="200025"/>
                    </a:cubicBezTo>
                    <a:cubicBezTo>
                      <a:pt x="5562600" y="199072"/>
                      <a:pt x="5564505" y="198120"/>
                      <a:pt x="5565457" y="197167"/>
                    </a:cubicBezTo>
                    <a:lnTo>
                      <a:pt x="5567363" y="195263"/>
                    </a:lnTo>
                    <a:cubicBezTo>
                      <a:pt x="5568315" y="194310"/>
                      <a:pt x="5568315" y="193358"/>
                      <a:pt x="5569268" y="191453"/>
                    </a:cubicBezTo>
                    <a:lnTo>
                      <a:pt x="5569268" y="189547"/>
                    </a:lnTo>
                    <a:lnTo>
                      <a:pt x="5560695" y="170497"/>
                    </a:lnTo>
                    <a:cubicBezTo>
                      <a:pt x="5559743" y="168592"/>
                      <a:pt x="5557838" y="167640"/>
                      <a:pt x="5556885" y="167640"/>
                    </a:cubicBezTo>
                    <a:cubicBezTo>
                      <a:pt x="5555932" y="167640"/>
                      <a:pt x="5554980" y="167640"/>
                      <a:pt x="5554028" y="167640"/>
                    </a:cubicBezTo>
                    <a:cubicBezTo>
                      <a:pt x="5552123" y="167640"/>
                      <a:pt x="5550218" y="167640"/>
                      <a:pt x="5547360" y="168592"/>
                    </a:cubicBezTo>
                    <a:cubicBezTo>
                      <a:pt x="5543550" y="169545"/>
                      <a:pt x="5539740" y="170497"/>
                      <a:pt x="5536882" y="171450"/>
                    </a:cubicBezTo>
                    <a:cubicBezTo>
                      <a:pt x="5534978" y="171450"/>
                      <a:pt x="5534025" y="172403"/>
                      <a:pt x="5532120" y="172403"/>
                    </a:cubicBezTo>
                    <a:cubicBezTo>
                      <a:pt x="5531168" y="172403"/>
                      <a:pt x="5530215" y="172403"/>
                      <a:pt x="5530215" y="172403"/>
                    </a:cubicBezTo>
                    <a:lnTo>
                      <a:pt x="5530215" y="175260"/>
                    </a:lnTo>
                    <a:lnTo>
                      <a:pt x="5532120" y="172403"/>
                    </a:lnTo>
                    <a:cubicBezTo>
                      <a:pt x="5530215" y="171450"/>
                      <a:pt x="5530215" y="171450"/>
                      <a:pt x="5530215" y="171450"/>
                    </a:cubicBezTo>
                    <a:lnTo>
                      <a:pt x="5530215" y="174308"/>
                    </a:lnTo>
                    <a:lnTo>
                      <a:pt x="5532120" y="171450"/>
                    </a:lnTo>
                    <a:lnTo>
                      <a:pt x="5529263" y="175260"/>
                    </a:lnTo>
                    <a:lnTo>
                      <a:pt x="5533073" y="172403"/>
                    </a:lnTo>
                    <a:cubicBezTo>
                      <a:pt x="5532120" y="170497"/>
                      <a:pt x="5531168" y="169545"/>
                      <a:pt x="5529263" y="167640"/>
                    </a:cubicBezTo>
                    <a:lnTo>
                      <a:pt x="5525453" y="170497"/>
                    </a:lnTo>
                    <a:lnTo>
                      <a:pt x="5529263" y="168592"/>
                    </a:lnTo>
                    <a:cubicBezTo>
                      <a:pt x="5528310" y="166688"/>
                      <a:pt x="5527357" y="164783"/>
                      <a:pt x="5526405" y="163830"/>
                    </a:cubicBezTo>
                    <a:lnTo>
                      <a:pt x="5522595" y="166688"/>
                    </a:lnTo>
                    <a:lnTo>
                      <a:pt x="5527357" y="165735"/>
                    </a:lnTo>
                    <a:lnTo>
                      <a:pt x="5523548" y="166688"/>
                    </a:lnTo>
                    <a:lnTo>
                      <a:pt x="5527357" y="166688"/>
                    </a:lnTo>
                    <a:lnTo>
                      <a:pt x="5527357" y="165735"/>
                    </a:lnTo>
                    <a:lnTo>
                      <a:pt x="5523548" y="166688"/>
                    </a:lnTo>
                    <a:lnTo>
                      <a:pt x="5527357" y="166688"/>
                    </a:lnTo>
                    <a:lnTo>
                      <a:pt x="5524500" y="166688"/>
                    </a:lnTo>
                    <a:lnTo>
                      <a:pt x="5527357" y="167640"/>
                    </a:lnTo>
                    <a:lnTo>
                      <a:pt x="5527357" y="166688"/>
                    </a:lnTo>
                    <a:lnTo>
                      <a:pt x="5524500" y="166688"/>
                    </a:lnTo>
                    <a:lnTo>
                      <a:pt x="5527357" y="167640"/>
                    </a:lnTo>
                    <a:cubicBezTo>
                      <a:pt x="5527357" y="167640"/>
                      <a:pt x="5528310" y="165735"/>
                      <a:pt x="5529263" y="163830"/>
                    </a:cubicBezTo>
                    <a:cubicBezTo>
                      <a:pt x="5531168" y="160972"/>
                      <a:pt x="5534025" y="157163"/>
                      <a:pt x="5536882" y="154305"/>
                    </a:cubicBezTo>
                    <a:cubicBezTo>
                      <a:pt x="5537835" y="152400"/>
                      <a:pt x="5538788" y="151447"/>
                      <a:pt x="5539740" y="149542"/>
                    </a:cubicBezTo>
                    <a:lnTo>
                      <a:pt x="5540693" y="147638"/>
                    </a:lnTo>
                    <a:cubicBezTo>
                      <a:pt x="5540693" y="146685"/>
                      <a:pt x="5541645" y="145733"/>
                      <a:pt x="5541645" y="144780"/>
                    </a:cubicBezTo>
                    <a:cubicBezTo>
                      <a:pt x="5541645" y="143828"/>
                      <a:pt x="5541645" y="141922"/>
                      <a:pt x="5539740" y="140970"/>
                    </a:cubicBezTo>
                    <a:lnTo>
                      <a:pt x="5524500" y="125730"/>
                    </a:lnTo>
                    <a:cubicBezTo>
                      <a:pt x="5523548" y="124778"/>
                      <a:pt x="5521643" y="123825"/>
                      <a:pt x="5520690" y="123825"/>
                    </a:cubicBezTo>
                    <a:cubicBezTo>
                      <a:pt x="5518785" y="123825"/>
                      <a:pt x="5517832" y="124778"/>
                      <a:pt x="5516880" y="124778"/>
                    </a:cubicBezTo>
                    <a:cubicBezTo>
                      <a:pt x="5513070" y="126683"/>
                      <a:pt x="5509260" y="130492"/>
                      <a:pt x="5504498" y="133350"/>
                    </a:cubicBezTo>
                    <a:cubicBezTo>
                      <a:pt x="5502593" y="135255"/>
                      <a:pt x="5500688" y="136208"/>
                      <a:pt x="5498782" y="137160"/>
                    </a:cubicBezTo>
                    <a:lnTo>
                      <a:pt x="5496878" y="138113"/>
                    </a:lnTo>
                    <a:lnTo>
                      <a:pt x="5496878" y="138113"/>
                    </a:lnTo>
                    <a:lnTo>
                      <a:pt x="5496878" y="138113"/>
                    </a:lnTo>
                    <a:lnTo>
                      <a:pt x="5497830" y="140970"/>
                    </a:lnTo>
                    <a:lnTo>
                      <a:pt x="5497830" y="138113"/>
                    </a:lnTo>
                    <a:lnTo>
                      <a:pt x="5496878" y="138113"/>
                    </a:lnTo>
                    <a:lnTo>
                      <a:pt x="5497830" y="140970"/>
                    </a:lnTo>
                    <a:lnTo>
                      <a:pt x="5497830" y="138113"/>
                    </a:lnTo>
                    <a:lnTo>
                      <a:pt x="5497830" y="141922"/>
                    </a:lnTo>
                    <a:lnTo>
                      <a:pt x="5498782" y="138113"/>
                    </a:lnTo>
                    <a:lnTo>
                      <a:pt x="5497830" y="138113"/>
                    </a:lnTo>
                    <a:lnTo>
                      <a:pt x="5497830" y="141922"/>
                    </a:lnTo>
                    <a:lnTo>
                      <a:pt x="5498782" y="138113"/>
                    </a:lnTo>
                    <a:lnTo>
                      <a:pt x="5497830" y="142875"/>
                    </a:lnTo>
                    <a:lnTo>
                      <a:pt x="5500688" y="139065"/>
                    </a:lnTo>
                    <a:cubicBezTo>
                      <a:pt x="5498782" y="138113"/>
                      <a:pt x="5497830" y="137160"/>
                      <a:pt x="5495925" y="136208"/>
                    </a:cubicBezTo>
                    <a:lnTo>
                      <a:pt x="5494020" y="140017"/>
                    </a:lnTo>
                    <a:lnTo>
                      <a:pt x="5496878" y="136208"/>
                    </a:lnTo>
                    <a:cubicBezTo>
                      <a:pt x="5494973" y="134303"/>
                      <a:pt x="5493068" y="133350"/>
                      <a:pt x="5491163" y="132397"/>
                    </a:cubicBezTo>
                    <a:lnTo>
                      <a:pt x="5488305" y="136208"/>
                    </a:lnTo>
                    <a:lnTo>
                      <a:pt x="5492115" y="133350"/>
                    </a:lnTo>
                    <a:lnTo>
                      <a:pt x="5489257" y="135255"/>
                    </a:lnTo>
                    <a:lnTo>
                      <a:pt x="5493068" y="135255"/>
                    </a:lnTo>
                    <a:cubicBezTo>
                      <a:pt x="5493068" y="135255"/>
                      <a:pt x="5493068" y="135255"/>
                      <a:pt x="5492115" y="133350"/>
                    </a:cubicBezTo>
                    <a:lnTo>
                      <a:pt x="5489257" y="135255"/>
                    </a:lnTo>
                    <a:lnTo>
                      <a:pt x="5493068" y="135255"/>
                    </a:lnTo>
                    <a:lnTo>
                      <a:pt x="5493068" y="135255"/>
                    </a:lnTo>
                    <a:cubicBezTo>
                      <a:pt x="5493068" y="133350"/>
                      <a:pt x="5494973" y="128588"/>
                      <a:pt x="5495925" y="124778"/>
                    </a:cubicBezTo>
                    <a:cubicBezTo>
                      <a:pt x="5496878" y="122872"/>
                      <a:pt x="5496878" y="120015"/>
                      <a:pt x="5497830" y="118110"/>
                    </a:cubicBezTo>
                    <a:cubicBezTo>
                      <a:pt x="5498782" y="116205"/>
                      <a:pt x="5498782" y="114300"/>
                      <a:pt x="5498782" y="112395"/>
                    </a:cubicBezTo>
                    <a:cubicBezTo>
                      <a:pt x="5498782" y="111442"/>
                      <a:pt x="5498782" y="110490"/>
                      <a:pt x="5498782" y="109538"/>
                    </a:cubicBezTo>
                    <a:cubicBezTo>
                      <a:pt x="5498782" y="108585"/>
                      <a:pt x="5497830" y="106680"/>
                      <a:pt x="5495925" y="105728"/>
                    </a:cubicBezTo>
                    <a:lnTo>
                      <a:pt x="5476875" y="98108"/>
                    </a:lnTo>
                    <a:lnTo>
                      <a:pt x="5474970" y="98108"/>
                    </a:lnTo>
                    <a:cubicBezTo>
                      <a:pt x="5473065" y="98108"/>
                      <a:pt x="5472113" y="99060"/>
                      <a:pt x="5472113" y="99060"/>
                    </a:cubicBezTo>
                    <a:cubicBezTo>
                      <a:pt x="5471160" y="100013"/>
                      <a:pt x="5470207" y="100965"/>
                      <a:pt x="5469255" y="101917"/>
                    </a:cubicBezTo>
                    <a:cubicBezTo>
                      <a:pt x="5466398" y="104775"/>
                      <a:pt x="5464493" y="110490"/>
                      <a:pt x="5461635" y="114300"/>
                    </a:cubicBezTo>
                    <a:cubicBezTo>
                      <a:pt x="5460682" y="116205"/>
                      <a:pt x="5459730" y="118110"/>
                      <a:pt x="5458778" y="120015"/>
                    </a:cubicBezTo>
                    <a:lnTo>
                      <a:pt x="5457825" y="120967"/>
                    </a:lnTo>
                    <a:lnTo>
                      <a:pt x="5457825" y="120967"/>
                    </a:lnTo>
                    <a:lnTo>
                      <a:pt x="5460682" y="122872"/>
                    </a:lnTo>
                    <a:lnTo>
                      <a:pt x="5459730" y="120015"/>
                    </a:lnTo>
                    <a:cubicBezTo>
                      <a:pt x="5457825" y="120967"/>
                      <a:pt x="5457825" y="120967"/>
                      <a:pt x="5457825" y="120967"/>
                    </a:cubicBezTo>
                    <a:lnTo>
                      <a:pt x="5460682" y="122872"/>
                    </a:lnTo>
                    <a:lnTo>
                      <a:pt x="5459730" y="120015"/>
                    </a:lnTo>
                    <a:lnTo>
                      <a:pt x="5460682" y="124778"/>
                    </a:lnTo>
                    <a:lnTo>
                      <a:pt x="5461635" y="120015"/>
                    </a:lnTo>
                    <a:cubicBezTo>
                      <a:pt x="5459730" y="120015"/>
                      <a:pt x="5457825" y="119063"/>
                      <a:pt x="5455920" y="119063"/>
                    </a:cubicBezTo>
                    <a:lnTo>
                      <a:pt x="5454968" y="123825"/>
                    </a:lnTo>
                    <a:lnTo>
                      <a:pt x="5455920" y="119063"/>
                    </a:lnTo>
                    <a:cubicBezTo>
                      <a:pt x="5454015" y="118110"/>
                      <a:pt x="5452110" y="118110"/>
                      <a:pt x="5450205" y="117158"/>
                    </a:cubicBezTo>
                    <a:lnTo>
                      <a:pt x="5449253" y="121920"/>
                    </a:lnTo>
                    <a:lnTo>
                      <a:pt x="5452110" y="118110"/>
                    </a:lnTo>
                    <a:lnTo>
                      <a:pt x="5450205" y="123825"/>
                    </a:lnTo>
                    <a:lnTo>
                      <a:pt x="5453063" y="121920"/>
                    </a:lnTo>
                    <a:cubicBezTo>
                      <a:pt x="5453063" y="121920"/>
                      <a:pt x="5453063" y="120967"/>
                      <a:pt x="5452110" y="120967"/>
                    </a:cubicBezTo>
                    <a:lnTo>
                      <a:pt x="5450205" y="123825"/>
                    </a:lnTo>
                    <a:lnTo>
                      <a:pt x="5453063" y="121920"/>
                    </a:lnTo>
                    <a:lnTo>
                      <a:pt x="5453063" y="121920"/>
                    </a:lnTo>
                    <a:lnTo>
                      <a:pt x="5453063" y="121920"/>
                    </a:lnTo>
                    <a:lnTo>
                      <a:pt x="5453063" y="121920"/>
                    </a:lnTo>
                    <a:lnTo>
                      <a:pt x="5453063" y="121920"/>
                    </a:lnTo>
                    <a:lnTo>
                      <a:pt x="5453063" y="121920"/>
                    </a:lnTo>
                    <a:cubicBezTo>
                      <a:pt x="5453063" y="121920"/>
                      <a:pt x="5452110" y="119063"/>
                      <a:pt x="5452110" y="117158"/>
                    </a:cubicBezTo>
                    <a:cubicBezTo>
                      <a:pt x="5451157" y="113347"/>
                      <a:pt x="5451157" y="108585"/>
                      <a:pt x="5450205" y="104775"/>
                    </a:cubicBezTo>
                    <a:cubicBezTo>
                      <a:pt x="5450205" y="102870"/>
                      <a:pt x="5449253" y="100965"/>
                      <a:pt x="5449253" y="99060"/>
                    </a:cubicBezTo>
                    <a:cubicBezTo>
                      <a:pt x="5449253" y="98108"/>
                      <a:pt x="5448300" y="97155"/>
                      <a:pt x="5448300" y="96203"/>
                    </a:cubicBezTo>
                    <a:lnTo>
                      <a:pt x="5446395" y="94297"/>
                    </a:lnTo>
                    <a:cubicBezTo>
                      <a:pt x="5445443" y="93345"/>
                      <a:pt x="5444490" y="93345"/>
                      <a:pt x="5443538" y="93345"/>
                    </a:cubicBezTo>
                    <a:lnTo>
                      <a:pt x="5422582" y="93345"/>
                    </a:lnTo>
                    <a:cubicBezTo>
                      <a:pt x="5420678" y="93345"/>
                      <a:pt x="5419725" y="94297"/>
                      <a:pt x="5418773" y="95250"/>
                    </a:cubicBezTo>
                    <a:cubicBezTo>
                      <a:pt x="5417820" y="97155"/>
                      <a:pt x="5416868" y="98108"/>
                      <a:pt x="5416868" y="99060"/>
                    </a:cubicBezTo>
                    <a:cubicBezTo>
                      <a:pt x="5415915" y="100965"/>
                      <a:pt x="5415915" y="103822"/>
                      <a:pt x="5415915" y="105728"/>
                    </a:cubicBezTo>
                    <a:cubicBezTo>
                      <a:pt x="5414963" y="109538"/>
                      <a:pt x="5414963" y="114300"/>
                      <a:pt x="5414963" y="117158"/>
                    </a:cubicBezTo>
                    <a:cubicBezTo>
                      <a:pt x="5414963" y="119063"/>
                      <a:pt x="5414963" y="120015"/>
                      <a:pt x="5414010" y="120967"/>
                    </a:cubicBezTo>
                    <a:lnTo>
                      <a:pt x="5414010" y="121920"/>
                    </a:lnTo>
                    <a:lnTo>
                      <a:pt x="5416868" y="122872"/>
                    </a:lnTo>
                    <a:lnTo>
                      <a:pt x="5414963" y="120015"/>
                    </a:lnTo>
                    <a:cubicBezTo>
                      <a:pt x="5414010" y="120967"/>
                      <a:pt x="5414010" y="121920"/>
                      <a:pt x="5414010" y="120967"/>
                    </a:cubicBezTo>
                    <a:lnTo>
                      <a:pt x="5416868" y="121920"/>
                    </a:lnTo>
                    <a:lnTo>
                      <a:pt x="5414963" y="119063"/>
                    </a:lnTo>
                    <a:lnTo>
                      <a:pt x="5417820" y="122872"/>
                    </a:lnTo>
                    <a:lnTo>
                      <a:pt x="5416868" y="118110"/>
                    </a:lnTo>
                    <a:cubicBezTo>
                      <a:pt x="5414963" y="118110"/>
                      <a:pt x="5413057" y="119063"/>
                      <a:pt x="5410200" y="120015"/>
                    </a:cubicBezTo>
                    <a:lnTo>
                      <a:pt x="5411153" y="124778"/>
                    </a:lnTo>
                    <a:lnTo>
                      <a:pt x="5410200" y="120015"/>
                    </a:lnTo>
                    <a:cubicBezTo>
                      <a:pt x="5408295" y="120015"/>
                      <a:pt x="5406390" y="120967"/>
                      <a:pt x="5404485" y="120967"/>
                    </a:cubicBezTo>
                    <a:lnTo>
                      <a:pt x="5405438" y="125730"/>
                    </a:lnTo>
                    <a:lnTo>
                      <a:pt x="5406390" y="120967"/>
                    </a:lnTo>
                    <a:lnTo>
                      <a:pt x="5405438" y="124778"/>
                    </a:lnTo>
                    <a:lnTo>
                      <a:pt x="5407343" y="121920"/>
                    </a:lnTo>
                    <a:cubicBezTo>
                      <a:pt x="5407343" y="121920"/>
                      <a:pt x="5407343" y="120967"/>
                      <a:pt x="5405438" y="120967"/>
                    </a:cubicBezTo>
                    <a:lnTo>
                      <a:pt x="5404485" y="124778"/>
                    </a:lnTo>
                    <a:lnTo>
                      <a:pt x="5406390" y="121920"/>
                    </a:lnTo>
                    <a:lnTo>
                      <a:pt x="5406390" y="121920"/>
                    </a:lnTo>
                    <a:lnTo>
                      <a:pt x="5406390" y="121920"/>
                    </a:lnTo>
                    <a:lnTo>
                      <a:pt x="5406390" y="121920"/>
                    </a:lnTo>
                    <a:lnTo>
                      <a:pt x="5406390" y="121920"/>
                    </a:lnTo>
                    <a:lnTo>
                      <a:pt x="5406390" y="121920"/>
                    </a:lnTo>
                    <a:cubicBezTo>
                      <a:pt x="5406390" y="121920"/>
                      <a:pt x="5404485" y="120015"/>
                      <a:pt x="5403532" y="118110"/>
                    </a:cubicBezTo>
                    <a:cubicBezTo>
                      <a:pt x="5401628" y="115253"/>
                      <a:pt x="5399723" y="110490"/>
                      <a:pt x="5396865" y="107633"/>
                    </a:cubicBezTo>
                    <a:cubicBezTo>
                      <a:pt x="5395913" y="105728"/>
                      <a:pt x="5394960" y="103822"/>
                      <a:pt x="5394007" y="102870"/>
                    </a:cubicBezTo>
                    <a:lnTo>
                      <a:pt x="5392103" y="100965"/>
                    </a:lnTo>
                    <a:cubicBezTo>
                      <a:pt x="5391150" y="100013"/>
                      <a:pt x="5390198" y="100013"/>
                      <a:pt x="5388293" y="99060"/>
                    </a:cubicBezTo>
                    <a:lnTo>
                      <a:pt x="5386388" y="99060"/>
                    </a:lnTo>
                    <a:lnTo>
                      <a:pt x="5388293" y="103822"/>
                    </a:lnTo>
                    <a:lnTo>
                      <a:pt x="5386388" y="99060"/>
                    </a:lnTo>
                    <a:lnTo>
                      <a:pt x="5367338" y="106680"/>
                    </a:lnTo>
                    <a:cubicBezTo>
                      <a:pt x="5365432" y="107633"/>
                      <a:pt x="5364480" y="109538"/>
                      <a:pt x="5364480" y="110490"/>
                    </a:cubicBezTo>
                    <a:cubicBezTo>
                      <a:pt x="5364480" y="111442"/>
                      <a:pt x="5364480" y="112395"/>
                      <a:pt x="5364480" y="113347"/>
                    </a:cubicBezTo>
                    <a:cubicBezTo>
                      <a:pt x="5364480" y="115253"/>
                      <a:pt x="5364480" y="117158"/>
                      <a:pt x="5365432" y="120015"/>
                    </a:cubicBezTo>
                    <a:cubicBezTo>
                      <a:pt x="5366385" y="123825"/>
                      <a:pt x="5367338" y="127635"/>
                      <a:pt x="5368290" y="130492"/>
                    </a:cubicBezTo>
                    <a:cubicBezTo>
                      <a:pt x="5368290" y="132397"/>
                      <a:pt x="5369243" y="133350"/>
                      <a:pt x="5369243" y="135255"/>
                    </a:cubicBezTo>
                    <a:cubicBezTo>
                      <a:pt x="5369243" y="136208"/>
                      <a:pt x="5369243" y="137160"/>
                      <a:pt x="5369243" y="137160"/>
                    </a:cubicBezTo>
                    <a:lnTo>
                      <a:pt x="5372100" y="137160"/>
                    </a:lnTo>
                    <a:lnTo>
                      <a:pt x="5369243" y="135255"/>
                    </a:lnTo>
                    <a:cubicBezTo>
                      <a:pt x="5368290" y="137160"/>
                      <a:pt x="5368290" y="137160"/>
                      <a:pt x="5368290" y="137160"/>
                    </a:cubicBezTo>
                    <a:lnTo>
                      <a:pt x="5371148" y="137160"/>
                    </a:lnTo>
                    <a:lnTo>
                      <a:pt x="5368290" y="135255"/>
                    </a:lnTo>
                    <a:lnTo>
                      <a:pt x="5372100" y="138113"/>
                    </a:lnTo>
                    <a:lnTo>
                      <a:pt x="5369243" y="134303"/>
                    </a:lnTo>
                    <a:cubicBezTo>
                      <a:pt x="5367338" y="135255"/>
                      <a:pt x="5366385" y="136208"/>
                      <a:pt x="5364480" y="138113"/>
                    </a:cubicBezTo>
                    <a:lnTo>
                      <a:pt x="5367338" y="141922"/>
                    </a:lnTo>
                    <a:lnTo>
                      <a:pt x="5365432" y="138113"/>
                    </a:lnTo>
                    <a:cubicBezTo>
                      <a:pt x="5363528" y="139065"/>
                      <a:pt x="5361623" y="140017"/>
                      <a:pt x="5360670" y="140970"/>
                    </a:cubicBezTo>
                    <a:lnTo>
                      <a:pt x="5363528" y="144780"/>
                    </a:lnTo>
                    <a:lnTo>
                      <a:pt x="5362575" y="140017"/>
                    </a:lnTo>
                    <a:lnTo>
                      <a:pt x="5363528" y="143828"/>
                    </a:lnTo>
                    <a:lnTo>
                      <a:pt x="5363528" y="140017"/>
                    </a:lnTo>
                    <a:lnTo>
                      <a:pt x="5362575" y="140017"/>
                    </a:lnTo>
                    <a:lnTo>
                      <a:pt x="5363528" y="143828"/>
                    </a:lnTo>
                    <a:lnTo>
                      <a:pt x="5363528" y="140017"/>
                    </a:lnTo>
                    <a:lnTo>
                      <a:pt x="5363528" y="142875"/>
                    </a:lnTo>
                    <a:lnTo>
                      <a:pt x="5364480" y="140017"/>
                    </a:lnTo>
                    <a:lnTo>
                      <a:pt x="5363528" y="140017"/>
                    </a:lnTo>
                    <a:lnTo>
                      <a:pt x="5363528" y="142875"/>
                    </a:lnTo>
                    <a:lnTo>
                      <a:pt x="5364480" y="140017"/>
                    </a:lnTo>
                    <a:cubicBezTo>
                      <a:pt x="5364480" y="140017"/>
                      <a:pt x="5362575" y="139065"/>
                      <a:pt x="5360670" y="138113"/>
                    </a:cubicBezTo>
                    <a:cubicBezTo>
                      <a:pt x="5357813" y="136208"/>
                      <a:pt x="5354003" y="133350"/>
                      <a:pt x="5351145" y="130492"/>
                    </a:cubicBezTo>
                    <a:cubicBezTo>
                      <a:pt x="5349240" y="129540"/>
                      <a:pt x="5348288" y="128588"/>
                      <a:pt x="5346382" y="127635"/>
                    </a:cubicBezTo>
                    <a:lnTo>
                      <a:pt x="5344478" y="126683"/>
                    </a:lnTo>
                    <a:cubicBezTo>
                      <a:pt x="5343525" y="126683"/>
                      <a:pt x="5342573" y="125730"/>
                      <a:pt x="5341620" y="125730"/>
                    </a:cubicBezTo>
                    <a:cubicBezTo>
                      <a:pt x="5340668" y="125730"/>
                      <a:pt x="5338763" y="125730"/>
                      <a:pt x="5337810" y="127635"/>
                    </a:cubicBezTo>
                    <a:lnTo>
                      <a:pt x="5322570" y="142875"/>
                    </a:lnTo>
                    <a:cubicBezTo>
                      <a:pt x="5321618" y="143828"/>
                      <a:pt x="5320665" y="145733"/>
                      <a:pt x="5320665" y="146685"/>
                    </a:cubicBezTo>
                    <a:cubicBezTo>
                      <a:pt x="5320665" y="148590"/>
                      <a:pt x="5321618" y="149542"/>
                      <a:pt x="5321618" y="150495"/>
                    </a:cubicBezTo>
                    <a:cubicBezTo>
                      <a:pt x="5323523" y="154305"/>
                      <a:pt x="5327332" y="158115"/>
                      <a:pt x="5330190" y="162878"/>
                    </a:cubicBezTo>
                    <a:cubicBezTo>
                      <a:pt x="5332095" y="164783"/>
                      <a:pt x="5333048" y="166688"/>
                      <a:pt x="5334000" y="168592"/>
                    </a:cubicBezTo>
                    <a:lnTo>
                      <a:pt x="5334953" y="170497"/>
                    </a:lnTo>
                    <a:lnTo>
                      <a:pt x="5334953" y="170497"/>
                    </a:lnTo>
                    <a:lnTo>
                      <a:pt x="5334953" y="170497"/>
                    </a:lnTo>
                    <a:lnTo>
                      <a:pt x="5337810" y="169545"/>
                    </a:lnTo>
                    <a:lnTo>
                      <a:pt x="5334953" y="169545"/>
                    </a:lnTo>
                    <a:lnTo>
                      <a:pt x="5334953" y="170497"/>
                    </a:lnTo>
                    <a:lnTo>
                      <a:pt x="5337810" y="169545"/>
                    </a:lnTo>
                    <a:lnTo>
                      <a:pt x="5334953" y="169545"/>
                    </a:lnTo>
                    <a:lnTo>
                      <a:pt x="5338763" y="169545"/>
                    </a:lnTo>
                    <a:lnTo>
                      <a:pt x="5334953" y="168592"/>
                    </a:lnTo>
                    <a:lnTo>
                      <a:pt x="5334953" y="169545"/>
                    </a:lnTo>
                    <a:lnTo>
                      <a:pt x="5338763" y="169545"/>
                    </a:lnTo>
                    <a:lnTo>
                      <a:pt x="5334953" y="168592"/>
                    </a:lnTo>
                    <a:lnTo>
                      <a:pt x="5339715" y="169545"/>
                    </a:lnTo>
                    <a:lnTo>
                      <a:pt x="5335905" y="166688"/>
                    </a:lnTo>
                    <a:cubicBezTo>
                      <a:pt x="5334953" y="168592"/>
                      <a:pt x="5334000" y="169545"/>
                      <a:pt x="5333048" y="171450"/>
                    </a:cubicBezTo>
                    <a:lnTo>
                      <a:pt x="5336857" y="173355"/>
                    </a:lnTo>
                    <a:lnTo>
                      <a:pt x="5335905" y="171450"/>
                    </a:lnTo>
                    <a:cubicBezTo>
                      <a:pt x="5334000" y="173355"/>
                      <a:pt x="5333048" y="175260"/>
                      <a:pt x="5332095" y="177165"/>
                    </a:cubicBezTo>
                    <a:lnTo>
                      <a:pt x="5335905" y="180022"/>
                    </a:lnTo>
                    <a:lnTo>
                      <a:pt x="5333048" y="176213"/>
                    </a:lnTo>
                    <a:lnTo>
                      <a:pt x="5334953" y="179070"/>
                    </a:lnTo>
                    <a:lnTo>
                      <a:pt x="5334953" y="175260"/>
                    </a:lnTo>
                    <a:cubicBezTo>
                      <a:pt x="5334953" y="175260"/>
                      <a:pt x="5334953" y="175260"/>
                      <a:pt x="5333048" y="176213"/>
                    </a:cubicBezTo>
                    <a:lnTo>
                      <a:pt x="5334953" y="179070"/>
                    </a:lnTo>
                    <a:lnTo>
                      <a:pt x="5334953" y="175260"/>
                    </a:lnTo>
                    <a:lnTo>
                      <a:pt x="5334953" y="175260"/>
                    </a:lnTo>
                    <a:cubicBezTo>
                      <a:pt x="5333048" y="175260"/>
                      <a:pt x="5328285" y="173355"/>
                      <a:pt x="5324475" y="172403"/>
                    </a:cubicBezTo>
                    <a:cubicBezTo>
                      <a:pt x="5322570" y="171450"/>
                      <a:pt x="5319713" y="171450"/>
                      <a:pt x="5317807" y="170497"/>
                    </a:cubicBezTo>
                    <a:cubicBezTo>
                      <a:pt x="5315903" y="169545"/>
                      <a:pt x="5313998" y="169545"/>
                      <a:pt x="5312093" y="169545"/>
                    </a:cubicBezTo>
                    <a:cubicBezTo>
                      <a:pt x="5311140" y="169545"/>
                      <a:pt x="5310188" y="169545"/>
                      <a:pt x="5309235" y="169545"/>
                    </a:cubicBezTo>
                    <a:cubicBezTo>
                      <a:pt x="5308282" y="169545"/>
                      <a:pt x="5306378" y="170497"/>
                      <a:pt x="5305425" y="172403"/>
                    </a:cubicBezTo>
                    <a:lnTo>
                      <a:pt x="5305425" y="172403"/>
                    </a:lnTo>
                    <a:lnTo>
                      <a:pt x="5297805" y="191453"/>
                    </a:lnTo>
                    <a:lnTo>
                      <a:pt x="5297805" y="191453"/>
                    </a:lnTo>
                    <a:lnTo>
                      <a:pt x="5297805" y="193358"/>
                    </a:lnTo>
                    <a:cubicBezTo>
                      <a:pt x="5297805" y="195263"/>
                      <a:pt x="5298757" y="196215"/>
                      <a:pt x="5298757" y="196215"/>
                    </a:cubicBezTo>
                    <a:cubicBezTo>
                      <a:pt x="5299710" y="197167"/>
                      <a:pt x="5300663" y="198120"/>
                      <a:pt x="5301615" y="199072"/>
                    </a:cubicBezTo>
                    <a:cubicBezTo>
                      <a:pt x="5304473" y="201930"/>
                      <a:pt x="5310188" y="203835"/>
                      <a:pt x="5313998" y="206692"/>
                    </a:cubicBezTo>
                    <a:cubicBezTo>
                      <a:pt x="5315903" y="207645"/>
                      <a:pt x="5317807" y="208597"/>
                      <a:pt x="5319713" y="209550"/>
                    </a:cubicBezTo>
                    <a:lnTo>
                      <a:pt x="5320665" y="210503"/>
                    </a:lnTo>
                    <a:lnTo>
                      <a:pt x="5320665" y="210503"/>
                    </a:lnTo>
                    <a:lnTo>
                      <a:pt x="5322570" y="207645"/>
                    </a:lnTo>
                    <a:lnTo>
                      <a:pt x="5319713" y="208597"/>
                    </a:lnTo>
                    <a:cubicBezTo>
                      <a:pt x="5319713" y="210503"/>
                      <a:pt x="5320665" y="210503"/>
                      <a:pt x="5320665" y="210503"/>
                    </a:cubicBezTo>
                    <a:lnTo>
                      <a:pt x="5322570" y="207645"/>
                    </a:lnTo>
                    <a:lnTo>
                      <a:pt x="5319713" y="208597"/>
                    </a:lnTo>
                    <a:lnTo>
                      <a:pt x="5324475" y="207645"/>
                    </a:lnTo>
                    <a:lnTo>
                      <a:pt x="5319713" y="206692"/>
                    </a:lnTo>
                    <a:cubicBezTo>
                      <a:pt x="5319713" y="208597"/>
                      <a:pt x="5318760" y="210503"/>
                      <a:pt x="5318760" y="212408"/>
                    </a:cubicBezTo>
                    <a:lnTo>
                      <a:pt x="5323523" y="213360"/>
                    </a:lnTo>
                    <a:lnTo>
                      <a:pt x="5318760" y="212408"/>
                    </a:lnTo>
                    <a:cubicBezTo>
                      <a:pt x="5317807" y="214313"/>
                      <a:pt x="5317807" y="216217"/>
                      <a:pt x="5316855" y="218122"/>
                    </a:cubicBezTo>
                    <a:lnTo>
                      <a:pt x="5321618" y="219075"/>
                    </a:lnTo>
                    <a:lnTo>
                      <a:pt x="5317807" y="216217"/>
                    </a:lnTo>
                    <a:lnTo>
                      <a:pt x="5320665" y="218122"/>
                    </a:lnTo>
                    <a:lnTo>
                      <a:pt x="5318760" y="215265"/>
                    </a:lnTo>
                    <a:cubicBezTo>
                      <a:pt x="5318760" y="215265"/>
                      <a:pt x="5317807" y="215265"/>
                      <a:pt x="5317807" y="216217"/>
                    </a:cubicBezTo>
                    <a:lnTo>
                      <a:pt x="5320665" y="218122"/>
                    </a:lnTo>
                    <a:lnTo>
                      <a:pt x="5318760" y="215265"/>
                    </a:lnTo>
                    <a:lnTo>
                      <a:pt x="5318760" y="215265"/>
                    </a:lnTo>
                    <a:lnTo>
                      <a:pt x="5318760" y="215265"/>
                    </a:lnTo>
                    <a:lnTo>
                      <a:pt x="5318760" y="215265"/>
                    </a:lnTo>
                    <a:lnTo>
                      <a:pt x="5318760" y="215265"/>
                    </a:lnTo>
                    <a:lnTo>
                      <a:pt x="5318760" y="215265"/>
                    </a:lnTo>
                    <a:cubicBezTo>
                      <a:pt x="5318760" y="215265"/>
                      <a:pt x="5315903" y="216217"/>
                      <a:pt x="5313998" y="216217"/>
                    </a:cubicBezTo>
                    <a:cubicBezTo>
                      <a:pt x="5310188" y="217170"/>
                      <a:pt x="5305425" y="217170"/>
                      <a:pt x="5301615" y="218122"/>
                    </a:cubicBezTo>
                    <a:cubicBezTo>
                      <a:pt x="5299710" y="218122"/>
                      <a:pt x="5297805" y="219075"/>
                      <a:pt x="5295900" y="219075"/>
                    </a:cubicBezTo>
                    <a:cubicBezTo>
                      <a:pt x="5294948" y="219075"/>
                      <a:pt x="5293995" y="220028"/>
                      <a:pt x="5293043" y="220028"/>
                    </a:cubicBezTo>
                    <a:lnTo>
                      <a:pt x="5291138" y="221933"/>
                    </a:lnTo>
                    <a:cubicBezTo>
                      <a:pt x="5290185" y="222885"/>
                      <a:pt x="5290185" y="223838"/>
                      <a:pt x="5290185" y="224790"/>
                    </a:cubicBezTo>
                    <a:lnTo>
                      <a:pt x="5290185" y="245745"/>
                    </a:lnTo>
                    <a:cubicBezTo>
                      <a:pt x="5290185" y="247650"/>
                      <a:pt x="5291138" y="248603"/>
                      <a:pt x="5292090" y="249555"/>
                    </a:cubicBezTo>
                    <a:cubicBezTo>
                      <a:pt x="5293995" y="250508"/>
                      <a:pt x="5294948" y="251460"/>
                      <a:pt x="5295900" y="251460"/>
                    </a:cubicBezTo>
                    <a:cubicBezTo>
                      <a:pt x="5297805" y="252413"/>
                      <a:pt x="5300663" y="252413"/>
                      <a:pt x="5302568" y="252413"/>
                    </a:cubicBezTo>
                    <a:cubicBezTo>
                      <a:pt x="5306378" y="253365"/>
                      <a:pt x="5311140" y="253365"/>
                      <a:pt x="5313998" y="253365"/>
                    </a:cubicBezTo>
                    <a:cubicBezTo>
                      <a:pt x="5315903" y="253365"/>
                      <a:pt x="5316855" y="253365"/>
                      <a:pt x="5317807" y="254317"/>
                    </a:cubicBezTo>
                    <a:lnTo>
                      <a:pt x="5318760" y="254317"/>
                    </a:lnTo>
                    <a:lnTo>
                      <a:pt x="5319713" y="251460"/>
                    </a:lnTo>
                    <a:lnTo>
                      <a:pt x="5316855" y="253365"/>
                    </a:lnTo>
                    <a:cubicBezTo>
                      <a:pt x="5317807" y="254317"/>
                      <a:pt x="5318760" y="254317"/>
                      <a:pt x="5317807" y="254317"/>
                    </a:cubicBezTo>
                    <a:lnTo>
                      <a:pt x="5318760" y="251460"/>
                    </a:lnTo>
                    <a:lnTo>
                      <a:pt x="5315903" y="253365"/>
                    </a:lnTo>
                    <a:lnTo>
                      <a:pt x="5319713" y="250508"/>
                    </a:lnTo>
                    <a:lnTo>
                      <a:pt x="5314950" y="251460"/>
                    </a:lnTo>
                    <a:cubicBezTo>
                      <a:pt x="5314950" y="253365"/>
                      <a:pt x="5315903" y="255270"/>
                      <a:pt x="5316855" y="258128"/>
                    </a:cubicBezTo>
                    <a:lnTo>
                      <a:pt x="5321618" y="257175"/>
                    </a:lnTo>
                    <a:lnTo>
                      <a:pt x="5316855" y="258128"/>
                    </a:lnTo>
                    <a:cubicBezTo>
                      <a:pt x="5316855" y="260033"/>
                      <a:pt x="5317807" y="261938"/>
                      <a:pt x="5317807" y="263842"/>
                    </a:cubicBezTo>
                    <a:lnTo>
                      <a:pt x="5322570" y="262890"/>
                    </a:lnTo>
                    <a:lnTo>
                      <a:pt x="5317807" y="261938"/>
                    </a:lnTo>
                    <a:lnTo>
                      <a:pt x="5321618" y="262890"/>
                    </a:lnTo>
                    <a:lnTo>
                      <a:pt x="5318760" y="260985"/>
                    </a:lnTo>
                    <a:cubicBezTo>
                      <a:pt x="5318760" y="260985"/>
                      <a:pt x="5317807" y="260985"/>
                      <a:pt x="5317807" y="262890"/>
                    </a:cubicBezTo>
                    <a:lnTo>
                      <a:pt x="5321618" y="263842"/>
                    </a:lnTo>
                    <a:lnTo>
                      <a:pt x="5318760" y="261938"/>
                    </a:lnTo>
                    <a:lnTo>
                      <a:pt x="5318760" y="261938"/>
                    </a:lnTo>
                    <a:lnTo>
                      <a:pt x="5318760" y="261938"/>
                    </a:lnTo>
                    <a:lnTo>
                      <a:pt x="5318760" y="261938"/>
                    </a:lnTo>
                    <a:lnTo>
                      <a:pt x="5318760" y="261938"/>
                    </a:lnTo>
                    <a:lnTo>
                      <a:pt x="5318760" y="261938"/>
                    </a:lnTo>
                    <a:cubicBezTo>
                      <a:pt x="5318760" y="261938"/>
                      <a:pt x="5316855" y="263842"/>
                      <a:pt x="5314950" y="264795"/>
                    </a:cubicBezTo>
                    <a:cubicBezTo>
                      <a:pt x="5312093" y="266700"/>
                      <a:pt x="5307330" y="268605"/>
                      <a:pt x="5304473" y="271463"/>
                    </a:cubicBezTo>
                    <a:cubicBezTo>
                      <a:pt x="5302568" y="272415"/>
                      <a:pt x="5300663" y="273367"/>
                      <a:pt x="5299710" y="274320"/>
                    </a:cubicBezTo>
                    <a:lnTo>
                      <a:pt x="5297805" y="276225"/>
                    </a:lnTo>
                    <a:cubicBezTo>
                      <a:pt x="5296853" y="277178"/>
                      <a:pt x="5296853" y="278130"/>
                      <a:pt x="5295900" y="280035"/>
                    </a:cubicBezTo>
                    <a:lnTo>
                      <a:pt x="5295900" y="281940"/>
                    </a:lnTo>
                    <a:lnTo>
                      <a:pt x="5303520" y="300990"/>
                    </a:lnTo>
                    <a:cubicBezTo>
                      <a:pt x="5304473" y="302895"/>
                      <a:pt x="5306378" y="303847"/>
                      <a:pt x="5307330" y="303847"/>
                    </a:cubicBezTo>
                    <a:cubicBezTo>
                      <a:pt x="5308282" y="303847"/>
                      <a:pt x="5309235" y="303847"/>
                      <a:pt x="5310188" y="303847"/>
                    </a:cubicBezTo>
                    <a:cubicBezTo>
                      <a:pt x="5312093" y="303847"/>
                      <a:pt x="5313998" y="303847"/>
                      <a:pt x="5316855" y="302895"/>
                    </a:cubicBezTo>
                    <a:cubicBezTo>
                      <a:pt x="5320665" y="301942"/>
                      <a:pt x="5324475" y="300990"/>
                      <a:pt x="5327332" y="300038"/>
                    </a:cubicBezTo>
                    <a:cubicBezTo>
                      <a:pt x="5329238" y="300038"/>
                      <a:pt x="5330190" y="299085"/>
                      <a:pt x="5332095" y="299085"/>
                    </a:cubicBezTo>
                    <a:cubicBezTo>
                      <a:pt x="5333048" y="299085"/>
                      <a:pt x="5334000" y="299085"/>
                      <a:pt x="5334000" y="299085"/>
                    </a:cubicBezTo>
                    <a:lnTo>
                      <a:pt x="5334000" y="296228"/>
                    </a:lnTo>
                    <a:lnTo>
                      <a:pt x="5332095" y="299085"/>
                    </a:lnTo>
                    <a:cubicBezTo>
                      <a:pt x="5334000" y="300038"/>
                      <a:pt x="5334000" y="300038"/>
                      <a:pt x="5334000" y="300038"/>
                    </a:cubicBezTo>
                    <a:lnTo>
                      <a:pt x="5334000" y="297180"/>
                    </a:lnTo>
                    <a:lnTo>
                      <a:pt x="5332095" y="300038"/>
                    </a:lnTo>
                    <a:lnTo>
                      <a:pt x="5334953" y="296228"/>
                    </a:lnTo>
                    <a:lnTo>
                      <a:pt x="5331143" y="299085"/>
                    </a:lnTo>
                    <a:cubicBezTo>
                      <a:pt x="5332095" y="300990"/>
                      <a:pt x="5333048" y="301942"/>
                      <a:pt x="5334953" y="303847"/>
                    </a:cubicBezTo>
                    <a:lnTo>
                      <a:pt x="5338763" y="300990"/>
                    </a:lnTo>
                    <a:lnTo>
                      <a:pt x="5334953" y="302895"/>
                    </a:lnTo>
                    <a:cubicBezTo>
                      <a:pt x="5335905" y="304800"/>
                      <a:pt x="5336857" y="306705"/>
                      <a:pt x="5337810" y="307658"/>
                    </a:cubicBezTo>
                    <a:lnTo>
                      <a:pt x="5341620" y="304800"/>
                    </a:lnTo>
                    <a:lnTo>
                      <a:pt x="5336857" y="305753"/>
                    </a:lnTo>
                    <a:lnTo>
                      <a:pt x="5340668" y="304800"/>
                    </a:lnTo>
                    <a:lnTo>
                      <a:pt x="5336857" y="304800"/>
                    </a:lnTo>
                    <a:lnTo>
                      <a:pt x="5336857" y="305753"/>
                    </a:lnTo>
                    <a:lnTo>
                      <a:pt x="5340668" y="304800"/>
                    </a:lnTo>
                    <a:lnTo>
                      <a:pt x="5336857" y="304800"/>
                    </a:lnTo>
                    <a:lnTo>
                      <a:pt x="5339715" y="304800"/>
                    </a:lnTo>
                    <a:lnTo>
                      <a:pt x="5336857" y="303847"/>
                    </a:lnTo>
                    <a:lnTo>
                      <a:pt x="5336857" y="304800"/>
                    </a:lnTo>
                    <a:lnTo>
                      <a:pt x="5339715" y="304800"/>
                    </a:lnTo>
                    <a:lnTo>
                      <a:pt x="5336857" y="303847"/>
                    </a:lnTo>
                    <a:cubicBezTo>
                      <a:pt x="5336857" y="303847"/>
                      <a:pt x="5335905" y="305753"/>
                      <a:pt x="5334953" y="307658"/>
                    </a:cubicBezTo>
                    <a:cubicBezTo>
                      <a:pt x="5333048" y="310515"/>
                      <a:pt x="5330190" y="314325"/>
                      <a:pt x="5327332" y="317183"/>
                    </a:cubicBezTo>
                    <a:cubicBezTo>
                      <a:pt x="5326380" y="319088"/>
                      <a:pt x="5325428" y="320040"/>
                      <a:pt x="5324475" y="321945"/>
                    </a:cubicBezTo>
                    <a:lnTo>
                      <a:pt x="5323523" y="323850"/>
                    </a:lnTo>
                    <a:cubicBezTo>
                      <a:pt x="5323523" y="324803"/>
                      <a:pt x="5322570" y="325755"/>
                      <a:pt x="5322570" y="326708"/>
                    </a:cubicBezTo>
                    <a:cubicBezTo>
                      <a:pt x="5322570" y="327660"/>
                      <a:pt x="5322570" y="329565"/>
                      <a:pt x="5324475" y="330517"/>
                    </a:cubicBezTo>
                    <a:lnTo>
                      <a:pt x="5339715" y="345757"/>
                    </a:lnTo>
                    <a:cubicBezTo>
                      <a:pt x="5340668" y="346710"/>
                      <a:pt x="5342573" y="347663"/>
                      <a:pt x="5343525" y="347663"/>
                    </a:cubicBezTo>
                    <a:cubicBezTo>
                      <a:pt x="5345430" y="347663"/>
                      <a:pt x="5346382" y="346710"/>
                      <a:pt x="5347335" y="346710"/>
                    </a:cubicBezTo>
                    <a:cubicBezTo>
                      <a:pt x="5351145" y="344805"/>
                      <a:pt x="5354955" y="340995"/>
                      <a:pt x="5359718" y="338138"/>
                    </a:cubicBezTo>
                    <a:cubicBezTo>
                      <a:pt x="5361623" y="336232"/>
                      <a:pt x="5363528" y="335280"/>
                      <a:pt x="5365432" y="334328"/>
                    </a:cubicBezTo>
                    <a:lnTo>
                      <a:pt x="5367338" y="333375"/>
                    </a:lnTo>
                    <a:lnTo>
                      <a:pt x="5367338" y="333375"/>
                    </a:lnTo>
                    <a:lnTo>
                      <a:pt x="5367338" y="333375"/>
                    </a:lnTo>
                    <a:lnTo>
                      <a:pt x="5366385" y="330517"/>
                    </a:lnTo>
                    <a:lnTo>
                      <a:pt x="5366385" y="333375"/>
                    </a:lnTo>
                    <a:lnTo>
                      <a:pt x="5367338" y="333375"/>
                    </a:lnTo>
                    <a:lnTo>
                      <a:pt x="5366385" y="330517"/>
                    </a:lnTo>
                    <a:lnTo>
                      <a:pt x="5366385" y="333375"/>
                    </a:lnTo>
                    <a:lnTo>
                      <a:pt x="5366385" y="329565"/>
                    </a:lnTo>
                    <a:lnTo>
                      <a:pt x="5365432" y="333375"/>
                    </a:lnTo>
                    <a:lnTo>
                      <a:pt x="5366385" y="333375"/>
                    </a:lnTo>
                    <a:lnTo>
                      <a:pt x="5366385" y="329565"/>
                    </a:lnTo>
                    <a:lnTo>
                      <a:pt x="5365432" y="333375"/>
                    </a:lnTo>
                    <a:lnTo>
                      <a:pt x="5366385" y="328613"/>
                    </a:lnTo>
                    <a:lnTo>
                      <a:pt x="5363528" y="332422"/>
                    </a:lnTo>
                    <a:cubicBezTo>
                      <a:pt x="5365432" y="333375"/>
                      <a:pt x="5366385" y="334328"/>
                      <a:pt x="5368290" y="335280"/>
                    </a:cubicBezTo>
                    <a:lnTo>
                      <a:pt x="5370195" y="331470"/>
                    </a:lnTo>
                    <a:lnTo>
                      <a:pt x="5367338" y="335280"/>
                    </a:lnTo>
                    <a:cubicBezTo>
                      <a:pt x="5369243" y="337185"/>
                      <a:pt x="5371148" y="338138"/>
                      <a:pt x="5373053" y="339090"/>
                    </a:cubicBezTo>
                    <a:lnTo>
                      <a:pt x="5375910" y="335280"/>
                    </a:lnTo>
                    <a:lnTo>
                      <a:pt x="5372100" y="338138"/>
                    </a:lnTo>
                    <a:lnTo>
                      <a:pt x="5374957" y="336232"/>
                    </a:lnTo>
                    <a:lnTo>
                      <a:pt x="5371148" y="336232"/>
                    </a:lnTo>
                    <a:cubicBezTo>
                      <a:pt x="5371148" y="336232"/>
                      <a:pt x="5371148" y="336232"/>
                      <a:pt x="5372100" y="338138"/>
                    </a:cubicBezTo>
                    <a:lnTo>
                      <a:pt x="5374957" y="336232"/>
                    </a:lnTo>
                    <a:lnTo>
                      <a:pt x="5371148" y="336232"/>
                    </a:lnTo>
                    <a:lnTo>
                      <a:pt x="5371148" y="336232"/>
                    </a:lnTo>
                    <a:cubicBezTo>
                      <a:pt x="5371148" y="338138"/>
                      <a:pt x="5369243" y="342900"/>
                      <a:pt x="5368290" y="346710"/>
                    </a:cubicBezTo>
                    <a:cubicBezTo>
                      <a:pt x="5367338" y="348615"/>
                      <a:pt x="5367338" y="351472"/>
                      <a:pt x="5366385" y="353378"/>
                    </a:cubicBezTo>
                    <a:cubicBezTo>
                      <a:pt x="5365432" y="355282"/>
                      <a:pt x="5365432" y="357188"/>
                      <a:pt x="5365432" y="359093"/>
                    </a:cubicBezTo>
                    <a:cubicBezTo>
                      <a:pt x="5365432" y="360045"/>
                      <a:pt x="5365432" y="360997"/>
                      <a:pt x="5365432" y="361950"/>
                    </a:cubicBezTo>
                    <a:cubicBezTo>
                      <a:pt x="5365432" y="362903"/>
                      <a:pt x="5366385" y="364807"/>
                      <a:pt x="5368290" y="365760"/>
                    </a:cubicBezTo>
                    <a:lnTo>
                      <a:pt x="5387340" y="373380"/>
                    </a:lnTo>
                    <a:lnTo>
                      <a:pt x="5389245" y="373380"/>
                    </a:lnTo>
                    <a:cubicBezTo>
                      <a:pt x="5391150" y="373380"/>
                      <a:pt x="5392103" y="372428"/>
                      <a:pt x="5392103" y="372428"/>
                    </a:cubicBezTo>
                    <a:cubicBezTo>
                      <a:pt x="5393055" y="371475"/>
                      <a:pt x="5394007" y="370522"/>
                      <a:pt x="5394960" y="369570"/>
                    </a:cubicBezTo>
                    <a:cubicBezTo>
                      <a:pt x="5397818" y="366713"/>
                      <a:pt x="5399723" y="360997"/>
                      <a:pt x="5402580" y="357188"/>
                    </a:cubicBezTo>
                    <a:cubicBezTo>
                      <a:pt x="5403532" y="355282"/>
                      <a:pt x="5404485" y="353378"/>
                      <a:pt x="5405438" y="351472"/>
                    </a:cubicBezTo>
                    <a:lnTo>
                      <a:pt x="5406390" y="350520"/>
                    </a:lnTo>
                    <a:lnTo>
                      <a:pt x="5406390" y="350520"/>
                    </a:lnTo>
                    <a:lnTo>
                      <a:pt x="5403532" y="348615"/>
                    </a:lnTo>
                    <a:lnTo>
                      <a:pt x="5404485" y="351472"/>
                    </a:lnTo>
                    <a:cubicBezTo>
                      <a:pt x="5406390" y="351472"/>
                      <a:pt x="5406390" y="350520"/>
                      <a:pt x="5406390" y="350520"/>
                    </a:cubicBezTo>
                    <a:lnTo>
                      <a:pt x="5403532" y="348615"/>
                    </a:lnTo>
                    <a:lnTo>
                      <a:pt x="5404485" y="351472"/>
                    </a:lnTo>
                    <a:lnTo>
                      <a:pt x="5403532" y="346710"/>
                    </a:lnTo>
                    <a:lnTo>
                      <a:pt x="5402580" y="351472"/>
                    </a:lnTo>
                    <a:cubicBezTo>
                      <a:pt x="5404485" y="351472"/>
                      <a:pt x="5406390" y="352425"/>
                      <a:pt x="5408295" y="352425"/>
                    </a:cubicBezTo>
                    <a:lnTo>
                      <a:pt x="5409248" y="347663"/>
                    </a:lnTo>
                    <a:lnTo>
                      <a:pt x="5408295" y="352425"/>
                    </a:lnTo>
                    <a:cubicBezTo>
                      <a:pt x="5410200" y="353378"/>
                      <a:pt x="5412105" y="353378"/>
                      <a:pt x="5414010" y="354330"/>
                    </a:cubicBezTo>
                    <a:lnTo>
                      <a:pt x="5414963" y="349568"/>
                    </a:lnTo>
                    <a:lnTo>
                      <a:pt x="5412105" y="353378"/>
                    </a:lnTo>
                    <a:lnTo>
                      <a:pt x="5414010" y="350520"/>
                    </a:lnTo>
                    <a:lnTo>
                      <a:pt x="5411153" y="352425"/>
                    </a:lnTo>
                    <a:cubicBezTo>
                      <a:pt x="5411153" y="352425"/>
                      <a:pt x="5411153" y="353378"/>
                      <a:pt x="5412105" y="353378"/>
                    </a:cubicBezTo>
                    <a:lnTo>
                      <a:pt x="5414010" y="350520"/>
                    </a:lnTo>
                    <a:lnTo>
                      <a:pt x="5411153" y="352425"/>
                    </a:lnTo>
                    <a:lnTo>
                      <a:pt x="5411153" y="352425"/>
                    </a:lnTo>
                    <a:lnTo>
                      <a:pt x="5411153" y="352425"/>
                    </a:lnTo>
                    <a:lnTo>
                      <a:pt x="5411153" y="352425"/>
                    </a:lnTo>
                    <a:lnTo>
                      <a:pt x="5411153" y="352425"/>
                    </a:lnTo>
                    <a:lnTo>
                      <a:pt x="5411153" y="352425"/>
                    </a:lnTo>
                    <a:cubicBezTo>
                      <a:pt x="5411153" y="352425"/>
                      <a:pt x="5412105" y="355282"/>
                      <a:pt x="5412105" y="357188"/>
                    </a:cubicBezTo>
                    <a:cubicBezTo>
                      <a:pt x="5413057" y="360997"/>
                      <a:pt x="5413057" y="365760"/>
                      <a:pt x="5414010" y="369570"/>
                    </a:cubicBezTo>
                    <a:cubicBezTo>
                      <a:pt x="5414010" y="371475"/>
                      <a:pt x="5414963" y="373380"/>
                      <a:pt x="5414963" y="375285"/>
                    </a:cubicBezTo>
                    <a:cubicBezTo>
                      <a:pt x="5414963" y="376238"/>
                      <a:pt x="5415915" y="377190"/>
                      <a:pt x="5415915" y="378143"/>
                    </a:cubicBezTo>
                    <a:lnTo>
                      <a:pt x="5417820" y="380047"/>
                    </a:lnTo>
                    <a:cubicBezTo>
                      <a:pt x="5418773" y="381000"/>
                      <a:pt x="5419725" y="381000"/>
                      <a:pt x="5420678" y="381000"/>
                    </a:cubicBezTo>
                    <a:lnTo>
                      <a:pt x="5441632" y="381000"/>
                    </a:lnTo>
                    <a:cubicBezTo>
                      <a:pt x="5443538" y="381000"/>
                      <a:pt x="5444490" y="380047"/>
                      <a:pt x="5445443" y="379095"/>
                    </a:cubicBezTo>
                    <a:cubicBezTo>
                      <a:pt x="5446395" y="377190"/>
                      <a:pt x="5447348" y="376238"/>
                      <a:pt x="5447348" y="375285"/>
                    </a:cubicBezTo>
                    <a:cubicBezTo>
                      <a:pt x="5448300" y="373380"/>
                      <a:pt x="5448300" y="370522"/>
                      <a:pt x="5448300" y="368618"/>
                    </a:cubicBezTo>
                    <a:cubicBezTo>
                      <a:pt x="5449253" y="364807"/>
                      <a:pt x="5449253" y="360045"/>
                      <a:pt x="5449253" y="357188"/>
                    </a:cubicBezTo>
                    <a:cubicBezTo>
                      <a:pt x="5449253" y="355282"/>
                      <a:pt x="5449253" y="354330"/>
                      <a:pt x="5450205" y="353378"/>
                    </a:cubicBezTo>
                    <a:lnTo>
                      <a:pt x="5450205" y="352425"/>
                    </a:lnTo>
                    <a:lnTo>
                      <a:pt x="5447348" y="351472"/>
                    </a:lnTo>
                    <a:lnTo>
                      <a:pt x="5449253" y="354330"/>
                    </a:lnTo>
                    <a:cubicBezTo>
                      <a:pt x="5450205" y="353378"/>
                      <a:pt x="5450205" y="352425"/>
                      <a:pt x="5450205" y="352425"/>
                    </a:cubicBezTo>
                    <a:lnTo>
                      <a:pt x="5447348" y="351472"/>
                    </a:lnTo>
                    <a:lnTo>
                      <a:pt x="5449253" y="354330"/>
                    </a:lnTo>
                    <a:lnTo>
                      <a:pt x="5446395" y="350520"/>
                    </a:lnTo>
                    <a:lnTo>
                      <a:pt x="5447348" y="355282"/>
                    </a:lnTo>
                    <a:cubicBezTo>
                      <a:pt x="5449253" y="355282"/>
                      <a:pt x="5451157" y="354330"/>
                      <a:pt x="5454015" y="353378"/>
                    </a:cubicBezTo>
                    <a:lnTo>
                      <a:pt x="5453063" y="348615"/>
                    </a:lnTo>
                    <a:lnTo>
                      <a:pt x="5454015" y="353378"/>
                    </a:lnTo>
                    <a:cubicBezTo>
                      <a:pt x="5455920" y="353378"/>
                      <a:pt x="5457825" y="352425"/>
                      <a:pt x="5459730" y="352425"/>
                    </a:cubicBezTo>
                    <a:lnTo>
                      <a:pt x="5458778" y="347663"/>
                    </a:lnTo>
                    <a:lnTo>
                      <a:pt x="5457825" y="352425"/>
                    </a:lnTo>
                    <a:lnTo>
                      <a:pt x="5458778" y="348615"/>
                    </a:lnTo>
                    <a:lnTo>
                      <a:pt x="5456873" y="351472"/>
                    </a:lnTo>
                    <a:cubicBezTo>
                      <a:pt x="5456873" y="351472"/>
                      <a:pt x="5456873" y="352425"/>
                      <a:pt x="5458778" y="352425"/>
                    </a:cubicBezTo>
                    <a:lnTo>
                      <a:pt x="5459730" y="348615"/>
                    </a:lnTo>
                    <a:lnTo>
                      <a:pt x="5457825" y="351472"/>
                    </a:lnTo>
                    <a:lnTo>
                      <a:pt x="5457825" y="351472"/>
                    </a:lnTo>
                    <a:lnTo>
                      <a:pt x="5457825" y="351472"/>
                    </a:lnTo>
                    <a:lnTo>
                      <a:pt x="5457825" y="351472"/>
                    </a:lnTo>
                    <a:lnTo>
                      <a:pt x="5457825" y="351472"/>
                    </a:lnTo>
                    <a:lnTo>
                      <a:pt x="5457825" y="351472"/>
                    </a:lnTo>
                    <a:cubicBezTo>
                      <a:pt x="5457825" y="351472"/>
                      <a:pt x="5459730" y="353378"/>
                      <a:pt x="5460682" y="355282"/>
                    </a:cubicBezTo>
                    <a:cubicBezTo>
                      <a:pt x="5462588" y="358140"/>
                      <a:pt x="5464493" y="362903"/>
                      <a:pt x="5467350" y="365760"/>
                    </a:cubicBezTo>
                    <a:cubicBezTo>
                      <a:pt x="5468303" y="367665"/>
                      <a:pt x="5469255" y="369570"/>
                      <a:pt x="5470207" y="370522"/>
                    </a:cubicBezTo>
                    <a:lnTo>
                      <a:pt x="5472113" y="372428"/>
                    </a:lnTo>
                    <a:cubicBezTo>
                      <a:pt x="5473065" y="373380"/>
                      <a:pt x="5474018" y="373380"/>
                      <a:pt x="5475923" y="374332"/>
                    </a:cubicBezTo>
                    <a:lnTo>
                      <a:pt x="5477828" y="374332"/>
                    </a:lnTo>
                    <a:lnTo>
                      <a:pt x="5496878" y="365760"/>
                    </a:lnTo>
                    <a:cubicBezTo>
                      <a:pt x="5498782" y="364807"/>
                      <a:pt x="5499735" y="362903"/>
                      <a:pt x="5499735" y="361950"/>
                    </a:cubicBezTo>
                    <a:cubicBezTo>
                      <a:pt x="5499735" y="360997"/>
                      <a:pt x="5499735" y="360045"/>
                      <a:pt x="5499735" y="359093"/>
                    </a:cubicBezTo>
                    <a:cubicBezTo>
                      <a:pt x="5499735" y="357188"/>
                      <a:pt x="5499735" y="355282"/>
                      <a:pt x="5498782" y="352425"/>
                    </a:cubicBezTo>
                    <a:cubicBezTo>
                      <a:pt x="5497830" y="348615"/>
                      <a:pt x="5496878" y="344805"/>
                      <a:pt x="5495925" y="341947"/>
                    </a:cubicBezTo>
                    <a:cubicBezTo>
                      <a:pt x="5495925" y="340043"/>
                      <a:pt x="5494973" y="339090"/>
                      <a:pt x="5494973" y="337185"/>
                    </a:cubicBezTo>
                    <a:cubicBezTo>
                      <a:pt x="5494973" y="336232"/>
                      <a:pt x="5494973" y="335280"/>
                      <a:pt x="5494973" y="335280"/>
                    </a:cubicBezTo>
                    <a:lnTo>
                      <a:pt x="5492115" y="335280"/>
                    </a:lnTo>
                    <a:lnTo>
                      <a:pt x="5494973" y="337185"/>
                    </a:lnTo>
                    <a:cubicBezTo>
                      <a:pt x="5495925" y="335280"/>
                      <a:pt x="5495925" y="335280"/>
                      <a:pt x="5495925" y="335280"/>
                    </a:cubicBezTo>
                    <a:lnTo>
                      <a:pt x="5493068" y="335280"/>
                    </a:lnTo>
                    <a:lnTo>
                      <a:pt x="5495925" y="337185"/>
                    </a:lnTo>
                    <a:lnTo>
                      <a:pt x="5492115" y="334328"/>
                    </a:lnTo>
                    <a:lnTo>
                      <a:pt x="5494973" y="338138"/>
                    </a:lnTo>
                    <a:cubicBezTo>
                      <a:pt x="5496878" y="337185"/>
                      <a:pt x="5497830" y="336232"/>
                      <a:pt x="5499735" y="334328"/>
                    </a:cubicBezTo>
                    <a:lnTo>
                      <a:pt x="5496878" y="330517"/>
                    </a:lnTo>
                    <a:lnTo>
                      <a:pt x="5498782" y="334328"/>
                    </a:lnTo>
                    <a:cubicBezTo>
                      <a:pt x="5500688" y="333375"/>
                      <a:pt x="5502593" y="332422"/>
                      <a:pt x="5503545" y="331470"/>
                    </a:cubicBezTo>
                    <a:lnTo>
                      <a:pt x="5500688" y="327660"/>
                    </a:lnTo>
                    <a:lnTo>
                      <a:pt x="5501640" y="332422"/>
                    </a:lnTo>
                    <a:lnTo>
                      <a:pt x="5500688" y="328613"/>
                    </a:lnTo>
                    <a:lnTo>
                      <a:pt x="5500688" y="332422"/>
                    </a:lnTo>
                    <a:lnTo>
                      <a:pt x="5501640" y="332422"/>
                    </a:lnTo>
                    <a:lnTo>
                      <a:pt x="5500688" y="328613"/>
                    </a:lnTo>
                    <a:lnTo>
                      <a:pt x="5500688" y="332422"/>
                    </a:lnTo>
                    <a:lnTo>
                      <a:pt x="5500688" y="329565"/>
                    </a:lnTo>
                    <a:lnTo>
                      <a:pt x="5499735" y="332422"/>
                    </a:lnTo>
                    <a:lnTo>
                      <a:pt x="5500688" y="332422"/>
                    </a:lnTo>
                    <a:lnTo>
                      <a:pt x="5500688" y="329565"/>
                    </a:lnTo>
                    <a:lnTo>
                      <a:pt x="5499735" y="332422"/>
                    </a:lnTo>
                    <a:cubicBezTo>
                      <a:pt x="5499735" y="332422"/>
                      <a:pt x="5501640" y="333375"/>
                      <a:pt x="5503545" y="334328"/>
                    </a:cubicBezTo>
                    <a:cubicBezTo>
                      <a:pt x="5506403" y="336232"/>
                      <a:pt x="5510213" y="339090"/>
                      <a:pt x="5513070" y="341947"/>
                    </a:cubicBezTo>
                    <a:cubicBezTo>
                      <a:pt x="5514975" y="342900"/>
                      <a:pt x="5515928" y="343853"/>
                      <a:pt x="5517832" y="344805"/>
                    </a:cubicBezTo>
                    <a:lnTo>
                      <a:pt x="5519738" y="345757"/>
                    </a:lnTo>
                    <a:cubicBezTo>
                      <a:pt x="5520690" y="345757"/>
                      <a:pt x="5521643" y="346710"/>
                      <a:pt x="5522595" y="346710"/>
                    </a:cubicBezTo>
                    <a:cubicBezTo>
                      <a:pt x="5523548" y="346710"/>
                      <a:pt x="5525453" y="346710"/>
                      <a:pt x="5526405" y="344805"/>
                    </a:cubicBezTo>
                    <a:lnTo>
                      <a:pt x="5541645" y="329565"/>
                    </a:lnTo>
                    <a:cubicBezTo>
                      <a:pt x="5542598" y="328613"/>
                      <a:pt x="5543550" y="326708"/>
                      <a:pt x="5543550" y="325755"/>
                    </a:cubicBezTo>
                    <a:cubicBezTo>
                      <a:pt x="5543550" y="323850"/>
                      <a:pt x="5542598" y="322897"/>
                      <a:pt x="5542598" y="321945"/>
                    </a:cubicBezTo>
                    <a:cubicBezTo>
                      <a:pt x="5540693" y="318135"/>
                      <a:pt x="5536882" y="314325"/>
                      <a:pt x="5534025" y="309563"/>
                    </a:cubicBezTo>
                    <a:cubicBezTo>
                      <a:pt x="5532120" y="307658"/>
                      <a:pt x="5531168" y="305753"/>
                      <a:pt x="5530215" y="303847"/>
                    </a:cubicBezTo>
                    <a:lnTo>
                      <a:pt x="5529263" y="301942"/>
                    </a:lnTo>
                    <a:lnTo>
                      <a:pt x="5529263" y="301942"/>
                    </a:lnTo>
                    <a:lnTo>
                      <a:pt x="5529263" y="301942"/>
                    </a:lnTo>
                    <a:lnTo>
                      <a:pt x="5526405" y="302895"/>
                    </a:lnTo>
                    <a:lnTo>
                      <a:pt x="5529263" y="302895"/>
                    </a:lnTo>
                    <a:lnTo>
                      <a:pt x="5529263" y="301942"/>
                    </a:lnTo>
                    <a:lnTo>
                      <a:pt x="5526405" y="302895"/>
                    </a:lnTo>
                    <a:lnTo>
                      <a:pt x="5529263" y="302895"/>
                    </a:lnTo>
                    <a:lnTo>
                      <a:pt x="5525453" y="302895"/>
                    </a:lnTo>
                    <a:lnTo>
                      <a:pt x="5529263" y="303847"/>
                    </a:lnTo>
                    <a:lnTo>
                      <a:pt x="5529263" y="302895"/>
                    </a:lnTo>
                    <a:lnTo>
                      <a:pt x="5525453" y="302895"/>
                    </a:lnTo>
                    <a:lnTo>
                      <a:pt x="5529263" y="303847"/>
                    </a:lnTo>
                    <a:lnTo>
                      <a:pt x="5524500" y="302895"/>
                    </a:lnTo>
                    <a:lnTo>
                      <a:pt x="5528310" y="305753"/>
                    </a:lnTo>
                    <a:cubicBezTo>
                      <a:pt x="5529263" y="304800"/>
                      <a:pt x="5530215" y="302895"/>
                      <a:pt x="5531168" y="300990"/>
                    </a:cubicBezTo>
                    <a:lnTo>
                      <a:pt x="5527357" y="299085"/>
                    </a:lnTo>
                    <a:lnTo>
                      <a:pt x="5531168" y="301942"/>
                    </a:lnTo>
                    <a:cubicBezTo>
                      <a:pt x="5533073" y="300038"/>
                      <a:pt x="5534025" y="298133"/>
                      <a:pt x="5534978" y="296228"/>
                    </a:cubicBezTo>
                    <a:lnTo>
                      <a:pt x="5531168" y="293370"/>
                    </a:lnTo>
                    <a:lnTo>
                      <a:pt x="5534025" y="297180"/>
                    </a:lnTo>
                    <a:lnTo>
                      <a:pt x="5532120" y="294322"/>
                    </a:lnTo>
                    <a:lnTo>
                      <a:pt x="5532120" y="298133"/>
                    </a:lnTo>
                    <a:cubicBezTo>
                      <a:pt x="5532120" y="298133"/>
                      <a:pt x="5532120" y="298133"/>
                      <a:pt x="5534025" y="297180"/>
                    </a:cubicBezTo>
                    <a:lnTo>
                      <a:pt x="5532120" y="294322"/>
                    </a:lnTo>
                    <a:lnTo>
                      <a:pt x="5532120" y="298133"/>
                    </a:lnTo>
                    <a:lnTo>
                      <a:pt x="5532120" y="298133"/>
                    </a:lnTo>
                    <a:cubicBezTo>
                      <a:pt x="5534025" y="298133"/>
                      <a:pt x="5538788" y="300038"/>
                      <a:pt x="5542598" y="300990"/>
                    </a:cubicBezTo>
                    <a:cubicBezTo>
                      <a:pt x="5544503" y="301942"/>
                      <a:pt x="5547360" y="301942"/>
                      <a:pt x="5549265" y="302895"/>
                    </a:cubicBezTo>
                    <a:cubicBezTo>
                      <a:pt x="5551170" y="303847"/>
                      <a:pt x="5553075" y="303847"/>
                      <a:pt x="5554980" y="303847"/>
                    </a:cubicBezTo>
                    <a:cubicBezTo>
                      <a:pt x="5555932" y="303847"/>
                      <a:pt x="5556885" y="303847"/>
                      <a:pt x="5557838" y="303847"/>
                    </a:cubicBezTo>
                    <a:cubicBezTo>
                      <a:pt x="5558790" y="303847"/>
                      <a:pt x="5560695" y="302895"/>
                      <a:pt x="5561648" y="300990"/>
                    </a:cubicBezTo>
                    <a:lnTo>
                      <a:pt x="5569268" y="281940"/>
                    </a:lnTo>
                    <a:lnTo>
                      <a:pt x="5569268" y="280035"/>
                    </a:lnTo>
                    <a:cubicBezTo>
                      <a:pt x="5569268" y="278130"/>
                      <a:pt x="5568315" y="277178"/>
                      <a:pt x="5568315" y="277178"/>
                    </a:cubicBezTo>
                    <a:cubicBezTo>
                      <a:pt x="5567363" y="276225"/>
                      <a:pt x="5566410" y="275272"/>
                      <a:pt x="5565457" y="274320"/>
                    </a:cubicBezTo>
                    <a:cubicBezTo>
                      <a:pt x="5562600" y="271463"/>
                      <a:pt x="5556885" y="269558"/>
                      <a:pt x="5553075" y="266700"/>
                    </a:cubicBezTo>
                    <a:cubicBezTo>
                      <a:pt x="5551170" y="265747"/>
                      <a:pt x="5549265" y="264795"/>
                      <a:pt x="5547360" y="263842"/>
                    </a:cubicBezTo>
                    <a:lnTo>
                      <a:pt x="5546407" y="262890"/>
                    </a:lnTo>
                    <a:lnTo>
                      <a:pt x="5546407" y="262890"/>
                    </a:lnTo>
                    <a:lnTo>
                      <a:pt x="5544503" y="265747"/>
                    </a:lnTo>
                    <a:lnTo>
                      <a:pt x="5547360" y="264795"/>
                    </a:lnTo>
                    <a:cubicBezTo>
                      <a:pt x="5546407" y="262890"/>
                      <a:pt x="5546407" y="262890"/>
                      <a:pt x="5546407" y="262890"/>
                    </a:cubicBezTo>
                    <a:lnTo>
                      <a:pt x="5544503" y="265747"/>
                    </a:lnTo>
                    <a:lnTo>
                      <a:pt x="5547360" y="264795"/>
                    </a:lnTo>
                    <a:lnTo>
                      <a:pt x="5542598" y="265747"/>
                    </a:lnTo>
                    <a:lnTo>
                      <a:pt x="5547360" y="266700"/>
                    </a:lnTo>
                    <a:cubicBezTo>
                      <a:pt x="5547360" y="264795"/>
                      <a:pt x="5548313" y="262890"/>
                      <a:pt x="5548313" y="260033"/>
                    </a:cubicBezTo>
                    <a:lnTo>
                      <a:pt x="5543550" y="259080"/>
                    </a:lnTo>
                    <a:lnTo>
                      <a:pt x="5548313" y="260033"/>
                    </a:lnTo>
                    <a:cubicBezTo>
                      <a:pt x="5549265" y="258128"/>
                      <a:pt x="5549265" y="256222"/>
                      <a:pt x="5550218" y="254317"/>
                    </a:cubicBezTo>
                    <a:lnTo>
                      <a:pt x="5545455" y="253365"/>
                    </a:lnTo>
                    <a:lnTo>
                      <a:pt x="5549265" y="256222"/>
                    </a:lnTo>
                    <a:lnTo>
                      <a:pt x="5546407" y="254317"/>
                    </a:lnTo>
                    <a:lnTo>
                      <a:pt x="5547360" y="257175"/>
                    </a:lnTo>
                    <a:cubicBezTo>
                      <a:pt x="5547360" y="257175"/>
                      <a:pt x="5548313" y="257175"/>
                      <a:pt x="5548313" y="256222"/>
                    </a:cubicBezTo>
                    <a:lnTo>
                      <a:pt x="5545455" y="254317"/>
                    </a:lnTo>
                    <a:lnTo>
                      <a:pt x="5546407" y="257175"/>
                    </a:lnTo>
                    <a:lnTo>
                      <a:pt x="5546407" y="257175"/>
                    </a:lnTo>
                    <a:cubicBezTo>
                      <a:pt x="5546407" y="257175"/>
                      <a:pt x="5549265" y="256222"/>
                      <a:pt x="5551170" y="256222"/>
                    </a:cubicBezTo>
                    <a:cubicBezTo>
                      <a:pt x="5554980" y="255270"/>
                      <a:pt x="5559743" y="255270"/>
                      <a:pt x="5563553" y="254317"/>
                    </a:cubicBezTo>
                    <a:cubicBezTo>
                      <a:pt x="5565457" y="254317"/>
                      <a:pt x="5567363" y="253365"/>
                      <a:pt x="5569268" y="253365"/>
                    </a:cubicBezTo>
                    <a:cubicBezTo>
                      <a:pt x="5570220" y="253365"/>
                      <a:pt x="5571173" y="252413"/>
                      <a:pt x="5572125" y="252413"/>
                    </a:cubicBezTo>
                    <a:lnTo>
                      <a:pt x="5574030" y="250508"/>
                    </a:lnTo>
                    <a:cubicBezTo>
                      <a:pt x="5574982" y="249555"/>
                      <a:pt x="5574982" y="248603"/>
                      <a:pt x="5574982" y="247650"/>
                    </a:cubicBezTo>
                    <a:lnTo>
                      <a:pt x="5574982" y="226695"/>
                    </a:lnTo>
                    <a:cubicBezTo>
                      <a:pt x="5574982" y="224790"/>
                      <a:pt x="5574030" y="223838"/>
                      <a:pt x="5573078" y="222885"/>
                    </a:cubicBezTo>
                    <a:cubicBezTo>
                      <a:pt x="5571173" y="221933"/>
                      <a:pt x="5570220" y="220980"/>
                      <a:pt x="5569268" y="220980"/>
                    </a:cubicBezTo>
                    <a:cubicBezTo>
                      <a:pt x="5567363" y="220028"/>
                      <a:pt x="5564505" y="220028"/>
                      <a:pt x="5562600" y="220028"/>
                    </a:cubicBezTo>
                    <a:cubicBezTo>
                      <a:pt x="5558790" y="219075"/>
                      <a:pt x="5554028" y="219075"/>
                      <a:pt x="5551170" y="219075"/>
                    </a:cubicBezTo>
                    <a:cubicBezTo>
                      <a:pt x="5549265" y="219075"/>
                      <a:pt x="5548313" y="219075"/>
                      <a:pt x="5547360" y="218122"/>
                    </a:cubicBezTo>
                    <a:lnTo>
                      <a:pt x="5546407" y="218122"/>
                    </a:lnTo>
                    <a:lnTo>
                      <a:pt x="5545455" y="220980"/>
                    </a:lnTo>
                    <a:lnTo>
                      <a:pt x="5548313" y="219075"/>
                    </a:lnTo>
                    <a:cubicBezTo>
                      <a:pt x="5547360" y="218122"/>
                      <a:pt x="5546407" y="218122"/>
                      <a:pt x="5547360" y="218122"/>
                    </a:cubicBezTo>
                    <a:lnTo>
                      <a:pt x="5546407" y="220980"/>
                    </a:lnTo>
                    <a:lnTo>
                      <a:pt x="5549265" y="219075"/>
                    </a:lnTo>
                    <a:lnTo>
                      <a:pt x="5545455" y="220980"/>
                    </a:lnTo>
                    <a:lnTo>
                      <a:pt x="5550218" y="220028"/>
                    </a:lnTo>
                    <a:lnTo>
                      <a:pt x="5545455" y="220980"/>
                    </a:lnTo>
                    <a:lnTo>
                      <a:pt x="5541645" y="223838"/>
                    </a:lnTo>
                    <a:cubicBezTo>
                      <a:pt x="5542598" y="224790"/>
                      <a:pt x="5543550" y="225742"/>
                      <a:pt x="5544503" y="225742"/>
                    </a:cubicBezTo>
                    <a:cubicBezTo>
                      <a:pt x="5545455" y="226695"/>
                      <a:pt x="5546407" y="226695"/>
                      <a:pt x="5547360" y="226695"/>
                    </a:cubicBezTo>
                    <a:cubicBezTo>
                      <a:pt x="5551170" y="227647"/>
                      <a:pt x="5556885" y="227647"/>
                      <a:pt x="5561648" y="228600"/>
                    </a:cubicBezTo>
                    <a:cubicBezTo>
                      <a:pt x="5564505" y="228600"/>
                      <a:pt x="5566410" y="229553"/>
                      <a:pt x="5567363" y="229553"/>
                    </a:cubicBezTo>
                    <a:lnTo>
                      <a:pt x="5568315" y="229553"/>
                    </a:lnTo>
                    <a:lnTo>
                      <a:pt x="5568315" y="229553"/>
                    </a:lnTo>
                    <a:lnTo>
                      <a:pt x="5569268" y="227647"/>
                    </a:lnTo>
                    <a:lnTo>
                      <a:pt x="5567363" y="229553"/>
                    </a:lnTo>
                    <a:lnTo>
                      <a:pt x="5568315" y="230505"/>
                    </a:lnTo>
                    <a:lnTo>
                      <a:pt x="5569268" y="228600"/>
                    </a:lnTo>
                    <a:lnTo>
                      <a:pt x="5567363" y="230505"/>
                    </a:lnTo>
                    <a:lnTo>
                      <a:pt x="5570220" y="227647"/>
                    </a:lnTo>
                    <a:lnTo>
                      <a:pt x="5566410" y="227647"/>
                    </a:lnTo>
                    <a:cubicBezTo>
                      <a:pt x="5566410" y="228600"/>
                      <a:pt x="5567363" y="229553"/>
                      <a:pt x="5567363" y="230505"/>
                    </a:cubicBezTo>
                    <a:lnTo>
                      <a:pt x="5570220" y="227647"/>
                    </a:lnTo>
                    <a:lnTo>
                      <a:pt x="5566410" y="227647"/>
                    </a:lnTo>
                    <a:lnTo>
                      <a:pt x="5566410" y="248603"/>
                    </a:lnTo>
                    <a:lnTo>
                      <a:pt x="5570220" y="248603"/>
                    </a:lnTo>
                    <a:lnTo>
                      <a:pt x="5567363" y="245745"/>
                    </a:lnTo>
                    <a:cubicBezTo>
                      <a:pt x="5567363" y="245745"/>
                      <a:pt x="5566410" y="246697"/>
                      <a:pt x="5566410" y="248603"/>
                    </a:cubicBezTo>
                    <a:lnTo>
                      <a:pt x="5570220" y="248603"/>
                    </a:lnTo>
                    <a:lnTo>
                      <a:pt x="5567363" y="245745"/>
                    </a:lnTo>
                    <a:lnTo>
                      <a:pt x="5569268" y="247650"/>
                    </a:lnTo>
                    <a:lnTo>
                      <a:pt x="5568315" y="245745"/>
                    </a:lnTo>
                    <a:lnTo>
                      <a:pt x="5567363" y="245745"/>
                    </a:lnTo>
                    <a:lnTo>
                      <a:pt x="5569268" y="247650"/>
                    </a:lnTo>
                    <a:lnTo>
                      <a:pt x="5568315" y="245745"/>
                    </a:lnTo>
                    <a:cubicBezTo>
                      <a:pt x="5568315" y="245745"/>
                      <a:pt x="5566410" y="246697"/>
                      <a:pt x="5563553" y="246697"/>
                    </a:cubicBezTo>
                    <a:cubicBezTo>
                      <a:pt x="5559743" y="247650"/>
                      <a:pt x="5554980" y="247650"/>
                      <a:pt x="5551170" y="248603"/>
                    </a:cubicBezTo>
                    <a:cubicBezTo>
                      <a:pt x="5549265" y="248603"/>
                      <a:pt x="5547360" y="249555"/>
                      <a:pt x="5545455" y="249555"/>
                    </a:cubicBezTo>
                    <a:lnTo>
                      <a:pt x="5543550" y="250508"/>
                    </a:lnTo>
                    <a:cubicBezTo>
                      <a:pt x="5542598" y="250508"/>
                      <a:pt x="5541645" y="250508"/>
                      <a:pt x="5540693" y="252413"/>
                    </a:cubicBezTo>
                    <a:lnTo>
                      <a:pt x="5539740" y="253365"/>
                    </a:lnTo>
                    <a:lnTo>
                      <a:pt x="5539740" y="254317"/>
                    </a:lnTo>
                    <a:cubicBezTo>
                      <a:pt x="5539740" y="256222"/>
                      <a:pt x="5538788" y="258128"/>
                      <a:pt x="5538788" y="260033"/>
                    </a:cubicBezTo>
                    <a:lnTo>
                      <a:pt x="5538788" y="260033"/>
                    </a:lnTo>
                    <a:lnTo>
                      <a:pt x="5538788" y="260033"/>
                    </a:lnTo>
                    <a:cubicBezTo>
                      <a:pt x="5538788" y="261938"/>
                      <a:pt x="5537835" y="263842"/>
                      <a:pt x="5537835" y="265747"/>
                    </a:cubicBezTo>
                    <a:lnTo>
                      <a:pt x="5537835" y="266700"/>
                    </a:lnTo>
                    <a:lnTo>
                      <a:pt x="5537835" y="267653"/>
                    </a:lnTo>
                    <a:cubicBezTo>
                      <a:pt x="5537835" y="269558"/>
                      <a:pt x="5538788" y="269558"/>
                      <a:pt x="5539740" y="270510"/>
                    </a:cubicBezTo>
                    <a:cubicBezTo>
                      <a:pt x="5540693" y="271463"/>
                      <a:pt x="5541645" y="272415"/>
                      <a:pt x="5542598" y="272415"/>
                    </a:cubicBezTo>
                    <a:cubicBezTo>
                      <a:pt x="5545455" y="274320"/>
                      <a:pt x="5551170" y="277178"/>
                      <a:pt x="5554980" y="279083"/>
                    </a:cubicBezTo>
                    <a:cubicBezTo>
                      <a:pt x="5556885" y="280035"/>
                      <a:pt x="5558790" y="280988"/>
                      <a:pt x="5559743" y="281940"/>
                    </a:cubicBezTo>
                    <a:lnTo>
                      <a:pt x="5560695" y="282892"/>
                    </a:lnTo>
                    <a:lnTo>
                      <a:pt x="5561648" y="281940"/>
                    </a:lnTo>
                    <a:lnTo>
                      <a:pt x="5560695" y="282892"/>
                    </a:lnTo>
                    <a:lnTo>
                      <a:pt x="5560695" y="282892"/>
                    </a:lnTo>
                    <a:lnTo>
                      <a:pt x="5561648" y="281940"/>
                    </a:lnTo>
                    <a:lnTo>
                      <a:pt x="5560695" y="282892"/>
                    </a:lnTo>
                    <a:lnTo>
                      <a:pt x="5563553" y="280988"/>
                    </a:lnTo>
                    <a:lnTo>
                      <a:pt x="5559743" y="280988"/>
                    </a:lnTo>
                    <a:cubicBezTo>
                      <a:pt x="5559743" y="281940"/>
                      <a:pt x="5559743" y="282892"/>
                      <a:pt x="5559743" y="282892"/>
                    </a:cubicBezTo>
                    <a:lnTo>
                      <a:pt x="5562600" y="280988"/>
                    </a:lnTo>
                    <a:lnTo>
                      <a:pt x="5558790" y="280988"/>
                    </a:lnTo>
                    <a:lnTo>
                      <a:pt x="5562600" y="280988"/>
                    </a:lnTo>
                    <a:lnTo>
                      <a:pt x="5558790" y="279083"/>
                    </a:lnTo>
                    <a:lnTo>
                      <a:pt x="5558790" y="280988"/>
                    </a:lnTo>
                    <a:lnTo>
                      <a:pt x="5562600" y="280988"/>
                    </a:lnTo>
                    <a:lnTo>
                      <a:pt x="5558790" y="279083"/>
                    </a:lnTo>
                    <a:lnTo>
                      <a:pt x="5551170" y="298133"/>
                    </a:lnTo>
                    <a:lnTo>
                      <a:pt x="5554980" y="300038"/>
                    </a:lnTo>
                    <a:lnTo>
                      <a:pt x="5554980" y="295275"/>
                    </a:lnTo>
                    <a:cubicBezTo>
                      <a:pt x="5554980" y="295275"/>
                      <a:pt x="5553075" y="296228"/>
                      <a:pt x="5553075" y="297180"/>
                    </a:cubicBezTo>
                    <a:lnTo>
                      <a:pt x="5556885" y="299085"/>
                    </a:lnTo>
                    <a:lnTo>
                      <a:pt x="5554980" y="295275"/>
                    </a:lnTo>
                    <a:lnTo>
                      <a:pt x="5555932" y="297180"/>
                    </a:lnTo>
                    <a:lnTo>
                      <a:pt x="5555932" y="295275"/>
                    </a:lnTo>
                    <a:lnTo>
                      <a:pt x="5555932" y="295275"/>
                    </a:lnTo>
                    <a:lnTo>
                      <a:pt x="5556885" y="297180"/>
                    </a:lnTo>
                    <a:lnTo>
                      <a:pt x="5556885" y="295275"/>
                    </a:lnTo>
                    <a:lnTo>
                      <a:pt x="5556885" y="295275"/>
                    </a:lnTo>
                    <a:lnTo>
                      <a:pt x="5556885" y="295275"/>
                    </a:lnTo>
                    <a:lnTo>
                      <a:pt x="5556885" y="295275"/>
                    </a:lnTo>
                    <a:lnTo>
                      <a:pt x="5556885" y="295275"/>
                    </a:lnTo>
                    <a:lnTo>
                      <a:pt x="5556885" y="295275"/>
                    </a:lnTo>
                    <a:lnTo>
                      <a:pt x="5556885" y="295275"/>
                    </a:lnTo>
                    <a:cubicBezTo>
                      <a:pt x="5555932" y="295275"/>
                      <a:pt x="5554980" y="295275"/>
                      <a:pt x="5552123" y="294322"/>
                    </a:cubicBezTo>
                    <a:cubicBezTo>
                      <a:pt x="5549265" y="293370"/>
                      <a:pt x="5545455" y="292417"/>
                      <a:pt x="5541645" y="291465"/>
                    </a:cubicBezTo>
                    <a:cubicBezTo>
                      <a:pt x="5539740" y="290513"/>
                      <a:pt x="5537835" y="290513"/>
                      <a:pt x="5536882" y="290513"/>
                    </a:cubicBezTo>
                    <a:cubicBezTo>
                      <a:pt x="5534978" y="290513"/>
                      <a:pt x="5534025" y="289560"/>
                      <a:pt x="5532120" y="289560"/>
                    </a:cubicBezTo>
                    <a:cubicBezTo>
                      <a:pt x="5531168" y="289560"/>
                      <a:pt x="5530215" y="289560"/>
                      <a:pt x="5529263" y="290513"/>
                    </a:cubicBezTo>
                    <a:lnTo>
                      <a:pt x="5528310" y="291465"/>
                    </a:lnTo>
                    <a:lnTo>
                      <a:pt x="5527357" y="292417"/>
                    </a:lnTo>
                    <a:cubicBezTo>
                      <a:pt x="5526405" y="294322"/>
                      <a:pt x="5525453" y="295275"/>
                      <a:pt x="5523548" y="297180"/>
                    </a:cubicBezTo>
                    <a:lnTo>
                      <a:pt x="5523548" y="297180"/>
                    </a:lnTo>
                    <a:lnTo>
                      <a:pt x="5523548" y="297180"/>
                    </a:lnTo>
                    <a:cubicBezTo>
                      <a:pt x="5522595" y="299085"/>
                      <a:pt x="5521643" y="300038"/>
                      <a:pt x="5520690" y="301942"/>
                    </a:cubicBezTo>
                    <a:lnTo>
                      <a:pt x="5520690" y="302895"/>
                    </a:lnTo>
                    <a:lnTo>
                      <a:pt x="5520690" y="303847"/>
                    </a:lnTo>
                    <a:lnTo>
                      <a:pt x="5520690" y="304800"/>
                    </a:lnTo>
                    <a:cubicBezTo>
                      <a:pt x="5520690" y="305753"/>
                      <a:pt x="5520690" y="306705"/>
                      <a:pt x="5521643" y="307658"/>
                    </a:cubicBezTo>
                    <a:cubicBezTo>
                      <a:pt x="5522595" y="309563"/>
                      <a:pt x="5523548" y="311467"/>
                      <a:pt x="5525453" y="313372"/>
                    </a:cubicBezTo>
                    <a:cubicBezTo>
                      <a:pt x="5527357" y="316230"/>
                      <a:pt x="5530215" y="320040"/>
                      <a:pt x="5533073" y="322897"/>
                    </a:cubicBezTo>
                    <a:cubicBezTo>
                      <a:pt x="5534025" y="324803"/>
                      <a:pt x="5534978" y="325755"/>
                      <a:pt x="5535930" y="326708"/>
                    </a:cubicBezTo>
                    <a:lnTo>
                      <a:pt x="5536882" y="327660"/>
                    </a:lnTo>
                    <a:lnTo>
                      <a:pt x="5536882" y="327660"/>
                    </a:lnTo>
                    <a:lnTo>
                      <a:pt x="5538788" y="326708"/>
                    </a:lnTo>
                    <a:lnTo>
                      <a:pt x="5536882" y="326708"/>
                    </a:lnTo>
                    <a:lnTo>
                      <a:pt x="5536882" y="327660"/>
                    </a:lnTo>
                    <a:lnTo>
                      <a:pt x="5538788" y="326708"/>
                    </a:lnTo>
                    <a:lnTo>
                      <a:pt x="5536882" y="326708"/>
                    </a:lnTo>
                    <a:lnTo>
                      <a:pt x="5540693" y="326708"/>
                    </a:lnTo>
                    <a:lnTo>
                      <a:pt x="5537835" y="323850"/>
                    </a:lnTo>
                    <a:cubicBezTo>
                      <a:pt x="5536882" y="324803"/>
                      <a:pt x="5536882" y="325755"/>
                      <a:pt x="5536882" y="326708"/>
                    </a:cubicBezTo>
                    <a:lnTo>
                      <a:pt x="5540693" y="326708"/>
                    </a:lnTo>
                    <a:lnTo>
                      <a:pt x="5537835" y="323850"/>
                    </a:lnTo>
                    <a:lnTo>
                      <a:pt x="5522595" y="339090"/>
                    </a:lnTo>
                    <a:lnTo>
                      <a:pt x="5525453" y="341947"/>
                    </a:lnTo>
                    <a:lnTo>
                      <a:pt x="5525453" y="338138"/>
                    </a:lnTo>
                    <a:cubicBezTo>
                      <a:pt x="5524500" y="338138"/>
                      <a:pt x="5523548" y="338138"/>
                      <a:pt x="5522595" y="339090"/>
                    </a:cubicBezTo>
                    <a:lnTo>
                      <a:pt x="5525453" y="341947"/>
                    </a:lnTo>
                    <a:lnTo>
                      <a:pt x="5525453" y="338138"/>
                    </a:lnTo>
                    <a:lnTo>
                      <a:pt x="5525453" y="340043"/>
                    </a:lnTo>
                    <a:lnTo>
                      <a:pt x="5526405" y="338138"/>
                    </a:lnTo>
                    <a:lnTo>
                      <a:pt x="5525453" y="338138"/>
                    </a:lnTo>
                    <a:lnTo>
                      <a:pt x="5525453" y="340043"/>
                    </a:lnTo>
                    <a:lnTo>
                      <a:pt x="5526405" y="338138"/>
                    </a:lnTo>
                    <a:cubicBezTo>
                      <a:pt x="5526405" y="338138"/>
                      <a:pt x="5524500" y="337185"/>
                      <a:pt x="5522595" y="336232"/>
                    </a:cubicBezTo>
                    <a:cubicBezTo>
                      <a:pt x="5519738" y="334328"/>
                      <a:pt x="5515928" y="331470"/>
                      <a:pt x="5513070" y="328613"/>
                    </a:cubicBezTo>
                    <a:cubicBezTo>
                      <a:pt x="5511165" y="327660"/>
                      <a:pt x="5510213" y="326708"/>
                      <a:pt x="5508307" y="325755"/>
                    </a:cubicBezTo>
                    <a:lnTo>
                      <a:pt x="5506403" y="324803"/>
                    </a:lnTo>
                    <a:cubicBezTo>
                      <a:pt x="5505450" y="324803"/>
                      <a:pt x="5504498" y="323850"/>
                      <a:pt x="5503545" y="323850"/>
                    </a:cubicBezTo>
                    <a:lnTo>
                      <a:pt x="5502593" y="323850"/>
                    </a:lnTo>
                    <a:lnTo>
                      <a:pt x="5501640" y="323850"/>
                    </a:lnTo>
                    <a:lnTo>
                      <a:pt x="5500688" y="323850"/>
                    </a:lnTo>
                    <a:cubicBezTo>
                      <a:pt x="5499735" y="324803"/>
                      <a:pt x="5497830" y="325755"/>
                      <a:pt x="5495925" y="326708"/>
                    </a:cubicBezTo>
                    <a:lnTo>
                      <a:pt x="5495925" y="326708"/>
                    </a:lnTo>
                    <a:lnTo>
                      <a:pt x="5495925" y="326708"/>
                    </a:lnTo>
                    <a:cubicBezTo>
                      <a:pt x="5494020" y="327660"/>
                      <a:pt x="5493068" y="328613"/>
                      <a:pt x="5492115" y="329565"/>
                    </a:cubicBezTo>
                    <a:lnTo>
                      <a:pt x="5491163" y="329565"/>
                    </a:lnTo>
                    <a:lnTo>
                      <a:pt x="5490210" y="330517"/>
                    </a:lnTo>
                    <a:cubicBezTo>
                      <a:pt x="5489257" y="332422"/>
                      <a:pt x="5489257" y="333375"/>
                      <a:pt x="5489257" y="334328"/>
                    </a:cubicBezTo>
                    <a:cubicBezTo>
                      <a:pt x="5489257" y="336232"/>
                      <a:pt x="5489257" y="338138"/>
                      <a:pt x="5490210" y="340043"/>
                    </a:cubicBezTo>
                    <a:cubicBezTo>
                      <a:pt x="5491163" y="342900"/>
                      <a:pt x="5492115" y="346710"/>
                      <a:pt x="5493068" y="350520"/>
                    </a:cubicBezTo>
                    <a:cubicBezTo>
                      <a:pt x="5494020" y="354330"/>
                      <a:pt x="5494973" y="357188"/>
                      <a:pt x="5494973" y="358140"/>
                    </a:cubicBezTo>
                    <a:lnTo>
                      <a:pt x="5494973" y="358140"/>
                    </a:lnTo>
                    <a:lnTo>
                      <a:pt x="5497830" y="358140"/>
                    </a:lnTo>
                    <a:lnTo>
                      <a:pt x="5495925" y="357188"/>
                    </a:lnTo>
                    <a:lnTo>
                      <a:pt x="5495925" y="358140"/>
                    </a:lnTo>
                    <a:lnTo>
                      <a:pt x="5498782" y="358140"/>
                    </a:lnTo>
                    <a:lnTo>
                      <a:pt x="5496878" y="357188"/>
                    </a:lnTo>
                    <a:lnTo>
                      <a:pt x="5500688" y="359093"/>
                    </a:lnTo>
                    <a:lnTo>
                      <a:pt x="5498782" y="355282"/>
                    </a:lnTo>
                    <a:cubicBezTo>
                      <a:pt x="5497830" y="355282"/>
                      <a:pt x="5496878" y="356235"/>
                      <a:pt x="5496878" y="357188"/>
                    </a:cubicBezTo>
                    <a:lnTo>
                      <a:pt x="5500688" y="359093"/>
                    </a:lnTo>
                    <a:lnTo>
                      <a:pt x="5498782" y="355282"/>
                    </a:lnTo>
                    <a:lnTo>
                      <a:pt x="5479732" y="362903"/>
                    </a:lnTo>
                    <a:lnTo>
                      <a:pt x="5481638" y="366713"/>
                    </a:lnTo>
                    <a:lnTo>
                      <a:pt x="5481638" y="362903"/>
                    </a:lnTo>
                    <a:lnTo>
                      <a:pt x="5479732" y="362903"/>
                    </a:lnTo>
                    <a:lnTo>
                      <a:pt x="5481638" y="366713"/>
                    </a:lnTo>
                    <a:lnTo>
                      <a:pt x="5481638" y="362903"/>
                    </a:lnTo>
                    <a:lnTo>
                      <a:pt x="5481638" y="366713"/>
                    </a:lnTo>
                    <a:lnTo>
                      <a:pt x="5483543" y="363855"/>
                    </a:lnTo>
                    <a:cubicBezTo>
                      <a:pt x="5483543" y="363855"/>
                      <a:pt x="5482590" y="363855"/>
                      <a:pt x="5481638" y="362903"/>
                    </a:cubicBezTo>
                    <a:lnTo>
                      <a:pt x="5481638" y="366713"/>
                    </a:lnTo>
                    <a:lnTo>
                      <a:pt x="5483543" y="363855"/>
                    </a:lnTo>
                    <a:lnTo>
                      <a:pt x="5482590" y="364807"/>
                    </a:lnTo>
                    <a:lnTo>
                      <a:pt x="5483543" y="363855"/>
                    </a:lnTo>
                    <a:lnTo>
                      <a:pt x="5483543" y="363855"/>
                    </a:lnTo>
                    <a:lnTo>
                      <a:pt x="5482590" y="364807"/>
                    </a:lnTo>
                    <a:lnTo>
                      <a:pt x="5483543" y="363855"/>
                    </a:lnTo>
                    <a:cubicBezTo>
                      <a:pt x="5483543" y="363855"/>
                      <a:pt x="5482590" y="361950"/>
                      <a:pt x="5480685" y="360045"/>
                    </a:cubicBezTo>
                    <a:cubicBezTo>
                      <a:pt x="5478780" y="357188"/>
                      <a:pt x="5476875" y="352425"/>
                      <a:pt x="5474018" y="349568"/>
                    </a:cubicBezTo>
                    <a:cubicBezTo>
                      <a:pt x="5473065" y="347663"/>
                      <a:pt x="5472113" y="345757"/>
                      <a:pt x="5471160" y="344805"/>
                    </a:cubicBezTo>
                    <a:lnTo>
                      <a:pt x="5469255" y="342900"/>
                    </a:lnTo>
                    <a:cubicBezTo>
                      <a:pt x="5468303" y="341947"/>
                      <a:pt x="5468303" y="341947"/>
                      <a:pt x="5465445" y="340995"/>
                    </a:cubicBezTo>
                    <a:lnTo>
                      <a:pt x="5464493" y="340995"/>
                    </a:lnTo>
                    <a:lnTo>
                      <a:pt x="5463540" y="340995"/>
                    </a:lnTo>
                    <a:cubicBezTo>
                      <a:pt x="5461635" y="340995"/>
                      <a:pt x="5460682" y="341947"/>
                      <a:pt x="5458778" y="341947"/>
                    </a:cubicBezTo>
                    <a:lnTo>
                      <a:pt x="5458778" y="341947"/>
                    </a:lnTo>
                    <a:lnTo>
                      <a:pt x="5458778" y="341947"/>
                    </a:lnTo>
                    <a:cubicBezTo>
                      <a:pt x="5456873" y="342900"/>
                      <a:pt x="5454968" y="342900"/>
                      <a:pt x="5453063" y="343853"/>
                    </a:cubicBezTo>
                    <a:lnTo>
                      <a:pt x="5452110" y="343853"/>
                    </a:lnTo>
                    <a:lnTo>
                      <a:pt x="5451157" y="344805"/>
                    </a:lnTo>
                    <a:cubicBezTo>
                      <a:pt x="5450205" y="345757"/>
                      <a:pt x="5449253" y="346710"/>
                      <a:pt x="5449253" y="347663"/>
                    </a:cubicBezTo>
                    <a:cubicBezTo>
                      <a:pt x="5448300" y="348615"/>
                      <a:pt x="5448300" y="349568"/>
                      <a:pt x="5448300" y="350520"/>
                    </a:cubicBezTo>
                    <a:cubicBezTo>
                      <a:pt x="5447348" y="354330"/>
                      <a:pt x="5447348" y="360045"/>
                      <a:pt x="5446395" y="364807"/>
                    </a:cubicBezTo>
                    <a:cubicBezTo>
                      <a:pt x="5446395" y="367665"/>
                      <a:pt x="5445443" y="369570"/>
                      <a:pt x="5445443" y="370522"/>
                    </a:cubicBezTo>
                    <a:lnTo>
                      <a:pt x="5445443" y="371475"/>
                    </a:lnTo>
                    <a:lnTo>
                      <a:pt x="5445443" y="371475"/>
                    </a:lnTo>
                    <a:lnTo>
                      <a:pt x="5447348" y="372428"/>
                    </a:lnTo>
                    <a:lnTo>
                      <a:pt x="5440680" y="371475"/>
                    </a:lnTo>
                    <a:lnTo>
                      <a:pt x="5439728" y="372428"/>
                    </a:lnTo>
                    <a:lnTo>
                      <a:pt x="5441632" y="373380"/>
                    </a:lnTo>
                    <a:lnTo>
                      <a:pt x="5440680" y="371475"/>
                    </a:lnTo>
                    <a:lnTo>
                      <a:pt x="5443538" y="374332"/>
                    </a:lnTo>
                    <a:lnTo>
                      <a:pt x="5443538" y="370522"/>
                    </a:lnTo>
                    <a:cubicBezTo>
                      <a:pt x="5442585" y="370522"/>
                      <a:pt x="5441632" y="371475"/>
                      <a:pt x="5440680" y="371475"/>
                    </a:cubicBezTo>
                    <a:lnTo>
                      <a:pt x="5443538" y="374332"/>
                    </a:lnTo>
                    <a:lnTo>
                      <a:pt x="5443538" y="370522"/>
                    </a:lnTo>
                    <a:lnTo>
                      <a:pt x="5422582" y="370522"/>
                    </a:lnTo>
                    <a:lnTo>
                      <a:pt x="5422582" y="374332"/>
                    </a:lnTo>
                    <a:lnTo>
                      <a:pt x="5425440" y="371475"/>
                    </a:lnTo>
                    <a:cubicBezTo>
                      <a:pt x="5425440" y="371475"/>
                      <a:pt x="5424488" y="370522"/>
                      <a:pt x="5422582" y="370522"/>
                    </a:cubicBezTo>
                    <a:lnTo>
                      <a:pt x="5422582" y="374332"/>
                    </a:lnTo>
                    <a:lnTo>
                      <a:pt x="5425440" y="371475"/>
                    </a:lnTo>
                    <a:lnTo>
                      <a:pt x="5423535" y="373380"/>
                    </a:lnTo>
                    <a:lnTo>
                      <a:pt x="5425440" y="372428"/>
                    </a:lnTo>
                    <a:lnTo>
                      <a:pt x="5425440" y="371475"/>
                    </a:lnTo>
                    <a:lnTo>
                      <a:pt x="5423535" y="373380"/>
                    </a:lnTo>
                    <a:lnTo>
                      <a:pt x="5425440" y="372428"/>
                    </a:lnTo>
                    <a:cubicBezTo>
                      <a:pt x="5425440" y="372428"/>
                      <a:pt x="5424488" y="370522"/>
                      <a:pt x="5424488" y="367665"/>
                    </a:cubicBezTo>
                    <a:cubicBezTo>
                      <a:pt x="5423535" y="363855"/>
                      <a:pt x="5423535" y="359093"/>
                      <a:pt x="5422582" y="355282"/>
                    </a:cubicBezTo>
                    <a:cubicBezTo>
                      <a:pt x="5422582" y="353378"/>
                      <a:pt x="5421630" y="351472"/>
                      <a:pt x="5421630" y="349568"/>
                    </a:cubicBezTo>
                    <a:lnTo>
                      <a:pt x="5420678" y="347663"/>
                    </a:lnTo>
                    <a:cubicBezTo>
                      <a:pt x="5420678" y="346710"/>
                      <a:pt x="5420678" y="345757"/>
                      <a:pt x="5418773" y="344805"/>
                    </a:cubicBezTo>
                    <a:lnTo>
                      <a:pt x="5417820" y="343853"/>
                    </a:lnTo>
                    <a:lnTo>
                      <a:pt x="5416868" y="343853"/>
                    </a:lnTo>
                    <a:cubicBezTo>
                      <a:pt x="5414963" y="343853"/>
                      <a:pt x="5413057" y="342900"/>
                      <a:pt x="5411153" y="342900"/>
                    </a:cubicBezTo>
                    <a:lnTo>
                      <a:pt x="5411153" y="342900"/>
                    </a:lnTo>
                    <a:lnTo>
                      <a:pt x="5411153" y="342900"/>
                    </a:lnTo>
                    <a:cubicBezTo>
                      <a:pt x="5409248" y="342900"/>
                      <a:pt x="5407343" y="341947"/>
                      <a:pt x="5405438" y="341947"/>
                    </a:cubicBezTo>
                    <a:lnTo>
                      <a:pt x="5404485" y="341947"/>
                    </a:lnTo>
                    <a:lnTo>
                      <a:pt x="5403532" y="341947"/>
                    </a:lnTo>
                    <a:cubicBezTo>
                      <a:pt x="5401628" y="341947"/>
                      <a:pt x="5401628" y="342900"/>
                      <a:pt x="5400675" y="343853"/>
                    </a:cubicBezTo>
                    <a:cubicBezTo>
                      <a:pt x="5399723" y="344805"/>
                      <a:pt x="5398770" y="345757"/>
                      <a:pt x="5398770" y="346710"/>
                    </a:cubicBezTo>
                    <a:cubicBezTo>
                      <a:pt x="5396865" y="349568"/>
                      <a:pt x="5394007" y="355282"/>
                      <a:pt x="5391150" y="359093"/>
                    </a:cubicBezTo>
                    <a:cubicBezTo>
                      <a:pt x="5390198" y="360997"/>
                      <a:pt x="5389245" y="362903"/>
                      <a:pt x="5388293" y="363855"/>
                    </a:cubicBezTo>
                    <a:lnTo>
                      <a:pt x="5387340" y="364807"/>
                    </a:lnTo>
                    <a:lnTo>
                      <a:pt x="5388293" y="365760"/>
                    </a:lnTo>
                    <a:lnTo>
                      <a:pt x="5387340" y="364807"/>
                    </a:lnTo>
                    <a:lnTo>
                      <a:pt x="5387340" y="364807"/>
                    </a:lnTo>
                    <a:lnTo>
                      <a:pt x="5388293" y="365760"/>
                    </a:lnTo>
                    <a:lnTo>
                      <a:pt x="5387340" y="364807"/>
                    </a:lnTo>
                    <a:lnTo>
                      <a:pt x="5389245" y="367665"/>
                    </a:lnTo>
                    <a:lnTo>
                      <a:pt x="5389245" y="363855"/>
                    </a:lnTo>
                    <a:cubicBezTo>
                      <a:pt x="5388293" y="363855"/>
                      <a:pt x="5387340" y="363855"/>
                      <a:pt x="5387340" y="363855"/>
                    </a:cubicBezTo>
                    <a:lnTo>
                      <a:pt x="5389245" y="366713"/>
                    </a:lnTo>
                    <a:lnTo>
                      <a:pt x="5389245" y="362903"/>
                    </a:lnTo>
                    <a:lnTo>
                      <a:pt x="5389245" y="366713"/>
                    </a:lnTo>
                    <a:lnTo>
                      <a:pt x="5391150" y="362903"/>
                    </a:lnTo>
                    <a:lnTo>
                      <a:pt x="5389245" y="362903"/>
                    </a:lnTo>
                    <a:lnTo>
                      <a:pt x="5389245" y="366713"/>
                    </a:lnTo>
                    <a:lnTo>
                      <a:pt x="5391150" y="362903"/>
                    </a:lnTo>
                    <a:lnTo>
                      <a:pt x="5372100" y="355282"/>
                    </a:lnTo>
                    <a:lnTo>
                      <a:pt x="5370195" y="359093"/>
                    </a:lnTo>
                    <a:lnTo>
                      <a:pt x="5374005" y="358140"/>
                    </a:lnTo>
                    <a:cubicBezTo>
                      <a:pt x="5374005" y="358140"/>
                      <a:pt x="5373053" y="356235"/>
                      <a:pt x="5372100" y="356235"/>
                    </a:cubicBezTo>
                    <a:lnTo>
                      <a:pt x="5370195" y="360045"/>
                    </a:lnTo>
                    <a:lnTo>
                      <a:pt x="5374005" y="359093"/>
                    </a:lnTo>
                    <a:lnTo>
                      <a:pt x="5372100" y="360045"/>
                    </a:lnTo>
                    <a:lnTo>
                      <a:pt x="5374005" y="360045"/>
                    </a:lnTo>
                    <a:lnTo>
                      <a:pt x="5374005" y="360045"/>
                    </a:lnTo>
                    <a:lnTo>
                      <a:pt x="5372100" y="360997"/>
                    </a:lnTo>
                    <a:lnTo>
                      <a:pt x="5374005" y="360997"/>
                    </a:lnTo>
                    <a:lnTo>
                      <a:pt x="5374005" y="360997"/>
                    </a:lnTo>
                    <a:cubicBezTo>
                      <a:pt x="5374005" y="360045"/>
                      <a:pt x="5374005" y="359093"/>
                      <a:pt x="5374957" y="356235"/>
                    </a:cubicBezTo>
                    <a:cubicBezTo>
                      <a:pt x="5375910" y="353378"/>
                      <a:pt x="5376863" y="349568"/>
                      <a:pt x="5377815" y="345757"/>
                    </a:cubicBezTo>
                    <a:cubicBezTo>
                      <a:pt x="5378768" y="343853"/>
                      <a:pt x="5378768" y="341947"/>
                      <a:pt x="5378768" y="340995"/>
                    </a:cubicBezTo>
                    <a:cubicBezTo>
                      <a:pt x="5378768" y="339090"/>
                      <a:pt x="5379720" y="338138"/>
                      <a:pt x="5379720" y="337185"/>
                    </a:cubicBezTo>
                    <a:cubicBezTo>
                      <a:pt x="5379720" y="336232"/>
                      <a:pt x="5379720" y="335280"/>
                      <a:pt x="5378768" y="334328"/>
                    </a:cubicBezTo>
                    <a:lnTo>
                      <a:pt x="5377815" y="333375"/>
                    </a:lnTo>
                    <a:lnTo>
                      <a:pt x="5376863" y="332422"/>
                    </a:lnTo>
                    <a:cubicBezTo>
                      <a:pt x="5374957" y="331470"/>
                      <a:pt x="5374005" y="330517"/>
                      <a:pt x="5372100" y="328613"/>
                    </a:cubicBezTo>
                    <a:lnTo>
                      <a:pt x="5372100" y="328613"/>
                    </a:lnTo>
                    <a:lnTo>
                      <a:pt x="5372100" y="328613"/>
                    </a:lnTo>
                    <a:cubicBezTo>
                      <a:pt x="5370195" y="327660"/>
                      <a:pt x="5369243" y="326708"/>
                      <a:pt x="5367338" y="325755"/>
                    </a:cubicBezTo>
                    <a:lnTo>
                      <a:pt x="5366385" y="325755"/>
                    </a:lnTo>
                    <a:lnTo>
                      <a:pt x="5365432" y="325755"/>
                    </a:lnTo>
                    <a:lnTo>
                      <a:pt x="5364480" y="325755"/>
                    </a:lnTo>
                    <a:cubicBezTo>
                      <a:pt x="5363528" y="325755"/>
                      <a:pt x="5362575" y="325755"/>
                      <a:pt x="5361623" y="326708"/>
                    </a:cubicBezTo>
                    <a:cubicBezTo>
                      <a:pt x="5359718" y="327660"/>
                      <a:pt x="5357813" y="328613"/>
                      <a:pt x="5355907" y="330517"/>
                    </a:cubicBezTo>
                    <a:cubicBezTo>
                      <a:pt x="5353050" y="332422"/>
                      <a:pt x="5349240" y="335280"/>
                      <a:pt x="5346382" y="338138"/>
                    </a:cubicBezTo>
                    <a:cubicBezTo>
                      <a:pt x="5344478" y="339090"/>
                      <a:pt x="5343525" y="340043"/>
                      <a:pt x="5342573" y="340995"/>
                    </a:cubicBezTo>
                    <a:lnTo>
                      <a:pt x="5341620" y="341947"/>
                    </a:lnTo>
                    <a:lnTo>
                      <a:pt x="5341620" y="341947"/>
                    </a:lnTo>
                    <a:lnTo>
                      <a:pt x="5342573" y="343853"/>
                    </a:lnTo>
                    <a:lnTo>
                      <a:pt x="5342573" y="341947"/>
                    </a:lnTo>
                    <a:lnTo>
                      <a:pt x="5341620" y="341947"/>
                    </a:lnTo>
                    <a:lnTo>
                      <a:pt x="5342573" y="343853"/>
                    </a:lnTo>
                    <a:lnTo>
                      <a:pt x="5342573" y="341947"/>
                    </a:lnTo>
                    <a:lnTo>
                      <a:pt x="5342573" y="345757"/>
                    </a:lnTo>
                    <a:lnTo>
                      <a:pt x="5345430" y="342900"/>
                    </a:lnTo>
                    <a:cubicBezTo>
                      <a:pt x="5344478" y="341947"/>
                      <a:pt x="5343525" y="341947"/>
                      <a:pt x="5342573" y="341947"/>
                    </a:cubicBezTo>
                    <a:lnTo>
                      <a:pt x="5342573" y="345757"/>
                    </a:lnTo>
                    <a:lnTo>
                      <a:pt x="5345430" y="342900"/>
                    </a:lnTo>
                    <a:lnTo>
                      <a:pt x="5330190" y="327660"/>
                    </a:lnTo>
                    <a:lnTo>
                      <a:pt x="5327332" y="330517"/>
                    </a:lnTo>
                    <a:lnTo>
                      <a:pt x="5331143" y="330517"/>
                    </a:lnTo>
                    <a:cubicBezTo>
                      <a:pt x="5331143" y="329565"/>
                      <a:pt x="5331143" y="328613"/>
                      <a:pt x="5330190" y="327660"/>
                    </a:cubicBezTo>
                    <a:lnTo>
                      <a:pt x="5327332" y="330517"/>
                    </a:lnTo>
                    <a:lnTo>
                      <a:pt x="5331143" y="330517"/>
                    </a:lnTo>
                    <a:lnTo>
                      <a:pt x="5329238" y="330517"/>
                    </a:lnTo>
                    <a:lnTo>
                      <a:pt x="5331143" y="331470"/>
                    </a:lnTo>
                    <a:lnTo>
                      <a:pt x="5331143" y="330517"/>
                    </a:lnTo>
                    <a:lnTo>
                      <a:pt x="5329238" y="330517"/>
                    </a:lnTo>
                    <a:lnTo>
                      <a:pt x="5331143" y="331470"/>
                    </a:lnTo>
                    <a:cubicBezTo>
                      <a:pt x="5331143" y="331470"/>
                      <a:pt x="5332095" y="329565"/>
                      <a:pt x="5333048" y="327660"/>
                    </a:cubicBezTo>
                    <a:cubicBezTo>
                      <a:pt x="5334953" y="324803"/>
                      <a:pt x="5337810" y="320992"/>
                      <a:pt x="5340668" y="318135"/>
                    </a:cubicBezTo>
                    <a:cubicBezTo>
                      <a:pt x="5341620" y="316230"/>
                      <a:pt x="5342573" y="315278"/>
                      <a:pt x="5343525" y="313372"/>
                    </a:cubicBezTo>
                    <a:lnTo>
                      <a:pt x="5344478" y="311467"/>
                    </a:lnTo>
                    <a:cubicBezTo>
                      <a:pt x="5344478" y="310515"/>
                      <a:pt x="5345430" y="309563"/>
                      <a:pt x="5345430" y="308610"/>
                    </a:cubicBezTo>
                    <a:lnTo>
                      <a:pt x="5345430" y="307658"/>
                    </a:lnTo>
                    <a:lnTo>
                      <a:pt x="5345430" y="306705"/>
                    </a:lnTo>
                    <a:lnTo>
                      <a:pt x="5345430" y="305753"/>
                    </a:lnTo>
                    <a:cubicBezTo>
                      <a:pt x="5344478" y="304800"/>
                      <a:pt x="5343525" y="302895"/>
                      <a:pt x="5342573" y="300990"/>
                    </a:cubicBezTo>
                    <a:lnTo>
                      <a:pt x="5342573" y="300990"/>
                    </a:lnTo>
                    <a:lnTo>
                      <a:pt x="5342573" y="300990"/>
                    </a:lnTo>
                    <a:cubicBezTo>
                      <a:pt x="5341620" y="299085"/>
                      <a:pt x="5340668" y="298133"/>
                      <a:pt x="5339715" y="297180"/>
                    </a:cubicBezTo>
                    <a:lnTo>
                      <a:pt x="5339715" y="296228"/>
                    </a:lnTo>
                    <a:lnTo>
                      <a:pt x="5338763" y="295275"/>
                    </a:lnTo>
                    <a:cubicBezTo>
                      <a:pt x="5336857" y="294322"/>
                      <a:pt x="5335905" y="294322"/>
                      <a:pt x="5334953" y="294322"/>
                    </a:cubicBezTo>
                    <a:cubicBezTo>
                      <a:pt x="5333048" y="294322"/>
                      <a:pt x="5331143" y="294322"/>
                      <a:pt x="5329238" y="295275"/>
                    </a:cubicBezTo>
                    <a:cubicBezTo>
                      <a:pt x="5326380" y="296228"/>
                      <a:pt x="5322570" y="297180"/>
                      <a:pt x="5318760" y="298133"/>
                    </a:cubicBezTo>
                    <a:cubicBezTo>
                      <a:pt x="5314950" y="299085"/>
                      <a:pt x="5312093" y="300038"/>
                      <a:pt x="5311140" y="300038"/>
                    </a:cubicBezTo>
                    <a:lnTo>
                      <a:pt x="5311140" y="300038"/>
                    </a:lnTo>
                    <a:lnTo>
                      <a:pt x="5311140" y="302895"/>
                    </a:lnTo>
                    <a:lnTo>
                      <a:pt x="5312093" y="300990"/>
                    </a:lnTo>
                    <a:lnTo>
                      <a:pt x="5311140" y="300990"/>
                    </a:lnTo>
                    <a:lnTo>
                      <a:pt x="5311140" y="303847"/>
                    </a:lnTo>
                    <a:lnTo>
                      <a:pt x="5312093" y="301942"/>
                    </a:lnTo>
                    <a:lnTo>
                      <a:pt x="5310188" y="305753"/>
                    </a:lnTo>
                    <a:lnTo>
                      <a:pt x="5313998" y="303847"/>
                    </a:lnTo>
                    <a:cubicBezTo>
                      <a:pt x="5313998" y="302895"/>
                      <a:pt x="5313045" y="301942"/>
                      <a:pt x="5312093" y="301942"/>
                    </a:cubicBezTo>
                    <a:lnTo>
                      <a:pt x="5310188" y="305753"/>
                    </a:lnTo>
                    <a:lnTo>
                      <a:pt x="5313998" y="303847"/>
                    </a:lnTo>
                    <a:lnTo>
                      <a:pt x="5305425" y="284797"/>
                    </a:lnTo>
                    <a:lnTo>
                      <a:pt x="5305425" y="284797"/>
                    </a:lnTo>
                    <a:lnTo>
                      <a:pt x="5301615" y="286703"/>
                    </a:lnTo>
                    <a:lnTo>
                      <a:pt x="5305425" y="286703"/>
                    </a:lnTo>
                    <a:lnTo>
                      <a:pt x="5305425" y="284797"/>
                    </a:lnTo>
                    <a:lnTo>
                      <a:pt x="5301615" y="286703"/>
                    </a:lnTo>
                    <a:lnTo>
                      <a:pt x="5305425" y="286703"/>
                    </a:lnTo>
                    <a:lnTo>
                      <a:pt x="5301615" y="286703"/>
                    </a:lnTo>
                    <a:lnTo>
                      <a:pt x="5304473" y="288608"/>
                    </a:lnTo>
                    <a:cubicBezTo>
                      <a:pt x="5304473" y="288608"/>
                      <a:pt x="5304473" y="287655"/>
                      <a:pt x="5305425" y="286703"/>
                    </a:cubicBezTo>
                    <a:lnTo>
                      <a:pt x="5301615" y="286703"/>
                    </a:lnTo>
                    <a:lnTo>
                      <a:pt x="5304473" y="288608"/>
                    </a:lnTo>
                    <a:lnTo>
                      <a:pt x="5303520" y="287655"/>
                    </a:lnTo>
                    <a:lnTo>
                      <a:pt x="5304473" y="288608"/>
                    </a:lnTo>
                    <a:lnTo>
                      <a:pt x="5304473" y="288608"/>
                    </a:lnTo>
                    <a:lnTo>
                      <a:pt x="5303520" y="287655"/>
                    </a:lnTo>
                    <a:lnTo>
                      <a:pt x="5304473" y="288608"/>
                    </a:lnTo>
                    <a:cubicBezTo>
                      <a:pt x="5304473" y="288608"/>
                      <a:pt x="5306378" y="287655"/>
                      <a:pt x="5308282" y="285750"/>
                    </a:cubicBezTo>
                    <a:cubicBezTo>
                      <a:pt x="5311140" y="283845"/>
                      <a:pt x="5315903" y="281940"/>
                      <a:pt x="5318760" y="279083"/>
                    </a:cubicBezTo>
                    <a:cubicBezTo>
                      <a:pt x="5320665" y="278130"/>
                      <a:pt x="5322570" y="277178"/>
                      <a:pt x="5323523" y="276225"/>
                    </a:cubicBezTo>
                    <a:lnTo>
                      <a:pt x="5325428" y="274320"/>
                    </a:lnTo>
                    <a:cubicBezTo>
                      <a:pt x="5326380" y="273367"/>
                      <a:pt x="5326380" y="273367"/>
                      <a:pt x="5327332" y="270510"/>
                    </a:cubicBezTo>
                    <a:lnTo>
                      <a:pt x="5327332" y="269558"/>
                    </a:lnTo>
                    <a:lnTo>
                      <a:pt x="5327332" y="268605"/>
                    </a:lnTo>
                    <a:cubicBezTo>
                      <a:pt x="5327332" y="266700"/>
                      <a:pt x="5326380" y="265747"/>
                      <a:pt x="5326380" y="263842"/>
                    </a:cubicBezTo>
                    <a:lnTo>
                      <a:pt x="5326380" y="263842"/>
                    </a:lnTo>
                    <a:lnTo>
                      <a:pt x="5326380" y="263842"/>
                    </a:lnTo>
                    <a:cubicBezTo>
                      <a:pt x="5325428" y="261938"/>
                      <a:pt x="5325428" y="260033"/>
                      <a:pt x="5324475" y="258128"/>
                    </a:cubicBezTo>
                    <a:lnTo>
                      <a:pt x="5324475" y="257175"/>
                    </a:lnTo>
                    <a:lnTo>
                      <a:pt x="5323523" y="256222"/>
                    </a:lnTo>
                    <a:cubicBezTo>
                      <a:pt x="5322570" y="255270"/>
                      <a:pt x="5321618" y="254317"/>
                      <a:pt x="5320665" y="254317"/>
                    </a:cubicBezTo>
                    <a:cubicBezTo>
                      <a:pt x="5319713" y="253365"/>
                      <a:pt x="5318760" y="253365"/>
                      <a:pt x="5317807" y="253365"/>
                    </a:cubicBezTo>
                    <a:cubicBezTo>
                      <a:pt x="5313998" y="252413"/>
                      <a:pt x="5308282" y="252413"/>
                      <a:pt x="5303520" y="251460"/>
                    </a:cubicBezTo>
                    <a:cubicBezTo>
                      <a:pt x="5300663" y="251460"/>
                      <a:pt x="5298757" y="250508"/>
                      <a:pt x="5297805" y="250508"/>
                    </a:cubicBezTo>
                    <a:lnTo>
                      <a:pt x="5296853" y="250508"/>
                    </a:lnTo>
                    <a:lnTo>
                      <a:pt x="5296853" y="250508"/>
                    </a:lnTo>
                    <a:lnTo>
                      <a:pt x="5295900" y="252413"/>
                    </a:lnTo>
                    <a:lnTo>
                      <a:pt x="5297805" y="250508"/>
                    </a:lnTo>
                    <a:lnTo>
                      <a:pt x="5296853" y="249555"/>
                    </a:lnTo>
                    <a:lnTo>
                      <a:pt x="5295900" y="251460"/>
                    </a:lnTo>
                    <a:lnTo>
                      <a:pt x="5297805" y="249555"/>
                    </a:lnTo>
                    <a:lnTo>
                      <a:pt x="5294948" y="252413"/>
                    </a:lnTo>
                    <a:lnTo>
                      <a:pt x="5298757" y="252413"/>
                    </a:lnTo>
                    <a:cubicBezTo>
                      <a:pt x="5298757" y="251460"/>
                      <a:pt x="5297805" y="250508"/>
                      <a:pt x="5297805" y="249555"/>
                    </a:cubicBezTo>
                    <a:lnTo>
                      <a:pt x="5294948" y="252413"/>
                    </a:lnTo>
                    <a:lnTo>
                      <a:pt x="5298757" y="252413"/>
                    </a:lnTo>
                    <a:lnTo>
                      <a:pt x="5298757" y="231458"/>
                    </a:lnTo>
                    <a:lnTo>
                      <a:pt x="5294948" y="231458"/>
                    </a:lnTo>
                    <a:lnTo>
                      <a:pt x="5297805" y="234315"/>
                    </a:lnTo>
                    <a:cubicBezTo>
                      <a:pt x="5297805" y="234315"/>
                      <a:pt x="5298757" y="233363"/>
                      <a:pt x="5298757" y="231458"/>
                    </a:cubicBezTo>
                    <a:lnTo>
                      <a:pt x="5294948" y="231458"/>
                    </a:lnTo>
                    <a:lnTo>
                      <a:pt x="5297805" y="234315"/>
                    </a:lnTo>
                    <a:lnTo>
                      <a:pt x="5295900" y="232410"/>
                    </a:lnTo>
                    <a:lnTo>
                      <a:pt x="5296853" y="234315"/>
                    </a:lnTo>
                    <a:lnTo>
                      <a:pt x="5297805" y="234315"/>
                    </a:lnTo>
                    <a:lnTo>
                      <a:pt x="5295900" y="232410"/>
                    </a:lnTo>
                    <a:lnTo>
                      <a:pt x="5296853" y="234315"/>
                    </a:lnTo>
                    <a:cubicBezTo>
                      <a:pt x="5296853" y="234315"/>
                      <a:pt x="5298757" y="233363"/>
                      <a:pt x="5301615" y="233363"/>
                    </a:cubicBezTo>
                    <a:cubicBezTo>
                      <a:pt x="5305425" y="232410"/>
                      <a:pt x="5310188" y="232410"/>
                      <a:pt x="5313998" y="231458"/>
                    </a:cubicBezTo>
                    <a:cubicBezTo>
                      <a:pt x="5315903" y="231458"/>
                      <a:pt x="5317807" y="230505"/>
                      <a:pt x="5319713" y="230505"/>
                    </a:cubicBezTo>
                    <a:lnTo>
                      <a:pt x="5321618" y="229553"/>
                    </a:lnTo>
                    <a:cubicBezTo>
                      <a:pt x="5322570" y="229553"/>
                      <a:pt x="5323523" y="229553"/>
                      <a:pt x="5324475" y="227647"/>
                    </a:cubicBezTo>
                    <a:lnTo>
                      <a:pt x="5325428" y="226695"/>
                    </a:lnTo>
                    <a:lnTo>
                      <a:pt x="5325428" y="225742"/>
                    </a:lnTo>
                    <a:cubicBezTo>
                      <a:pt x="5325428" y="223838"/>
                      <a:pt x="5326380" y="221933"/>
                      <a:pt x="5326380" y="220028"/>
                    </a:cubicBezTo>
                    <a:lnTo>
                      <a:pt x="5326380" y="220028"/>
                    </a:lnTo>
                    <a:lnTo>
                      <a:pt x="5326380" y="220028"/>
                    </a:lnTo>
                    <a:cubicBezTo>
                      <a:pt x="5326380" y="218122"/>
                      <a:pt x="5327332" y="216217"/>
                      <a:pt x="5327332" y="214313"/>
                    </a:cubicBezTo>
                    <a:lnTo>
                      <a:pt x="5327332" y="213360"/>
                    </a:lnTo>
                    <a:lnTo>
                      <a:pt x="5327332" y="212408"/>
                    </a:lnTo>
                    <a:cubicBezTo>
                      <a:pt x="5327332" y="210503"/>
                      <a:pt x="5326380" y="210503"/>
                      <a:pt x="5325428" y="209550"/>
                    </a:cubicBezTo>
                    <a:cubicBezTo>
                      <a:pt x="5324475" y="208597"/>
                      <a:pt x="5323523" y="207645"/>
                      <a:pt x="5322570" y="207645"/>
                    </a:cubicBezTo>
                    <a:cubicBezTo>
                      <a:pt x="5319713" y="205740"/>
                      <a:pt x="5313998" y="202883"/>
                      <a:pt x="5310188" y="200025"/>
                    </a:cubicBezTo>
                    <a:cubicBezTo>
                      <a:pt x="5308282" y="199072"/>
                      <a:pt x="5306378" y="198120"/>
                      <a:pt x="5305425" y="197167"/>
                    </a:cubicBezTo>
                    <a:lnTo>
                      <a:pt x="5304473" y="196215"/>
                    </a:lnTo>
                    <a:lnTo>
                      <a:pt x="5303520" y="197167"/>
                    </a:lnTo>
                    <a:lnTo>
                      <a:pt x="5304473" y="196215"/>
                    </a:lnTo>
                    <a:lnTo>
                      <a:pt x="5304473" y="196215"/>
                    </a:lnTo>
                    <a:lnTo>
                      <a:pt x="5303520" y="197167"/>
                    </a:lnTo>
                    <a:lnTo>
                      <a:pt x="5304473" y="196215"/>
                    </a:lnTo>
                    <a:lnTo>
                      <a:pt x="5301615" y="198120"/>
                    </a:lnTo>
                    <a:lnTo>
                      <a:pt x="5305425" y="198120"/>
                    </a:lnTo>
                    <a:cubicBezTo>
                      <a:pt x="5305425" y="197167"/>
                      <a:pt x="5305425" y="196215"/>
                      <a:pt x="5305425" y="196215"/>
                    </a:cubicBezTo>
                    <a:lnTo>
                      <a:pt x="5302568" y="198120"/>
                    </a:lnTo>
                    <a:lnTo>
                      <a:pt x="5306378" y="198120"/>
                    </a:lnTo>
                    <a:lnTo>
                      <a:pt x="5302568" y="198120"/>
                    </a:lnTo>
                    <a:lnTo>
                      <a:pt x="5306378" y="200025"/>
                    </a:lnTo>
                    <a:lnTo>
                      <a:pt x="5306378" y="198120"/>
                    </a:lnTo>
                    <a:lnTo>
                      <a:pt x="5302568" y="198120"/>
                    </a:lnTo>
                    <a:lnTo>
                      <a:pt x="5306378" y="200025"/>
                    </a:lnTo>
                    <a:lnTo>
                      <a:pt x="5306378" y="200025"/>
                    </a:lnTo>
                    <a:lnTo>
                      <a:pt x="5313998" y="180975"/>
                    </a:lnTo>
                    <a:lnTo>
                      <a:pt x="5313998" y="180975"/>
                    </a:lnTo>
                    <a:lnTo>
                      <a:pt x="5310188" y="179070"/>
                    </a:lnTo>
                    <a:lnTo>
                      <a:pt x="5311140" y="182880"/>
                    </a:lnTo>
                    <a:cubicBezTo>
                      <a:pt x="5311140" y="182880"/>
                      <a:pt x="5313045" y="181928"/>
                      <a:pt x="5313045" y="180975"/>
                    </a:cubicBezTo>
                    <a:lnTo>
                      <a:pt x="5309235" y="179070"/>
                    </a:lnTo>
                    <a:lnTo>
                      <a:pt x="5310188" y="182880"/>
                    </a:lnTo>
                    <a:lnTo>
                      <a:pt x="5309235" y="180975"/>
                    </a:lnTo>
                    <a:lnTo>
                      <a:pt x="5309235" y="182880"/>
                    </a:lnTo>
                    <a:lnTo>
                      <a:pt x="5309235" y="182880"/>
                    </a:lnTo>
                    <a:lnTo>
                      <a:pt x="5308282" y="180975"/>
                    </a:lnTo>
                    <a:lnTo>
                      <a:pt x="5308282" y="182880"/>
                    </a:lnTo>
                    <a:lnTo>
                      <a:pt x="5308282" y="182880"/>
                    </a:lnTo>
                    <a:lnTo>
                      <a:pt x="5308282" y="182880"/>
                    </a:lnTo>
                    <a:lnTo>
                      <a:pt x="5308282" y="182880"/>
                    </a:lnTo>
                    <a:lnTo>
                      <a:pt x="5308282" y="182880"/>
                    </a:lnTo>
                    <a:lnTo>
                      <a:pt x="5308282" y="182880"/>
                    </a:lnTo>
                    <a:lnTo>
                      <a:pt x="5308282" y="182880"/>
                    </a:lnTo>
                    <a:cubicBezTo>
                      <a:pt x="5309235" y="182880"/>
                      <a:pt x="5310188" y="182880"/>
                      <a:pt x="5313045" y="183833"/>
                    </a:cubicBezTo>
                    <a:cubicBezTo>
                      <a:pt x="5315903" y="184785"/>
                      <a:pt x="5319713" y="185738"/>
                      <a:pt x="5323523" y="186690"/>
                    </a:cubicBezTo>
                    <a:cubicBezTo>
                      <a:pt x="5325428" y="187642"/>
                      <a:pt x="5327332" y="187642"/>
                      <a:pt x="5328285" y="187642"/>
                    </a:cubicBezTo>
                    <a:cubicBezTo>
                      <a:pt x="5330190" y="187642"/>
                      <a:pt x="5331143" y="188595"/>
                      <a:pt x="5333048" y="188595"/>
                    </a:cubicBezTo>
                    <a:cubicBezTo>
                      <a:pt x="5334000" y="188595"/>
                      <a:pt x="5334953" y="188595"/>
                      <a:pt x="5335905" y="187642"/>
                    </a:cubicBezTo>
                    <a:lnTo>
                      <a:pt x="5336857" y="186690"/>
                    </a:lnTo>
                    <a:lnTo>
                      <a:pt x="5337810" y="185738"/>
                    </a:lnTo>
                    <a:cubicBezTo>
                      <a:pt x="5338763" y="183833"/>
                      <a:pt x="5339715" y="182880"/>
                      <a:pt x="5341620" y="180975"/>
                    </a:cubicBezTo>
                    <a:lnTo>
                      <a:pt x="5341620" y="180975"/>
                    </a:lnTo>
                    <a:lnTo>
                      <a:pt x="5341620" y="180975"/>
                    </a:lnTo>
                    <a:cubicBezTo>
                      <a:pt x="5342573" y="179070"/>
                      <a:pt x="5343525" y="178117"/>
                      <a:pt x="5344478" y="176213"/>
                    </a:cubicBezTo>
                    <a:lnTo>
                      <a:pt x="5344478" y="175260"/>
                    </a:lnTo>
                    <a:lnTo>
                      <a:pt x="5344478" y="174308"/>
                    </a:lnTo>
                    <a:lnTo>
                      <a:pt x="5344478" y="173355"/>
                    </a:lnTo>
                    <a:cubicBezTo>
                      <a:pt x="5344478" y="172403"/>
                      <a:pt x="5344478" y="171450"/>
                      <a:pt x="5343525" y="170497"/>
                    </a:cubicBezTo>
                    <a:cubicBezTo>
                      <a:pt x="5342573" y="168592"/>
                      <a:pt x="5341620" y="166688"/>
                      <a:pt x="5339715" y="164783"/>
                    </a:cubicBezTo>
                    <a:cubicBezTo>
                      <a:pt x="5337810" y="161925"/>
                      <a:pt x="5334953" y="158115"/>
                      <a:pt x="5332095" y="155258"/>
                    </a:cubicBezTo>
                    <a:cubicBezTo>
                      <a:pt x="5331143" y="153353"/>
                      <a:pt x="5330190" y="152400"/>
                      <a:pt x="5329238" y="151447"/>
                    </a:cubicBezTo>
                    <a:lnTo>
                      <a:pt x="5328285" y="150495"/>
                    </a:lnTo>
                    <a:lnTo>
                      <a:pt x="5328285" y="150495"/>
                    </a:lnTo>
                    <a:lnTo>
                      <a:pt x="5326380" y="151447"/>
                    </a:lnTo>
                    <a:lnTo>
                      <a:pt x="5328285" y="151447"/>
                    </a:lnTo>
                    <a:lnTo>
                      <a:pt x="5328285" y="150495"/>
                    </a:lnTo>
                    <a:lnTo>
                      <a:pt x="5326380" y="151447"/>
                    </a:lnTo>
                    <a:lnTo>
                      <a:pt x="5328285" y="151447"/>
                    </a:lnTo>
                    <a:lnTo>
                      <a:pt x="5324475" y="151447"/>
                    </a:lnTo>
                    <a:lnTo>
                      <a:pt x="5327332" y="154305"/>
                    </a:lnTo>
                    <a:cubicBezTo>
                      <a:pt x="5328285" y="153353"/>
                      <a:pt x="5328285" y="152400"/>
                      <a:pt x="5328285" y="151447"/>
                    </a:cubicBezTo>
                    <a:lnTo>
                      <a:pt x="5324475" y="151447"/>
                    </a:lnTo>
                    <a:lnTo>
                      <a:pt x="5327332" y="154305"/>
                    </a:lnTo>
                    <a:lnTo>
                      <a:pt x="5342573" y="139065"/>
                    </a:lnTo>
                    <a:lnTo>
                      <a:pt x="5339715" y="136208"/>
                    </a:lnTo>
                    <a:lnTo>
                      <a:pt x="5339715" y="140017"/>
                    </a:lnTo>
                    <a:cubicBezTo>
                      <a:pt x="5340668" y="140017"/>
                      <a:pt x="5341620" y="140017"/>
                      <a:pt x="5342573" y="139065"/>
                    </a:cubicBezTo>
                    <a:lnTo>
                      <a:pt x="5339715" y="136208"/>
                    </a:lnTo>
                    <a:lnTo>
                      <a:pt x="5339715" y="140017"/>
                    </a:lnTo>
                    <a:lnTo>
                      <a:pt x="5339715" y="138113"/>
                    </a:lnTo>
                    <a:lnTo>
                      <a:pt x="5338763" y="140017"/>
                    </a:lnTo>
                    <a:lnTo>
                      <a:pt x="5339715" y="140017"/>
                    </a:lnTo>
                    <a:lnTo>
                      <a:pt x="5339715" y="138113"/>
                    </a:lnTo>
                    <a:lnTo>
                      <a:pt x="5338763" y="140017"/>
                    </a:lnTo>
                    <a:cubicBezTo>
                      <a:pt x="5338763" y="140017"/>
                      <a:pt x="5340668" y="140970"/>
                      <a:pt x="5342573" y="141922"/>
                    </a:cubicBezTo>
                    <a:cubicBezTo>
                      <a:pt x="5345430" y="143828"/>
                      <a:pt x="5349240" y="146685"/>
                      <a:pt x="5352098" y="149542"/>
                    </a:cubicBezTo>
                    <a:cubicBezTo>
                      <a:pt x="5354003" y="150495"/>
                      <a:pt x="5354955" y="151447"/>
                      <a:pt x="5356860" y="152400"/>
                    </a:cubicBezTo>
                    <a:lnTo>
                      <a:pt x="5358765" y="153353"/>
                    </a:lnTo>
                    <a:cubicBezTo>
                      <a:pt x="5359718" y="153353"/>
                      <a:pt x="5360670" y="154305"/>
                      <a:pt x="5361623" y="154305"/>
                    </a:cubicBezTo>
                    <a:lnTo>
                      <a:pt x="5362575" y="154305"/>
                    </a:lnTo>
                    <a:lnTo>
                      <a:pt x="5363528" y="154305"/>
                    </a:lnTo>
                    <a:lnTo>
                      <a:pt x="5364480" y="154305"/>
                    </a:lnTo>
                    <a:cubicBezTo>
                      <a:pt x="5365432" y="153353"/>
                      <a:pt x="5367338" y="152400"/>
                      <a:pt x="5369243" y="151447"/>
                    </a:cubicBezTo>
                    <a:lnTo>
                      <a:pt x="5369243" y="151447"/>
                    </a:lnTo>
                    <a:lnTo>
                      <a:pt x="5369243" y="151447"/>
                    </a:lnTo>
                    <a:cubicBezTo>
                      <a:pt x="5371148" y="150495"/>
                      <a:pt x="5372100" y="149542"/>
                      <a:pt x="5373053" y="148590"/>
                    </a:cubicBezTo>
                    <a:lnTo>
                      <a:pt x="5374005" y="147638"/>
                    </a:lnTo>
                    <a:lnTo>
                      <a:pt x="5374957" y="146685"/>
                    </a:lnTo>
                    <a:cubicBezTo>
                      <a:pt x="5375910" y="144780"/>
                      <a:pt x="5375910" y="143828"/>
                      <a:pt x="5375910" y="142875"/>
                    </a:cubicBezTo>
                    <a:cubicBezTo>
                      <a:pt x="5375910" y="140970"/>
                      <a:pt x="5375910" y="139065"/>
                      <a:pt x="5374957" y="137160"/>
                    </a:cubicBezTo>
                    <a:cubicBezTo>
                      <a:pt x="5374005" y="134303"/>
                      <a:pt x="5373053" y="130492"/>
                      <a:pt x="5372100" y="126683"/>
                    </a:cubicBezTo>
                    <a:cubicBezTo>
                      <a:pt x="5371148" y="122872"/>
                      <a:pt x="5370195" y="120015"/>
                      <a:pt x="5370195" y="119063"/>
                    </a:cubicBezTo>
                    <a:lnTo>
                      <a:pt x="5370195" y="119063"/>
                    </a:lnTo>
                    <a:lnTo>
                      <a:pt x="5367338" y="119063"/>
                    </a:lnTo>
                    <a:lnTo>
                      <a:pt x="5369243" y="120015"/>
                    </a:lnTo>
                    <a:lnTo>
                      <a:pt x="5369243" y="119063"/>
                    </a:lnTo>
                    <a:lnTo>
                      <a:pt x="5366385" y="119063"/>
                    </a:lnTo>
                    <a:lnTo>
                      <a:pt x="5368290" y="120015"/>
                    </a:lnTo>
                    <a:lnTo>
                      <a:pt x="5364480" y="118110"/>
                    </a:lnTo>
                    <a:lnTo>
                      <a:pt x="5366385" y="121920"/>
                    </a:lnTo>
                    <a:cubicBezTo>
                      <a:pt x="5367338" y="121920"/>
                      <a:pt x="5368290" y="120967"/>
                      <a:pt x="5368290" y="120015"/>
                    </a:cubicBezTo>
                    <a:lnTo>
                      <a:pt x="5364480" y="118110"/>
                    </a:lnTo>
                    <a:lnTo>
                      <a:pt x="5366385" y="121920"/>
                    </a:lnTo>
                    <a:lnTo>
                      <a:pt x="5385435" y="113347"/>
                    </a:lnTo>
                    <a:lnTo>
                      <a:pt x="5385435" y="113347"/>
                    </a:lnTo>
                    <a:lnTo>
                      <a:pt x="5383530" y="109538"/>
                    </a:lnTo>
                    <a:lnTo>
                      <a:pt x="5383530" y="113347"/>
                    </a:lnTo>
                    <a:lnTo>
                      <a:pt x="5385435" y="113347"/>
                    </a:lnTo>
                    <a:lnTo>
                      <a:pt x="5383530" y="109538"/>
                    </a:lnTo>
                    <a:lnTo>
                      <a:pt x="5383530" y="113347"/>
                    </a:lnTo>
                    <a:lnTo>
                      <a:pt x="5383530" y="109538"/>
                    </a:lnTo>
                    <a:lnTo>
                      <a:pt x="5381625" y="112395"/>
                    </a:lnTo>
                    <a:cubicBezTo>
                      <a:pt x="5381625" y="112395"/>
                      <a:pt x="5382578" y="112395"/>
                      <a:pt x="5383530" y="113347"/>
                    </a:cubicBezTo>
                    <a:lnTo>
                      <a:pt x="5383530" y="109538"/>
                    </a:lnTo>
                    <a:lnTo>
                      <a:pt x="5381625" y="112395"/>
                    </a:lnTo>
                    <a:lnTo>
                      <a:pt x="5382578" y="111442"/>
                    </a:lnTo>
                    <a:lnTo>
                      <a:pt x="5381625" y="112395"/>
                    </a:lnTo>
                    <a:lnTo>
                      <a:pt x="5381625" y="112395"/>
                    </a:lnTo>
                    <a:lnTo>
                      <a:pt x="5382578" y="111442"/>
                    </a:lnTo>
                    <a:lnTo>
                      <a:pt x="5381625" y="112395"/>
                    </a:lnTo>
                    <a:cubicBezTo>
                      <a:pt x="5381625" y="112395"/>
                      <a:pt x="5382578" y="114300"/>
                      <a:pt x="5384482" y="116205"/>
                    </a:cubicBezTo>
                    <a:cubicBezTo>
                      <a:pt x="5386388" y="119063"/>
                      <a:pt x="5388293" y="123825"/>
                      <a:pt x="5391150" y="126683"/>
                    </a:cubicBezTo>
                    <a:cubicBezTo>
                      <a:pt x="5392103" y="128588"/>
                      <a:pt x="5393055" y="130492"/>
                      <a:pt x="5394007" y="131445"/>
                    </a:cubicBezTo>
                    <a:lnTo>
                      <a:pt x="5395913" y="133350"/>
                    </a:lnTo>
                    <a:cubicBezTo>
                      <a:pt x="5396865" y="134303"/>
                      <a:pt x="5396865" y="134303"/>
                      <a:pt x="5399723" y="135255"/>
                    </a:cubicBezTo>
                    <a:lnTo>
                      <a:pt x="5400675" y="135255"/>
                    </a:lnTo>
                    <a:lnTo>
                      <a:pt x="5401628" y="135255"/>
                    </a:lnTo>
                    <a:cubicBezTo>
                      <a:pt x="5403532" y="135255"/>
                      <a:pt x="5404485" y="134303"/>
                      <a:pt x="5406390" y="134303"/>
                    </a:cubicBezTo>
                    <a:lnTo>
                      <a:pt x="5406390" y="134303"/>
                    </a:lnTo>
                    <a:lnTo>
                      <a:pt x="5406390" y="134303"/>
                    </a:lnTo>
                    <a:cubicBezTo>
                      <a:pt x="5408295" y="133350"/>
                      <a:pt x="5410200" y="133350"/>
                      <a:pt x="5412105" y="132397"/>
                    </a:cubicBezTo>
                    <a:lnTo>
                      <a:pt x="5413057" y="132397"/>
                    </a:lnTo>
                    <a:lnTo>
                      <a:pt x="5414010" y="131445"/>
                    </a:lnTo>
                    <a:cubicBezTo>
                      <a:pt x="5414963" y="130492"/>
                      <a:pt x="5415915" y="129540"/>
                      <a:pt x="5415915" y="128588"/>
                    </a:cubicBezTo>
                    <a:cubicBezTo>
                      <a:pt x="5416868" y="127635"/>
                      <a:pt x="5416868" y="126683"/>
                      <a:pt x="5416868" y="125730"/>
                    </a:cubicBezTo>
                    <a:cubicBezTo>
                      <a:pt x="5417820" y="121920"/>
                      <a:pt x="5417820" y="116205"/>
                      <a:pt x="5418773" y="111442"/>
                    </a:cubicBezTo>
                    <a:cubicBezTo>
                      <a:pt x="5418773" y="108585"/>
                      <a:pt x="5419725" y="106680"/>
                      <a:pt x="5419725" y="105728"/>
                    </a:cubicBezTo>
                    <a:lnTo>
                      <a:pt x="5419725" y="104775"/>
                    </a:lnTo>
                    <a:lnTo>
                      <a:pt x="5419725" y="104775"/>
                    </a:lnTo>
                    <a:lnTo>
                      <a:pt x="5417820" y="103822"/>
                    </a:lnTo>
                    <a:lnTo>
                      <a:pt x="5419725" y="105728"/>
                    </a:lnTo>
                    <a:lnTo>
                      <a:pt x="5420678" y="104775"/>
                    </a:lnTo>
                    <a:lnTo>
                      <a:pt x="5418773" y="103822"/>
                    </a:lnTo>
                    <a:lnTo>
                      <a:pt x="5420678" y="105728"/>
                    </a:lnTo>
                    <a:lnTo>
                      <a:pt x="5417820" y="102870"/>
                    </a:lnTo>
                    <a:lnTo>
                      <a:pt x="5417820" y="106680"/>
                    </a:lnTo>
                    <a:cubicBezTo>
                      <a:pt x="5418773" y="106680"/>
                      <a:pt x="5419725" y="105728"/>
                      <a:pt x="5420678" y="105728"/>
                    </a:cubicBezTo>
                    <a:lnTo>
                      <a:pt x="5417820" y="102870"/>
                    </a:lnTo>
                    <a:lnTo>
                      <a:pt x="5417820" y="106680"/>
                    </a:lnTo>
                    <a:lnTo>
                      <a:pt x="5438775" y="106680"/>
                    </a:lnTo>
                    <a:lnTo>
                      <a:pt x="5438775" y="102870"/>
                    </a:lnTo>
                    <a:lnTo>
                      <a:pt x="5435918" y="105728"/>
                    </a:lnTo>
                    <a:cubicBezTo>
                      <a:pt x="5435918" y="105728"/>
                      <a:pt x="5436870" y="106680"/>
                      <a:pt x="5438775" y="106680"/>
                    </a:cubicBezTo>
                    <a:lnTo>
                      <a:pt x="5438775" y="102870"/>
                    </a:lnTo>
                    <a:lnTo>
                      <a:pt x="5435918" y="105728"/>
                    </a:lnTo>
                    <a:lnTo>
                      <a:pt x="5437823" y="103822"/>
                    </a:lnTo>
                    <a:lnTo>
                      <a:pt x="5435918" y="104775"/>
                    </a:lnTo>
                    <a:lnTo>
                      <a:pt x="5435918" y="105728"/>
                    </a:lnTo>
                    <a:lnTo>
                      <a:pt x="5437823" y="103822"/>
                    </a:lnTo>
                    <a:lnTo>
                      <a:pt x="5435918" y="104775"/>
                    </a:lnTo>
                    <a:cubicBezTo>
                      <a:pt x="5435918" y="104775"/>
                      <a:pt x="5436870" y="106680"/>
                      <a:pt x="5436870" y="109538"/>
                    </a:cubicBezTo>
                    <a:cubicBezTo>
                      <a:pt x="5437823" y="113347"/>
                      <a:pt x="5437823" y="118110"/>
                      <a:pt x="5438775" y="121920"/>
                    </a:cubicBezTo>
                    <a:cubicBezTo>
                      <a:pt x="5438775" y="123825"/>
                      <a:pt x="5439728" y="125730"/>
                      <a:pt x="5439728" y="127635"/>
                    </a:cubicBezTo>
                    <a:lnTo>
                      <a:pt x="5440680" y="129540"/>
                    </a:lnTo>
                    <a:cubicBezTo>
                      <a:pt x="5440680" y="130492"/>
                      <a:pt x="5440680" y="131445"/>
                      <a:pt x="5442585" y="132397"/>
                    </a:cubicBezTo>
                    <a:lnTo>
                      <a:pt x="5443538" y="133350"/>
                    </a:lnTo>
                    <a:lnTo>
                      <a:pt x="5444490" y="133350"/>
                    </a:lnTo>
                    <a:cubicBezTo>
                      <a:pt x="5446395" y="133350"/>
                      <a:pt x="5448300" y="134303"/>
                      <a:pt x="5450205" y="134303"/>
                    </a:cubicBezTo>
                    <a:lnTo>
                      <a:pt x="5450205" y="134303"/>
                    </a:lnTo>
                    <a:lnTo>
                      <a:pt x="5450205" y="134303"/>
                    </a:lnTo>
                    <a:cubicBezTo>
                      <a:pt x="5452110" y="134303"/>
                      <a:pt x="5454015" y="135255"/>
                      <a:pt x="5455920" y="135255"/>
                    </a:cubicBezTo>
                    <a:lnTo>
                      <a:pt x="5456873" y="135255"/>
                    </a:lnTo>
                    <a:lnTo>
                      <a:pt x="5457825" y="135255"/>
                    </a:lnTo>
                    <a:cubicBezTo>
                      <a:pt x="5459730" y="135255"/>
                      <a:pt x="5459730" y="134303"/>
                      <a:pt x="5460682" y="133350"/>
                    </a:cubicBezTo>
                    <a:cubicBezTo>
                      <a:pt x="5461635" y="132397"/>
                      <a:pt x="5462588" y="131445"/>
                      <a:pt x="5462588" y="130492"/>
                    </a:cubicBezTo>
                    <a:cubicBezTo>
                      <a:pt x="5464493" y="127635"/>
                      <a:pt x="5467350" y="121920"/>
                      <a:pt x="5470207" y="118110"/>
                    </a:cubicBezTo>
                    <a:cubicBezTo>
                      <a:pt x="5471160" y="116205"/>
                      <a:pt x="5473065" y="114300"/>
                      <a:pt x="5473065" y="113347"/>
                    </a:cubicBezTo>
                    <a:lnTo>
                      <a:pt x="5474018" y="112395"/>
                    </a:lnTo>
                    <a:lnTo>
                      <a:pt x="5473065" y="111442"/>
                    </a:lnTo>
                    <a:lnTo>
                      <a:pt x="5474018" y="112395"/>
                    </a:lnTo>
                    <a:lnTo>
                      <a:pt x="5474018" y="112395"/>
                    </a:lnTo>
                    <a:lnTo>
                      <a:pt x="5473065" y="111442"/>
                    </a:lnTo>
                    <a:lnTo>
                      <a:pt x="5474018" y="112395"/>
                    </a:lnTo>
                    <a:lnTo>
                      <a:pt x="5472113" y="109538"/>
                    </a:lnTo>
                    <a:lnTo>
                      <a:pt x="5472113" y="113347"/>
                    </a:lnTo>
                    <a:cubicBezTo>
                      <a:pt x="5473065" y="113347"/>
                      <a:pt x="5474018" y="113347"/>
                      <a:pt x="5474018" y="113347"/>
                    </a:cubicBezTo>
                    <a:lnTo>
                      <a:pt x="5472113" y="110490"/>
                    </a:lnTo>
                    <a:lnTo>
                      <a:pt x="5472113" y="114300"/>
                    </a:lnTo>
                    <a:lnTo>
                      <a:pt x="5472113" y="110490"/>
                    </a:lnTo>
                    <a:lnTo>
                      <a:pt x="5470207" y="114300"/>
                    </a:lnTo>
                    <a:lnTo>
                      <a:pt x="5472113" y="114300"/>
                    </a:lnTo>
                    <a:lnTo>
                      <a:pt x="5472113" y="110490"/>
                    </a:lnTo>
                    <a:lnTo>
                      <a:pt x="5470207" y="114300"/>
                    </a:lnTo>
                    <a:lnTo>
                      <a:pt x="5489257" y="121920"/>
                    </a:lnTo>
                    <a:lnTo>
                      <a:pt x="5491163" y="118110"/>
                    </a:lnTo>
                    <a:lnTo>
                      <a:pt x="5487353" y="119063"/>
                    </a:lnTo>
                    <a:cubicBezTo>
                      <a:pt x="5487353" y="119063"/>
                      <a:pt x="5488305" y="120967"/>
                      <a:pt x="5489257" y="120967"/>
                    </a:cubicBezTo>
                    <a:lnTo>
                      <a:pt x="5491163" y="117158"/>
                    </a:lnTo>
                    <a:lnTo>
                      <a:pt x="5487353" y="118110"/>
                    </a:lnTo>
                    <a:lnTo>
                      <a:pt x="5489257" y="117158"/>
                    </a:lnTo>
                    <a:lnTo>
                      <a:pt x="5487353" y="117158"/>
                    </a:lnTo>
                    <a:lnTo>
                      <a:pt x="5487353" y="117158"/>
                    </a:lnTo>
                    <a:lnTo>
                      <a:pt x="5489257" y="116205"/>
                    </a:lnTo>
                    <a:lnTo>
                      <a:pt x="5487353" y="116205"/>
                    </a:lnTo>
                    <a:lnTo>
                      <a:pt x="5487353" y="116205"/>
                    </a:lnTo>
                    <a:lnTo>
                      <a:pt x="5487353" y="116205"/>
                    </a:lnTo>
                    <a:lnTo>
                      <a:pt x="5487353" y="116205"/>
                    </a:lnTo>
                    <a:lnTo>
                      <a:pt x="5487353" y="116205"/>
                    </a:lnTo>
                    <a:lnTo>
                      <a:pt x="5487353" y="116205"/>
                    </a:lnTo>
                    <a:lnTo>
                      <a:pt x="5487353" y="116205"/>
                    </a:lnTo>
                    <a:cubicBezTo>
                      <a:pt x="5487353" y="117158"/>
                      <a:pt x="5487353" y="118110"/>
                      <a:pt x="5486400" y="120967"/>
                    </a:cubicBezTo>
                    <a:cubicBezTo>
                      <a:pt x="5485448" y="123825"/>
                      <a:pt x="5484495" y="127635"/>
                      <a:pt x="5483543" y="131445"/>
                    </a:cubicBezTo>
                    <a:cubicBezTo>
                      <a:pt x="5482590" y="133350"/>
                      <a:pt x="5482590" y="135255"/>
                      <a:pt x="5482590" y="136208"/>
                    </a:cubicBezTo>
                    <a:cubicBezTo>
                      <a:pt x="5482590" y="138113"/>
                      <a:pt x="5481638" y="139065"/>
                      <a:pt x="5481638" y="140017"/>
                    </a:cubicBezTo>
                    <a:cubicBezTo>
                      <a:pt x="5481638" y="140970"/>
                      <a:pt x="5481638" y="141922"/>
                      <a:pt x="5482590" y="142875"/>
                    </a:cubicBezTo>
                    <a:lnTo>
                      <a:pt x="5483543" y="143828"/>
                    </a:lnTo>
                    <a:lnTo>
                      <a:pt x="5484495" y="144780"/>
                    </a:lnTo>
                    <a:cubicBezTo>
                      <a:pt x="5485448" y="145733"/>
                      <a:pt x="5487353" y="146685"/>
                      <a:pt x="5489257" y="148590"/>
                    </a:cubicBezTo>
                    <a:lnTo>
                      <a:pt x="5489257" y="148590"/>
                    </a:lnTo>
                    <a:lnTo>
                      <a:pt x="5489257" y="148590"/>
                    </a:lnTo>
                    <a:cubicBezTo>
                      <a:pt x="5491163" y="149542"/>
                      <a:pt x="5492115" y="150495"/>
                      <a:pt x="5494020" y="151447"/>
                    </a:cubicBezTo>
                    <a:lnTo>
                      <a:pt x="5494973" y="151447"/>
                    </a:lnTo>
                    <a:lnTo>
                      <a:pt x="5495925" y="151447"/>
                    </a:lnTo>
                    <a:lnTo>
                      <a:pt x="5496878" y="151447"/>
                    </a:lnTo>
                    <a:cubicBezTo>
                      <a:pt x="5497830" y="151447"/>
                      <a:pt x="5498782" y="151447"/>
                      <a:pt x="5499735" y="150495"/>
                    </a:cubicBezTo>
                    <a:cubicBezTo>
                      <a:pt x="5501640" y="149542"/>
                      <a:pt x="5503545" y="148590"/>
                      <a:pt x="5505450" y="146685"/>
                    </a:cubicBezTo>
                    <a:cubicBezTo>
                      <a:pt x="5508307" y="144780"/>
                      <a:pt x="5512118" y="141922"/>
                      <a:pt x="5514975" y="139065"/>
                    </a:cubicBezTo>
                    <a:cubicBezTo>
                      <a:pt x="5516880" y="138113"/>
                      <a:pt x="5517832" y="137160"/>
                      <a:pt x="5518785" y="136208"/>
                    </a:cubicBezTo>
                    <a:lnTo>
                      <a:pt x="5519738" y="135255"/>
                    </a:lnTo>
                    <a:lnTo>
                      <a:pt x="5519738" y="135255"/>
                    </a:lnTo>
                    <a:lnTo>
                      <a:pt x="5518785" y="133350"/>
                    </a:lnTo>
                    <a:lnTo>
                      <a:pt x="5518785" y="135255"/>
                    </a:lnTo>
                    <a:lnTo>
                      <a:pt x="5519738" y="135255"/>
                    </a:lnTo>
                    <a:lnTo>
                      <a:pt x="5518785" y="133350"/>
                    </a:lnTo>
                    <a:lnTo>
                      <a:pt x="5518785" y="135255"/>
                    </a:lnTo>
                    <a:lnTo>
                      <a:pt x="5518785" y="131445"/>
                    </a:lnTo>
                    <a:lnTo>
                      <a:pt x="5515928" y="134303"/>
                    </a:lnTo>
                    <a:cubicBezTo>
                      <a:pt x="5516880" y="135255"/>
                      <a:pt x="5517832" y="135255"/>
                      <a:pt x="5518785" y="135255"/>
                    </a:cubicBezTo>
                    <a:lnTo>
                      <a:pt x="5518785" y="131445"/>
                    </a:lnTo>
                    <a:lnTo>
                      <a:pt x="5515928" y="134303"/>
                    </a:lnTo>
                    <a:lnTo>
                      <a:pt x="5531168" y="149542"/>
                    </a:lnTo>
                    <a:lnTo>
                      <a:pt x="5534025" y="146685"/>
                    </a:lnTo>
                    <a:lnTo>
                      <a:pt x="5530215" y="146685"/>
                    </a:lnTo>
                    <a:cubicBezTo>
                      <a:pt x="5530215" y="147638"/>
                      <a:pt x="5530215" y="148590"/>
                      <a:pt x="5531168" y="149542"/>
                    </a:cubicBezTo>
                    <a:lnTo>
                      <a:pt x="5534025" y="146685"/>
                    </a:lnTo>
                    <a:lnTo>
                      <a:pt x="5530215" y="146685"/>
                    </a:lnTo>
                    <a:lnTo>
                      <a:pt x="5532120" y="146685"/>
                    </a:lnTo>
                    <a:lnTo>
                      <a:pt x="5530215" y="145733"/>
                    </a:lnTo>
                    <a:lnTo>
                      <a:pt x="5530215" y="146685"/>
                    </a:lnTo>
                    <a:lnTo>
                      <a:pt x="5532120" y="146685"/>
                    </a:lnTo>
                    <a:lnTo>
                      <a:pt x="5530215" y="145733"/>
                    </a:lnTo>
                    <a:cubicBezTo>
                      <a:pt x="5530215" y="145733"/>
                      <a:pt x="5529263" y="147638"/>
                      <a:pt x="5528310" y="149542"/>
                    </a:cubicBezTo>
                    <a:cubicBezTo>
                      <a:pt x="5526405" y="152400"/>
                      <a:pt x="5523548" y="156210"/>
                      <a:pt x="5520690" y="159067"/>
                    </a:cubicBezTo>
                    <a:cubicBezTo>
                      <a:pt x="5519738" y="160972"/>
                      <a:pt x="5518785" y="161925"/>
                      <a:pt x="5517832" y="163830"/>
                    </a:cubicBezTo>
                    <a:lnTo>
                      <a:pt x="5516880" y="165735"/>
                    </a:lnTo>
                    <a:cubicBezTo>
                      <a:pt x="5516880" y="166688"/>
                      <a:pt x="5515928" y="167640"/>
                      <a:pt x="5515928" y="168592"/>
                    </a:cubicBezTo>
                    <a:lnTo>
                      <a:pt x="5515928" y="169545"/>
                    </a:lnTo>
                    <a:lnTo>
                      <a:pt x="5515928" y="170497"/>
                    </a:lnTo>
                    <a:lnTo>
                      <a:pt x="5515928" y="171450"/>
                    </a:lnTo>
                    <a:cubicBezTo>
                      <a:pt x="5516880" y="172403"/>
                      <a:pt x="5517832" y="174308"/>
                      <a:pt x="5518785" y="176213"/>
                    </a:cubicBezTo>
                    <a:lnTo>
                      <a:pt x="5518785" y="176213"/>
                    </a:lnTo>
                    <a:lnTo>
                      <a:pt x="5518785" y="176213"/>
                    </a:lnTo>
                    <a:cubicBezTo>
                      <a:pt x="5519738" y="178117"/>
                      <a:pt x="5520690" y="179070"/>
                      <a:pt x="5521643" y="180022"/>
                    </a:cubicBezTo>
                    <a:lnTo>
                      <a:pt x="5521643" y="180975"/>
                    </a:lnTo>
                    <a:lnTo>
                      <a:pt x="5522595" y="180975"/>
                    </a:lnTo>
                    <a:cubicBezTo>
                      <a:pt x="5524500" y="181928"/>
                      <a:pt x="5525453" y="181928"/>
                      <a:pt x="5526405" y="181928"/>
                    </a:cubicBezTo>
                    <a:cubicBezTo>
                      <a:pt x="5528310" y="181928"/>
                      <a:pt x="5530215" y="181928"/>
                      <a:pt x="5532120" y="180975"/>
                    </a:cubicBezTo>
                    <a:cubicBezTo>
                      <a:pt x="5534978" y="180022"/>
                      <a:pt x="5539740" y="179070"/>
                      <a:pt x="5542598" y="178117"/>
                    </a:cubicBezTo>
                    <a:cubicBezTo>
                      <a:pt x="5546407" y="177165"/>
                      <a:pt x="5549265" y="176213"/>
                      <a:pt x="5550218" y="176213"/>
                    </a:cubicBezTo>
                    <a:lnTo>
                      <a:pt x="5550218" y="176213"/>
                    </a:lnTo>
                    <a:lnTo>
                      <a:pt x="5550218" y="173355"/>
                    </a:lnTo>
                    <a:lnTo>
                      <a:pt x="5549265" y="175260"/>
                    </a:lnTo>
                    <a:lnTo>
                      <a:pt x="5550218" y="175260"/>
                    </a:lnTo>
                    <a:lnTo>
                      <a:pt x="5550218" y="172403"/>
                    </a:lnTo>
                    <a:lnTo>
                      <a:pt x="5549265" y="174308"/>
                    </a:lnTo>
                    <a:lnTo>
                      <a:pt x="5551170" y="170497"/>
                    </a:lnTo>
                    <a:lnTo>
                      <a:pt x="5547360" y="172403"/>
                    </a:lnTo>
                    <a:cubicBezTo>
                      <a:pt x="5547360" y="173355"/>
                      <a:pt x="5548313" y="174308"/>
                      <a:pt x="5549265" y="174308"/>
                    </a:cubicBezTo>
                    <a:lnTo>
                      <a:pt x="5551170" y="170497"/>
                    </a:lnTo>
                    <a:lnTo>
                      <a:pt x="5547360" y="172403"/>
                    </a:lnTo>
                    <a:lnTo>
                      <a:pt x="5554980" y="191453"/>
                    </a:lnTo>
                    <a:lnTo>
                      <a:pt x="5559743" y="189547"/>
                    </a:lnTo>
                    <a:lnTo>
                      <a:pt x="5554980" y="191453"/>
                    </a:lnTo>
                    <a:lnTo>
                      <a:pt x="5558790" y="189547"/>
                    </a:lnTo>
                    <a:lnTo>
                      <a:pt x="5554980" y="189547"/>
                    </a:lnTo>
                    <a:lnTo>
                      <a:pt x="5554980" y="191453"/>
                    </a:lnTo>
                    <a:lnTo>
                      <a:pt x="5558790" y="189547"/>
                    </a:lnTo>
                    <a:lnTo>
                      <a:pt x="5554980" y="189547"/>
                    </a:lnTo>
                    <a:lnTo>
                      <a:pt x="5558790" y="189547"/>
                    </a:lnTo>
                    <a:lnTo>
                      <a:pt x="5555932" y="187642"/>
                    </a:lnTo>
                    <a:cubicBezTo>
                      <a:pt x="5555932" y="187642"/>
                      <a:pt x="5555932" y="188595"/>
                      <a:pt x="5554980" y="189547"/>
                    </a:cubicBezTo>
                    <a:lnTo>
                      <a:pt x="5558790" y="189547"/>
                    </a:lnTo>
                    <a:lnTo>
                      <a:pt x="5555932" y="187642"/>
                    </a:lnTo>
                    <a:lnTo>
                      <a:pt x="5556885" y="188595"/>
                    </a:lnTo>
                    <a:lnTo>
                      <a:pt x="5555932" y="187642"/>
                    </a:lnTo>
                    <a:lnTo>
                      <a:pt x="5555932" y="187642"/>
                    </a:lnTo>
                    <a:lnTo>
                      <a:pt x="5556885" y="188595"/>
                    </a:lnTo>
                    <a:lnTo>
                      <a:pt x="5555932" y="187642"/>
                    </a:lnTo>
                    <a:cubicBezTo>
                      <a:pt x="5555932" y="187642"/>
                      <a:pt x="5554028" y="188595"/>
                      <a:pt x="5552123" y="190500"/>
                    </a:cubicBezTo>
                    <a:cubicBezTo>
                      <a:pt x="5549265" y="192405"/>
                      <a:pt x="5544503" y="194310"/>
                      <a:pt x="5541645" y="197167"/>
                    </a:cubicBezTo>
                    <a:cubicBezTo>
                      <a:pt x="5539740" y="198120"/>
                      <a:pt x="5537835" y="199072"/>
                      <a:pt x="5536882" y="200025"/>
                    </a:cubicBezTo>
                    <a:lnTo>
                      <a:pt x="5534978" y="201930"/>
                    </a:lnTo>
                    <a:cubicBezTo>
                      <a:pt x="5534025" y="202883"/>
                      <a:pt x="5534025" y="202883"/>
                      <a:pt x="5533073" y="205740"/>
                    </a:cubicBezTo>
                    <a:lnTo>
                      <a:pt x="5533073" y="206692"/>
                    </a:lnTo>
                    <a:lnTo>
                      <a:pt x="5533073" y="207645"/>
                    </a:lnTo>
                    <a:cubicBezTo>
                      <a:pt x="5533073" y="209550"/>
                      <a:pt x="5534025" y="210503"/>
                      <a:pt x="5534025" y="212408"/>
                    </a:cubicBezTo>
                    <a:lnTo>
                      <a:pt x="5534025" y="212408"/>
                    </a:lnTo>
                    <a:lnTo>
                      <a:pt x="5534025" y="212408"/>
                    </a:lnTo>
                    <a:cubicBezTo>
                      <a:pt x="5534978" y="214313"/>
                      <a:pt x="5534978" y="216217"/>
                      <a:pt x="5535930" y="218122"/>
                    </a:cubicBezTo>
                    <a:lnTo>
                      <a:pt x="5535930" y="219075"/>
                    </a:lnTo>
                    <a:lnTo>
                      <a:pt x="5536882" y="220028"/>
                    </a:lnTo>
                    <a:lnTo>
                      <a:pt x="5545455" y="220980"/>
                    </a:lnTo>
                    <a:close/>
                    <a:moveTo>
                      <a:pt x="5433060" y="282892"/>
                    </a:moveTo>
                    <a:lnTo>
                      <a:pt x="5433060" y="278130"/>
                    </a:lnTo>
                    <a:cubicBezTo>
                      <a:pt x="5421630" y="278130"/>
                      <a:pt x="5411153" y="273367"/>
                      <a:pt x="5403532" y="265747"/>
                    </a:cubicBezTo>
                    <a:cubicBezTo>
                      <a:pt x="5395913" y="258128"/>
                      <a:pt x="5391150" y="247650"/>
                      <a:pt x="5391150" y="236220"/>
                    </a:cubicBezTo>
                    <a:cubicBezTo>
                      <a:pt x="5391150" y="224790"/>
                      <a:pt x="5395913" y="214313"/>
                      <a:pt x="5403532" y="206692"/>
                    </a:cubicBezTo>
                    <a:cubicBezTo>
                      <a:pt x="5411153" y="199072"/>
                      <a:pt x="5421630" y="194310"/>
                      <a:pt x="5433060" y="194310"/>
                    </a:cubicBezTo>
                    <a:cubicBezTo>
                      <a:pt x="5444490" y="194310"/>
                      <a:pt x="5454968" y="199072"/>
                      <a:pt x="5462588" y="206692"/>
                    </a:cubicBezTo>
                    <a:cubicBezTo>
                      <a:pt x="5470207" y="214313"/>
                      <a:pt x="5474970" y="224790"/>
                      <a:pt x="5474970" y="236220"/>
                    </a:cubicBezTo>
                    <a:cubicBezTo>
                      <a:pt x="5474970" y="247650"/>
                      <a:pt x="5470207" y="258128"/>
                      <a:pt x="5462588" y="265747"/>
                    </a:cubicBezTo>
                    <a:cubicBezTo>
                      <a:pt x="5454968" y="273367"/>
                      <a:pt x="5444490" y="278130"/>
                      <a:pt x="5433060" y="278130"/>
                    </a:cubicBezTo>
                    <a:lnTo>
                      <a:pt x="5433060" y="282892"/>
                    </a:lnTo>
                    <a:lnTo>
                      <a:pt x="5433060" y="287655"/>
                    </a:lnTo>
                    <a:cubicBezTo>
                      <a:pt x="5461635" y="287655"/>
                      <a:pt x="5484495" y="264795"/>
                      <a:pt x="5484495" y="236220"/>
                    </a:cubicBezTo>
                    <a:cubicBezTo>
                      <a:pt x="5484495" y="207645"/>
                      <a:pt x="5461635" y="184785"/>
                      <a:pt x="5433060" y="184785"/>
                    </a:cubicBezTo>
                    <a:cubicBezTo>
                      <a:pt x="5404485" y="184785"/>
                      <a:pt x="5381625" y="207645"/>
                      <a:pt x="5381625" y="236220"/>
                    </a:cubicBezTo>
                    <a:cubicBezTo>
                      <a:pt x="5381625" y="264795"/>
                      <a:pt x="5404485" y="287655"/>
                      <a:pt x="5433060" y="287655"/>
                    </a:cubicBezTo>
                    <a:lnTo>
                      <a:pt x="5433060" y="282892"/>
                    </a:lnTo>
                    <a:close/>
                    <a:moveTo>
                      <a:pt x="267652" y="134303"/>
                    </a:moveTo>
                    <a:lnTo>
                      <a:pt x="272415" y="133350"/>
                    </a:lnTo>
                    <a:cubicBezTo>
                      <a:pt x="272415" y="131445"/>
                      <a:pt x="271463" y="128588"/>
                      <a:pt x="270510" y="126683"/>
                    </a:cubicBezTo>
                    <a:lnTo>
                      <a:pt x="265747" y="127635"/>
                    </a:lnTo>
                    <a:lnTo>
                      <a:pt x="270510" y="126683"/>
                    </a:lnTo>
                    <a:cubicBezTo>
                      <a:pt x="270510" y="124778"/>
                      <a:pt x="269558" y="122872"/>
                      <a:pt x="269558" y="120967"/>
                    </a:cubicBezTo>
                    <a:lnTo>
                      <a:pt x="264795" y="121920"/>
                    </a:lnTo>
                    <a:lnTo>
                      <a:pt x="269558" y="122872"/>
                    </a:lnTo>
                    <a:lnTo>
                      <a:pt x="265747" y="121920"/>
                    </a:lnTo>
                    <a:lnTo>
                      <a:pt x="268605" y="123825"/>
                    </a:lnTo>
                    <a:cubicBezTo>
                      <a:pt x="268605" y="123825"/>
                      <a:pt x="269558" y="123825"/>
                      <a:pt x="269558" y="121920"/>
                    </a:cubicBezTo>
                    <a:lnTo>
                      <a:pt x="265747" y="120967"/>
                    </a:lnTo>
                    <a:lnTo>
                      <a:pt x="268605" y="122872"/>
                    </a:lnTo>
                    <a:lnTo>
                      <a:pt x="267652" y="121920"/>
                    </a:lnTo>
                    <a:lnTo>
                      <a:pt x="268605" y="122872"/>
                    </a:lnTo>
                    <a:lnTo>
                      <a:pt x="268605" y="122872"/>
                    </a:lnTo>
                    <a:lnTo>
                      <a:pt x="267652" y="121920"/>
                    </a:lnTo>
                    <a:lnTo>
                      <a:pt x="268605" y="122872"/>
                    </a:lnTo>
                    <a:cubicBezTo>
                      <a:pt x="268605" y="122872"/>
                      <a:pt x="270510" y="121920"/>
                      <a:pt x="272415" y="120015"/>
                    </a:cubicBezTo>
                    <a:cubicBezTo>
                      <a:pt x="275272" y="118110"/>
                      <a:pt x="280035" y="115253"/>
                      <a:pt x="283845" y="113347"/>
                    </a:cubicBezTo>
                    <a:cubicBezTo>
                      <a:pt x="285750" y="112395"/>
                      <a:pt x="287655" y="111442"/>
                      <a:pt x="288608" y="109538"/>
                    </a:cubicBezTo>
                    <a:lnTo>
                      <a:pt x="290513" y="107633"/>
                    </a:lnTo>
                    <a:cubicBezTo>
                      <a:pt x="291465" y="106680"/>
                      <a:pt x="292417" y="105728"/>
                      <a:pt x="292417" y="103822"/>
                    </a:cubicBezTo>
                    <a:lnTo>
                      <a:pt x="292417" y="101917"/>
                    </a:lnTo>
                    <a:lnTo>
                      <a:pt x="283845" y="81915"/>
                    </a:lnTo>
                    <a:cubicBezTo>
                      <a:pt x="282892" y="80010"/>
                      <a:pt x="280988" y="79058"/>
                      <a:pt x="280035" y="79058"/>
                    </a:cubicBezTo>
                    <a:cubicBezTo>
                      <a:pt x="279083" y="79058"/>
                      <a:pt x="278130" y="79058"/>
                      <a:pt x="277177" y="79058"/>
                    </a:cubicBezTo>
                    <a:cubicBezTo>
                      <a:pt x="275272" y="79058"/>
                      <a:pt x="273367" y="79058"/>
                      <a:pt x="270510" y="80010"/>
                    </a:cubicBezTo>
                    <a:cubicBezTo>
                      <a:pt x="266700" y="80963"/>
                      <a:pt x="262890" y="81915"/>
                      <a:pt x="259080" y="82867"/>
                    </a:cubicBezTo>
                    <a:cubicBezTo>
                      <a:pt x="257175" y="83820"/>
                      <a:pt x="255270" y="83820"/>
                      <a:pt x="254317" y="83820"/>
                    </a:cubicBezTo>
                    <a:cubicBezTo>
                      <a:pt x="253365" y="83820"/>
                      <a:pt x="252413" y="83820"/>
                      <a:pt x="252413" y="83820"/>
                    </a:cubicBezTo>
                    <a:lnTo>
                      <a:pt x="252413" y="86678"/>
                    </a:lnTo>
                    <a:lnTo>
                      <a:pt x="254317" y="83820"/>
                    </a:lnTo>
                    <a:cubicBezTo>
                      <a:pt x="252413" y="82867"/>
                      <a:pt x="252413" y="82867"/>
                      <a:pt x="252413" y="82867"/>
                    </a:cubicBezTo>
                    <a:lnTo>
                      <a:pt x="252413" y="85725"/>
                    </a:lnTo>
                    <a:lnTo>
                      <a:pt x="254317" y="82867"/>
                    </a:lnTo>
                    <a:lnTo>
                      <a:pt x="251460" y="86678"/>
                    </a:lnTo>
                    <a:lnTo>
                      <a:pt x="255270" y="83820"/>
                    </a:lnTo>
                    <a:cubicBezTo>
                      <a:pt x="254317" y="81915"/>
                      <a:pt x="253365" y="80963"/>
                      <a:pt x="251460" y="79058"/>
                    </a:cubicBezTo>
                    <a:lnTo>
                      <a:pt x="247650" y="81915"/>
                    </a:lnTo>
                    <a:lnTo>
                      <a:pt x="251460" y="80010"/>
                    </a:lnTo>
                    <a:cubicBezTo>
                      <a:pt x="250508" y="78105"/>
                      <a:pt x="249555" y="76200"/>
                      <a:pt x="248602" y="75247"/>
                    </a:cubicBezTo>
                    <a:lnTo>
                      <a:pt x="244792" y="78105"/>
                    </a:lnTo>
                    <a:lnTo>
                      <a:pt x="249555" y="77153"/>
                    </a:lnTo>
                    <a:lnTo>
                      <a:pt x="245745" y="78105"/>
                    </a:lnTo>
                    <a:lnTo>
                      <a:pt x="249555" y="78105"/>
                    </a:lnTo>
                    <a:lnTo>
                      <a:pt x="249555" y="77153"/>
                    </a:lnTo>
                    <a:lnTo>
                      <a:pt x="245745" y="78105"/>
                    </a:lnTo>
                    <a:lnTo>
                      <a:pt x="249555" y="78105"/>
                    </a:lnTo>
                    <a:lnTo>
                      <a:pt x="246697" y="78105"/>
                    </a:lnTo>
                    <a:lnTo>
                      <a:pt x="249555" y="79058"/>
                    </a:lnTo>
                    <a:lnTo>
                      <a:pt x="249555" y="78105"/>
                    </a:lnTo>
                    <a:lnTo>
                      <a:pt x="246697" y="78105"/>
                    </a:lnTo>
                    <a:lnTo>
                      <a:pt x="249555" y="79058"/>
                    </a:lnTo>
                    <a:cubicBezTo>
                      <a:pt x="249555" y="79058"/>
                      <a:pt x="250508" y="77153"/>
                      <a:pt x="252413" y="75247"/>
                    </a:cubicBezTo>
                    <a:cubicBezTo>
                      <a:pt x="254317" y="72390"/>
                      <a:pt x="257175" y="68580"/>
                      <a:pt x="260033" y="65722"/>
                    </a:cubicBezTo>
                    <a:cubicBezTo>
                      <a:pt x="260985" y="63817"/>
                      <a:pt x="262890" y="62865"/>
                      <a:pt x="262890" y="60960"/>
                    </a:cubicBezTo>
                    <a:lnTo>
                      <a:pt x="263842" y="59055"/>
                    </a:lnTo>
                    <a:cubicBezTo>
                      <a:pt x="263842" y="58103"/>
                      <a:pt x="264795" y="57150"/>
                      <a:pt x="264795" y="56197"/>
                    </a:cubicBezTo>
                    <a:cubicBezTo>
                      <a:pt x="264795" y="55245"/>
                      <a:pt x="264795" y="53340"/>
                      <a:pt x="262890" y="52388"/>
                    </a:cubicBezTo>
                    <a:lnTo>
                      <a:pt x="262890" y="52388"/>
                    </a:lnTo>
                    <a:lnTo>
                      <a:pt x="247650" y="37147"/>
                    </a:lnTo>
                    <a:cubicBezTo>
                      <a:pt x="246697" y="36195"/>
                      <a:pt x="244792" y="35242"/>
                      <a:pt x="243840" y="35242"/>
                    </a:cubicBezTo>
                    <a:cubicBezTo>
                      <a:pt x="241935" y="35242"/>
                      <a:pt x="240983" y="36195"/>
                      <a:pt x="240030" y="36195"/>
                    </a:cubicBezTo>
                    <a:cubicBezTo>
                      <a:pt x="236220" y="38100"/>
                      <a:pt x="231458" y="41910"/>
                      <a:pt x="227647" y="44767"/>
                    </a:cubicBezTo>
                    <a:cubicBezTo>
                      <a:pt x="225742" y="46672"/>
                      <a:pt x="223838" y="47625"/>
                      <a:pt x="221933" y="48578"/>
                    </a:cubicBezTo>
                    <a:lnTo>
                      <a:pt x="220027" y="49530"/>
                    </a:lnTo>
                    <a:lnTo>
                      <a:pt x="220027" y="49530"/>
                    </a:lnTo>
                    <a:lnTo>
                      <a:pt x="220027" y="49530"/>
                    </a:lnTo>
                    <a:lnTo>
                      <a:pt x="220980" y="52388"/>
                    </a:lnTo>
                    <a:lnTo>
                      <a:pt x="220980" y="49530"/>
                    </a:lnTo>
                    <a:lnTo>
                      <a:pt x="220027" y="49530"/>
                    </a:lnTo>
                    <a:lnTo>
                      <a:pt x="220980" y="52388"/>
                    </a:lnTo>
                    <a:lnTo>
                      <a:pt x="220980" y="49530"/>
                    </a:lnTo>
                    <a:lnTo>
                      <a:pt x="220980" y="53340"/>
                    </a:lnTo>
                    <a:lnTo>
                      <a:pt x="221933" y="49530"/>
                    </a:lnTo>
                    <a:lnTo>
                      <a:pt x="220980" y="49530"/>
                    </a:lnTo>
                    <a:lnTo>
                      <a:pt x="220980" y="53340"/>
                    </a:lnTo>
                    <a:lnTo>
                      <a:pt x="221933" y="49530"/>
                    </a:lnTo>
                    <a:lnTo>
                      <a:pt x="220980" y="54292"/>
                    </a:lnTo>
                    <a:lnTo>
                      <a:pt x="223838" y="50483"/>
                    </a:lnTo>
                    <a:cubicBezTo>
                      <a:pt x="221933" y="49530"/>
                      <a:pt x="220980" y="48578"/>
                      <a:pt x="219075" y="47625"/>
                    </a:cubicBezTo>
                    <a:lnTo>
                      <a:pt x="217170" y="51435"/>
                    </a:lnTo>
                    <a:lnTo>
                      <a:pt x="220027" y="47625"/>
                    </a:lnTo>
                    <a:cubicBezTo>
                      <a:pt x="218122" y="45720"/>
                      <a:pt x="216217" y="44767"/>
                      <a:pt x="214313" y="43815"/>
                    </a:cubicBezTo>
                    <a:lnTo>
                      <a:pt x="211455" y="47625"/>
                    </a:lnTo>
                    <a:lnTo>
                      <a:pt x="215265" y="44767"/>
                    </a:lnTo>
                    <a:lnTo>
                      <a:pt x="212408" y="46672"/>
                    </a:lnTo>
                    <a:lnTo>
                      <a:pt x="216217" y="46672"/>
                    </a:lnTo>
                    <a:cubicBezTo>
                      <a:pt x="216217" y="46672"/>
                      <a:pt x="216217" y="46672"/>
                      <a:pt x="215265" y="44767"/>
                    </a:cubicBezTo>
                    <a:lnTo>
                      <a:pt x="212408" y="46672"/>
                    </a:lnTo>
                    <a:lnTo>
                      <a:pt x="216217" y="46672"/>
                    </a:lnTo>
                    <a:lnTo>
                      <a:pt x="216217" y="45720"/>
                    </a:lnTo>
                    <a:cubicBezTo>
                      <a:pt x="216217" y="43815"/>
                      <a:pt x="218122" y="39053"/>
                      <a:pt x="219075" y="34290"/>
                    </a:cubicBezTo>
                    <a:cubicBezTo>
                      <a:pt x="220027" y="32385"/>
                      <a:pt x="220027" y="29528"/>
                      <a:pt x="220980" y="27622"/>
                    </a:cubicBezTo>
                    <a:cubicBezTo>
                      <a:pt x="220980" y="25717"/>
                      <a:pt x="221933" y="23813"/>
                      <a:pt x="221933" y="21908"/>
                    </a:cubicBezTo>
                    <a:cubicBezTo>
                      <a:pt x="221933" y="20955"/>
                      <a:pt x="221933" y="20003"/>
                      <a:pt x="221933" y="19050"/>
                    </a:cubicBezTo>
                    <a:cubicBezTo>
                      <a:pt x="221933" y="18097"/>
                      <a:pt x="220980" y="16192"/>
                      <a:pt x="219075" y="15240"/>
                    </a:cubicBezTo>
                    <a:lnTo>
                      <a:pt x="199072" y="6667"/>
                    </a:lnTo>
                    <a:lnTo>
                      <a:pt x="197167" y="6667"/>
                    </a:lnTo>
                    <a:cubicBezTo>
                      <a:pt x="195263" y="6667"/>
                      <a:pt x="194310" y="7620"/>
                      <a:pt x="194310" y="7620"/>
                    </a:cubicBezTo>
                    <a:cubicBezTo>
                      <a:pt x="193358" y="8572"/>
                      <a:pt x="192405" y="9525"/>
                      <a:pt x="191452" y="10478"/>
                    </a:cubicBezTo>
                    <a:cubicBezTo>
                      <a:pt x="188595" y="13335"/>
                      <a:pt x="185738" y="19050"/>
                      <a:pt x="183833" y="23813"/>
                    </a:cubicBezTo>
                    <a:cubicBezTo>
                      <a:pt x="182880" y="25717"/>
                      <a:pt x="180975" y="27622"/>
                      <a:pt x="180975" y="29528"/>
                    </a:cubicBezTo>
                    <a:lnTo>
                      <a:pt x="180022" y="30480"/>
                    </a:lnTo>
                    <a:lnTo>
                      <a:pt x="180022" y="30480"/>
                    </a:lnTo>
                    <a:lnTo>
                      <a:pt x="182880" y="32385"/>
                    </a:lnTo>
                    <a:lnTo>
                      <a:pt x="181927" y="29528"/>
                    </a:lnTo>
                    <a:cubicBezTo>
                      <a:pt x="180022" y="29528"/>
                      <a:pt x="180022" y="30480"/>
                      <a:pt x="180022" y="30480"/>
                    </a:cubicBezTo>
                    <a:lnTo>
                      <a:pt x="182880" y="32385"/>
                    </a:lnTo>
                    <a:lnTo>
                      <a:pt x="181927" y="29528"/>
                    </a:lnTo>
                    <a:lnTo>
                      <a:pt x="182880" y="34290"/>
                    </a:lnTo>
                    <a:lnTo>
                      <a:pt x="183833" y="29528"/>
                    </a:lnTo>
                    <a:cubicBezTo>
                      <a:pt x="181927" y="29528"/>
                      <a:pt x="180022" y="28575"/>
                      <a:pt x="177165" y="28575"/>
                    </a:cubicBezTo>
                    <a:lnTo>
                      <a:pt x="176213" y="33338"/>
                    </a:lnTo>
                    <a:lnTo>
                      <a:pt x="177165" y="28575"/>
                    </a:lnTo>
                    <a:cubicBezTo>
                      <a:pt x="175260" y="27622"/>
                      <a:pt x="173355" y="27622"/>
                      <a:pt x="171450" y="26670"/>
                    </a:cubicBezTo>
                    <a:lnTo>
                      <a:pt x="170497" y="31433"/>
                    </a:lnTo>
                    <a:lnTo>
                      <a:pt x="173355" y="27622"/>
                    </a:lnTo>
                    <a:lnTo>
                      <a:pt x="171450" y="30480"/>
                    </a:lnTo>
                    <a:lnTo>
                      <a:pt x="174308" y="29528"/>
                    </a:lnTo>
                    <a:cubicBezTo>
                      <a:pt x="174308" y="29528"/>
                      <a:pt x="174308" y="28575"/>
                      <a:pt x="173355" y="28575"/>
                    </a:cubicBezTo>
                    <a:lnTo>
                      <a:pt x="171450" y="31433"/>
                    </a:lnTo>
                    <a:lnTo>
                      <a:pt x="174308" y="30480"/>
                    </a:lnTo>
                    <a:lnTo>
                      <a:pt x="174308" y="30480"/>
                    </a:lnTo>
                    <a:cubicBezTo>
                      <a:pt x="174308" y="30480"/>
                      <a:pt x="173355" y="27622"/>
                      <a:pt x="173355" y="24765"/>
                    </a:cubicBezTo>
                    <a:cubicBezTo>
                      <a:pt x="172402" y="20955"/>
                      <a:pt x="172402" y="16192"/>
                      <a:pt x="171450" y="11430"/>
                    </a:cubicBezTo>
                    <a:cubicBezTo>
                      <a:pt x="171450" y="9525"/>
                      <a:pt x="170497" y="7620"/>
                      <a:pt x="170497" y="5715"/>
                    </a:cubicBezTo>
                    <a:cubicBezTo>
                      <a:pt x="170497" y="4763"/>
                      <a:pt x="169545" y="3810"/>
                      <a:pt x="169545" y="2858"/>
                    </a:cubicBezTo>
                    <a:lnTo>
                      <a:pt x="167640" y="953"/>
                    </a:lnTo>
                    <a:cubicBezTo>
                      <a:pt x="166688" y="0"/>
                      <a:pt x="165735" y="0"/>
                      <a:pt x="164783" y="0"/>
                    </a:cubicBezTo>
                    <a:lnTo>
                      <a:pt x="142875" y="0"/>
                    </a:lnTo>
                    <a:cubicBezTo>
                      <a:pt x="140970" y="0"/>
                      <a:pt x="140017" y="953"/>
                      <a:pt x="139065" y="1905"/>
                    </a:cubicBezTo>
                    <a:cubicBezTo>
                      <a:pt x="138113" y="3810"/>
                      <a:pt x="137160" y="4763"/>
                      <a:pt x="137160" y="5715"/>
                    </a:cubicBezTo>
                    <a:cubicBezTo>
                      <a:pt x="136208" y="7620"/>
                      <a:pt x="136208" y="10478"/>
                      <a:pt x="135255" y="12383"/>
                    </a:cubicBezTo>
                    <a:cubicBezTo>
                      <a:pt x="134302" y="16192"/>
                      <a:pt x="134302" y="20955"/>
                      <a:pt x="133350" y="23813"/>
                    </a:cubicBezTo>
                    <a:cubicBezTo>
                      <a:pt x="133350" y="25717"/>
                      <a:pt x="133350" y="26670"/>
                      <a:pt x="132397" y="27622"/>
                    </a:cubicBezTo>
                    <a:lnTo>
                      <a:pt x="132397" y="28575"/>
                    </a:lnTo>
                    <a:lnTo>
                      <a:pt x="135255" y="29528"/>
                    </a:lnTo>
                    <a:lnTo>
                      <a:pt x="133350" y="26670"/>
                    </a:lnTo>
                    <a:cubicBezTo>
                      <a:pt x="132397" y="27622"/>
                      <a:pt x="132397" y="27622"/>
                      <a:pt x="132397" y="27622"/>
                    </a:cubicBezTo>
                    <a:lnTo>
                      <a:pt x="135255" y="28575"/>
                    </a:lnTo>
                    <a:lnTo>
                      <a:pt x="133350" y="25717"/>
                    </a:lnTo>
                    <a:lnTo>
                      <a:pt x="136208" y="29528"/>
                    </a:lnTo>
                    <a:lnTo>
                      <a:pt x="135255" y="24765"/>
                    </a:lnTo>
                    <a:cubicBezTo>
                      <a:pt x="133350" y="24765"/>
                      <a:pt x="130492" y="25717"/>
                      <a:pt x="128588" y="26670"/>
                    </a:cubicBezTo>
                    <a:lnTo>
                      <a:pt x="129540" y="31433"/>
                    </a:lnTo>
                    <a:lnTo>
                      <a:pt x="128588" y="26670"/>
                    </a:lnTo>
                    <a:cubicBezTo>
                      <a:pt x="126683" y="26670"/>
                      <a:pt x="124777" y="27622"/>
                      <a:pt x="122872" y="27622"/>
                    </a:cubicBezTo>
                    <a:lnTo>
                      <a:pt x="123825" y="32385"/>
                    </a:lnTo>
                    <a:lnTo>
                      <a:pt x="124777" y="27622"/>
                    </a:lnTo>
                    <a:lnTo>
                      <a:pt x="123825" y="31433"/>
                    </a:lnTo>
                    <a:lnTo>
                      <a:pt x="125730" y="28575"/>
                    </a:lnTo>
                    <a:cubicBezTo>
                      <a:pt x="125730" y="28575"/>
                      <a:pt x="125730" y="27622"/>
                      <a:pt x="123825" y="27622"/>
                    </a:cubicBezTo>
                    <a:lnTo>
                      <a:pt x="122872" y="31433"/>
                    </a:lnTo>
                    <a:lnTo>
                      <a:pt x="124777" y="28575"/>
                    </a:lnTo>
                    <a:lnTo>
                      <a:pt x="123825" y="29528"/>
                    </a:lnTo>
                    <a:lnTo>
                      <a:pt x="124777" y="28575"/>
                    </a:lnTo>
                    <a:lnTo>
                      <a:pt x="124777" y="28575"/>
                    </a:lnTo>
                    <a:lnTo>
                      <a:pt x="123825" y="29528"/>
                    </a:lnTo>
                    <a:lnTo>
                      <a:pt x="124777" y="28575"/>
                    </a:lnTo>
                    <a:cubicBezTo>
                      <a:pt x="124777" y="28575"/>
                      <a:pt x="123825" y="26670"/>
                      <a:pt x="121920" y="24765"/>
                    </a:cubicBezTo>
                    <a:cubicBezTo>
                      <a:pt x="120015" y="21908"/>
                      <a:pt x="117158" y="17145"/>
                      <a:pt x="115252" y="13335"/>
                    </a:cubicBezTo>
                    <a:cubicBezTo>
                      <a:pt x="114300" y="11430"/>
                      <a:pt x="113347" y="9525"/>
                      <a:pt x="111442" y="8572"/>
                    </a:cubicBezTo>
                    <a:lnTo>
                      <a:pt x="109538" y="6667"/>
                    </a:lnTo>
                    <a:cubicBezTo>
                      <a:pt x="108585" y="5715"/>
                      <a:pt x="107633" y="4763"/>
                      <a:pt x="105727" y="4763"/>
                    </a:cubicBezTo>
                    <a:lnTo>
                      <a:pt x="103822" y="4763"/>
                    </a:lnTo>
                    <a:lnTo>
                      <a:pt x="105727" y="9525"/>
                    </a:lnTo>
                    <a:lnTo>
                      <a:pt x="103822" y="4763"/>
                    </a:lnTo>
                    <a:lnTo>
                      <a:pt x="83820" y="13335"/>
                    </a:lnTo>
                    <a:cubicBezTo>
                      <a:pt x="81915" y="14288"/>
                      <a:pt x="80963" y="16192"/>
                      <a:pt x="80963" y="17145"/>
                    </a:cubicBezTo>
                    <a:cubicBezTo>
                      <a:pt x="80963" y="18097"/>
                      <a:pt x="80963" y="19050"/>
                      <a:pt x="80963" y="20003"/>
                    </a:cubicBezTo>
                    <a:cubicBezTo>
                      <a:pt x="80963" y="21908"/>
                      <a:pt x="80963" y="23813"/>
                      <a:pt x="81915" y="26670"/>
                    </a:cubicBezTo>
                    <a:cubicBezTo>
                      <a:pt x="82867" y="30480"/>
                      <a:pt x="83820" y="34290"/>
                      <a:pt x="84772" y="38100"/>
                    </a:cubicBezTo>
                    <a:cubicBezTo>
                      <a:pt x="84772" y="40005"/>
                      <a:pt x="85725" y="41910"/>
                      <a:pt x="85725" y="42863"/>
                    </a:cubicBezTo>
                    <a:cubicBezTo>
                      <a:pt x="85725" y="43815"/>
                      <a:pt x="85725" y="44767"/>
                      <a:pt x="85725" y="44767"/>
                    </a:cubicBezTo>
                    <a:lnTo>
                      <a:pt x="88583" y="44767"/>
                    </a:lnTo>
                    <a:lnTo>
                      <a:pt x="85725" y="42863"/>
                    </a:lnTo>
                    <a:cubicBezTo>
                      <a:pt x="84772" y="44767"/>
                      <a:pt x="84772" y="44767"/>
                      <a:pt x="84772" y="44767"/>
                    </a:cubicBezTo>
                    <a:lnTo>
                      <a:pt x="87630" y="44767"/>
                    </a:lnTo>
                    <a:lnTo>
                      <a:pt x="84772" y="42863"/>
                    </a:lnTo>
                    <a:lnTo>
                      <a:pt x="88583" y="45720"/>
                    </a:lnTo>
                    <a:lnTo>
                      <a:pt x="85725" y="41910"/>
                    </a:lnTo>
                    <a:cubicBezTo>
                      <a:pt x="83820" y="42863"/>
                      <a:pt x="82867" y="43815"/>
                      <a:pt x="80963" y="45720"/>
                    </a:cubicBezTo>
                    <a:lnTo>
                      <a:pt x="83820" y="49530"/>
                    </a:lnTo>
                    <a:lnTo>
                      <a:pt x="81915" y="45720"/>
                    </a:lnTo>
                    <a:cubicBezTo>
                      <a:pt x="80010" y="46672"/>
                      <a:pt x="78105" y="47625"/>
                      <a:pt x="77152" y="48578"/>
                    </a:cubicBezTo>
                    <a:lnTo>
                      <a:pt x="80010" y="52388"/>
                    </a:lnTo>
                    <a:lnTo>
                      <a:pt x="79058" y="47625"/>
                    </a:lnTo>
                    <a:lnTo>
                      <a:pt x="80010" y="51435"/>
                    </a:lnTo>
                    <a:lnTo>
                      <a:pt x="80010" y="47625"/>
                    </a:lnTo>
                    <a:lnTo>
                      <a:pt x="79058" y="47625"/>
                    </a:lnTo>
                    <a:lnTo>
                      <a:pt x="80010" y="51435"/>
                    </a:lnTo>
                    <a:lnTo>
                      <a:pt x="80010" y="47625"/>
                    </a:lnTo>
                    <a:lnTo>
                      <a:pt x="80010" y="50483"/>
                    </a:lnTo>
                    <a:lnTo>
                      <a:pt x="80963" y="47625"/>
                    </a:lnTo>
                    <a:lnTo>
                      <a:pt x="80010" y="47625"/>
                    </a:lnTo>
                    <a:lnTo>
                      <a:pt x="80010" y="50483"/>
                    </a:lnTo>
                    <a:lnTo>
                      <a:pt x="80963" y="47625"/>
                    </a:lnTo>
                    <a:cubicBezTo>
                      <a:pt x="80963" y="47625"/>
                      <a:pt x="79058" y="46672"/>
                      <a:pt x="77152" y="44767"/>
                    </a:cubicBezTo>
                    <a:cubicBezTo>
                      <a:pt x="74295" y="42863"/>
                      <a:pt x="70485" y="40005"/>
                      <a:pt x="67627" y="37147"/>
                    </a:cubicBezTo>
                    <a:cubicBezTo>
                      <a:pt x="65722" y="36195"/>
                      <a:pt x="64770" y="34290"/>
                      <a:pt x="62865" y="34290"/>
                    </a:cubicBezTo>
                    <a:lnTo>
                      <a:pt x="60960" y="33338"/>
                    </a:lnTo>
                    <a:cubicBezTo>
                      <a:pt x="60008" y="33338"/>
                      <a:pt x="59055" y="32385"/>
                      <a:pt x="58102" y="32385"/>
                    </a:cubicBezTo>
                    <a:cubicBezTo>
                      <a:pt x="57150" y="32385"/>
                      <a:pt x="55245" y="32385"/>
                      <a:pt x="54292" y="34290"/>
                    </a:cubicBezTo>
                    <a:lnTo>
                      <a:pt x="39052" y="49530"/>
                    </a:lnTo>
                    <a:cubicBezTo>
                      <a:pt x="38100" y="50483"/>
                      <a:pt x="37147" y="52388"/>
                      <a:pt x="37147" y="53340"/>
                    </a:cubicBezTo>
                    <a:cubicBezTo>
                      <a:pt x="37147" y="55245"/>
                      <a:pt x="38100" y="56197"/>
                      <a:pt x="38100" y="57150"/>
                    </a:cubicBezTo>
                    <a:cubicBezTo>
                      <a:pt x="40005" y="60960"/>
                      <a:pt x="43815" y="65722"/>
                      <a:pt x="46672" y="69533"/>
                    </a:cubicBezTo>
                    <a:cubicBezTo>
                      <a:pt x="48577" y="71438"/>
                      <a:pt x="49530" y="73342"/>
                      <a:pt x="50483" y="75247"/>
                    </a:cubicBezTo>
                    <a:lnTo>
                      <a:pt x="51435" y="77153"/>
                    </a:lnTo>
                    <a:lnTo>
                      <a:pt x="51435" y="77153"/>
                    </a:lnTo>
                    <a:lnTo>
                      <a:pt x="51435" y="77153"/>
                    </a:lnTo>
                    <a:lnTo>
                      <a:pt x="54292" y="76200"/>
                    </a:lnTo>
                    <a:lnTo>
                      <a:pt x="51435" y="76200"/>
                    </a:lnTo>
                    <a:lnTo>
                      <a:pt x="51435" y="77153"/>
                    </a:lnTo>
                    <a:lnTo>
                      <a:pt x="54292" y="76200"/>
                    </a:lnTo>
                    <a:lnTo>
                      <a:pt x="51435" y="76200"/>
                    </a:lnTo>
                    <a:lnTo>
                      <a:pt x="55245" y="76200"/>
                    </a:lnTo>
                    <a:lnTo>
                      <a:pt x="51435" y="75247"/>
                    </a:lnTo>
                    <a:lnTo>
                      <a:pt x="51435" y="76200"/>
                    </a:lnTo>
                    <a:lnTo>
                      <a:pt x="55245" y="76200"/>
                    </a:lnTo>
                    <a:lnTo>
                      <a:pt x="51435" y="75247"/>
                    </a:lnTo>
                    <a:lnTo>
                      <a:pt x="56197" y="76200"/>
                    </a:lnTo>
                    <a:lnTo>
                      <a:pt x="52388" y="73342"/>
                    </a:lnTo>
                    <a:cubicBezTo>
                      <a:pt x="51435" y="75247"/>
                      <a:pt x="50483" y="76200"/>
                      <a:pt x="49530" y="78105"/>
                    </a:cubicBezTo>
                    <a:lnTo>
                      <a:pt x="53340" y="80010"/>
                    </a:lnTo>
                    <a:lnTo>
                      <a:pt x="49530" y="77153"/>
                    </a:lnTo>
                    <a:cubicBezTo>
                      <a:pt x="47625" y="79058"/>
                      <a:pt x="46672" y="80963"/>
                      <a:pt x="45720" y="82867"/>
                    </a:cubicBezTo>
                    <a:lnTo>
                      <a:pt x="49530" y="85725"/>
                    </a:lnTo>
                    <a:lnTo>
                      <a:pt x="46672" y="81915"/>
                    </a:lnTo>
                    <a:lnTo>
                      <a:pt x="48577" y="84772"/>
                    </a:lnTo>
                    <a:lnTo>
                      <a:pt x="48577" y="80963"/>
                    </a:lnTo>
                    <a:cubicBezTo>
                      <a:pt x="48577" y="80963"/>
                      <a:pt x="48577" y="80963"/>
                      <a:pt x="46672" y="81915"/>
                    </a:cubicBezTo>
                    <a:lnTo>
                      <a:pt x="48577" y="84772"/>
                    </a:lnTo>
                    <a:lnTo>
                      <a:pt x="48577" y="80963"/>
                    </a:lnTo>
                    <a:lnTo>
                      <a:pt x="47625" y="80963"/>
                    </a:lnTo>
                    <a:cubicBezTo>
                      <a:pt x="45720" y="80963"/>
                      <a:pt x="40958" y="79058"/>
                      <a:pt x="36195" y="78105"/>
                    </a:cubicBezTo>
                    <a:cubicBezTo>
                      <a:pt x="34290" y="77153"/>
                      <a:pt x="31433" y="77153"/>
                      <a:pt x="29527" y="76200"/>
                    </a:cubicBezTo>
                    <a:cubicBezTo>
                      <a:pt x="27622" y="76200"/>
                      <a:pt x="25717" y="75247"/>
                      <a:pt x="23813" y="75247"/>
                    </a:cubicBezTo>
                    <a:cubicBezTo>
                      <a:pt x="22860" y="75247"/>
                      <a:pt x="21908" y="75247"/>
                      <a:pt x="20955" y="75247"/>
                    </a:cubicBezTo>
                    <a:cubicBezTo>
                      <a:pt x="20002" y="75247"/>
                      <a:pt x="18097" y="76200"/>
                      <a:pt x="17145" y="78105"/>
                    </a:cubicBezTo>
                    <a:lnTo>
                      <a:pt x="8572" y="98108"/>
                    </a:lnTo>
                    <a:lnTo>
                      <a:pt x="8572" y="100013"/>
                    </a:lnTo>
                    <a:cubicBezTo>
                      <a:pt x="8572" y="101917"/>
                      <a:pt x="9525" y="102870"/>
                      <a:pt x="9525" y="102870"/>
                    </a:cubicBezTo>
                    <a:cubicBezTo>
                      <a:pt x="10477" y="103822"/>
                      <a:pt x="11430" y="104775"/>
                      <a:pt x="12383" y="105728"/>
                    </a:cubicBezTo>
                    <a:cubicBezTo>
                      <a:pt x="15240" y="108585"/>
                      <a:pt x="20955" y="111442"/>
                      <a:pt x="25717" y="113347"/>
                    </a:cubicBezTo>
                    <a:cubicBezTo>
                      <a:pt x="27622" y="114300"/>
                      <a:pt x="29527" y="116205"/>
                      <a:pt x="31433" y="116205"/>
                    </a:cubicBezTo>
                    <a:lnTo>
                      <a:pt x="32385" y="117158"/>
                    </a:lnTo>
                    <a:lnTo>
                      <a:pt x="32385" y="117158"/>
                    </a:lnTo>
                    <a:lnTo>
                      <a:pt x="34290" y="114300"/>
                    </a:lnTo>
                    <a:lnTo>
                      <a:pt x="31433" y="115253"/>
                    </a:lnTo>
                    <a:cubicBezTo>
                      <a:pt x="31433" y="117158"/>
                      <a:pt x="32385" y="117158"/>
                      <a:pt x="32385" y="117158"/>
                    </a:cubicBezTo>
                    <a:lnTo>
                      <a:pt x="34290" y="114300"/>
                    </a:lnTo>
                    <a:lnTo>
                      <a:pt x="31433" y="115253"/>
                    </a:lnTo>
                    <a:lnTo>
                      <a:pt x="36195" y="114300"/>
                    </a:lnTo>
                    <a:lnTo>
                      <a:pt x="31433" y="113347"/>
                    </a:lnTo>
                    <a:cubicBezTo>
                      <a:pt x="31433" y="115253"/>
                      <a:pt x="30480" y="117158"/>
                      <a:pt x="30480" y="120015"/>
                    </a:cubicBezTo>
                    <a:lnTo>
                      <a:pt x="35242" y="120967"/>
                    </a:lnTo>
                    <a:lnTo>
                      <a:pt x="30480" y="120015"/>
                    </a:lnTo>
                    <a:cubicBezTo>
                      <a:pt x="29527" y="121920"/>
                      <a:pt x="29527" y="123825"/>
                      <a:pt x="28575" y="125730"/>
                    </a:cubicBezTo>
                    <a:lnTo>
                      <a:pt x="33338" y="126683"/>
                    </a:lnTo>
                    <a:lnTo>
                      <a:pt x="29527" y="123825"/>
                    </a:lnTo>
                    <a:lnTo>
                      <a:pt x="32385" y="125730"/>
                    </a:lnTo>
                    <a:lnTo>
                      <a:pt x="30480" y="122872"/>
                    </a:lnTo>
                    <a:cubicBezTo>
                      <a:pt x="30480" y="122872"/>
                      <a:pt x="29527" y="122872"/>
                      <a:pt x="29527" y="123825"/>
                    </a:cubicBezTo>
                    <a:lnTo>
                      <a:pt x="32385" y="125730"/>
                    </a:lnTo>
                    <a:lnTo>
                      <a:pt x="30480" y="122872"/>
                    </a:lnTo>
                    <a:lnTo>
                      <a:pt x="30480" y="122872"/>
                    </a:lnTo>
                    <a:cubicBezTo>
                      <a:pt x="30480" y="122872"/>
                      <a:pt x="27622" y="123825"/>
                      <a:pt x="24765" y="123825"/>
                    </a:cubicBezTo>
                    <a:cubicBezTo>
                      <a:pt x="20955" y="124778"/>
                      <a:pt x="16192" y="124778"/>
                      <a:pt x="11430" y="125730"/>
                    </a:cubicBezTo>
                    <a:cubicBezTo>
                      <a:pt x="9525" y="125730"/>
                      <a:pt x="7620" y="126683"/>
                      <a:pt x="5715" y="126683"/>
                    </a:cubicBezTo>
                    <a:cubicBezTo>
                      <a:pt x="4763" y="126683"/>
                      <a:pt x="3810" y="127635"/>
                      <a:pt x="2858" y="127635"/>
                    </a:cubicBezTo>
                    <a:lnTo>
                      <a:pt x="952" y="129540"/>
                    </a:lnTo>
                    <a:cubicBezTo>
                      <a:pt x="0" y="130492"/>
                      <a:pt x="0" y="131445"/>
                      <a:pt x="0" y="132397"/>
                    </a:cubicBezTo>
                    <a:lnTo>
                      <a:pt x="0" y="154305"/>
                    </a:lnTo>
                    <a:cubicBezTo>
                      <a:pt x="0" y="156210"/>
                      <a:pt x="952" y="157163"/>
                      <a:pt x="1905" y="158115"/>
                    </a:cubicBezTo>
                    <a:cubicBezTo>
                      <a:pt x="3810" y="159067"/>
                      <a:pt x="4763" y="160020"/>
                      <a:pt x="5715" y="160020"/>
                    </a:cubicBezTo>
                    <a:cubicBezTo>
                      <a:pt x="7620" y="160972"/>
                      <a:pt x="10477" y="160972"/>
                      <a:pt x="12383" y="161925"/>
                    </a:cubicBezTo>
                    <a:cubicBezTo>
                      <a:pt x="16192" y="162878"/>
                      <a:pt x="20955" y="162878"/>
                      <a:pt x="23813" y="163830"/>
                    </a:cubicBezTo>
                    <a:cubicBezTo>
                      <a:pt x="25717" y="163830"/>
                      <a:pt x="26670" y="163830"/>
                      <a:pt x="27622" y="164783"/>
                    </a:cubicBezTo>
                    <a:lnTo>
                      <a:pt x="28575" y="164783"/>
                    </a:lnTo>
                    <a:lnTo>
                      <a:pt x="29527" y="161925"/>
                    </a:lnTo>
                    <a:lnTo>
                      <a:pt x="26670" y="163830"/>
                    </a:lnTo>
                    <a:cubicBezTo>
                      <a:pt x="27622" y="164783"/>
                      <a:pt x="28575" y="164783"/>
                      <a:pt x="27622" y="164783"/>
                    </a:cubicBezTo>
                    <a:lnTo>
                      <a:pt x="28575" y="161925"/>
                    </a:lnTo>
                    <a:lnTo>
                      <a:pt x="25717" y="163830"/>
                    </a:lnTo>
                    <a:lnTo>
                      <a:pt x="29527" y="160972"/>
                    </a:lnTo>
                    <a:lnTo>
                      <a:pt x="24765" y="161925"/>
                    </a:lnTo>
                    <a:cubicBezTo>
                      <a:pt x="24765" y="163830"/>
                      <a:pt x="25717" y="166688"/>
                      <a:pt x="26670" y="168592"/>
                    </a:cubicBezTo>
                    <a:lnTo>
                      <a:pt x="31433" y="167640"/>
                    </a:lnTo>
                    <a:lnTo>
                      <a:pt x="26670" y="168592"/>
                    </a:lnTo>
                    <a:cubicBezTo>
                      <a:pt x="26670" y="170497"/>
                      <a:pt x="27622" y="172403"/>
                      <a:pt x="27622" y="174308"/>
                    </a:cubicBezTo>
                    <a:lnTo>
                      <a:pt x="32385" y="173355"/>
                    </a:lnTo>
                    <a:lnTo>
                      <a:pt x="27622" y="172403"/>
                    </a:lnTo>
                    <a:lnTo>
                      <a:pt x="31433" y="173355"/>
                    </a:lnTo>
                    <a:lnTo>
                      <a:pt x="28575" y="171450"/>
                    </a:lnTo>
                    <a:cubicBezTo>
                      <a:pt x="28575" y="171450"/>
                      <a:pt x="27622" y="171450"/>
                      <a:pt x="27622" y="173355"/>
                    </a:cubicBezTo>
                    <a:lnTo>
                      <a:pt x="31433" y="174308"/>
                    </a:lnTo>
                    <a:lnTo>
                      <a:pt x="28575" y="172403"/>
                    </a:lnTo>
                    <a:lnTo>
                      <a:pt x="29527" y="173355"/>
                    </a:lnTo>
                    <a:lnTo>
                      <a:pt x="28575" y="172403"/>
                    </a:lnTo>
                    <a:lnTo>
                      <a:pt x="28575" y="172403"/>
                    </a:lnTo>
                    <a:lnTo>
                      <a:pt x="29527" y="173355"/>
                    </a:lnTo>
                    <a:lnTo>
                      <a:pt x="28575" y="172403"/>
                    </a:lnTo>
                    <a:cubicBezTo>
                      <a:pt x="28575" y="172403"/>
                      <a:pt x="26670" y="173355"/>
                      <a:pt x="24765" y="175260"/>
                    </a:cubicBezTo>
                    <a:cubicBezTo>
                      <a:pt x="21908" y="177165"/>
                      <a:pt x="17145" y="180022"/>
                      <a:pt x="13335" y="181928"/>
                    </a:cubicBezTo>
                    <a:cubicBezTo>
                      <a:pt x="11430" y="182880"/>
                      <a:pt x="9525" y="183833"/>
                      <a:pt x="8572" y="185738"/>
                    </a:cubicBezTo>
                    <a:lnTo>
                      <a:pt x="6667" y="187642"/>
                    </a:lnTo>
                    <a:cubicBezTo>
                      <a:pt x="5715" y="188595"/>
                      <a:pt x="4763" y="189547"/>
                      <a:pt x="4763" y="191453"/>
                    </a:cubicBezTo>
                    <a:lnTo>
                      <a:pt x="4763" y="193358"/>
                    </a:lnTo>
                    <a:lnTo>
                      <a:pt x="13335" y="213360"/>
                    </a:lnTo>
                    <a:cubicBezTo>
                      <a:pt x="14288" y="215265"/>
                      <a:pt x="16192" y="216217"/>
                      <a:pt x="17145" y="216217"/>
                    </a:cubicBezTo>
                    <a:cubicBezTo>
                      <a:pt x="18097" y="216217"/>
                      <a:pt x="19050" y="216217"/>
                      <a:pt x="20002" y="216217"/>
                    </a:cubicBezTo>
                    <a:cubicBezTo>
                      <a:pt x="21908" y="216217"/>
                      <a:pt x="23813" y="216217"/>
                      <a:pt x="26670" y="215265"/>
                    </a:cubicBezTo>
                    <a:cubicBezTo>
                      <a:pt x="30480" y="214313"/>
                      <a:pt x="34290" y="213360"/>
                      <a:pt x="38100" y="212408"/>
                    </a:cubicBezTo>
                    <a:cubicBezTo>
                      <a:pt x="40005" y="212408"/>
                      <a:pt x="41910" y="211455"/>
                      <a:pt x="42863" y="211455"/>
                    </a:cubicBezTo>
                    <a:cubicBezTo>
                      <a:pt x="43815" y="211455"/>
                      <a:pt x="44767" y="211455"/>
                      <a:pt x="44767" y="211455"/>
                    </a:cubicBezTo>
                    <a:lnTo>
                      <a:pt x="44767" y="208597"/>
                    </a:lnTo>
                    <a:lnTo>
                      <a:pt x="42863" y="211455"/>
                    </a:lnTo>
                    <a:cubicBezTo>
                      <a:pt x="44767" y="212408"/>
                      <a:pt x="44767" y="212408"/>
                      <a:pt x="44767" y="212408"/>
                    </a:cubicBezTo>
                    <a:lnTo>
                      <a:pt x="44767" y="209550"/>
                    </a:lnTo>
                    <a:lnTo>
                      <a:pt x="42863" y="212408"/>
                    </a:lnTo>
                    <a:lnTo>
                      <a:pt x="45720" y="208597"/>
                    </a:lnTo>
                    <a:lnTo>
                      <a:pt x="41910" y="211455"/>
                    </a:lnTo>
                    <a:cubicBezTo>
                      <a:pt x="42863" y="213360"/>
                      <a:pt x="43815" y="214313"/>
                      <a:pt x="45720" y="216217"/>
                    </a:cubicBezTo>
                    <a:lnTo>
                      <a:pt x="49530" y="213360"/>
                    </a:lnTo>
                    <a:lnTo>
                      <a:pt x="45720" y="215265"/>
                    </a:lnTo>
                    <a:cubicBezTo>
                      <a:pt x="46672" y="217170"/>
                      <a:pt x="47625" y="219075"/>
                      <a:pt x="48577" y="220028"/>
                    </a:cubicBezTo>
                    <a:lnTo>
                      <a:pt x="52388" y="217170"/>
                    </a:lnTo>
                    <a:lnTo>
                      <a:pt x="47625" y="218122"/>
                    </a:lnTo>
                    <a:lnTo>
                      <a:pt x="51435" y="217170"/>
                    </a:lnTo>
                    <a:lnTo>
                      <a:pt x="47625" y="217170"/>
                    </a:lnTo>
                    <a:lnTo>
                      <a:pt x="47625" y="218122"/>
                    </a:lnTo>
                    <a:lnTo>
                      <a:pt x="51435" y="217170"/>
                    </a:lnTo>
                    <a:lnTo>
                      <a:pt x="47625" y="217170"/>
                    </a:lnTo>
                    <a:lnTo>
                      <a:pt x="50483" y="217170"/>
                    </a:lnTo>
                    <a:lnTo>
                      <a:pt x="47625" y="216217"/>
                    </a:lnTo>
                    <a:lnTo>
                      <a:pt x="47625" y="217170"/>
                    </a:lnTo>
                    <a:lnTo>
                      <a:pt x="50483" y="217170"/>
                    </a:lnTo>
                    <a:lnTo>
                      <a:pt x="47625" y="216217"/>
                    </a:lnTo>
                    <a:cubicBezTo>
                      <a:pt x="47625" y="216217"/>
                      <a:pt x="46672" y="218122"/>
                      <a:pt x="44767" y="220028"/>
                    </a:cubicBezTo>
                    <a:cubicBezTo>
                      <a:pt x="42863" y="222885"/>
                      <a:pt x="40005" y="226695"/>
                      <a:pt x="37147" y="229553"/>
                    </a:cubicBezTo>
                    <a:cubicBezTo>
                      <a:pt x="36195" y="231458"/>
                      <a:pt x="34290" y="232410"/>
                      <a:pt x="34290" y="234315"/>
                    </a:cubicBezTo>
                    <a:lnTo>
                      <a:pt x="33338" y="236220"/>
                    </a:lnTo>
                    <a:cubicBezTo>
                      <a:pt x="33338" y="237172"/>
                      <a:pt x="32385" y="238125"/>
                      <a:pt x="32385" y="239078"/>
                    </a:cubicBezTo>
                    <a:cubicBezTo>
                      <a:pt x="32385" y="240030"/>
                      <a:pt x="32385" y="241935"/>
                      <a:pt x="34290" y="242888"/>
                    </a:cubicBezTo>
                    <a:lnTo>
                      <a:pt x="49530" y="258128"/>
                    </a:lnTo>
                    <a:cubicBezTo>
                      <a:pt x="50483" y="259080"/>
                      <a:pt x="52388" y="260033"/>
                      <a:pt x="53340" y="260033"/>
                    </a:cubicBezTo>
                    <a:cubicBezTo>
                      <a:pt x="55245" y="260033"/>
                      <a:pt x="56197" y="259080"/>
                      <a:pt x="57150" y="259080"/>
                    </a:cubicBezTo>
                    <a:cubicBezTo>
                      <a:pt x="60960" y="257175"/>
                      <a:pt x="65722" y="253365"/>
                      <a:pt x="69533" y="250508"/>
                    </a:cubicBezTo>
                    <a:cubicBezTo>
                      <a:pt x="71438" y="248603"/>
                      <a:pt x="73342" y="247650"/>
                      <a:pt x="75247" y="246697"/>
                    </a:cubicBezTo>
                    <a:lnTo>
                      <a:pt x="77152" y="245745"/>
                    </a:lnTo>
                    <a:lnTo>
                      <a:pt x="77152" y="245745"/>
                    </a:lnTo>
                    <a:lnTo>
                      <a:pt x="77152" y="245745"/>
                    </a:lnTo>
                    <a:lnTo>
                      <a:pt x="76200" y="242888"/>
                    </a:lnTo>
                    <a:lnTo>
                      <a:pt x="76200" y="245745"/>
                    </a:lnTo>
                    <a:lnTo>
                      <a:pt x="77152" y="245745"/>
                    </a:lnTo>
                    <a:lnTo>
                      <a:pt x="76200" y="242888"/>
                    </a:lnTo>
                    <a:lnTo>
                      <a:pt x="76200" y="245745"/>
                    </a:lnTo>
                    <a:lnTo>
                      <a:pt x="76200" y="241935"/>
                    </a:lnTo>
                    <a:lnTo>
                      <a:pt x="75247" y="245745"/>
                    </a:lnTo>
                    <a:lnTo>
                      <a:pt x="76200" y="245745"/>
                    </a:lnTo>
                    <a:lnTo>
                      <a:pt x="76200" y="241935"/>
                    </a:lnTo>
                    <a:lnTo>
                      <a:pt x="75247" y="245745"/>
                    </a:lnTo>
                    <a:lnTo>
                      <a:pt x="76200" y="240983"/>
                    </a:lnTo>
                    <a:lnTo>
                      <a:pt x="73342" y="244792"/>
                    </a:lnTo>
                    <a:cubicBezTo>
                      <a:pt x="75247" y="245745"/>
                      <a:pt x="76200" y="246697"/>
                      <a:pt x="78105" y="247650"/>
                    </a:cubicBezTo>
                    <a:lnTo>
                      <a:pt x="80010" y="243840"/>
                    </a:lnTo>
                    <a:lnTo>
                      <a:pt x="77152" y="247650"/>
                    </a:lnTo>
                    <a:cubicBezTo>
                      <a:pt x="79058" y="249555"/>
                      <a:pt x="80963" y="250508"/>
                      <a:pt x="82867" y="251460"/>
                    </a:cubicBezTo>
                    <a:lnTo>
                      <a:pt x="85725" y="247650"/>
                    </a:lnTo>
                    <a:lnTo>
                      <a:pt x="81915" y="250508"/>
                    </a:lnTo>
                    <a:lnTo>
                      <a:pt x="84772" y="248603"/>
                    </a:lnTo>
                    <a:lnTo>
                      <a:pt x="80963" y="248603"/>
                    </a:lnTo>
                    <a:cubicBezTo>
                      <a:pt x="80963" y="248603"/>
                      <a:pt x="80963" y="248603"/>
                      <a:pt x="81915" y="250508"/>
                    </a:cubicBezTo>
                    <a:lnTo>
                      <a:pt x="84772" y="248603"/>
                    </a:lnTo>
                    <a:lnTo>
                      <a:pt x="80963" y="248603"/>
                    </a:lnTo>
                    <a:lnTo>
                      <a:pt x="80963" y="249555"/>
                    </a:lnTo>
                    <a:cubicBezTo>
                      <a:pt x="80963" y="251460"/>
                      <a:pt x="79058" y="256222"/>
                      <a:pt x="78105" y="260985"/>
                    </a:cubicBezTo>
                    <a:cubicBezTo>
                      <a:pt x="77152" y="262890"/>
                      <a:pt x="77152" y="265747"/>
                      <a:pt x="76200" y="267653"/>
                    </a:cubicBezTo>
                    <a:cubicBezTo>
                      <a:pt x="76200" y="269558"/>
                      <a:pt x="75247" y="271463"/>
                      <a:pt x="75247" y="273367"/>
                    </a:cubicBezTo>
                    <a:cubicBezTo>
                      <a:pt x="75247" y="274320"/>
                      <a:pt x="75247" y="275272"/>
                      <a:pt x="75247" y="276225"/>
                    </a:cubicBezTo>
                    <a:cubicBezTo>
                      <a:pt x="75247" y="277178"/>
                      <a:pt x="76200" y="279083"/>
                      <a:pt x="78105" y="280035"/>
                    </a:cubicBezTo>
                    <a:lnTo>
                      <a:pt x="98108" y="288608"/>
                    </a:lnTo>
                    <a:lnTo>
                      <a:pt x="98108" y="288608"/>
                    </a:lnTo>
                    <a:lnTo>
                      <a:pt x="100013" y="288608"/>
                    </a:lnTo>
                    <a:cubicBezTo>
                      <a:pt x="101917" y="288608"/>
                      <a:pt x="102870" y="287655"/>
                      <a:pt x="102870" y="287655"/>
                    </a:cubicBezTo>
                    <a:cubicBezTo>
                      <a:pt x="103822" y="286703"/>
                      <a:pt x="104775" y="285750"/>
                      <a:pt x="105727" y="284797"/>
                    </a:cubicBezTo>
                    <a:cubicBezTo>
                      <a:pt x="108585" y="281940"/>
                      <a:pt x="111442" y="276225"/>
                      <a:pt x="113347" y="271463"/>
                    </a:cubicBezTo>
                    <a:cubicBezTo>
                      <a:pt x="114300" y="269558"/>
                      <a:pt x="116205" y="267653"/>
                      <a:pt x="116205" y="265747"/>
                    </a:cubicBezTo>
                    <a:lnTo>
                      <a:pt x="117158" y="264795"/>
                    </a:lnTo>
                    <a:lnTo>
                      <a:pt x="117158" y="264795"/>
                    </a:lnTo>
                    <a:lnTo>
                      <a:pt x="114300" y="262890"/>
                    </a:lnTo>
                    <a:lnTo>
                      <a:pt x="115252" y="265747"/>
                    </a:lnTo>
                    <a:cubicBezTo>
                      <a:pt x="117158" y="265747"/>
                      <a:pt x="117158" y="264795"/>
                      <a:pt x="117158" y="264795"/>
                    </a:cubicBezTo>
                    <a:lnTo>
                      <a:pt x="114300" y="262890"/>
                    </a:lnTo>
                    <a:lnTo>
                      <a:pt x="115252" y="265747"/>
                    </a:lnTo>
                    <a:lnTo>
                      <a:pt x="114300" y="260985"/>
                    </a:lnTo>
                    <a:lnTo>
                      <a:pt x="113347" y="265747"/>
                    </a:lnTo>
                    <a:cubicBezTo>
                      <a:pt x="115252" y="265747"/>
                      <a:pt x="117158" y="266700"/>
                      <a:pt x="120015" y="266700"/>
                    </a:cubicBezTo>
                    <a:lnTo>
                      <a:pt x="120967" y="261938"/>
                    </a:lnTo>
                    <a:lnTo>
                      <a:pt x="120015" y="266700"/>
                    </a:lnTo>
                    <a:cubicBezTo>
                      <a:pt x="121920" y="267653"/>
                      <a:pt x="123825" y="267653"/>
                      <a:pt x="125730" y="268605"/>
                    </a:cubicBezTo>
                    <a:lnTo>
                      <a:pt x="126683" y="263842"/>
                    </a:lnTo>
                    <a:lnTo>
                      <a:pt x="123825" y="267653"/>
                    </a:lnTo>
                    <a:lnTo>
                      <a:pt x="125730" y="264795"/>
                    </a:lnTo>
                    <a:lnTo>
                      <a:pt x="122872" y="266700"/>
                    </a:lnTo>
                    <a:cubicBezTo>
                      <a:pt x="122872" y="266700"/>
                      <a:pt x="122872" y="267653"/>
                      <a:pt x="123825" y="267653"/>
                    </a:cubicBezTo>
                    <a:lnTo>
                      <a:pt x="125730" y="264795"/>
                    </a:lnTo>
                    <a:lnTo>
                      <a:pt x="122872" y="266700"/>
                    </a:lnTo>
                    <a:lnTo>
                      <a:pt x="122872" y="266700"/>
                    </a:lnTo>
                    <a:cubicBezTo>
                      <a:pt x="122872" y="266700"/>
                      <a:pt x="123825" y="269558"/>
                      <a:pt x="123825" y="272415"/>
                    </a:cubicBezTo>
                    <a:cubicBezTo>
                      <a:pt x="124777" y="276225"/>
                      <a:pt x="124777" y="280988"/>
                      <a:pt x="125730" y="285750"/>
                    </a:cubicBezTo>
                    <a:cubicBezTo>
                      <a:pt x="125730" y="287655"/>
                      <a:pt x="126683" y="289560"/>
                      <a:pt x="126683" y="291465"/>
                    </a:cubicBezTo>
                    <a:cubicBezTo>
                      <a:pt x="126683" y="292417"/>
                      <a:pt x="127635" y="293370"/>
                      <a:pt x="127635" y="294322"/>
                    </a:cubicBezTo>
                    <a:lnTo>
                      <a:pt x="129540" y="296228"/>
                    </a:lnTo>
                    <a:cubicBezTo>
                      <a:pt x="130492" y="297180"/>
                      <a:pt x="131445" y="297180"/>
                      <a:pt x="132397" y="297180"/>
                    </a:cubicBezTo>
                    <a:lnTo>
                      <a:pt x="154305" y="297180"/>
                    </a:lnTo>
                    <a:cubicBezTo>
                      <a:pt x="156210" y="297180"/>
                      <a:pt x="157163" y="296228"/>
                      <a:pt x="158115" y="295275"/>
                    </a:cubicBezTo>
                    <a:cubicBezTo>
                      <a:pt x="159067" y="293370"/>
                      <a:pt x="160020" y="292417"/>
                      <a:pt x="160020" y="291465"/>
                    </a:cubicBezTo>
                    <a:cubicBezTo>
                      <a:pt x="160972" y="289560"/>
                      <a:pt x="160972" y="286703"/>
                      <a:pt x="161925" y="284797"/>
                    </a:cubicBezTo>
                    <a:cubicBezTo>
                      <a:pt x="162877" y="280988"/>
                      <a:pt x="162877" y="276225"/>
                      <a:pt x="163830" y="273367"/>
                    </a:cubicBezTo>
                    <a:cubicBezTo>
                      <a:pt x="163830" y="271463"/>
                      <a:pt x="163830" y="270510"/>
                      <a:pt x="164783" y="269558"/>
                    </a:cubicBezTo>
                    <a:lnTo>
                      <a:pt x="164783" y="268605"/>
                    </a:lnTo>
                    <a:lnTo>
                      <a:pt x="161925" y="267653"/>
                    </a:lnTo>
                    <a:lnTo>
                      <a:pt x="163830" y="270510"/>
                    </a:lnTo>
                    <a:cubicBezTo>
                      <a:pt x="164783" y="269558"/>
                      <a:pt x="164783" y="268605"/>
                      <a:pt x="164783" y="269558"/>
                    </a:cubicBezTo>
                    <a:lnTo>
                      <a:pt x="161925" y="268605"/>
                    </a:lnTo>
                    <a:lnTo>
                      <a:pt x="163830" y="271463"/>
                    </a:lnTo>
                    <a:lnTo>
                      <a:pt x="160972" y="267653"/>
                    </a:lnTo>
                    <a:lnTo>
                      <a:pt x="161925" y="272415"/>
                    </a:lnTo>
                    <a:cubicBezTo>
                      <a:pt x="163830" y="272415"/>
                      <a:pt x="166688" y="271463"/>
                      <a:pt x="168592" y="270510"/>
                    </a:cubicBezTo>
                    <a:lnTo>
                      <a:pt x="167640" y="265747"/>
                    </a:lnTo>
                    <a:lnTo>
                      <a:pt x="168592" y="270510"/>
                    </a:lnTo>
                    <a:cubicBezTo>
                      <a:pt x="170497" y="270510"/>
                      <a:pt x="172402" y="269558"/>
                      <a:pt x="174308" y="269558"/>
                    </a:cubicBezTo>
                    <a:lnTo>
                      <a:pt x="173355" y="264795"/>
                    </a:lnTo>
                    <a:lnTo>
                      <a:pt x="172402" y="269558"/>
                    </a:lnTo>
                    <a:lnTo>
                      <a:pt x="173355" y="265747"/>
                    </a:lnTo>
                    <a:lnTo>
                      <a:pt x="171450" y="268605"/>
                    </a:lnTo>
                    <a:cubicBezTo>
                      <a:pt x="171450" y="268605"/>
                      <a:pt x="171450" y="269558"/>
                      <a:pt x="173355" y="269558"/>
                    </a:cubicBezTo>
                    <a:lnTo>
                      <a:pt x="174308" y="265747"/>
                    </a:lnTo>
                    <a:lnTo>
                      <a:pt x="172402" y="268605"/>
                    </a:lnTo>
                    <a:lnTo>
                      <a:pt x="173355" y="267653"/>
                    </a:lnTo>
                    <a:lnTo>
                      <a:pt x="172402" y="268605"/>
                    </a:lnTo>
                    <a:lnTo>
                      <a:pt x="172402" y="268605"/>
                    </a:lnTo>
                    <a:lnTo>
                      <a:pt x="173355" y="267653"/>
                    </a:lnTo>
                    <a:lnTo>
                      <a:pt x="172402" y="268605"/>
                    </a:lnTo>
                    <a:cubicBezTo>
                      <a:pt x="172402" y="268605"/>
                      <a:pt x="173355" y="270510"/>
                      <a:pt x="175260" y="272415"/>
                    </a:cubicBezTo>
                    <a:cubicBezTo>
                      <a:pt x="177165" y="275272"/>
                      <a:pt x="180022" y="280035"/>
                      <a:pt x="181927" y="283845"/>
                    </a:cubicBezTo>
                    <a:cubicBezTo>
                      <a:pt x="182880" y="285750"/>
                      <a:pt x="183833" y="287655"/>
                      <a:pt x="185738" y="288608"/>
                    </a:cubicBezTo>
                    <a:lnTo>
                      <a:pt x="187642" y="290513"/>
                    </a:lnTo>
                    <a:cubicBezTo>
                      <a:pt x="188595" y="291465"/>
                      <a:pt x="189547" y="292417"/>
                      <a:pt x="191452" y="292417"/>
                    </a:cubicBezTo>
                    <a:lnTo>
                      <a:pt x="193358" y="292417"/>
                    </a:lnTo>
                    <a:lnTo>
                      <a:pt x="193358" y="292417"/>
                    </a:lnTo>
                    <a:lnTo>
                      <a:pt x="213360" y="283845"/>
                    </a:lnTo>
                    <a:cubicBezTo>
                      <a:pt x="215265" y="282892"/>
                      <a:pt x="216217" y="280988"/>
                      <a:pt x="216217" y="280035"/>
                    </a:cubicBezTo>
                    <a:cubicBezTo>
                      <a:pt x="216217" y="279083"/>
                      <a:pt x="216217" y="278130"/>
                      <a:pt x="216217" y="277178"/>
                    </a:cubicBezTo>
                    <a:cubicBezTo>
                      <a:pt x="216217" y="275272"/>
                      <a:pt x="216217" y="273367"/>
                      <a:pt x="215265" y="270510"/>
                    </a:cubicBezTo>
                    <a:cubicBezTo>
                      <a:pt x="214313" y="266700"/>
                      <a:pt x="213360" y="262890"/>
                      <a:pt x="212408" y="259080"/>
                    </a:cubicBezTo>
                    <a:cubicBezTo>
                      <a:pt x="212408" y="257175"/>
                      <a:pt x="211455" y="255270"/>
                      <a:pt x="211455" y="254317"/>
                    </a:cubicBezTo>
                    <a:cubicBezTo>
                      <a:pt x="211455" y="253365"/>
                      <a:pt x="211455" y="252413"/>
                      <a:pt x="211455" y="252413"/>
                    </a:cubicBezTo>
                    <a:lnTo>
                      <a:pt x="208597" y="252413"/>
                    </a:lnTo>
                    <a:lnTo>
                      <a:pt x="211455" y="254317"/>
                    </a:lnTo>
                    <a:cubicBezTo>
                      <a:pt x="212408" y="252413"/>
                      <a:pt x="212408" y="252413"/>
                      <a:pt x="212408" y="252413"/>
                    </a:cubicBezTo>
                    <a:lnTo>
                      <a:pt x="209550" y="252413"/>
                    </a:lnTo>
                    <a:lnTo>
                      <a:pt x="212408" y="254317"/>
                    </a:lnTo>
                    <a:lnTo>
                      <a:pt x="208597" y="251460"/>
                    </a:lnTo>
                    <a:lnTo>
                      <a:pt x="211455" y="255270"/>
                    </a:lnTo>
                    <a:cubicBezTo>
                      <a:pt x="213360" y="254317"/>
                      <a:pt x="214313" y="253365"/>
                      <a:pt x="216217" y="251460"/>
                    </a:cubicBezTo>
                    <a:lnTo>
                      <a:pt x="213360" y="247650"/>
                    </a:lnTo>
                    <a:lnTo>
                      <a:pt x="215265" y="251460"/>
                    </a:lnTo>
                    <a:cubicBezTo>
                      <a:pt x="217170" y="250508"/>
                      <a:pt x="219075" y="249555"/>
                      <a:pt x="220027" y="248603"/>
                    </a:cubicBezTo>
                    <a:lnTo>
                      <a:pt x="217170" y="244792"/>
                    </a:lnTo>
                    <a:lnTo>
                      <a:pt x="218122" y="249555"/>
                    </a:lnTo>
                    <a:lnTo>
                      <a:pt x="217170" y="245745"/>
                    </a:lnTo>
                    <a:lnTo>
                      <a:pt x="217170" y="249555"/>
                    </a:lnTo>
                    <a:lnTo>
                      <a:pt x="218122" y="249555"/>
                    </a:lnTo>
                    <a:lnTo>
                      <a:pt x="217170" y="245745"/>
                    </a:lnTo>
                    <a:lnTo>
                      <a:pt x="217170" y="249555"/>
                    </a:lnTo>
                    <a:lnTo>
                      <a:pt x="217170" y="246697"/>
                    </a:lnTo>
                    <a:lnTo>
                      <a:pt x="216217" y="249555"/>
                    </a:lnTo>
                    <a:lnTo>
                      <a:pt x="217170" y="249555"/>
                    </a:lnTo>
                    <a:lnTo>
                      <a:pt x="217170" y="246697"/>
                    </a:lnTo>
                    <a:lnTo>
                      <a:pt x="216217" y="249555"/>
                    </a:lnTo>
                    <a:cubicBezTo>
                      <a:pt x="216217" y="249555"/>
                      <a:pt x="218122" y="250508"/>
                      <a:pt x="220027" y="252413"/>
                    </a:cubicBezTo>
                    <a:cubicBezTo>
                      <a:pt x="222885" y="254317"/>
                      <a:pt x="226695" y="257175"/>
                      <a:pt x="229552" y="260033"/>
                    </a:cubicBezTo>
                    <a:cubicBezTo>
                      <a:pt x="231458" y="260985"/>
                      <a:pt x="232410" y="262890"/>
                      <a:pt x="234315" y="262890"/>
                    </a:cubicBezTo>
                    <a:lnTo>
                      <a:pt x="236220" y="263842"/>
                    </a:lnTo>
                    <a:cubicBezTo>
                      <a:pt x="237172" y="263842"/>
                      <a:pt x="238125" y="264795"/>
                      <a:pt x="239077" y="264795"/>
                    </a:cubicBezTo>
                    <a:cubicBezTo>
                      <a:pt x="240030" y="264795"/>
                      <a:pt x="241935" y="264795"/>
                      <a:pt x="242888" y="262890"/>
                    </a:cubicBezTo>
                    <a:lnTo>
                      <a:pt x="258127" y="247650"/>
                    </a:lnTo>
                    <a:cubicBezTo>
                      <a:pt x="259080" y="246697"/>
                      <a:pt x="260033" y="244792"/>
                      <a:pt x="260033" y="243840"/>
                    </a:cubicBezTo>
                    <a:cubicBezTo>
                      <a:pt x="260033" y="241935"/>
                      <a:pt x="259080" y="240983"/>
                      <a:pt x="259080" y="240030"/>
                    </a:cubicBezTo>
                    <a:cubicBezTo>
                      <a:pt x="257175" y="236220"/>
                      <a:pt x="253365" y="231458"/>
                      <a:pt x="250508" y="227647"/>
                    </a:cubicBezTo>
                    <a:cubicBezTo>
                      <a:pt x="248602" y="225742"/>
                      <a:pt x="247650" y="223838"/>
                      <a:pt x="246697" y="221933"/>
                    </a:cubicBezTo>
                    <a:lnTo>
                      <a:pt x="245745" y="220028"/>
                    </a:lnTo>
                    <a:lnTo>
                      <a:pt x="245745" y="220028"/>
                    </a:lnTo>
                    <a:lnTo>
                      <a:pt x="245745" y="220028"/>
                    </a:lnTo>
                    <a:lnTo>
                      <a:pt x="242888" y="220980"/>
                    </a:lnTo>
                    <a:lnTo>
                      <a:pt x="245745" y="220980"/>
                    </a:lnTo>
                    <a:lnTo>
                      <a:pt x="245745" y="220028"/>
                    </a:lnTo>
                    <a:lnTo>
                      <a:pt x="242888" y="220980"/>
                    </a:lnTo>
                    <a:lnTo>
                      <a:pt x="245745" y="220980"/>
                    </a:lnTo>
                    <a:lnTo>
                      <a:pt x="241935" y="220980"/>
                    </a:lnTo>
                    <a:lnTo>
                      <a:pt x="245745" y="221933"/>
                    </a:lnTo>
                    <a:lnTo>
                      <a:pt x="245745" y="220980"/>
                    </a:lnTo>
                    <a:lnTo>
                      <a:pt x="241935" y="220980"/>
                    </a:lnTo>
                    <a:lnTo>
                      <a:pt x="245745" y="221933"/>
                    </a:lnTo>
                    <a:lnTo>
                      <a:pt x="240983" y="220980"/>
                    </a:lnTo>
                    <a:lnTo>
                      <a:pt x="244792" y="223838"/>
                    </a:lnTo>
                    <a:cubicBezTo>
                      <a:pt x="245745" y="221933"/>
                      <a:pt x="246697" y="220980"/>
                      <a:pt x="247650" y="219075"/>
                    </a:cubicBezTo>
                    <a:lnTo>
                      <a:pt x="243840" y="217170"/>
                    </a:lnTo>
                    <a:lnTo>
                      <a:pt x="247650" y="220028"/>
                    </a:lnTo>
                    <a:cubicBezTo>
                      <a:pt x="249555" y="218122"/>
                      <a:pt x="250508" y="216217"/>
                      <a:pt x="251460" y="214313"/>
                    </a:cubicBezTo>
                    <a:lnTo>
                      <a:pt x="247650" y="211455"/>
                    </a:lnTo>
                    <a:lnTo>
                      <a:pt x="250508" y="215265"/>
                    </a:lnTo>
                    <a:lnTo>
                      <a:pt x="248602" y="212408"/>
                    </a:lnTo>
                    <a:lnTo>
                      <a:pt x="248602" y="216217"/>
                    </a:lnTo>
                    <a:cubicBezTo>
                      <a:pt x="248602" y="216217"/>
                      <a:pt x="248602" y="216217"/>
                      <a:pt x="250508" y="215265"/>
                    </a:cubicBezTo>
                    <a:lnTo>
                      <a:pt x="248602" y="212408"/>
                    </a:lnTo>
                    <a:lnTo>
                      <a:pt x="248602" y="216217"/>
                    </a:lnTo>
                    <a:lnTo>
                      <a:pt x="248602" y="216217"/>
                    </a:lnTo>
                    <a:cubicBezTo>
                      <a:pt x="250508" y="216217"/>
                      <a:pt x="255270" y="218122"/>
                      <a:pt x="260033" y="219075"/>
                    </a:cubicBezTo>
                    <a:cubicBezTo>
                      <a:pt x="261938" y="220028"/>
                      <a:pt x="264795" y="220028"/>
                      <a:pt x="266700" y="220980"/>
                    </a:cubicBezTo>
                    <a:cubicBezTo>
                      <a:pt x="268605" y="221933"/>
                      <a:pt x="270510" y="221933"/>
                      <a:pt x="272415" y="221933"/>
                    </a:cubicBezTo>
                    <a:cubicBezTo>
                      <a:pt x="273367" y="221933"/>
                      <a:pt x="274320" y="221933"/>
                      <a:pt x="275272" y="221933"/>
                    </a:cubicBezTo>
                    <a:cubicBezTo>
                      <a:pt x="276225" y="221933"/>
                      <a:pt x="278130" y="220980"/>
                      <a:pt x="279083" y="219075"/>
                    </a:cubicBezTo>
                    <a:lnTo>
                      <a:pt x="287655" y="199072"/>
                    </a:lnTo>
                    <a:lnTo>
                      <a:pt x="287655" y="197167"/>
                    </a:lnTo>
                    <a:cubicBezTo>
                      <a:pt x="287655" y="195263"/>
                      <a:pt x="286702" y="194310"/>
                      <a:pt x="286702" y="194310"/>
                    </a:cubicBezTo>
                    <a:cubicBezTo>
                      <a:pt x="285750" y="193358"/>
                      <a:pt x="284797" y="192405"/>
                      <a:pt x="283845" y="191453"/>
                    </a:cubicBezTo>
                    <a:cubicBezTo>
                      <a:pt x="280988" y="188595"/>
                      <a:pt x="275272" y="185738"/>
                      <a:pt x="270510" y="183833"/>
                    </a:cubicBezTo>
                    <a:cubicBezTo>
                      <a:pt x="268605" y="182880"/>
                      <a:pt x="266700" y="180975"/>
                      <a:pt x="264795" y="180975"/>
                    </a:cubicBezTo>
                    <a:lnTo>
                      <a:pt x="263842" y="180022"/>
                    </a:lnTo>
                    <a:lnTo>
                      <a:pt x="263842" y="180022"/>
                    </a:lnTo>
                    <a:lnTo>
                      <a:pt x="261938" y="182880"/>
                    </a:lnTo>
                    <a:lnTo>
                      <a:pt x="264795" y="181928"/>
                    </a:lnTo>
                    <a:cubicBezTo>
                      <a:pt x="263842" y="180022"/>
                      <a:pt x="263842" y="180022"/>
                      <a:pt x="263842" y="180022"/>
                    </a:cubicBezTo>
                    <a:lnTo>
                      <a:pt x="261938" y="182880"/>
                    </a:lnTo>
                    <a:lnTo>
                      <a:pt x="264795" y="181928"/>
                    </a:lnTo>
                    <a:lnTo>
                      <a:pt x="260033" y="182880"/>
                    </a:lnTo>
                    <a:lnTo>
                      <a:pt x="264795" y="183833"/>
                    </a:lnTo>
                    <a:cubicBezTo>
                      <a:pt x="264795" y="181928"/>
                      <a:pt x="265747" y="180022"/>
                      <a:pt x="265747" y="177165"/>
                    </a:cubicBezTo>
                    <a:lnTo>
                      <a:pt x="260985" y="176213"/>
                    </a:lnTo>
                    <a:lnTo>
                      <a:pt x="265747" y="177165"/>
                    </a:lnTo>
                    <a:cubicBezTo>
                      <a:pt x="266700" y="175260"/>
                      <a:pt x="266700" y="173355"/>
                      <a:pt x="267652" y="171450"/>
                    </a:cubicBezTo>
                    <a:lnTo>
                      <a:pt x="262890" y="170497"/>
                    </a:lnTo>
                    <a:lnTo>
                      <a:pt x="266700" y="173355"/>
                    </a:lnTo>
                    <a:lnTo>
                      <a:pt x="263842" y="171450"/>
                    </a:lnTo>
                    <a:lnTo>
                      <a:pt x="264795" y="174308"/>
                    </a:lnTo>
                    <a:cubicBezTo>
                      <a:pt x="264795" y="174308"/>
                      <a:pt x="265747" y="174308"/>
                      <a:pt x="265747" y="173355"/>
                    </a:cubicBezTo>
                    <a:lnTo>
                      <a:pt x="262890" y="171450"/>
                    </a:lnTo>
                    <a:lnTo>
                      <a:pt x="263842" y="174308"/>
                    </a:lnTo>
                    <a:lnTo>
                      <a:pt x="263842" y="174308"/>
                    </a:lnTo>
                    <a:cubicBezTo>
                      <a:pt x="263842" y="174308"/>
                      <a:pt x="266700" y="173355"/>
                      <a:pt x="269558" y="173355"/>
                    </a:cubicBezTo>
                    <a:cubicBezTo>
                      <a:pt x="273367" y="172403"/>
                      <a:pt x="278130" y="172403"/>
                      <a:pt x="282892" y="171450"/>
                    </a:cubicBezTo>
                    <a:cubicBezTo>
                      <a:pt x="284797" y="171450"/>
                      <a:pt x="286702" y="170497"/>
                      <a:pt x="288608" y="170497"/>
                    </a:cubicBezTo>
                    <a:cubicBezTo>
                      <a:pt x="289560" y="170497"/>
                      <a:pt x="290513" y="169545"/>
                      <a:pt x="291465" y="169545"/>
                    </a:cubicBezTo>
                    <a:lnTo>
                      <a:pt x="293370" y="167640"/>
                    </a:lnTo>
                    <a:cubicBezTo>
                      <a:pt x="294322" y="166688"/>
                      <a:pt x="294322" y="165735"/>
                      <a:pt x="294322" y="164783"/>
                    </a:cubicBezTo>
                    <a:lnTo>
                      <a:pt x="294322" y="142875"/>
                    </a:lnTo>
                    <a:cubicBezTo>
                      <a:pt x="294322" y="140970"/>
                      <a:pt x="293370" y="140017"/>
                      <a:pt x="292417" y="139065"/>
                    </a:cubicBezTo>
                    <a:cubicBezTo>
                      <a:pt x="290513" y="138113"/>
                      <a:pt x="289560" y="137160"/>
                      <a:pt x="288608" y="137160"/>
                    </a:cubicBezTo>
                    <a:cubicBezTo>
                      <a:pt x="286702" y="136208"/>
                      <a:pt x="283845" y="136208"/>
                      <a:pt x="281940" y="135255"/>
                    </a:cubicBezTo>
                    <a:cubicBezTo>
                      <a:pt x="278130" y="134303"/>
                      <a:pt x="273367" y="134303"/>
                      <a:pt x="270510" y="133350"/>
                    </a:cubicBezTo>
                    <a:cubicBezTo>
                      <a:pt x="268605" y="133350"/>
                      <a:pt x="267652" y="133350"/>
                      <a:pt x="266700" y="132397"/>
                    </a:cubicBezTo>
                    <a:lnTo>
                      <a:pt x="265747" y="132397"/>
                    </a:lnTo>
                    <a:lnTo>
                      <a:pt x="268605" y="133350"/>
                    </a:lnTo>
                    <a:lnTo>
                      <a:pt x="271463" y="131445"/>
                    </a:lnTo>
                    <a:cubicBezTo>
                      <a:pt x="270510" y="130492"/>
                      <a:pt x="269558" y="130492"/>
                      <a:pt x="270510" y="130492"/>
                    </a:cubicBezTo>
                    <a:lnTo>
                      <a:pt x="268605" y="133350"/>
                    </a:lnTo>
                    <a:lnTo>
                      <a:pt x="271463" y="131445"/>
                    </a:lnTo>
                    <a:lnTo>
                      <a:pt x="267652" y="134303"/>
                    </a:lnTo>
                    <a:lnTo>
                      <a:pt x="272415" y="133350"/>
                    </a:lnTo>
                    <a:lnTo>
                      <a:pt x="267652" y="134303"/>
                    </a:lnTo>
                    <a:lnTo>
                      <a:pt x="263842" y="137160"/>
                    </a:lnTo>
                    <a:cubicBezTo>
                      <a:pt x="264795" y="138113"/>
                      <a:pt x="265747" y="139065"/>
                      <a:pt x="266700" y="139065"/>
                    </a:cubicBezTo>
                    <a:cubicBezTo>
                      <a:pt x="267652" y="140017"/>
                      <a:pt x="268605" y="140017"/>
                      <a:pt x="270510" y="140017"/>
                    </a:cubicBezTo>
                    <a:cubicBezTo>
                      <a:pt x="274320" y="140970"/>
                      <a:pt x="280035" y="140970"/>
                      <a:pt x="285750" y="141922"/>
                    </a:cubicBezTo>
                    <a:cubicBezTo>
                      <a:pt x="288608" y="141922"/>
                      <a:pt x="290513" y="142875"/>
                      <a:pt x="291465" y="142875"/>
                    </a:cubicBezTo>
                    <a:lnTo>
                      <a:pt x="292417" y="142875"/>
                    </a:lnTo>
                    <a:lnTo>
                      <a:pt x="292417" y="142875"/>
                    </a:lnTo>
                    <a:lnTo>
                      <a:pt x="293370" y="140970"/>
                    </a:lnTo>
                    <a:lnTo>
                      <a:pt x="291465" y="142875"/>
                    </a:lnTo>
                    <a:lnTo>
                      <a:pt x="292417" y="143828"/>
                    </a:lnTo>
                    <a:lnTo>
                      <a:pt x="293370" y="141922"/>
                    </a:lnTo>
                    <a:lnTo>
                      <a:pt x="291465" y="143828"/>
                    </a:lnTo>
                    <a:lnTo>
                      <a:pt x="294322" y="140970"/>
                    </a:lnTo>
                    <a:lnTo>
                      <a:pt x="290513" y="140970"/>
                    </a:lnTo>
                    <a:cubicBezTo>
                      <a:pt x="290513" y="141922"/>
                      <a:pt x="291465" y="142875"/>
                      <a:pt x="291465" y="143828"/>
                    </a:cubicBezTo>
                    <a:lnTo>
                      <a:pt x="294322" y="140970"/>
                    </a:lnTo>
                    <a:lnTo>
                      <a:pt x="290513" y="140970"/>
                    </a:lnTo>
                    <a:lnTo>
                      <a:pt x="290513" y="162878"/>
                    </a:lnTo>
                    <a:lnTo>
                      <a:pt x="294322" y="162878"/>
                    </a:lnTo>
                    <a:lnTo>
                      <a:pt x="291465" y="160020"/>
                    </a:lnTo>
                    <a:cubicBezTo>
                      <a:pt x="291465" y="160020"/>
                      <a:pt x="290513" y="160972"/>
                      <a:pt x="290513" y="162878"/>
                    </a:cubicBezTo>
                    <a:lnTo>
                      <a:pt x="294322" y="162878"/>
                    </a:lnTo>
                    <a:lnTo>
                      <a:pt x="291465" y="160020"/>
                    </a:lnTo>
                    <a:lnTo>
                      <a:pt x="292417" y="160972"/>
                    </a:lnTo>
                    <a:lnTo>
                      <a:pt x="291465" y="159067"/>
                    </a:lnTo>
                    <a:lnTo>
                      <a:pt x="290513" y="159067"/>
                    </a:lnTo>
                    <a:lnTo>
                      <a:pt x="291465" y="160020"/>
                    </a:lnTo>
                    <a:lnTo>
                      <a:pt x="290513" y="158115"/>
                    </a:lnTo>
                    <a:cubicBezTo>
                      <a:pt x="290513" y="158115"/>
                      <a:pt x="288608" y="159067"/>
                      <a:pt x="285750" y="159067"/>
                    </a:cubicBezTo>
                    <a:cubicBezTo>
                      <a:pt x="281940" y="160020"/>
                      <a:pt x="277177" y="160020"/>
                      <a:pt x="273367" y="160972"/>
                    </a:cubicBezTo>
                    <a:cubicBezTo>
                      <a:pt x="271463" y="160972"/>
                      <a:pt x="269558" y="161925"/>
                      <a:pt x="267652" y="161925"/>
                    </a:cubicBezTo>
                    <a:lnTo>
                      <a:pt x="265747" y="162878"/>
                    </a:lnTo>
                    <a:cubicBezTo>
                      <a:pt x="264795" y="162878"/>
                      <a:pt x="263842" y="162878"/>
                      <a:pt x="262890" y="164783"/>
                    </a:cubicBezTo>
                    <a:lnTo>
                      <a:pt x="261938" y="165735"/>
                    </a:lnTo>
                    <a:lnTo>
                      <a:pt x="261938" y="166688"/>
                    </a:lnTo>
                    <a:cubicBezTo>
                      <a:pt x="261938" y="168592"/>
                      <a:pt x="260985" y="170497"/>
                      <a:pt x="260985" y="172403"/>
                    </a:cubicBezTo>
                    <a:lnTo>
                      <a:pt x="260985" y="172403"/>
                    </a:lnTo>
                    <a:lnTo>
                      <a:pt x="260985" y="172403"/>
                    </a:lnTo>
                    <a:cubicBezTo>
                      <a:pt x="260985" y="174308"/>
                      <a:pt x="260033" y="176213"/>
                      <a:pt x="260033" y="178117"/>
                    </a:cubicBezTo>
                    <a:lnTo>
                      <a:pt x="260033" y="179070"/>
                    </a:lnTo>
                    <a:lnTo>
                      <a:pt x="260033" y="180022"/>
                    </a:lnTo>
                    <a:cubicBezTo>
                      <a:pt x="260033" y="181928"/>
                      <a:pt x="260985" y="181928"/>
                      <a:pt x="261938" y="182880"/>
                    </a:cubicBezTo>
                    <a:cubicBezTo>
                      <a:pt x="262890" y="183833"/>
                      <a:pt x="263842" y="184785"/>
                      <a:pt x="264795" y="184785"/>
                    </a:cubicBezTo>
                    <a:cubicBezTo>
                      <a:pt x="267652" y="186690"/>
                      <a:pt x="273367" y="189547"/>
                      <a:pt x="277177" y="192405"/>
                    </a:cubicBezTo>
                    <a:cubicBezTo>
                      <a:pt x="279083" y="193358"/>
                      <a:pt x="280988" y="195263"/>
                      <a:pt x="282892" y="195263"/>
                    </a:cubicBezTo>
                    <a:lnTo>
                      <a:pt x="283845" y="196215"/>
                    </a:lnTo>
                    <a:lnTo>
                      <a:pt x="283845" y="196215"/>
                    </a:lnTo>
                    <a:lnTo>
                      <a:pt x="283845" y="196215"/>
                    </a:lnTo>
                    <a:lnTo>
                      <a:pt x="283845" y="196215"/>
                    </a:lnTo>
                    <a:lnTo>
                      <a:pt x="283845" y="196215"/>
                    </a:lnTo>
                    <a:lnTo>
                      <a:pt x="283845" y="196215"/>
                    </a:lnTo>
                    <a:lnTo>
                      <a:pt x="286702" y="194310"/>
                    </a:lnTo>
                    <a:lnTo>
                      <a:pt x="283845" y="194310"/>
                    </a:lnTo>
                    <a:cubicBezTo>
                      <a:pt x="283845" y="195263"/>
                      <a:pt x="284797" y="196215"/>
                      <a:pt x="284797" y="196215"/>
                    </a:cubicBezTo>
                    <a:lnTo>
                      <a:pt x="287655" y="194310"/>
                    </a:lnTo>
                    <a:lnTo>
                      <a:pt x="284797" y="194310"/>
                    </a:lnTo>
                    <a:lnTo>
                      <a:pt x="288608" y="194310"/>
                    </a:lnTo>
                    <a:lnTo>
                      <a:pt x="284797" y="192405"/>
                    </a:lnTo>
                    <a:lnTo>
                      <a:pt x="284797" y="194310"/>
                    </a:lnTo>
                    <a:lnTo>
                      <a:pt x="288608" y="194310"/>
                    </a:lnTo>
                    <a:lnTo>
                      <a:pt x="284797" y="192405"/>
                    </a:lnTo>
                    <a:lnTo>
                      <a:pt x="276225" y="212408"/>
                    </a:lnTo>
                    <a:lnTo>
                      <a:pt x="280035" y="214313"/>
                    </a:lnTo>
                    <a:lnTo>
                      <a:pt x="279083" y="210503"/>
                    </a:lnTo>
                    <a:cubicBezTo>
                      <a:pt x="279083" y="210503"/>
                      <a:pt x="277177" y="211455"/>
                      <a:pt x="277177" y="212408"/>
                    </a:cubicBezTo>
                    <a:lnTo>
                      <a:pt x="280988" y="214313"/>
                    </a:lnTo>
                    <a:lnTo>
                      <a:pt x="280035" y="210503"/>
                    </a:lnTo>
                    <a:lnTo>
                      <a:pt x="280988" y="212408"/>
                    </a:lnTo>
                    <a:lnTo>
                      <a:pt x="280988" y="210503"/>
                    </a:lnTo>
                    <a:lnTo>
                      <a:pt x="280988" y="210503"/>
                    </a:lnTo>
                    <a:lnTo>
                      <a:pt x="281940" y="212408"/>
                    </a:lnTo>
                    <a:lnTo>
                      <a:pt x="281940" y="210503"/>
                    </a:lnTo>
                    <a:lnTo>
                      <a:pt x="281940" y="210503"/>
                    </a:lnTo>
                    <a:cubicBezTo>
                      <a:pt x="280988" y="210503"/>
                      <a:pt x="280035" y="210503"/>
                      <a:pt x="277177" y="209550"/>
                    </a:cubicBezTo>
                    <a:cubicBezTo>
                      <a:pt x="274320" y="208597"/>
                      <a:pt x="269558" y="207645"/>
                      <a:pt x="266700" y="206692"/>
                    </a:cubicBezTo>
                    <a:cubicBezTo>
                      <a:pt x="264795" y="205740"/>
                      <a:pt x="262890" y="205740"/>
                      <a:pt x="261938" y="205740"/>
                    </a:cubicBezTo>
                    <a:cubicBezTo>
                      <a:pt x="260033" y="205740"/>
                      <a:pt x="259080" y="204788"/>
                      <a:pt x="257175" y="204788"/>
                    </a:cubicBezTo>
                    <a:cubicBezTo>
                      <a:pt x="256222" y="204788"/>
                      <a:pt x="255270" y="204788"/>
                      <a:pt x="254317" y="205740"/>
                    </a:cubicBezTo>
                    <a:lnTo>
                      <a:pt x="253365" y="206692"/>
                    </a:lnTo>
                    <a:lnTo>
                      <a:pt x="252413" y="207645"/>
                    </a:lnTo>
                    <a:cubicBezTo>
                      <a:pt x="251460" y="209550"/>
                      <a:pt x="250508" y="210503"/>
                      <a:pt x="248602" y="212408"/>
                    </a:cubicBezTo>
                    <a:lnTo>
                      <a:pt x="248602" y="212408"/>
                    </a:lnTo>
                    <a:lnTo>
                      <a:pt x="248602" y="212408"/>
                    </a:lnTo>
                    <a:cubicBezTo>
                      <a:pt x="247650" y="214313"/>
                      <a:pt x="246697" y="215265"/>
                      <a:pt x="245745" y="217170"/>
                    </a:cubicBezTo>
                    <a:lnTo>
                      <a:pt x="245745" y="218122"/>
                    </a:lnTo>
                    <a:lnTo>
                      <a:pt x="245745" y="219075"/>
                    </a:lnTo>
                    <a:lnTo>
                      <a:pt x="245745" y="220028"/>
                    </a:lnTo>
                    <a:cubicBezTo>
                      <a:pt x="245745" y="220980"/>
                      <a:pt x="245745" y="221933"/>
                      <a:pt x="246697" y="222885"/>
                    </a:cubicBezTo>
                    <a:cubicBezTo>
                      <a:pt x="247650" y="224790"/>
                      <a:pt x="248602" y="226695"/>
                      <a:pt x="250508" y="228600"/>
                    </a:cubicBezTo>
                    <a:cubicBezTo>
                      <a:pt x="252413" y="231458"/>
                      <a:pt x="256222" y="235267"/>
                      <a:pt x="258127" y="238125"/>
                    </a:cubicBezTo>
                    <a:cubicBezTo>
                      <a:pt x="259080" y="240030"/>
                      <a:pt x="260033" y="240983"/>
                      <a:pt x="260985" y="241935"/>
                    </a:cubicBezTo>
                    <a:lnTo>
                      <a:pt x="261938" y="242888"/>
                    </a:lnTo>
                    <a:lnTo>
                      <a:pt x="261938" y="242888"/>
                    </a:lnTo>
                    <a:lnTo>
                      <a:pt x="263842" y="241935"/>
                    </a:lnTo>
                    <a:lnTo>
                      <a:pt x="261938" y="241935"/>
                    </a:lnTo>
                    <a:lnTo>
                      <a:pt x="261938" y="242888"/>
                    </a:lnTo>
                    <a:lnTo>
                      <a:pt x="263842" y="241935"/>
                    </a:lnTo>
                    <a:lnTo>
                      <a:pt x="261938" y="241935"/>
                    </a:lnTo>
                    <a:lnTo>
                      <a:pt x="265747" y="241935"/>
                    </a:lnTo>
                    <a:lnTo>
                      <a:pt x="262890" y="239078"/>
                    </a:lnTo>
                    <a:cubicBezTo>
                      <a:pt x="261938" y="240030"/>
                      <a:pt x="261938" y="240983"/>
                      <a:pt x="261938" y="241935"/>
                    </a:cubicBezTo>
                    <a:lnTo>
                      <a:pt x="265747" y="241935"/>
                    </a:lnTo>
                    <a:lnTo>
                      <a:pt x="262890" y="239078"/>
                    </a:lnTo>
                    <a:lnTo>
                      <a:pt x="247650" y="254317"/>
                    </a:lnTo>
                    <a:lnTo>
                      <a:pt x="250508" y="257175"/>
                    </a:lnTo>
                    <a:lnTo>
                      <a:pt x="250508" y="253365"/>
                    </a:lnTo>
                    <a:cubicBezTo>
                      <a:pt x="249555" y="253365"/>
                      <a:pt x="248602" y="253365"/>
                      <a:pt x="247650" y="254317"/>
                    </a:cubicBezTo>
                    <a:lnTo>
                      <a:pt x="250508" y="257175"/>
                    </a:lnTo>
                    <a:lnTo>
                      <a:pt x="250508" y="253365"/>
                    </a:lnTo>
                    <a:lnTo>
                      <a:pt x="250508" y="255270"/>
                    </a:lnTo>
                    <a:lnTo>
                      <a:pt x="251460" y="253365"/>
                    </a:lnTo>
                    <a:lnTo>
                      <a:pt x="250508" y="253365"/>
                    </a:lnTo>
                    <a:lnTo>
                      <a:pt x="250508" y="255270"/>
                    </a:lnTo>
                    <a:lnTo>
                      <a:pt x="251460" y="253365"/>
                    </a:lnTo>
                    <a:cubicBezTo>
                      <a:pt x="251460" y="253365"/>
                      <a:pt x="249555" y="252413"/>
                      <a:pt x="247650" y="251460"/>
                    </a:cubicBezTo>
                    <a:cubicBezTo>
                      <a:pt x="244792" y="249555"/>
                      <a:pt x="240983" y="246697"/>
                      <a:pt x="238125" y="243840"/>
                    </a:cubicBezTo>
                    <a:cubicBezTo>
                      <a:pt x="236220" y="242888"/>
                      <a:pt x="235267" y="241935"/>
                      <a:pt x="233363" y="240983"/>
                    </a:cubicBezTo>
                    <a:lnTo>
                      <a:pt x="231458" y="240030"/>
                    </a:lnTo>
                    <a:cubicBezTo>
                      <a:pt x="230505" y="240030"/>
                      <a:pt x="229552" y="239078"/>
                      <a:pt x="228600" y="239078"/>
                    </a:cubicBezTo>
                    <a:lnTo>
                      <a:pt x="227647" y="239078"/>
                    </a:lnTo>
                    <a:lnTo>
                      <a:pt x="226695" y="239078"/>
                    </a:lnTo>
                    <a:lnTo>
                      <a:pt x="225742" y="239078"/>
                    </a:lnTo>
                    <a:cubicBezTo>
                      <a:pt x="224790" y="240030"/>
                      <a:pt x="222885" y="240983"/>
                      <a:pt x="220980" y="241935"/>
                    </a:cubicBezTo>
                    <a:lnTo>
                      <a:pt x="220980" y="241935"/>
                    </a:lnTo>
                    <a:lnTo>
                      <a:pt x="220980" y="241935"/>
                    </a:lnTo>
                    <a:cubicBezTo>
                      <a:pt x="219075" y="242888"/>
                      <a:pt x="218122" y="243840"/>
                      <a:pt x="217170" y="244792"/>
                    </a:cubicBezTo>
                    <a:lnTo>
                      <a:pt x="216217" y="244792"/>
                    </a:lnTo>
                    <a:lnTo>
                      <a:pt x="216217" y="245745"/>
                    </a:lnTo>
                    <a:cubicBezTo>
                      <a:pt x="215265" y="247650"/>
                      <a:pt x="215265" y="248603"/>
                      <a:pt x="215265" y="249555"/>
                    </a:cubicBezTo>
                    <a:cubicBezTo>
                      <a:pt x="215265" y="251460"/>
                      <a:pt x="215265" y="253365"/>
                      <a:pt x="216217" y="255270"/>
                    </a:cubicBezTo>
                    <a:cubicBezTo>
                      <a:pt x="217170" y="258128"/>
                      <a:pt x="218122" y="262890"/>
                      <a:pt x="219075" y="265747"/>
                    </a:cubicBezTo>
                    <a:cubicBezTo>
                      <a:pt x="220027" y="269558"/>
                      <a:pt x="220980" y="272415"/>
                      <a:pt x="220980" y="273367"/>
                    </a:cubicBezTo>
                    <a:lnTo>
                      <a:pt x="220980" y="273367"/>
                    </a:lnTo>
                    <a:lnTo>
                      <a:pt x="223838" y="273367"/>
                    </a:lnTo>
                    <a:lnTo>
                      <a:pt x="221933" y="272415"/>
                    </a:lnTo>
                    <a:lnTo>
                      <a:pt x="221933" y="273367"/>
                    </a:lnTo>
                    <a:lnTo>
                      <a:pt x="224790" y="273367"/>
                    </a:lnTo>
                    <a:lnTo>
                      <a:pt x="222885" y="272415"/>
                    </a:lnTo>
                    <a:lnTo>
                      <a:pt x="226695" y="274320"/>
                    </a:lnTo>
                    <a:lnTo>
                      <a:pt x="224790" y="270510"/>
                    </a:lnTo>
                    <a:cubicBezTo>
                      <a:pt x="223838" y="270510"/>
                      <a:pt x="222885" y="271463"/>
                      <a:pt x="222885" y="272415"/>
                    </a:cubicBezTo>
                    <a:lnTo>
                      <a:pt x="226695" y="274320"/>
                    </a:lnTo>
                    <a:lnTo>
                      <a:pt x="224790" y="270510"/>
                    </a:lnTo>
                    <a:lnTo>
                      <a:pt x="204788" y="279083"/>
                    </a:lnTo>
                    <a:lnTo>
                      <a:pt x="204788" y="279083"/>
                    </a:lnTo>
                    <a:lnTo>
                      <a:pt x="206692" y="282892"/>
                    </a:lnTo>
                    <a:lnTo>
                      <a:pt x="206692" y="279083"/>
                    </a:lnTo>
                    <a:lnTo>
                      <a:pt x="204788" y="279083"/>
                    </a:lnTo>
                    <a:lnTo>
                      <a:pt x="206692" y="282892"/>
                    </a:lnTo>
                    <a:lnTo>
                      <a:pt x="206692" y="279083"/>
                    </a:lnTo>
                    <a:lnTo>
                      <a:pt x="206692" y="282892"/>
                    </a:lnTo>
                    <a:lnTo>
                      <a:pt x="208597" y="280035"/>
                    </a:lnTo>
                    <a:cubicBezTo>
                      <a:pt x="208597" y="280035"/>
                      <a:pt x="207645" y="280035"/>
                      <a:pt x="206692" y="279083"/>
                    </a:cubicBezTo>
                    <a:lnTo>
                      <a:pt x="206692" y="282892"/>
                    </a:lnTo>
                    <a:lnTo>
                      <a:pt x="208597" y="280035"/>
                    </a:lnTo>
                    <a:lnTo>
                      <a:pt x="207645" y="280988"/>
                    </a:lnTo>
                    <a:lnTo>
                      <a:pt x="208597" y="280035"/>
                    </a:lnTo>
                    <a:lnTo>
                      <a:pt x="208597" y="280035"/>
                    </a:lnTo>
                    <a:lnTo>
                      <a:pt x="207645" y="280988"/>
                    </a:lnTo>
                    <a:lnTo>
                      <a:pt x="208597" y="280035"/>
                    </a:lnTo>
                    <a:cubicBezTo>
                      <a:pt x="208597" y="280035"/>
                      <a:pt x="206692" y="278130"/>
                      <a:pt x="205740" y="276225"/>
                    </a:cubicBezTo>
                    <a:cubicBezTo>
                      <a:pt x="203835" y="273367"/>
                      <a:pt x="200977" y="268605"/>
                      <a:pt x="199072" y="265747"/>
                    </a:cubicBezTo>
                    <a:cubicBezTo>
                      <a:pt x="198120" y="263842"/>
                      <a:pt x="197167" y="261938"/>
                      <a:pt x="196215" y="260985"/>
                    </a:cubicBezTo>
                    <a:lnTo>
                      <a:pt x="194310" y="259080"/>
                    </a:lnTo>
                    <a:cubicBezTo>
                      <a:pt x="193358" y="258128"/>
                      <a:pt x="193358" y="258128"/>
                      <a:pt x="190500" y="257175"/>
                    </a:cubicBezTo>
                    <a:lnTo>
                      <a:pt x="189547" y="257175"/>
                    </a:lnTo>
                    <a:lnTo>
                      <a:pt x="188595" y="257175"/>
                    </a:lnTo>
                    <a:cubicBezTo>
                      <a:pt x="186690" y="257175"/>
                      <a:pt x="185738" y="258128"/>
                      <a:pt x="183833" y="258128"/>
                    </a:cubicBezTo>
                    <a:lnTo>
                      <a:pt x="183833" y="258128"/>
                    </a:lnTo>
                    <a:lnTo>
                      <a:pt x="183833" y="258128"/>
                    </a:lnTo>
                    <a:cubicBezTo>
                      <a:pt x="181927" y="259080"/>
                      <a:pt x="180022" y="259080"/>
                      <a:pt x="178117" y="260033"/>
                    </a:cubicBezTo>
                    <a:lnTo>
                      <a:pt x="177165" y="260033"/>
                    </a:lnTo>
                    <a:lnTo>
                      <a:pt x="176213" y="260985"/>
                    </a:lnTo>
                    <a:cubicBezTo>
                      <a:pt x="175260" y="261938"/>
                      <a:pt x="174308" y="262890"/>
                      <a:pt x="174308" y="263842"/>
                    </a:cubicBezTo>
                    <a:cubicBezTo>
                      <a:pt x="173355" y="264795"/>
                      <a:pt x="173355" y="265747"/>
                      <a:pt x="173355" y="267653"/>
                    </a:cubicBezTo>
                    <a:cubicBezTo>
                      <a:pt x="172402" y="271463"/>
                      <a:pt x="172402" y="277178"/>
                      <a:pt x="171450" y="282892"/>
                    </a:cubicBezTo>
                    <a:cubicBezTo>
                      <a:pt x="171450" y="285750"/>
                      <a:pt x="170497" y="287655"/>
                      <a:pt x="170497" y="288608"/>
                    </a:cubicBezTo>
                    <a:lnTo>
                      <a:pt x="170497" y="289560"/>
                    </a:lnTo>
                    <a:lnTo>
                      <a:pt x="170497" y="289560"/>
                    </a:lnTo>
                    <a:lnTo>
                      <a:pt x="172402" y="290513"/>
                    </a:lnTo>
                    <a:lnTo>
                      <a:pt x="170497" y="288608"/>
                    </a:lnTo>
                    <a:lnTo>
                      <a:pt x="169545" y="289560"/>
                    </a:lnTo>
                    <a:lnTo>
                      <a:pt x="171450" y="290513"/>
                    </a:lnTo>
                    <a:lnTo>
                      <a:pt x="169545" y="288608"/>
                    </a:lnTo>
                    <a:lnTo>
                      <a:pt x="172402" y="291465"/>
                    </a:lnTo>
                    <a:lnTo>
                      <a:pt x="172402" y="287655"/>
                    </a:lnTo>
                    <a:cubicBezTo>
                      <a:pt x="171450" y="287655"/>
                      <a:pt x="170497" y="288608"/>
                      <a:pt x="169545" y="288608"/>
                    </a:cubicBezTo>
                    <a:lnTo>
                      <a:pt x="172402" y="291465"/>
                    </a:lnTo>
                    <a:lnTo>
                      <a:pt x="172402" y="287655"/>
                    </a:lnTo>
                    <a:lnTo>
                      <a:pt x="150495" y="287655"/>
                    </a:lnTo>
                    <a:lnTo>
                      <a:pt x="150495" y="291465"/>
                    </a:lnTo>
                    <a:lnTo>
                      <a:pt x="153352" y="288608"/>
                    </a:lnTo>
                    <a:cubicBezTo>
                      <a:pt x="153352" y="288608"/>
                      <a:pt x="152400" y="287655"/>
                      <a:pt x="150495" y="287655"/>
                    </a:cubicBezTo>
                    <a:lnTo>
                      <a:pt x="150495" y="291465"/>
                    </a:lnTo>
                    <a:lnTo>
                      <a:pt x="153352" y="288608"/>
                    </a:lnTo>
                    <a:lnTo>
                      <a:pt x="152400" y="289560"/>
                    </a:lnTo>
                    <a:lnTo>
                      <a:pt x="154305" y="288608"/>
                    </a:lnTo>
                    <a:lnTo>
                      <a:pt x="154305" y="287655"/>
                    </a:lnTo>
                    <a:lnTo>
                      <a:pt x="153352" y="288608"/>
                    </a:lnTo>
                    <a:lnTo>
                      <a:pt x="155258" y="287655"/>
                    </a:lnTo>
                    <a:cubicBezTo>
                      <a:pt x="155258" y="287655"/>
                      <a:pt x="154305" y="285750"/>
                      <a:pt x="154305" y="282892"/>
                    </a:cubicBezTo>
                    <a:cubicBezTo>
                      <a:pt x="153352" y="279083"/>
                      <a:pt x="153352" y="274320"/>
                      <a:pt x="152400" y="270510"/>
                    </a:cubicBezTo>
                    <a:cubicBezTo>
                      <a:pt x="152400" y="268605"/>
                      <a:pt x="151447" y="266700"/>
                      <a:pt x="151447" y="264795"/>
                    </a:cubicBezTo>
                    <a:lnTo>
                      <a:pt x="150495" y="262890"/>
                    </a:lnTo>
                    <a:cubicBezTo>
                      <a:pt x="150495" y="261938"/>
                      <a:pt x="150495" y="260985"/>
                      <a:pt x="148590" y="260033"/>
                    </a:cubicBezTo>
                    <a:lnTo>
                      <a:pt x="147638" y="259080"/>
                    </a:lnTo>
                    <a:lnTo>
                      <a:pt x="146685" y="259080"/>
                    </a:lnTo>
                    <a:cubicBezTo>
                      <a:pt x="144780" y="259080"/>
                      <a:pt x="142875" y="258128"/>
                      <a:pt x="140970" y="258128"/>
                    </a:cubicBezTo>
                    <a:lnTo>
                      <a:pt x="140970" y="258128"/>
                    </a:lnTo>
                    <a:lnTo>
                      <a:pt x="140970" y="258128"/>
                    </a:lnTo>
                    <a:cubicBezTo>
                      <a:pt x="139065" y="258128"/>
                      <a:pt x="137160" y="257175"/>
                      <a:pt x="135255" y="257175"/>
                    </a:cubicBezTo>
                    <a:lnTo>
                      <a:pt x="134302" y="257175"/>
                    </a:lnTo>
                    <a:lnTo>
                      <a:pt x="133350" y="257175"/>
                    </a:lnTo>
                    <a:cubicBezTo>
                      <a:pt x="131445" y="257175"/>
                      <a:pt x="131445" y="258128"/>
                      <a:pt x="130492" y="259080"/>
                    </a:cubicBezTo>
                    <a:cubicBezTo>
                      <a:pt x="129540" y="260033"/>
                      <a:pt x="128588" y="260985"/>
                      <a:pt x="128588" y="261938"/>
                    </a:cubicBezTo>
                    <a:cubicBezTo>
                      <a:pt x="126683" y="264795"/>
                      <a:pt x="123825" y="270510"/>
                      <a:pt x="120967" y="274320"/>
                    </a:cubicBezTo>
                    <a:cubicBezTo>
                      <a:pt x="120015" y="276225"/>
                      <a:pt x="118110" y="278130"/>
                      <a:pt x="118110" y="280035"/>
                    </a:cubicBezTo>
                    <a:lnTo>
                      <a:pt x="117158" y="280988"/>
                    </a:lnTo>
                    <a:lnTo>
                      <a:pt x="117158" y="280988"/>
                    </a:lnTo>
                    <a:lnTo>
                      <a:pt x="117158" y="280988"/>
                    </a:lnTo>
                    <a:lnTo>
                      <a:pt x="117158" y="280988"/>
                    </a:lnTo>
                    <a:lnTo>
                      <a:pt x="117158" y="280988"/>
                    </a:lnTo>
                    <a:lnTo>
                      <a:pt x="117158" y="280988"/>
                    </a:lnTo>
                    <a:lnTo>
                      <a:pt x="119063" y="283845"/>
                    </a:lnTo>
                    <a:lnTo>
                      <a:pt x="119063" y="280988"/>
                    </a:lnTo>
                    <a:cubicBezTo>
                      <a:pt x="118110" y="280988"/>
                      <a:pt x="117158" y="281940"/>
                      <a:pt x="117158" y="281940"/>
                    </a:cubicBezTo>
                    <a:lnTo>
                      <a:pt x="119063" y="284797"/>
                    </a:lnTo>
                    <a:lnTo>
                      <a:pt x="119063" y="281940"/>
                    </a:lnTo>
                    <a:lnTo>
                      <a:pt x="119063" y="285750"/>
                    </a:lnTo>
                    <a:lnTo>
                      <a:pt x="120967" y="281940"/>
                    </a:lnTo>
                    <a:lnTo>
                      <a:pt x="119063" y="281940"/>
                    </a:lnTo>
                    <a:lnTo>
                      <a:pt x="119063" y="285750"/>
                    </a:lnTo>
                    <a:lnTo>
                      <a:pt x="120967" y="281940"/>
                    </a:lnTo>
                    <a:lnTo>
                      <a:pt x="100965" y="273367"/>
                    </a:lnTo>
                    <a:lnTo>
                      <a:pt x="99060" y="277178"/>
                    </a:lnTo>
                    <a:lnTo>
                      <a:pt x="102870" y="276225"/>
                    </a:lnTo>
                    <a:cubicBezTo>
                      <a:pt x="102870" y="276225"/>
                      <a:pt x="101917" y="274320"/>
                      <a:pt x="100965" y="274320"/>
                    </a:cubicBezTo>
                    <a:lnTo>
                      <a:pt x="99060" y="278130"/>
                    </a:lnTo>
                    <a:lnTo>
                      <a:pt x="102870" y="277178"/>
                    </a:lnTo>
                    <a:lnTo>
                      <a:pt x="100965" y="278130"/>
                    </a:lnTo>
                    <a:lnTo>
                      <a:pt x="102870" y="278130"/>
                    </a:lnTo>
                    <a:lnTo>
                      <a:pt x="102870" y="278130"/>
                    </a:lnTo>
                    <a:lnTo>
                      <a:pt x="100965" y="279083"/>
                    </a:lnTo>
                    <a:lnTo>
                      <a:pt x="102870" y="279083"/>
                    </a:lnTo>
                    <a:lnTo>
                      <a:pt x="102870" y="279083"/>
                    </a:lnTo>
                    <a:cubicBezTo>
                      <a:pt x="102870" y="278130"/>
                      <a:pt x="102870" y="277178"/>
                      <a:pt x="103822" y="274320"/>
                    </a:cubicBezTo>
                    <a:cubicBezTo>
                      <a:pt x="104775" y="271463"/>
                      <a:pt x="105727" y="266700"/>
                      <a:pt x="106680" y="263842"/>
                    </a:cubicBezTo>
                    <a:cubicBezTo>
                      <a:pt x="107633" y="261938"/>
                      <a:pt x="107633" y="260033"/>
                      <a:pt x="107633" y="259080"/>
                    </a:cubicBezTo>
                    <a:cubicBezTo>
                      <a:pt x="107633" y="257175"/>
                      <a:pt x="108585" y="256222"/>
                      <a:pt x="108585" y="254317"/>
                    </a:cubicBezTo>
                    <a:cubicBezTo>
                      <a:pt x="108585" y="253365"/>
                      <a:pt x="108585" y="252413"/>
                      <a:pt x="107633" y="251460"/>
                    </a:cubicBezTo>
                    <a:lnTo>
                      <a:pt x="97155" y="247650"/>
                    </a:lnTo>
                    <a:lnTo>
                      <a:pt x="96202" y="246697"/>
                    </a:lnTo>
                    <a:cubicBezTo>
                      <a:pt x="94297" y="245745"/>
                      <a:pt x="93345" y="244792"/>
                      <a:pt x="91440" y="242888"/>
                    </a:cubicBezTo>
                    <a:lnTo>
                      <a:pt x="91440" y="242888"/>
                    </a:lnTo>
                    <a:lnTo>
                      <a:pt x="91440" y="242888"/>
                    </a:lnTo>
                    <a:cubicBezTo>
                      <a:pt x="89535" y="241935"/>
                      <a:pt x="88583" y="240983"/>
                      <a:pt x="86677" y="240030"/>
                    </a:cubicBezTo>
                    <a:lnTo>
                      <a:pt x="85725" y="240030"/>
                    </a:lnTo>
                    <a:lnTo>
                      <a:pt x="84772" y="240030"/>
                    </a:lnTo>
                    <a:lnTo>
                      <a:pt x="83820" y="240030"/>
                    </a:lnTo>
                    <a:cubicBezTo>
                      <a:pt x="82867" y="240030"/>
                      <a:pt x="81915" y="240030"/>
                      <a:pt x="80963" y="240983"/>
                    </a:cubicBezTo>
                    <a:cubicBezTo>
                      <a:pt x="79058" y="241935"/>
                      <a:pt x="77152" y="242888"/>
                      <a:pt x="75247" y="244792"/>
                    </a:cubicBezTo>
                    <a:cubicBezTo>
                      <a:pt x="72390" y="246697"/>
                      <a:pt x="68580" y="250508"/>
                      <a:pt x="65722" y="252413"/>
                    </a:cubicBezTo>
                    <a:cubicBezTo>
                      <a:pt x="63817" y="253365"/>
                      <a:pt x="62865" y="254317"/>
                      <a:pt x="61913" y="255270"/>
                    </a:cubicBezTo>
                    <a:lnTo>
                      <a:pt x="60960" y="256222"/>
                    </a:lnTo>
                    <a:lnTo>
                      <a:pt x="60960" y="256222"/>
                    </a:lnTo>
                    <a:lnTo>
                      <a:pt x="61913" y="258128"/>
                    </a:lnTo>
                    <a:lnTo>
                      <a:pt x="61913" y="256222"/>
                    </a:lnTo>
                    <a:lnTo>
                      <a:pt x="60960" y="256222"/>
                    </a:lnTo>
                    <a:lnTo>
                      <a:pt x="61913" y="258128"/>
                    </a:lnTo>
                    <a:lnTo>
                      <a:pt x="61913" y="256222"/>
                    </a:lnTo>
                    <a:lnTo>
                      <a:pt x="61913" y="260033"/>
                    </a:lnTo>
                    <a:lnTo>
                      <a:pt x="64770" y="257175"/>
                    </a:lnTo>
                    <a:cubicBezTo>
                      <a:pt x="63817" y="256222"/>
                      <a:pt x="62865" y="256222"/>
                      <a:pt x="61913" y="256222"/>
                    </a:cubicBezTo>
                    <a:lnTo>
                      <a:pt x="61913" y="260033"/>
                    </a:lnTo>
                    <a:lnTo>
                      <a:pt x="64770" y="257175"/>
                    </a:lnTo>
                    <a:lnTo>
                      <a:pt x="49530" y="241935"/>
                    </a:lnTo>
                    <a:lnTo>
                      <a:pt x="46672" y="244792"/>
                    </a:lnTo>
                    <a:lnTo>
                      <a:pt x="50483" y="244792"/>
                    </a:lnTo>
                    <a:cubicBezTo>
                      <a:pt x="50483" y="243840"/>
                      <a:pt x="50483" y="242888"/>
                      <a:pt x="49530" y="241935"/>
                    </a:cubicBezTo>
                    <a:lnTo>
                      <a:pt x="46672" y="244792"/>
                    </a:lnTo>
                    <a:lnTo>
                      <a:pt x="50483" y="244792"/>
                    </a:lnTo>
                    <a:lnTo>
                      <a:pt x="48577" y="244792"/>
                    </a:lnTo>
                    <a:lnTo>
                      <a:pt x="50483" y="245745"/>
                    </a:lnTo>
                    <a:lnTo>
                      <a:pt x="50483" y="244792"/>
                    </a:lnTo>
                    <a:lnTo>
                      <a:pt x="48577" y="244792"/>
                    </a:lnTo>
                    <a:lnTo>
                      <a:pt x="50483" y="245745"/>
                    </a:lnTo>
                    <a:cubicBezTo>
                      <a:pt x="50483" y="245745"/>
                      <a:pt x="51435" y="243840"/>
                      <a:pt x="53340" y="241935"/>
                    </a:cubicBezTo>
                    <a:cubicBezTo>
                      <a:pt x="55245" y="239078"/>
                      <a:pt x="58102" y="235267"/>
                      <a:pt x="60960" y="232410"/>
                    </a:cubicBezTo>
                    <a:cubicBezTo>
                      <a:pt x="61913" y="230505"/>
                      <a:pt x="62865" y="229553"/>
                      <a:pt x="63817" y="227647"/>
                    </a:cubicBezTo>
                    <a:lnTo>
                      <a:pt x="64770" y="225742"/>
                    </a:lnTo>
                    <a:cubicBezTo>
                      <a:pt x="64770" y="224790"/>
                      <a:pt x="65722" y="223838"/>
                      <a:pt x="65722" y="222885"/>
                    </a:cubicBezTo>
                    <a:lnTo>
                      <a:pt x="65722" y="221933"/>
                    </a:lnTo>
                    <a:lnTo>
                      <a:pt x="65722" y="220980"/>
                    </a:lnTo>
                    <a:lnTo>
                      <a:pt x="65722" y="220028"/>
                    </a:lnTo>
                    <a:cubicBezTo>
                      <a:pt x="64770" y="219075"/>
                      <a:pt x="63817" y="217170"/>
                      <a:pt x="62865" y="215265"/>
                    </a:cubicBezTo>
                    <a:lnTo>
                      <a:pt x="62865" y="215265"/>
                    </a:lnTo>
                    <a:lnTo>
                      <a:pt x="62865" y="215265"/>
                    </a:lnTo>
                    <a:cubicBezTo>
                      <a:pt x="61913" y="213360"/>
                      <a:pt x="60960" y="212408"/>
                      <a:pt x="60008" y="211455"/>
                    </a:cubicBezTo>
                    <a:lnTo>
                      <a:pt x="60008" y="210503"/>
                    </a:lnTo>
                    <a:lnTo>
                      <a:pt x="59055" y="209550"/>
                    </a:lnTo>
                    <a:cubicBezTo>
                      <a:pt x="57150" y="208597"/>
                      <a:pt x="56197" y="208597"/>
                      <a:pt x="55245" y="208597"/>
                    </a:cubicBezTo>
                    <a:cubicBezTo>
                      <a:pt x="53340" y="208597"/>
                      <a:pt x="51435" y="208597"/>
                      <a:pt x="49530" y="209550"/>
                    </a:cubicBezTo>
                    <a:cubicBezTo>
                      <a:pt x="46672" y="210503"/>
                      <a:pt x="41910" y="211455"/>
                      <a:pt x="39052" y="212408"/>
                    </a:cubicBezTo>
                    <a:cubicBezTo>
                      <a:pt x="35242" y="213360"/>
                      <a:pt x="32385" y="214313"/>
                      <a:pt x="31433" y="214313"/>
                    </a:cubicBezTo>
                    <a:lnTo>
                      <a:pt x="31433" y="214313"/>
                    </a:lnTo>
                    <a:lnTo>
                      <a:pt x="31433" y="217170"/>
                    </a:lnTo>
                    <a:lnTo>
                      <a:pt x="32385" y="215265"/>
                    </a:lnTo>
                    <a:lnTo>
                      <a:pt x="31433" y="215265"/>
                    </a:lnTo>
                    <a:lnTo>
                      <a:pt x="31433" y="218122"/>
                    </a:lnTo>
                    <a:lnTo>
                      <a:pt x="32385" y="216217"/>
                    </a:lnTo>
                    <a:lnTo>
                      <a:pt x="30480" y="220028"/>
                    </a:lnTo>
                    <a:lnTo>
                      <a:pt x="34290" y="218122"/>
                    </a:lnTo>
                    <a:cubicBezTo>
                      <a:pt x="34290" y="217170"/>
                      <a:pt x="33338" y="216217"/>
                      <a:pt x="32385" y="216217"/>
                    </a:cubicBezTo>
                    <a:lnTo>
                      <a:pt x="30480" y="220028"/>
                    </a:lnTo>
                    <a:lnTo>
                      <a:pt x="34290" y="218122"/>
                    </a:lnTo>
                    <a:lnTo>
                      <a:pt x="25717" y="198120"/>
                    </a:lnTo>
                    <a:lnTo>
                      <a:pt x="21908" y="200025"/>
                    </a:lnTo>
                    <a:lnTo>
                      <a:pt x="25717" y="200025"/>
                    </a:lnTo>
                    <a:lnTo>
                      <a:pt x="25717" y="198120"/>
                    </a:lnTo>
                    <a:lnTo>
                      <a:pt x="21908" y="200025"/>
                    </a:lnTo>
                    <a:lnTo>
                      <a:pt x="25717" y="200025"/>
                    </a:lnTo>
                    <a:lnTo>
                      <a:pt x="21908" y="200025"/>
                    </a:lnTo>
                    <a:lnTo>
                      <a:pt x="24765" y="201930"/>
                    </a:lnTo>
                    <a:cubicBezTo>
                      <a:pt x="24765" y="201930"/>
                      <a:pt x="24765" y="200978"/>
                      <a:pt x="25717" y="200025"/>
                    </a:cubicBezTo>
                    <a:lnTo>
                      <a:pt x="21908" y="200025"/>
                    </a:lnTo>
                    <a:lnTo>
                      <a:pt x="24765" y="201930"/>
                    </a:lnTo>
                    <a:lnTo>
                      <a:pt x="23813" y="200978"/>
                    </a:lnTo>
                    <a:lnTo>
                      <a:pt x="24765" y="201930"/>
                    </a:lnTo>
                    <a:lnTo>
                      <a:pt x="24765" y="201930"/>
                    </a:lnTo>
                    <a:lnTo>
                      <a:pt x="23813" y="200978"/>
                    </a:lnTo>
                    <a:lnTo>
                      <a:pt x="24765" y="201930"/>
                    </a:lnTo>
                    <a:cubicBezTo>
                      <a:pt x="24765" y="201930"/>
                      <a:pt x="26670" y="200025"/>
                      <a:pt x="28575" y="199072"/>
                    </a:cubicBezTo>
                    <a:cubicBezTo>
                      <a:pt x="31433" y="197167"/>
                      <a:pt x="36195" y="194310"/>
                      <a:pt x="39052" y="192405"/>
                    </a:cubicBezTo>
                    <a:cubicBezTo>
                      <a:pt x="40958" y="191453"/>
                      <a:pt x="42863" y="190500"/>
                      <a:pt x="43815" y="189547"/>
                    </a:cubicBezTo>
                    <a:lnTo>
                      <a:pt x="45720" y="187642"/>
                    </a:lnTo>
                    <a:cubicBezTo>
                      <a:pt x="46672" y="186690"/>
                      <a:pt x="46672" y="186690"/>
                      <a:pt x="47625" y="183833"/>
                    </a:cubicBezTo>
                    <a:lnTo>
                      <a:pt x="47625" y="182880"/>
                    </a:lnTo>
                    <a:lnTo>
                      <a:pt x="47625" y="181928"/>
                    </a:lnTo>
                    <a:cubicBezTo>
                      <a:pt x="47625" y="180022"/>
                      <a:pt x="46672" y="179070"/>
                      <a:pt x="46672" y="177165"/>
                    </a:cubicBezTo>
                    <a:lnTo>
                      <a:pt x="46672" y="177165"/>
                    </a:lnTo>
                    <a:lnTo>
                      <a:pt x="46672" y="177165"/>
                    </a:lnTo>
                    <a:cubicBezTo>
                      <a:pt x="45720" y="175260"/>
                      <a:pt x="45720" y="173355"/>
                      <a:pt x="44767" y="171450"/>
                    </a:cubicBezTo>
                    <a:lnTo>
                      <a:pt x="44767" y="170497"/>
                    </a:lnTo>
                    <a:lnTo>
                      <a:pt x="43815" y="169545"/>
                    </a:lnTo>
                    <a:cubicBezTo>
                      <a:pt x="42863" y="168592"/>
                      <a:pt x="41910" y="167640"/>
                      <a:pt x="40958" y="167640"/>
                    </a:cubicBezTo>
                    <a:cubicBezTo>
                      <a:pt x="40005" y="166688"/>
                      <a:pt x="39052" y="166688"/>
                      <a:pt x="38100" y="166688"/>
                    </a:cubicBezTo>
                    <a:cubicBezTo>
                      <a:pt x="34290" y="165735"/>
                      <a:pt x="28575" y="165735"/>
                      <a:pt x="22860" y="164783"/>
                    </a:cubicBezTo>
                    <a:cubicBezTo>
                      <a:pt x="20002" y="164783"/>
                      <a:pt x="18097" y="163830"/>
                      <a:pt x="17145" y="163830"/>
                    </a:cubicBezTo>
                    <a:lnTo>
                      <a:pt x="16192" y="163830"/>
                    </a:lnTo>
                    <a:lnTo>
                      <a:pt x="16192" y="163830"/>
                    </a:lnTo>
                    <a:lnTo>
                      <a:pt x="15240" y="165735"/>
                    </a:lnTo>
                    <a:lnTo>
                      <a:pt x="17145" y="163830"/>
                    </a:lnTo>
                    <a:lnTo>
                      <a:pt x="16192" y="162878"/>
                    </a:lnTo>
                    <a:lnTo>
                      <a:pt x="15240" y="164783"/>
                    </a:lnTo>
                    <a:lnTo>
                      <a:pt x="17145" y="162878"/>
                    </a:lnTo>
                    <a:lnTo>
                      <a:pt x="14288" y="165735"/>
                    </a:lnTo>
                    <a:lnTo>
                      <a:pt x="18097" y="165735"/>
                    </a:lnTo>
                    <a:cubicBezTo>
                      <a:pt x="18097" y="164783"/>
                      <a:pt x="17145" y="163830"/>
                      <a:pt x="17145" y="162878"/>
                    </a:cubicBezTo>
                    <a:lnTo>
                      <a:pt x="14288" y="165735"/>
                    </a:lnTo>
                    <a:lnTo>
                      <a:pt x="18097" y="165735"/>
                    </a:lnTo>
                    <a:lnTo>
                      <a:pt x="18097" y="143828"/>
                    </a:lnTo>
                    <a:lnTo>
                      <a:pt x="14288" y="143828"/>
                    </a:lnTo>
                    <a:lnTo>
                      <a:pt x="17145" y="146685"/>
                    </a:lnTo>
                    <a:cubicBezTo>
                      <a:pt x="17145" y="146685"/>
                      <a:pt x="18097" y="145733"/>
                      <a:pt x="18097" y="143828"/>
                    </a:cubicBezTo>
                    <a:lnTo>
                      <a:pt x="14288" y="143828"/>
                    </a:lnTo>
                    <a:lnTo>
                      <a:pt x="17145" y="146685"/>
                    </a:lnTo>
                    <a:lnTo>
                      <a:pt x="16192" y="145733"/>
                    </a:lnTo>
                    <a:lnTo>
                      <a:pt x="17145" y="147638"/>
                    </a:lnTo>
                    <a:lnTo>
                      <a:pt x="18097" y="147638"/>
                    </a:lnTo>
                    <a:lnTo>
                      <a:pt x="17145" y="146685"/>
                    </a:lnTo>
                    <a:lnTo>
                      <a:pt x="18097" y="148590"/>
                    </a:lnTo>
                    <a:cubicBezTo>
                      <a:pt x="18097" y="148590"/>
                      <a:pt x="20002" y="147638"/>
                      <a:pt x="22860" y="147638"/>
                    </a:cubicBezTo>
                    <a:cubicBezTo>
                      <a:pt x="26670" y="146685"/>
                      <a:pt x="31433" y="146685"/>
                      <a:pt x="35242" y="145733"/>
                    </a:cubicBezTo>
                    <a:cubicBezTo>
                      <a:pt x="37147" y="145733"/>
                      <a:pt x="39052" y="144780"/>
                      <a:pt x="40958" y="144780"/>
                    </a:cubicBezTo>
                    <a:lnTo>
                      <a:pt x="42863" y="143828"/>
                    </a:lnTo>
                    <a:cubicBezTo>
                      <a:pt x="43815" y="143828"/>
                      <a:pt x="44767" y="143828"/>
                      <a:pt x="45720" y="141922"/>
                    </a:cubicBezTo>
                    <a:lnTo>
                      <a:pt x="46672" y="140970"/>
                    </a:lnTo>
                    <a:lnTo>
                      <a:pt x="46672" y="140017"/>
                    </a:lnTo>
                    <a:cubicBezTo>
                      <a:pt x="46672" y="138113"/>
                      <a:pt x="47625" y="136208"/>
                      <a:pt x="47625" y="134303"/>
                    </a:cubicBezTo>
                    <a:lnTo>
                      <a:pt x="47625" y="134303"/>
                    </a:lnTo>
                    <a:lnTo>
                      <a:pt x="47625" y="134303"/>
                    </a:lnTo>
                    <a:cubicBezTo>
                      <a:pt x="47625" y="132397"/>
                      <a:pt x="48577" y="130492"/>
                      <a:pt x="48577" y="128588"/>
                    </a:cubicBezTo>
                    <a:lnTo>
                      <a:pt x="48577" y="127635"/>
                    </a:lnTo>
                    <a:lnTo>
                      <a:pt x="48577" y="126683"/>
                    </a:lnTo>
                    <a:cubicBezTo>
                      <a:pt x="48577" y="124778"/>
                      <a:pt x="47625" y="124778"/>
                      <a:pt x="46672" y="123825"/>
                    </a:cubicBezTo>
                    <a:cubicBezTo>
                      <a:pt x="45720" y="122872"/>
                      <a:pt x="44767" y="121920"/>
                      <a:pt x="43815" y="121920"/>
                    </a:cubicBezTo>
                    <a:cubicBezTo>
                      <a:pt x="40958" y="120015"/>
                      <a:pt x="35242" y="117158"/>
                      <a:pt x="31433" y="114300"/>
                    </a:cubicBezTo>
                    <a:cubicBezTo>
                      <a:pt x="29527" y="113347"/>
                      <a:pt x="27622" y="111442"/>
                      <a:pt x="25717" y="111442"/>
                    </a:cubicBezTo>
                    <a:lnTo>
                      <a:pt x="24765" y="110490"/>
                    </a:lnTo>
                    <a:lnTo>
                      <a:pt x="24765" y="110490"/>
                    </a:lnTo>
                    <a:lnTo>
                      <a:pt x="24765" y="110490"/>
                    </a:lnTo>
                    <a:lnTo>
                      <a:pt x="24765" y="110490"/>
                    </a:lnTo>
                    <a:lnTo>
                      <a:pt x="24765" y="110490"/>
                    </a:lnTo>
                    <a:lnTo>
                      <a:pt x="24765" y="110490"/>
                    </a:lnTo>
                    <a:lnTo>
                      <a:pt x="21908" y="112395"/>
                    </a:lnTo>
                    <a:lnTo>
                      <a:pt x="24765" y="112395"/>
                    </a:lnTo>
                    <a:cubicBezTo>
                      <a:pt x="24765" y="111442"/>
                      <a:pt x="23813" y="110490"/>
                      <a:pt x="23813" y="110490"/>
                    </a:cubicBezTo>
                    <a:lnTo>
                      <a:pt x="20955" y="112395"/>
                    </a:lnTo>
                    <a:lnTo>
                      <a:pt x="23813" y="112395"/>
                    </a:lnTo>
                    <a:lnTo>
                      <a:pt x="20002" y="112395"/>
                    </a:lnTo>
                    <a:lnTo>
                      <a:pt x="23813" y="114300"/>
                    </a:lnTo>
                    <a:lnTo>
                      <a:pt x="23813" y="112395"/>
                    </a:lnTo>
                    <a:lnTo>
                      <a:pt x="20002" y="112395"/>
                    </a:lnTo>
                    <a:lnTo>
                      <a:pt x="23813" y="114300"/>
                    </a:lnTo>
                    <a:lnTo>
                      <a:pt x="32385" y="94297"/>
                    </a:lnTo>
                    <a:lnTo>
                      <a:pt x="28575" y="92392"/>
                    </a:lnTo>
                    <a:lnTo>
                      <a:pt x="29527" y="96203"/>
                    </a:lnTo>
                    <a:cubicBezTo>
                      <a:pt x="29527" y="96203"/>
                      <a:pt x="31433" y="95250"/>
                      <a:pt x="31433" y="94297"/>
                    </a:cubicBezTo>
                    <a:lnTo>
                      <a:pt x="27622" y="92392"/>
                    </a:lnTo>
                    <a:lnTo>
                      <a:pt x="28575" y="96203"/>
                    </a:lnTo>
                    <a:lnTo>
                      <a:pt x="27622" y="94297"/>
                    </a:lnTo>
                    <a:lnTo>
                      <a:pt x="27622" y="96203"/>
                    </a:lnTo>
                    <a:lnTo>
                      <a:pt x="27622" y="96203"/>
                    </a:lnTo>
                    <a:lnTo>
                      <a:pt x="26670" y="94297"/>
                    </a:lnTo>
                    <a:lnTo>
                      <a:pt x="26670" y="96203"/>
                    </a:lnTo>
                    <a:lnTo>
                      <a:pt x="26670" y="96203"/>
                    </a:lnTo>
                    <a:cubicBezTo>
                      <a:pt x="27622" y="96203"/>
                      <a:pt x="28575" y="96203"/>
                      <a:pt x="31433" y="97155"/>
                    </a:cubicBezTo>
                    <a:cubicBezTo>
                      <a:pt x="34290" y="98108"/>
                      <a:pt x="39052" y="99060"/>
                      <a:pt x="41910" y="100013"/>
                    </a:cubicBezTo>
                    <a:cubicBezTo>
                      <a:pt x="43815" y="100965"/>
                      <a:pt x="45720" y="100965"/>
                      <a:pt x="46672" y="100965"/>
                    </a:cubicBezTo>
                    <a:cubicBezTo>
                      <a:pt x="48577" y="100965"/>
                      <a:pt x="49530" y="101917"/>
                      <a:pt x="51435" y="101917"/>
                    </a:cubicBezTo>
                    <a:cubicBezTo>
                      <a:pt x="52388" y="101917"/>
                      <a:pt x="53340" y="101917"/>
                      <a:pt x="54292" y="100965"/>
                    </a:cubicBezTo>
                    <a:lnTo>
                      <a:pt x="55245" y="100013"/>
                    </a:lnTo>
                    <a:lnTo>
                      <a:pt x="56197" y="99060"/>
                    </a:lnTo>
                    <a:cubicBezTo>
                      <a:pt x="57150" y="97155"/>
                      <a:pt x="58102" y="96203"/>
                      <a:pt x="60008" y="94297"/>
                    </a:cubicBezTo>
                    <a:lnTo>
                      <a:pt x="60008" y="94297"/>
                    </a:lnTo>
                    <a:lnTo>
                      <a:pt x="60008" y="94297"/>
                    </a:lnTo>
                    <a:cubicBezTo>
                      <a:pt x="60960" y="92392"/>
                      <a:pt x="61913" y="91440"/>
                      <a:pt x="62865" y="89535"/>
                    </a:cubicBezTo>
                    <a:lnTo>
                      <a:pt x="62865" y="88583"/>
                    </a:lnTo>
                    <a:lnTo>
                      <a:pt x="62865" y="87630"/>
                    </a:lnTo>
                    <a:lnTo>
                      <a:pt x="62865" y="86678"/>
                    </a:lnTo>
                    <a:cubicBezTo>
                      <a:pt x="62865" y="85725"/>
                      <a:pt x="62865" y="84772"/>
                      <a:pt x="61913" y="83820"/>
                    </a:cubicBezTo>
                    <a:cubicBezTo>
                      <a:pt x="60960" y="81915"/>
                      <a:pt x="60008" y="80010"/>
                      <a:pt x="58102" y="78105"/>
                    </a:cubicBezTo>
                    <a:cubicBezTo>
                      <a:pt x="56197" y="75247"/>
                      <a:pt x="52388" y="71438"/>
                      <a:pt x="50483" y="68580"/>
                    </a:cubicBezTo>
                    <a:cubicBezTo>
                      <a:pt x="49530" y="66675"/>
                      <a:pt x="48577" y="65722"/>
                      <a:pt x="47625" y="64770"/>
                    </a:cubicBezTo>
                    <a:lnTo>
                      <a:pt x="46672" y="63817"/>
                    </a:lnTo>
                    <a:lnTo>
                      <a:pt x="46672" y="63817"/>
                    </a:lnTo>
                    <a:lnTo>
                      <a:pt x="44767" y="64770"/>
                    </a:lnTo>
                    <a:lnTo>
                      <a:pt x="46672" y="64770"/>
                    </a:lnTo>
                    <a:lnTo>
                      <a:pt x="46672" y="63817"/>
                    </a:lnTo>
                    <a:lnTo>
                      <a:pt x="44767" y="64770"/>
                    </a:lnTo>
                    <a:lnTo>
                      <a:pt x="46672" y="64770"/>
                    </a:lnTo>
                    <a:lnTo>
                      <a:pt x="42863" y="64770"/>
                    </a:lnTo>
                    <a:lnTo>
                      <a:pt x="45720" y="67628"/>
                    </a:lnTo>
                    <a:cubicBezTo>
                      <a:pt x="46672" y="66675"/>
                      <a:pt x="46672" y="65722"/>
                      <a:pt x="46672" y="64770"/>
                    </a:cubicBezTo>
                    <a:lnTo>
                      <a:pt x="42863" y="64770"/>
                    </a:lnTo>
                    <a:lnTo>
                      <a:pt x="45720" y="67628"/>
                    </a:lnTo>
                    <a:lnTo>
                      <a:pt x="60960" y="52388"/>
                    </a:lnTo>
                    <a:lnTo>
                      <a:pt x="60960" y="52388"/>
                    </a:lnTo>
                    <a:lnTo>
                      <a:pt x="58102" y="49530"/>
                    </a:lnTo>
                    <a:lnTo>
                      <a:pt x="58102" y="53340"/>
                    </a:lnTo>
                    <a:cubicBezTo>
                      <a:pt x="59055" y="53340"/>
                      <a:pt x="60008" y="53340"/>
                      <a:pt x="60960" y="52388"/>
                    </a:cubicBezTo>
                    <a:lnTo>
                      <a:pt x="58102" y="49530"/>
                    </a:lnTo>
                    <a:lnTo>
                      <a:pt x="58102" y="53340"/>
                    </a:lnTo>
                    <a:lnTo>
                      <a:pt x="58102" y="51435"/>
                    </a:lnTo>
                    <a:lnTo>
                      <a:pt x="57150" y="53340"/>
                    </a:lnTo>
                    <a:lnTo>
                      <a:pt x="58102" y="53340"/>
                    </a:lnTo>
                    <a:lnTo>
                      <a:pt x="58102" y="51435"/>
                    </a:lnTo>
                    <a:lnTo>
                      <a:pt x="57150" y="53340"/>
                    </a:lnTo>
                    <a:cubicBezTo>
                      <a:pt x="57150" y="53340"/>
                      <a:pt x="59055" y="54292"/>
                      <a:pt x="60960" y="56197"/>
                    </a:cubicBezTo>
                    <a:cubicBezTo>
                      <a:pt x="63817" y="58103"/>
                      <a:pt x="67627" y="60960"/>
                      <a:pt x="70485" y="63817"/>
                    </a:cubicBezTo>
                    <a:cubicBezTo>
                      <a:pt x="72390" y="64770"/>
                      <a:pt x="73342" y="65722"/>
                      <a:pt x="75247" y="66675"/>
                    </a:cubicBezTo>
                    <a:lnTo>
                      <a:pt x="77152" y="67628"/>
                    </a:lnTo>
                    <a:cubicBezTo>
                      <a:pt x="78105" y="67628"/>
                      <a:pt x="79058" y="68580"/>
                      <a:pt x="80010" y="68580"/>
                    </a:cubicBezTo>
                    <a:lnTo>
                      <a:pt x="80963" y="68580"/>
                    </a:lnTo>
                    <a:lnTo>
                      <a:pt x="81915" y="68580"/>
                    </a:lnTo>
                    <a:lnTo>
                      <a:pt x="82867" y="68580"/>
                    </a:lnTo>
                    <a:cubicBezTo>
                      <a:pt x="83820" y="67628"/>
                      <a:pt x="85725" y="66675"/>
                      <a:pt x="87630" y="65722"/>
                    </a:cubicBezTo>
                    <a:lnTo>
                      <a:pt x="87630" y="65722"/>
                    </a:lnTo>
                    <a:lnTo>
                      <a:pt x="87630" y="65722"/>
                    </a:lnTo>
                    <a:cubicBezTo>
                      <a:pt x="89535" y="64770"/>
                      <a:pt x="90488" y="63817"/>
                      <a:pt x="91440" y="62865"/>
                    </a:cubicBezTo>
                    <a:lnTo>
                      <a:pt x="92392" y="61913"/>
                    </a:lnTo>
                    <a:lnTo>
                      <a:pt x="93345" y="60960"/>
                    </a:lnTo>
                    <a:cubicBezTo>
                      <a:pt x="94297" y="59055"/>
                      <a:pt x="94297" y="58103"/>
                      <a:pt x="94297" y="57150"/>
                    </a:cubicBezTo>
                    <a:cubicBezTo>
                      <a:pt x="94297" y="55245"/>
                      <a:pt x="94297" y="53340"/>
                      <a:pt x="93345" y="51435"/>
                    </a:cubicBezTo>
                    <a:cubicBezTo>
                      <a:pt x="92392" y="48578"/>
                      <a:pt x="91440" y="43815"/>
                      <a:pt x="90488" y="40958"/>
                    </a:cubicBezTo>
                    <a:cubicBezTo>
                      <a:pt x="89535" y="37147"/>
                      <a:pt x="88583" y="34290"/>
                      <a:pt x="88583" y="33338"/>
                    </a:cubicBezTo>
                    <a:lnTo>
                      <a:pt x="88583" y="33338"/>
                    </a:lnTo>
                    <a:lnTo>
                      <a:pt x="85725" y="33338"/>
                    </a:lnTo>
                    <a:lnTo>
                      <a:pt x="87630" y="34290"/>
                    </a:lnTo>
                    <a:lnTo>
                      <a:pt x="87630" y="33338"/>
                    </a:lnTo>
                    <a:lnTo>
                      <a:pt x="84772" y="33338"/>
                    </a:lnTo>
                    <a:lnTo>
                      <a:pt x="86677" y="34290"/>
                    </a:lnTo>
                    <a:lnTo>
                      <a:pt x="82867" y="32385"/>
                    </a:lnTo>
                    <a:lnTo>
                      <a:pt x="84772" y="36195"/>
                    </a:lnTo>
                    <a:cubicBezTo>
                      <a:pt x="85725" y="36195"/>
                      <a:pt x="86677" y="35242"/>
                      <a:pt x="86677" y="34290"/>
                    </a:cubicBezTo>
                    <a:lnTo>
                      <a:pt x="82867" y="32385"/>
                    </a:lnTo>
                    <a:lnTo>
                      <a:pt x="84772" y="36195"/>
                    </a:lnTo>
                    <a:lnTo>
                      <a:pt x="104775" y="27622"/>
                    </a:lnTo>
                    <a:lnTo>
                      <a:pt x="104775" y="27622"/>
                    </a:lnTo>
                    <a:lnTo>
                      <a:pt x="102870" y="23813"/>
                    </a:lnTo>
                    <a:lnTo>
                      <a:pt x="102870" y="27622"/>
                    </a:lnTo>
                    <a:lnTo>
                      <a:pt x="104775" y="27622"/>
                    </a:lnTo>
                    <a:lnTo>
                      <a:pt x="102870" y="23813"/>
                    </a:lnTo>
                    <a:lnTo>
                      <a:pt x="102870" y="27622"/>
                    </a:lnTo>
                    <a:lnTo>
                      <a:pt x="102870" y="23813"/>
                    </a:lnTo>
                    <a:lnTo>
                      <a:pt x="100965" y="26670"/>
                    </a:lnTo>
                    <a:cubicBezTo>
                      <a:pt x="100965" y="26670"/>
                      <a:pt x="101917" y="26670"/>
                      <a:pt x="102870" y="27622"/>
                    </a:cubicBezTo>
                    <a:lnTo>
                      <a:pt x="102870" y="23813"/>
                    </a:lnTo>
                    <a:lnTo>
                      <a:pt x="100965" y="26670"/>
                    </a:lnTo>
                    <a:lnTo>
                      <a:pt x="101917" y="25717"/>
                    </a:lnTo>
                    <a:lnTo>
                      <a:pt x="100965" y="26670"/>
                    </a:lnTo>
                    <a:lnTo>
                      <a:pt x="100965" y="26670"/>
                    </a:lnTo>
                    <a:lnTo>
                      <a:pt x="101917" y="25717"/>
                    </a:lnTo>
                    <a:lnTo>
                      <a:pt x="100965" y="26670"/>
                    </a:lnTo>
                    <a:cubicBezTo>
                      <a:pt x="100965" y="26670"/>
                      <a:pt x="102870" y="28575"/>
                      <a:pt x="103822" y="30480"/>
                    </a:cubicBezTo>
                    <a:cubicBezTo>
                      <a:pt x="105727" y="33338"/>
                      <a:pt x="108585" y="38100"/>
                      <a:pt x="110490" y="40958"/>
                    </a:cubicBezTo>
                    <a:cubicBezTo>
                      <a:pt x="111442" y="42863"/>
                      <a:pt x="112395" y="44767"/>
                      <a:pt x="113347" y="45720"/>
                    </a:cubicBezTo>
                    <a:lnTo>
                      <a:pt x="115252" y="47625"/>
                    </a:lnTo>
                    <a:cubicBezTo>
                      <a:pt x="116205" y="48578"/>
                      <a:pt x="116205" y="48578"/>
                      <a:pt x="119063" y="49530"/>
                    </a:cubicBezTo>
                    <a:lnTo>
                      <a:pt x="120015" y="49530"/>
                    </a:lnTo>
                    <a:lnTo>
                      <a:pt x="120967" y="49530"/>
                    </a:lnTo>
                    <a:cubicBezTo>
                      <a:pt x="122872" y="49530"/>
                      <a:pt x="123825" y="48578"/>
                      <a:pt x="125730" y="48578"/>
                    </a:cubicBezTo>
                    <a:lnTo>
                      <a:pt x="125730" y="48578"/>
                    </a:lnTo>
                    <a:lnTo>
                      <a:pt x="125730" y="48578"/>
                    </a:lnTo>
                    <a:cubicBezTo>
                      <a:pt x="127635" y="47625"/>
                      <a:pt x="129540" y="47625"/>
                      <a:pt x="131445" y="46672"/>
                    </a:cubicBezTo>
                    <a:lnTo>
                      <a:pt x="132397" y="46672"/>
                    </a:lnTo>
                    <a:lnTo>
                      <a:pt x="133350" y="45720"/>
                    </a:lnTo>
                    <a:cubicBezTo>
                      <a:pt x="134302" y="44767"/>
                      <a:pt x="135255" y="43815"/>
                      <a:pt x="135255" y="42863"/>
                    </a:cubicBezTo>
                    <a:cubicBezTo>
                      <a:pt x="136208" y="41910"/>
                      <a:pt x="136208" y="40958"/>
                      <a:pt x="136208" y="39053"/>
                    </a:cubicBezTo>
                    <a:cubicBezTo>
                      <a:pt x="137160" y="35242"/>
                      <a:pt x="137160" y="29528"/>
                      <a:pt x="138113" y="23813"/>
                    </a:cubicBezTo>
                    <a:cubicBezTo>
                      <a:pt x="138113" y="20955"/>
                      <a:pt x="139065" y="19050"/>
                      <a:pt x="139065" y="18097"/>
                    </a:cubicBezTo>
                    <a:lnTo>
                      <a:pt x="139065" y="17145"/>
                    </a:lnTo>
                    <a:lnTo>
                      <a:pt x="139065" y="17145"/>
                    </a:lnTo>
                    <a:lnTo>
                      <a:pt x="137160" y="16192"/>
                    </a:lnTo>
                    <a:lnTo>
                      <a:pt x="139065" y="18097"/>
                    </a:lnTo>
                    <a:lnTo>
                      <a:pt x="140017" y="17145"/>
                    </a:lnTo>
                    <a:lnTo>
                      <a:pt x="138113" y="16192"/>
                    </a:lnTo>
                    <a:lnTo>
                      <a:pt x="140017" y="18097"/>
                    </a:lnTo>
                    <a:lnTo>
                      <a:pt x="137160" y="15240"/>
                    </a:lnTo>
                    <a:lnTo>
                      <a:pt x="137160" y="19050"/>
                    </a:lnTo>
                    <a:cubicBezTo>
                      <a:pt x="138113" y="19050"/>
                      <a:pt x="139065" y="18097"/>
                      <a:pt x="140017" y="18097"/>
                    </a:cubicBezTo>
                    <a:lnTo>
                      <a:pt x="137160" y="15240"/>
                    </a:lnTo>
                    <a:lnTo>
                      <a:pt x="137160" y="19050"/>
                    </a:lnTo>
                    <a:lnTo>
                      <a:pt x="159067" y="19050"/>
                    </a:lnTo>
                    <a:lnTo>
                      <a:pt x="159067" y="15240"/>
                    </a:lnTo>
                    <a:lnTo>
                      <a:pt x="156210" y="18097"/>
                    </a:lnTo>
                    <a:cubicBezTo>
                      <a:pt x="156210" y="18097"/>
                      <a:pt x="157163" y="19050"/>
                      <a:pt x="159067" y="19050"/>
                    </a:cubicBezTo>
                    <a:lnTo>
                      <a:pt x="159067" y="15240"/>
                    </a:lnTo>
                    <a:lnTo>
                      <a:pt x="156210" y="18097"/>
                    </a:lnTo>
                    <a:lnTo>
                      <a:pt x="157163" y="17145"/>
                    </a:lnTo>
                    <a:lnTo>
                      <a:pt x="155258" y="18097"/>
                    </a:lnTo>
                    <a:lnTo>
                      <a:pt x="155258" y="19050"/>
                    </a:lnTo>
                    <a:lnTo>
                      <a:pt x="156210" y="18097"/>
                    </a:lnTo>
                    <a:lnTo>
                      <a:pt x="154305" y="19050"/>
                    </a:lnTo>
                    <a:cubicBezTo>
                      <a:pt x="154305" y="19050"/>
                      <a:pt x="155258" y="20955"/>
                      <a:pt x="155258" y="23813"/>
                    </a:cubicBezTo>
                    <a:cubicBezTo>
                      <a:pt x="156210" y="27622"/>
                      <a:pt x="156210" y="32385"/>
                      <a:pt x="157163" y="36195"/>
                    </a:cubicBezTo>
                    <a:cubicBezTo>
                      <a:pt x="157163" y="38100"/>
                      <a:pt x="158115" y="40005"/>
                      <a:pt x="158115" y="41910"/>
                    </a:cubicBezTo>
                    <a:lnTo>
                      <a:pt x="159067" y="43815"/>
                    </a:lnTo>
                    <a:cubicBezTo>
                      <a:pt x="159067" y="44767"/>
                      <a:pt x="159067" y="45720"/>
                      <a:pt x="160972" y="46672"/>
                    </a:cubicBezTo>
                    <a:lnTo>
                      <a:pt x="161925" y="47625"/>
                    </a:lnTo>
                    <a:lnTo>
                      <a:pt x="162877" y="47625"/>
                    </a:lnTo>
                    <a:cubicBezTo>
                      <a:pt x="164783" y="47625"/>
                      <a:pt x="166688" y="48578"/>
                      <a:pt x="168592" y="48578"/>
                    </a:cubicBezTo>
                    <a:lnTo>
                      <a:pt x="168592" y="48578"/>
                    </a:lnTo>
                    <a:lnTo>
                      <a:pt x="168592" y="48578"/>
                    </a:lnTo>
                    <a:cubicBezTo>
                      <a:pt x="170497" y="48578"/>
                      <a:pt x="172402" y="49530"/>
                      <a:pt x="174308" y="49530"/>
                    </a:cubicBezTo>
                    <a:lnTo>
                      <a:pt x="175260" y="49530"/>
                    </a:lnTo>
                    <a:lnTo>
                      <a:pt x="176213" y="49530"/>
                    </a:lnTo>
                    <a:cubicBezTo>
                      <a:pt x="178117" y="49530"/>
                      <a:pt x="178117" y="48578"/>
                      <a:pt x="179070" y="47625"/>
                    </a:cubicBezTo>
                    <a:cubicBezTo>
                      <a:pt x="180022" y="46672"/>
                      <a:pt x="180975" y="45720"/>
                      <a:pt x="180975" y="44767"/>
                    </a:cubicBezTo>
                    <a:cubicBezTo>
                      <a:pt x="182880" y="41910"/>
                      <a:pt x="185738" y="36195"/>
                      <a:pt x="188595" y="32385"/>
                    </a:cubicBezTo>
                    <a:cubicBezTo>
                      <a:pt x="189547" y="30480"/>
                      <a:pt x="191452" y="28575"/>
                      <a:pt x="191452" y="26670"/>
                    </a:cubicBezTo>
                    <a:lnTo>
                      <a:pt x="192405" y="25717"/>
                    </a:lnTo>
                    <a:lnTo>
                      <a:pt x="192405" y="25717"/>
                    </a:lnTo>
                    <a:lnTo>
                      <a:pt x="192405" y="25717"/>
                    </a:lnTo>
                    <a:lnTo>
                      <a:pt x="192405" y="25717"/>
                    </a:lnTo>
                    <a:lnTo>
                      <a:pt x="192405" y="25717"/>
                    </a:lnTo>
                    <a:lnTo>
                      <a:pt x="192405" y="25717"/>
                    </a:lnTo>
                    <a:lnTo>
                      <a:pt x="190500" y="22860"/>
                    </a:lnTo>
                    <a:lnTo>
                      <a:pt x="190500" y="25717"/>
                    </a:lnTo>
                    <a:cubicBezTo>
                      <a:pt x="191452" y="25717"/>
                      <a:pt x="192405" y="24765"/>
                      <a:pt x="192405" y="24765"/>
                    </a:cubicBezTo>
                    <a:lnTo>
                      <a:pt x="190500" y="21908"/>
                    </a:lnTo>
                    <a:lnTo>
                      <a:pt x="190500" y="24765"/>
                    </a:lnTo>
                    <a:lnTo>
                      <a:pt x="190500" y="20955"/>
                    </a:lnTo>
                    <a:lnTo>
                      <a:pt x="188595" y="24765"/>
                    </a:lnTo>
                    <a:lnTo>
                      <a:pt x="190500" y="24765"/>
                    </a:lnTo>
                    <a:lnTo>
                      <a:pt x="190500" y="20955"/>
                    </a:lnTo>
                    <a:lnTo>
                      <a:pt x="188595" y="24765"/>
                    </a:lnTo>
                    <a:lnTo>
                      <a:pt x="208597" y="33338"/>
                    </a:lnTo>
                    <a:lnTo>
                      <a:pt x="210502" y="29528"/>
                    </a:lnTo>
                    <a:lnTo>
                      <a:pt x="206692" y="30480"/>
                    </a:lnTo>
                    <a:cubicBezTo>
                      <a:pt x="206692" y="30480"/>
                      <a:pt x="207645" y="32385"/>
                      <a:pt x="208597" y="32385"/>
                    </a:cubicBezTo>
                    <a:lnTo>
                      <a:pt x="210502" y="28575"/>
                    </a:lnTo>
                    <a:lnTo>
                      <a:pt x="206692" y="29528"/>
                    </a:lnTo>
                    <a:lnTo>
                      <a:pt x="208597" y="28575"/>
                    </a:lnTo>
                    <a:lnTo>
                      <a:pt x="206692" y="28575"/>
                    </a:lnTo>
                    <a:lnTo>
                      <a:pt x="206692" y="28575"/>
                    </a:lnTo>
                    <a:lnTo>
                      <a:pt x="208597" y="27622"/>
                    </a:lnTo>
                    <a:lnTo>
                      <a:pt x="206692" y="27622"/>
                    </a:lnTo>
                    <a:lnTo>
                      <a:pt x="206692" y="27622"/>
                    </a:lnTo>
                    <a:cubicBezTo>
                      <a:pt x="206692" y="28575"/>
                      <a:pt x="206692" y="29528"/>
                      <a:pt x="205740" y="32385"/>
                    </a:cubicBezTo>
                    <a:cubicBezTo>
                      <a:pt x="204788" y="35242"/>
                      <a:pt x="203835" y="40005"/>
                      <a:pt x="202883" y="42863"/>
                    </a:cubicBezTo>
                    <a:cubicBezTo>
                      <a:pt x="201930" y="44767"/>
                      <a:pt x="201930" y="46672"/>
                      <a:pt x="201930" y="47625"/>
                    </a:cubicBezTo>
                    <a:cubicBezTo>
                      <a:pt x="201930" y="49530"/>
                      <a:pt x="200977" y="50483"/>
                      <a:pt x="200977" y="52388"/>
                    </a:cubicBezTo>
                    <a:cubicBezTo>
                      <a:pt x="200977" y="53340"/>
                      <a:pt x="200977" y="54292"/>
                      <a:pt x="201930" y="55245"/>
                    </a:cubicBezTo>
                    <a:lnTo>
                      <a:pt x="202883" y="56197"/>
                    </a:lnTo>
                    <a:lnTo>
                      <a:pt x="203835" y="57150"/>
                    </a:lnTo>
                    <a:cubicBezTo>
                      <a:pt x="205740" y="58103"/>
                      <a:pt x="206692" y="59055"/>
                      <a:pt x="208597" y="60960"/>
                    </a:cubicBezTo>
                    <a:lnTo>
                      <a:pt x="208597" y="60960"/>
                    </a:lnTo>
                    <a:lnTo>
                      <a:pt x="208597" y="60960"/>
                    </a:lnTo>
                    <a:cubicBezTo>
                      <a:pt x="210502" y="61913"/>
                      <a:pt x="211455" y="62865"/>
                      <a:pt x="213360" y="63817"/>
                    </a:cubicBezTo>
                    <a:lnTo>
                      <a:pt x="214313" y="63817"/>
                    </a:lnTo>
                    <a:lnTo>
                      <a:pt x="215265" y="63817"/>
                    </a:lnTo>
                    <a:lnTo>
                      <a:pt x="216217" y="63817"/>
                    </a:lnTo>
                    <a:cubicBezTo>
                      <a:pt x="217170" y="63817"/>
                      <a:pt x="218122" y="63817"/>
                      <a:pt x="219075" y="62865"/>
                    </a:cubicBezTo>
                    <a:cubicBezTo>
                      <a:pt x="220980" y="61913"/>
                      <a:pt x="222885" y="60960"/>
                      <a:pt x="224790" y="59055"/>
                    </a:cubicBezTo>
                    <a:cubicBezTo>
                      <a:pt x="227647" y="57150"/>
                      <a:pt x="231458" y="53340"/>
                      <a:pt x="234315" y="51435"/>
                    </a:cubicBezTo>
                    <a:cubicBezTo>
                      <a:pt x="236220" y="50483"/>
                      <a:pt x="237172" y="49530"/>
                      <a:pt x="238125" y="48578"/>
                    </a:cubicBezTo>
                    <a:lnTo>
                      <a:pt x="239077" y="47625"/>
                    </a:lnTo>
                    <a:lnTo>
                      <a:pt x="239077" y="47625"/>
                    </a:lnTo>
                    <a:lnTo>
                      <a:pt x="238125" y="45720"/>
                    </a:lnTo>
                    <a:lnTo>
                      <a:pt x="238125" y="47625"/>
                    </a:lnTo>
                    <a:lnTo>
                      <a:pt x="239077" y="47625"/>
                    </a:lnTo>
                    <a:lnTo>
                      <a:pt x="238125" y="45720"/>
                    </a:lnTo>
                    <a:lnTo>
                      <a:pt x="238125" y="47625"/>
                    </a:lnTo>
                    <a:lnTo>
                      <a:pt x="238125" y="43815"/>
                    </a:lnTo>
                    <a:lnTo>
                      <a:pt x="235267" y="46672"/>
                    </a:lnTo>
                    <a:cubicBezTo>
                      <a:pt x="236220" y="47625"/>
                      <a:pt x="237172" y="47625"/>
                      <a:pt x="238125" y="47625"/>
                    </a:cubicBezTo>
                    <a:lnTo>
                      <a:pt x="238125" y="43815"/>
                    </a:lnTo>
                    <a:lnTo>
                      <a:pt x="235267" y="46672"/>
                    </a:lnTo>
                    <a:lnTo>
                      <a:pt x="250508" y="61913"/>
                    </a:lnTo>
                    <a:lnTo>
                      <a:pt x="250508" y="61913"/>
                    </a:lnTo>
                    <a:lnTo>
                      <a:pt x="253365" y="59055"/>
                    </a:lnTo>
                    <a:lnTo>
                      <a:pt x="249555" y="59055"/>
                    </a:lnTo>
                    <a:cubicBezTo>
                      <a:pt x="249555" y="60008"/>
                      <a:pt x="249555" y="60960"/>
                      <a:pt x="250508" y="61913"/>
                    </a:cubicBezTo>
                    <a:lnTo>
                      <a:pt x="253365" y="59055"/>
                    </a:lnTo>
                    <a:lnTo>
                      <a:pt x="249555" y="59055"/>
                    </a:lnTo>
                    <a:lnTo>
                      <a:pt x="251460" y="59055"/>
                    </a:lnTo>
                    <a:lnTo>
                      <a:pt x="249555" y="58103"/>
                    </a:lnTo>
                    <a:lnTo>
                      <a:pt x="249555" y="59055"/>
                    </a:lnTo>
                    <a:lnTo>
                      <a:pt x="251460" y="59055"/>
                    </a:lnTo>
                    <a:lnTo>
                      <a:pt x="249555" y="58103"/>
                    </a:lnTo>
                    <a:cubicBezTo>
                      <a:pt x="249555" y="58103"/>
                      <a:pt x="248602" y="60008"/>
                      <a:pt x="247650" y="61913"/>
                    </a:cubicBezTo>
                    <a:cubicBezTo>
                      <a:pt x="245745" y="64770"/>
                      <a:pt x="242888" y="68580"/>
                      <a:pt x="240030" y="71438"/>
                    </a:cubicBezTo>
                    <a:cubicBezTo>
                      <a:pt x="239077" y="73342"/>
                      <a:pt x="238125" y="74295"/>
                      <a:pt x="237172" y="76200"/>
                    </a:cubicBezTo>
                    <a:lnTo>
                      <a:pt x="236220" y="78105"/>
                    </a:lnTo>
                    <a:cubicBezTo>
                      <a:pt x="236220" y="79058"/>
                      <a:pt x="235267" y="80010"/>
                      <a:pt x="235267" y="80963"/>
                    </a:cubicBezTo>
                    <a:lnTo>
                      <a:pt x="235267" y="81915"/>
                    </a:lnTo>
                    <a:lnTo>
                      <a:pt x="235267" y="82867"/>
                    </a:lnTo>
                    <a:lnTo>
                      <a:pt x="235267" y="83820"/>
                    </a:lnTo>
                    <a:cubicBezTo>
                      <a:pt x="236220" y="84772"/>
                      <a:pt x="237172" y="86678"/>
                      <a:pt x="238125" y="88583"/>
                    </a:cubicBezTo>
                    <a:lnTo>
                      <a:pt x="238125" y="88583"/>
                    </a:lnTo>
                    <a:lnTo>
                      <a:pt x="238125" y="88583"/>
                    </a:lnTo>
                    <a:cubicBezTo>
                      <a:pt x="239077" y="90488"/>
                      <a:pt x="240030" y="91440"/>
                      <a:pt x="240983" y="92392"/>
                    </a:cubicBezTo>
                    <a:lnTo>
                      <a:pt x="240983" y="93345"/>
                    </a:lnTo>
                    <a:lnTo>
                      <a:pt x="241935" y="94297"/>
                    </a:lnTo>
                    <a:cubicBezTo>
                      <a:pt x="243840" y="95250"/>
                      <a:pt x="244792" y="95250"/>
                      <a:pt x="245745" y="95250"/>
                    </a:cubicBezTo>
                    <a:cubicBezTo>
                      <a:pt x="247650" y="95250"/>
                      <a:pt x="249555" y="95250"/>
                      <a:pt x="251460" y="94297"/>
                    </a:cubicBezTo>
                    <a:cubicBezTo>
                      <a:pt x="254317" y="93345"/>
                      <a:pt x="259080" y="92392"/>
                      <a:pt x="261938" y="91440"/>
                    </a:cubicBezTo>
                    <a:cubicBezTo>
                      <a:pt x="265747" y="90488"/>
                      <a:pt x="268605" y="89535"/>
                      <a:pt x="269558" y="89535"/>
                    </a:cubicBezTo>
                    <a:lnTo>
                      <a:pt x="269558" y="89535"/>
                    </a:lnTo>
                    <a:lnTo>
                      <a:pt x="269558" y="86678"/>
                    </a:lnTo>
                    <a:lnTo>
                      <a:pt x="268605" y="88583"/>
                    </a:lnTo>
                    <a:lnTo>
                      <a:pt x="269558" y="88583"/>
                    </a:lnTo>
                    <a:lnTo>
                      <a:pt x="269558" y="85725"/>
                    </a:lnTo>
                    <a:lnTo>
                      <a:pt x="268605" y="87630"/>
                    </a:lnTo>
                    <a:lnTo>
                      <a:pt x="270510" y="83820"/>
                    </a:lnTo>
                    <a:lnTo>
                      <a:pt x="266700" y="85725"/>
                    </a:lnTo>
                    <a:cubicBezTo>
                      <a:pt x="266700" y="86678"/>
                      <a:pt x="267652" y="87630"/>
                      <a:pt x="268605" y="87630"/>
                    </a:cubicBezTo>
                    <a:lnTo>
                      <a:pt x="270510" y="83820"/>
                    </a:lnTo>
                    <a:lnTo>
                      <a:pt x="266700" y="85725"/>
                    </a:lnTo>
                    <a:lnTo>
                      <a:pt x="275272" y="105728"/>
                    </a:lnTo>
                    <a:lnTo>
                      <a:pt x="279083" y="103822"/>
                    </a:lnTo>
                    <a:lnTo>
                      <a:pt x="275272" y="103822"/>
                    </a:lnTo>
                    <a:lnTo>
                      <a:pt x="275272" y="105728"/>
                    </a:lnTo>
                    <a:lnTo>
                      <a:pt x="279083" y="103822"/>
                    </a:lnTo>
                    <a:lnTo>
                      <a:pt x="275272" y="103822"/>
                    </a:lnTo>
                    <a:lnTo>
                      <a:pt x="279083" y="103822"/>
                    </a:lnTo>
                    <a:lnTo>
                      <a:pt x="276225" y="101917"/>
                    </a:lnTo>
                    <a:cubicBezTo>
                      <a:pt x="276225" y="101917"/>
                      <a:pt x="276225" y="102870"/>
                      <a:pt x="275272" y="103822"/>
                    </a:cubicBezTo>
                    <a:lnTo>
                      <a:pt x="279083" y="103822"/>
                    </a:lnTo>
                    <a:lnTo>
                      <a:pt x="276225" y="101917"/>
                    </a:lnTo>
                    <a:lnTo>
                      <a:pt x="277177" y="102870"/>
                    </a:lnTo>
                    <a:lnTo>
                      <a:pt x="276225" y="101917"/>
                    </a:lnTo>
                    <a:lnTo>
                      <a:pt x="276225" y="101917"/>
                    </a:lnTo>
                    <a:lnTo>
                      <a:pt x="277177" y="102870"/>
                    </a:lnTo>
                    <a:lnTo>
                      <a:pt x="276225" y="101917"/>
                    </a:lnTo>
                    <a:cubicBezTo>
                      <a:pt x="276225" y="101917"/>
                      <a:pt x="274320" y="103822"/>
                      <a:pt x="272415" y="104775"/>
                    </a:cubicBezTo>
                    <a:cubicBezTo>
                      <a:pt x="269558" y="106680"/>
                      <a:pt x="264795" y="109538"/>
                      <a:pt x="261938" y="111442"/>
                    </a:cubicBezTo>
                    <a:cubicBezTo>
                      <a:pt x="260033" y="112395"/>
                      <a:pt x="258127" y="113347"/>
                      <a:pt x="257175" y="114300"/>
                    </a:cubicBezTo>
                    <a:lnTo>
                      <a:pt x="255270" y="116205"/>
                    </a:lnTo>
                    <a:cubicBezTo>
                      <a:pt x="254317" y="117158"/>
                      <a:pt x="254317" y="117158"/>
                      <a:pt x="253365" y="120015"/>
                    </a:cubicBezTo>
                    <a:lnTo>
                      <a:pt x="253365" y="120967"/>
                    </a:lnTo>
                    <a:lnTo>
                      <a:pt x="253365" y="121920"/>
                    </a:lnTo>
                    <a:cubicBezTo>
                      <a:pt x="253365" y="123825"/>
                      <a:pt x="254317" y="124778"/>
                      <a:pt x="254317" y="126683"/>
                    </a:cubicBezTo>
                    <a:lnTo>
                      <a:pt x="254317" y="126683"/>
                    </a:lnTo>
                    <a:lnTo>
                      <a:pt x="254317" y="126683"/>
                    </a:lnTo>
                    <a:cubicBezTo>
                      <a:pt x="255270" y="128588"/>
                      <a:pt x="255270" y="130492"/>
                      <a:pt x="256222" y="132397"/>
                    </a:cubicBezTo>
                    <a:lnTo>
                      <a:pt x="256222" y="133350"/>
                    </a:lnTo>
                    <a:lnTo>
                      <a:pt x="257175" y="134303"/>
                    </a:lnTo>
                    <a:lnTo>
                      <a:pt x="267652" y="134303"/>
                    </a:lnTo>
                    <a:close/>
                    <a:moveTo>
                      <a:pt x="153352" y="198120"/>
                    </a:moveTo>
                    <a:lnTo>
                      <a:pt x="153352" y="193358"/>
                    </a:lnTo>
                    <a:cubicBezTo>
                      <a:pt x="141922" y="193358"/>
                      <a:pt x="131445" y="188595"/>
                      <a:pt x="122872" y="180975"/>
                    </a:cubicBezTo>
                    <a:cubicBezTo>
                      <a:pt x="115252" y="173355"/>
                      <a:pt x="110490" y="162878"/>
                      <a:pt x="110490" y="150495"/>
                    </a:cubicBezTo>
                    <a:cubicBezTo>
                      <a:pt x="110490" y="139065"/>
                      <a:pt x="115252" y="128588"/>
                      <a:pt x="122872" y="120967"/>
                    </a:cubicBezTo>
                    <a:cubicBezTo>
                      <a:pt x="130492" y="113347"/>
                      <a:pt x="140970" y="108585"/>
                      <a:pt x="153352" y="108585"/>
                    </a:cubicBezTo>
                    <a:cubicBezTo>
                      <a:pt x="164783" y="108585"/>
                      <a:pt x="175260" y="113347"/>
                      <a:pt x="183833" y="120967"/>
                    </a:cubicBezTo>
                    <a:cubicBezTo>
                      <a:pt x="191452" y="128588"/>
                      <a:pt x="196215" y="139065"/>
                      <a:pt x="196215" y="150495"/>
                    </a:cubicBezTo>
                    <a:cubicBezTo>
                      <a:pt x="196215" y="161925"/>
                      <a:pt x="191452" y="172403"/>
                      <a:pt x="183833" y="180975"/>
                    </a:cubicBezTo>
                    <a:cubicBezTo>
                      <a:pt x="176213" y="188595"/>
                      <a:pt x="165735" y="193358"/>
                      <a:pt x="153352" y="193358"/>
                    </a:cubicBezTo>
                    <a:lnTo>
                      <a:pt x="153352" y="198120"/>
                    </a:lnTo>
                    <a:lnTo>
                      <a:pt x="153352" y="202883"/>
                    </a:lnTo>
                    <a:cubicBezTo>
                      <a:pt x="181927" y="202883"/>
                      <a:pt x="205740" y="180022"/>
                      <a:pt x="205740" y="150495"/>
                    </a:cubicBezTo>
                    <a:cubicBezTo>
                      <a:pt x="205740" y="121920"/>
                      <a:pt x="182880" y="98108"/>
                      <a:pt x="153352" y="98108"/>
                    </a:cubicBezTo>
                    <a:cubicBezTo>
                      <a:pt x="124777" y="98108"/>
                      <a:pt x="100965" y="120967"/>
                      <a:pt x="100965" y="150495"/>
                    </a:cubicBezTo>
                    <a:cubicBezTo>
                      <a:pt x="100965" y="179070"/>
                      <a:pt x="123825" y="202883"/>
                      <a:pt x="153352" y="202883"/>
                    </a:cubicBezTo>
                    <a:lnTo>
                      <a:pt x="153352" y="198120"/>
                    </a:ln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8" name="Freeform: Shape 307">
                <a:extLst>
                  <a:ext uri="{FF2B5EF4-FFF2-40B4-BE49-F238E27FC236}">
                    <a16:creationId xmlns:a16="http://schemas.microsoft.com/office/drawing/2014/main" id="{01E4B0AE-3490-CCC6-60AE-785195926E77}"/>
                  </a:ext>
                </a:extLst>
              </p:cNvPr>
              <p:cNvSpPr/>
              <p:nvPr/>
            </p:nvSpPr>
            <p:spPr>
              <a:xfrm>
                <a:off x="2320290" y="2370771"/>
                <a:ext cx="5395912" cy="2166937"/>
              </a:xfrm>
              <a:custGeom>
                <a:avLst/>
                <a:gdLst>
                  <a:gd name="connsiteX0" fmla="*/ 251460 w 5395912"/>
                  <a:gd name="connsiteY0" fmla="*/ 2146935 h 2166937"/>
                  <a:gd name="connsiteX1" fmla="*/ 279082 w 5395912"/>
                  <a:gd name="connsiteY1" fmla="*/ 2156460 h 2166937"/>
                  <a:gd name="connsiteX2" fmla="*/ 281940 w 5395912"/>
                  <a:gd name="connsiteY2" fmla="*/ 2146935 h 2166937"/>
                  <a:gd name="connsiteX3" fmla="*/ 255270 w 5395912"/>
                  <a:gd name="connsiteY3" fmla="*/ 2138363 h 2166937"/>
                  <a:gd name="connsiteX4" fmla="*/ 251460 w 5395912"/>
                  <a:gd name="connsiteY4" fmla="*/ 2146935 h 2166937"/>
                  <a:gd name="connsiteX5" fmla="*/ 76200 w 5395912"/>
                  <a:gd name="connsiteY5" fmla="*/ 1875473 h 2166937"/>
                  <a:gd name="connsiteX6" fmla="*/ 66675 w 5395912"/>
                  <a:gd name="connsiteY6" fmla="*/ 1875473 h 2166937"/>
                  <a:gd name="connsiteX7" fmla="*/ 68580 w 5395912"/>
                  <a:gd name="connsiteY7" fmla="*/ 1904048 h 2166937"/>
                  <a:gd name="connsiteX8" fmla="*/ 78105 w 5395912"/>
                  <a:gd name="connsiteY8" fmla="*/ 1903095 h 2166937"/>
                  <a:gd name="connsiteX9" fmla="*/ 76200 w 5395912"/>
                  <a:gd name="connsiteY9" fmla="*/ 1875473 h 2166937"/>
                  <a:gd name="connsiteX10" fmla="*/ 200025 w 5395912"/>
                  <a:gd name="connsiteY10" fmla="*/ 2120265 h 2166937"/>
                  <a:gd name="connsiteX11" fmla="*/ 224790 w 5395912"/>
                  <a:gd name="connsiteY11" fmla="*/ 2134553 h 2166937"/>
                  <a:gd name="connsiteX12" fmla="*/ 229552 w 5395912"/>
                  <a:gd name="connsiteY12" fmla="*/ 2125980 h 2166937"/>
                  <a:gd name="connsiteX13" fmla="*/ 205740 w 5395912"/>
                  <a:gd name="connsiteY13" fmla="*/ 2111693 h 2166937"/>
                  <a:gd name="connsiteX14" fmla="*/ 200025 w 5395912"/>
                  <a:gd name="connsiteY14" fmla="*/ 2120265 h 2166937"/>
                  <a:gd name="connsiteX15" fmla="*/ 154305 w 5395912"/>
                  <a:gd name="connsiteY15" fmla="*/ 2084070 h 2166937"/>
                  <a:gd name="connsiteX16" fmla="*/ 176213 w 5395912"/>
                  <a:gd name="connsiteY16" fmla="*/ 2103120 h 2166937"/>
                  <a:gd name="connsiteX17" fmla="*/ 181927 w 5395912"/>
                  <a:gd name="connsiteY17" fmla="*/ 2095500 h 2166937"/>
                  <a:gd name="connsiteX18" fmla="*/ 160972 w 5395912"/>
                  <a:gd name="connsiteY18" fmla="*/ 2076450 h 2166937"/>
                  <a:gd name="connsiteX19" fmla="*/ 154305 w 5395912"/>
                  <a:gd name="connsiteY19" fmla="*/ 2084070 h 2166937"/>
                  <a:gd name="connsiteX20" fmla="*/ 72390 w 5395912"/>
                  <a:gd name="connsiteY20" fmla="*/ 1932623 h 2166937"/>
                  <a:gd name="connsiteX21" fmla="*/ 80010 w 5395912"/>
                  <a:gd name="connsiteY21" fmla="*/ 1961198 h 2166937"/>
                  <a:gd name="connsiteX22" fmla="*/ 89535 w 5395912"/>
                  <a:gd name="connsiteY22" fmla="*/ 1958340 h 2166937"/>
                  <a:gd name="connsiteX23" fmla="*/ 82867 w 5395912"/>
                  <a:gd name="connsiteY23" fmla="*/ 1930718 h 2166937"/>
                  <a:gd name="connsiteX24" fmla="*/ 72390 w 5395912"/>
                  <a:gd name="connsiteY24" fmla="*/ 1932623 h 2166937"/>
                  <a:gd name="connsiteX25" fmla="*/ 117157 w 5395912"/>
                  <a:gd name="connsiteY25" fmla="*/ 2039303 h 2166937"/>
                  <a:gd name="connsiteX26" fmla="*/ 134302 w 5395912"/>
                  <a:gd name="connsiteY26" fmla="*/ 2062163 h 2166937"/>
                  <a:gd name="connsiteX27" fmla="*/ 141922 w 5395912"/>
                  <a:gd name="connsiteY27" fmla="*/ 2056448 h 2166937"/>
                  <a:gd name="connsiteX28" fmla="*/ 124777 w 5395912"/>
                  <a:gd name="connsiteY28" fmla="*/ 2033588 h 2166937"/>
                  <a:gd name="connsiteX29" fmla="*/ 117157 w 5395912"/>
                  <a:gd name="connsiteY29" fmla="*/ 2039303 h 2166937"/>
                  <a:gd name="connsiteX30" fmla="*/ 564832 w 5395912"/>
                  <a:gd name="connsiteY30" fmla="*/ 2068830 h 2166937"/>
                  <a:gd name="connsiteX31" fmla="*/ 571500 w 5395912"/>
                  <a:gd name="connsiteY31" fmla="*/ 2075498 h 2166937"/>
                  <a:gd name="connsiteX32" fmla="*/ 590550 w 5395912"/>
                  <a:gd name="connsiteY32" fmla="*/ 2053590 h 2166937"/>
                  <a:gd name="connsiteX33" fmla="*/ 582930 w 5395912"/>
                  <a:gd name="connsiteY33" fmla="*/ 2047875 h 2166937"/>
                  <a:gd name="connsiteX34" fmla="*/ 564832 w 5395912"/>
                  <a:gd name="connsiteY34" fmla="*/ 2068830 h 2166937"/>
                  <a:gd name="connsiteX35" fmla="*/ 89535 w 5395912"/>
                  <a:gd name="connsiteY35" fmla="*/ 1987868 h 2166937"/>
                  <a:gd name="connsiteX36" fmla="*/ 101917 w 5395912"/>
                  <a:gd name="connsiteY36" fmla="*/ 2013585 h 2166937"/>
                  <a:gd name="connsiteX37" fmla="*/ 110490 w 5395912"/>
                  <a:gd name="connsiteY37" fmla="*/ 2008823 h 2166937"/>
                  <a:gd name="connsiteX38" fmla="*/ 98107 w 5395912"/>
                  <a:gd name="connsiteY38" fmla="*/ 1983105 h 2166937"/>
                  <a:gd name="connsiteX39" fmla="*/ 89535 w 5395912"/>
                  <a:gd name="connsiteY39" fmla="*/ 1987868 h 2166937"/>
                  <a:gd name="connsiteX40" fmla="*/ 67627 w 5395912"/>
                  <a:gd name="connsiteY40" fmla="*/ 1845945 h 2166937"/>
                  <a:gd name="connsiteX41" fmla="*/ 77152 w 5395912"/>
                  <a:gd name="connsiteY41" fmla="*/ 1846898 h 2166937"/>
                  <a:gd name="connsiteX42" fmla="*/ 80010 w 5395912"/>
                  <a:gd name="connsiteY42" fmla="*/ 1825943 h 2166937"/>
                  <a:gd name="connsiteX43" fmla="*/ 70485 w 5395912"/>
                  <a:gd name="connsiteY43" fmla="*/ 1824038 h 2166937"/>
                  <a:gd name="connsiteX44" fmla="*/ 67627 w 5395912"/>
                  <a:gd name="connsiteY44" fmla="*/ 1845945 h 2166937"/>
                  <a:gd name="connsiteX45" fmla="*/ 581025 w 5395912"/>
                  <a:gd name="connsiteY45" fmla="*/ 1997393 h 2166937"/>
                  <a:gd name="connsiteX46" fmla="*/ 623888 w 5395912"/>
                  <a:gd name="connsiteY46" fmla="*/ 1988820 h 2166937"/>
                  <a:gd name="connsiteX47" fmla="*/ 659130 w 5395912"/>
                  <a:gd name="connsiteY47" fmla="*/ 2013585 h 2166937"/>
                  <a:gd name="connsiteX48" fmla="*/ 639127 w 5395912"/>
                  <a:gd name="connsiteY48" fmla="*/ 1912620 h 2166937"/>
                  <a:gd name="connsiteX49" fmla="*/ 581025 w 5395912"/>
                  <a:gd name="connsiteY49" fmla="*/ 1997393 h 2166937"/>
                  <a:gd name="connsiteX50" fmla="*/ 599122 w 5395912"/>
                  <a:gd name="connsiteY50" fmla="*/ 2025015 h 2166937"/>
                  <a:gd name="connsiteX51" fmla="*/ 606743 w 5395912"/>
                  <a:gd name="connsiteY51" fmla="*/ 2029778 h 2166937"/>
                  <a:gd name="connsiteX52" fmla="*/ 621030 w 5395912"/>
                  <a:gd name="connsiteY52" fmla="*/ 2004060 h 2166937"/>
                  <a:gd name="connsiteX53" fmla="*/ 612457 w 5395912"/>
                  <a:gd name="connsiteY53" fmla="*/ 2000250 h 2166937"/>
                  <a:gd name="connsiteX54" fmla="*/ 599122 w 5395912"/>
                  <a:gd name="connsiteY54" fmla="*/ 2025015 h 2166937"/>
                  <a:gd name="connsiteX55" fmla="*/ 473392 w 5395912"/>
                  <a:gd name="connsiteY55" fmla="*/ 2133600 h 2166937"/>
                  <a:gd name="connsiteX56" fmla="*/ 477202 w 5395912"/>
                  <a:gd name="connsiteY56" fmla="*/ 2142173 h 2166937"/>
                  <a:gd name="connsiteX57" fmla="*/ 502920 w 5395912"/>
                  <a:gd name="connsiteY57" fmla="*/ 2128838 h 2166937"/>
                  <a:gd name="connsiteX58" fmla="*/ 498157 w 5395912"/>
                  <a:gd name="connsiteY58" fmla="*/ 2120265 h 2166937"/>
                  <a:gd name="connsiteX59" fmla="*/ 473392 w 5395912"/>
                  <a:gd name="connsiteY59" fmla="*/ 2133600 h 2166937"/>
                  <a:gd name="connsiteX60" fmla="*/ 521970 w 5395912"/>
                  <a:gd name="connsiteY60" fmla="*/ 2105978 h 2166937"/>
                  <a:gd name="connsiteX61" fmla="*/ 527685 w 5395912"/>
                  <a:gd name="connsiteY61" fmla="*/ 2113598 h 2166937"/>
                  <a:gd name="connsiteX62" fmla="*/ 550545 w 5395912"/>
                  <a:gd name="connsiteY62" fmla="*/ 2095500 h 2166937"/>
                  <a:gd name="connsiteX63" fmla="*/ 543877 w 5395912"/>
                  <a:gd name="connsiteY63" fmla="*/ 2087880 h 2166937"/>
                  <a:gd name="connsiteX64" fmla="*/ 521970 w 5395912"/>
                  <a:gd name="connsiteY64" fmla="*/ 2105978 h 2166937"/>
                  <a:gd name="connsiteX65" fmla="*/ 420052 w 5395912"/>
                  <a:gd name="connsiteY65" fmla="*/ 2150745 h 2166937"/>
                  <a:gd name="connsiteX66" fmla="*/ 421957 w 5395912"/>
                  <a:gd name="connsiteY66" fmla="*/ 2160270 h 2166937"/>
                  <a:gd name="connsiteX67" fmla="*/ 449580 w 5395912"/>
                  <a:gd name="connsiteY67" fmla="*/ 2152650 h 2166937"/>
                  <a:gd name="connsiteX68" fmla="*/ 446722 w 5395912"/>
                  <a:gd name="connsiteY68" fmla="*/ 2143125 h 2166937"/>
                  <a:gd name="connsiteX69" fmla="*/ 420052 w 5395912"/>
                  <a:gd name="connsiteY69" fmla="*/ 2150745 h 2166937"/>
                  <a:gd name="connsiteX70" fmla="*/ 364807 w 5395912"/>
                  <a:gd name="connsiteY70" fmla="*/ 2157413 h 2166937"/>
                  <a:gd name="connsiteX71" fmla="*/ 364807 w 5395912"/>
                  <a:gd name="connsiteY71" fmla="*/ 2166938 h 2166937"/>
                  <a:gd name="connsiteX72" fmla="*/ 393382 w 5395912"/>
                  <a:gd name="connsiteY72" fmla="*/ 2165033 h 2166937"/>
                  <a:gd name="connsiteX73" fmla="*/ 392430 w 5395912"/>
                  <a:gd name="connsiteY73" fmla="*/ 2155508 h 2166937"/>
                  <a:gd name="connsiteX74" fmla="*/ 364807 w 5395912"/>
                  <a:gd name="connsiteY74" fmla="*/ 2157413 h 2166937"/>
                  <a:gd name="connsiteX75" fmla="*/ 306705 w 5395912"/>
                  <a:gd name="connsiteY75" fmla="*/ 2162175 h 2166937"/>
                  <a:gd name="connsiteX76" fmla="*/ 335280 w 5395912"/>
                  <a:gd name="connsiteY76" fmla="*/ 2165985 h 2166937"/>
                  <a:gd name="connsiteX77" fmla="*/ 336232 w 5395912"/>
                  <a:gd name="connsiteY77" fmla="*/ 2156460 h 2166937"/>
                  <a:gd name="connsiteX78" fmla="*/ 308610 w 5395912"/>
                  <a:gd name="connsiteY78" fmla="*/ 2152650 h 2166937"/>
                  <a:gd name="connsiteX79" fmla="*/ 306705 w 5395912"/>
                  <a:gd name="connsiteY79" fmla="*/ 2162175 h 2166937"/>
                  <a:gd name="connsiteX80" fmla="*/ 4208145 w 5395912"/>
                  <a:gd name="connsiteY80" fmla="*/ 1747838 h 2166937"/>
                  <a:gd name="connsiteX81" fmla="*/ 4224337 w 5395912"/>
                  <a:gd name="connsiteY81" fmla="*/ 1771650 h 2166937"/>
                  <a:gd name="connsiteX82" fmla="*/ 4231958 w 5395912"/>
                  <a:gd name="connsiteY82" fmla="*/ 1765935 h 2166937"/>
                  <a:gd name="connsiteX83" fmla="*/ 4216718 w 5395912"/>
                  <a:gd name="connsiteY83" fmla="*/ 1742123 h 2166937"/>
                  <a:gd name="connsiteX84" fmla="*/ 4208145 w 5395912"/>
                  <a:gd name="connsiteY84" fmla="*/ 1747838 h 2166937"/>
                  <a:gd name="connsiteX85" fmla="*/ 4183380 w 5395912"/>
                  <a:gd name="connsiteY85" fmla="*/ 1695450 h 2166937"/>
                  <a:gd name="connsiteX86" fmla="*/ 4194810 w 5395912"/>
                  <a:gd name="connsiteY86" fmla="*/ 1722120 h 2166937"/>
                  <a:gd name="connsiteX87" fmla="*/ 4203383 w 5395912"/>
                  <a:gd name="connsiteY87" fmla="*/ 1718310 h 2166937"/>
                  <a:gd name="connsiteX88" fmla="*/ 4192905 w 5395912"/>
                  <a:gd name="connsiteY88" fmla="*/ 1692593 h 2166937"/>
                  <a:gd name="connsiteX89" fmla="*/ 4183380 w 5395912"/>
                  <a:gd name="connsiteY89" fmla="*/ 1695450 h 2166937"/>
                  <a:gd name="connsiteX90" fmla="*/ 4210050 w 5395912"/>
                  <a:gd name="connsiteY90" fmla="*/ 1640205 h 2166937"/>
                  <a:gd name="connsiteX91" fmla="*/ 4189095 w 5395912"/>
                  <a:gd name="connsiteY91" fmla="*/ 1539240 h 2166937"/>
                  <a:gd name="connsiteX92" fmla="*/ 4131945 w 5395912"/>
                  <a:gd name="connsiteY92" fmla="*/ 1624013 h 2166937"/>
                  <a:gd name="connsiteX93" fmla="*/ 4174808 w 5395912"/>
                  <a:gd name="connsiteY93" fmla="*/ 1615440 h 2166937"/>
                  <a:gd name="connsiteX94" fmla="*/ 4210050 w 5395912"/>
                  <a:gd name="connsiteY94" fmla="*/ 1640205 h 2166937"/>
                  <a:gd name="connsiteX95" fmla="*/ 4242435 w 5395912"/>
                  <a:gd name="connsiteY95" fmla="*/ 1794510 h 2166937"/>
                  <a:gd name="connsiteX96" fmla="*/ 4262437 w 5395912"/>
                  <a:gd name="connsiteY96" fmla="*/ 1815465 h 2166937"/>
                  <a:gd name="connsiteX97" fmla="*/ 4269105 w 5395912"/>
                  <a:gd name="connsiteY97" fmla="*/ 1808798 h 2166937"/>
                  <a:gd name="connsiteX98" fmla="*/ 4249103 w 5395912"/>
                  <a:gd name="connsiteY98" fmla="*/ 1788795 h 2166937"/>
                  <a:gd name="connsiteX99" fmla="*/ 4242435 w 5395912"/>
                  <a:gd name="connsiteY99" fmla="*/ 1794510 h 2166937"/>
                  <a:gd name="connsiteX100" fmla="*/ 4177665 w 5395912"/>
                  <a:gd name="connsiteY100" fmla="*/ 1638300 h 2166937"/>
                  <a:gd name="connsiteX101" fmla="*/ 4168140 w 5395912"/>
                  <a:gd name="connsiteY101" fmla="*/ 1640205 h 2166937"/>
                  <a:gd name="connsiteX102" fmla="*/ 4173855 w 5395912"/>
                  <a:gd name="connsiteY102" fmla="*/ 1668780 h 2166937"/>
                  <a:gd name="connsiteX103" fmla="*/ 4183380 w 5395912"/>
                  <a:gd name="connsiteY103" fmla="*/ 1666875 h 2166937"/>
                  <a:gd name="connsiteX104" fmla="*/ 4177665 w 5395912"/>
                  <a:gd name="connsiteY104" fmla="*/ 1638300 h 2166937"/>
                  <a:gd name="connsiteX105" fmla="*/ 4609148 w 5395912"/>
                  <a:gd name="connsiteY105" fmla="*/ 1848803 h 2166937"/>
                  <a:gd name="connsiteX106" fmla="*/ 4613910 w 5395912"/>
                  <a:gd name="connsiteY106" fmla="*/ 1857375 h 2166937"/>
                  <a:gd name="connsiteX107" fmla="*/ 4638675 w 5395912"/>
                  <a:gd name="connsiteY107" fmla="*/ 1842135 h 2166937"/>
                  <a:gd name="connsiteX108" fmla="*/ 4632960 w 5395912"/>
                  <a:gd name="connsiteY108" fmla="*/ 1834515 h 2166937"/>
                  <a:gd name="connsiteX109" fmla="*/ 4609148 w 5395912"/>
                  <a:gd name="connsiteY109" fmla="*/ 1848803 h 2166937"/>
                  <a:gd name="connsiteX110" fmla="*/ 4706303 w 5395912"/>
                  <a:gd name="connsiteY110" fmla="*/ 1406843 h 2166937"/>
                  <a:gd name="connsiteX111" fmla="*/ 4687253 w 5395912"/>
                  <a:gd name="connsiteY111" fmla="*/ 1384935 h 2166937"/>
                  <a:gd name="connsiteX112" fmla="*/ 4680585 w 5395912"/>
                  <a:gd name="connsiteY112" fmla="*/ 1391603 h 2166937"/>
                  <a:gd name="connsiteX113" fmla="*/ 4698683 w 5395912"/>
                  <a:gd name="connsiteY113" fmla="*/ 1412558 h 2166937"/>
                  <a:gd name="connsiteX114" fmla="*/ 4706303 w 5395912"/>
                  <a:gd name="connsiteY114" fmla="*/ 1406843 h 2166937"/>
                  <a:gd name="connsiteX115" fmla="*/ 4758690 w 5395912"/>
                  <a:gd name="connsiteY115" fmla="*/ 1623060 h 2166937"/>
                  <a:gd name="connsiteX116" fmla="*/ 4768215 w 5395912"/>
                  <a:gd name="connsiteY116" fmla="*/ 1624013 h 2166937"/>
                  <a:gd name="connsiteX117" fmla="*/ 4770120 w 5395912"/>
                  <a:gd name="connsiteY117" fmla="*/ 1595438 h 2166937"/>
                  <a:gd name="connsiteX118" fmla="*/ 4760595 w 5395912"/>
                  <a:gd name="connsiteY118" fmla="*/ 1595438 h 2166937"/>
                  <a:gd name="connsiteX119" fmla="*/ 4758690 w 5395912"/>
                  <a:gd name="connsiteY119" fmla="*/ 1623060 h 2166937"/>
                  <a:gd name="connsiteX120" fmla="*/ 4666298 w 5395912"/>
                  <a:gd name="connsiteY120" fmla="*/ 1364933 h 2166937"/>
                  <a:gd name="connsiteX121" fmla="*/ 4643437 w 5395912"/>
                  <a:gd name="connsiteY121" fmla="*/ 1346835 h 2166937"/>
                  <a:gd name="connsiteX122" fmla="*/ 4637723 w 5395912"/>
                  <a:gd name="connsiteY122" fmla="*/ 1354455 h 2166937"/>
                  <a:gd name="connsiteX123" fmla="*/ 4659630 w 5395912"/>
                  <a:gd name="connsiteY123" fmla="*/ 1371600 h 2166937"/>
                  <a:gd name="connsiteX124" fmla="*/ 4666298 w 5395912"/>
                  <a:gd name="connsiteY124" fmla="*/ 1364933 h 2166937"/>
                  <a:gd name="connsiteX125" fmla="*/ 4285298 w 5395912"/>
                  <a:gd name="connsiteY125" fmla="*/ 1833563 h 2166937"/>
                  <a:gd name="connsiteX126" fmla="*/ 4309110 w 5395912"/>
                  <a:gd name="connsiteY126" fmla="*/ 1849755 h 2166937"/>
                  <a:gd name="connsiteX127" fmla="*/ 4313873 w 5395912"/>
                  <a:gd name="connsiteY127" fmla="*/ 1841183 h 2166937"/>
                  <a:gd name="connsiteX128" fmla="*/ 4291012 w 5395912"/>
                  <a:gd name="connsiteY128" fmla="*/ 1824990 h 2166937"/>
                  <a:gd name="connsiteX129" fmla="*/ 4285298 w 5395912"/>
                  <a:gd name="connsiteY129" fmla="*/ 1833563 h 2166937"/>
                  <a:gd name="connsiteX130" fmla="*/ 4747260 w 5395912"/>
                  <a:gd name="connsiteY130" fmla="*/ 1678305 h 2166937"/>
                  <a:gd name="connsiteX131" fmla="*/ 4756785 w 5395912"/>
                  <a:gd name="connsiteY131" fmla="*/ 1681163 h 2166937"/>
                  <a:gd name="connsiteX132" fmla="*/ 4764405 w 5395912"/>
                  <a:gd name="connsiteY132" fmla="*/ 1652588 h 2166937"/>
                  <a:gd name="connsiteX133" fmla="*/ 4754880 w 5395912"/>
                  <a:gd name="connsiteY133" fmla="*/ 1650683 h 2166937"/>
                  <a:gd name="connsiteX134" fmla="*/ 4747260 w 5395912"/>
                  <a:gd name="connsiteY134" fmla="*/ 1678305 h 2166937"/>
                  <a:gd name="connsiteX135" fmla="*/ 4557712 w 5395912"/>
                  <a:gd name="connsiteY135" fmla="*/ 1870710 h 2166937"/>
                  <a:gd name="connsiteX136" fmla="*/ 4560570 w 5395912"/>
                  <a:gd name="connsiteY136" fmla="*/ 1880235 h 2166937"/>
                  <a:gd name="connsiteX137" fmla="*/ 4587240 w 5395912"/>
                  <a:gd name="connsiteY137" fmla="*/ 1869758 h 2166937"/>
                  <a:gd name="connsiteX138" fmla="*/ 4583430 w 5395912"/>
                  <a:gd name="connsiteY138" fmla="*/ 1861185 h 2166937"/>
                  <a:gd name="connsiteX139" fmla="*/ 4557712 w 5395912"/>
                  <a:gd name="connsiteY139" fmla="*/ 1870710 h 2166937"/>
                  <a:gd name="connsiteX140" fmla="*/ 4655820 w 5395912"/>
                  <a:gd name="connsiteY140" fmla="*/ 1817370 h 2166937"/>
                  <a:gd name="connsiteX141" fmla="*/ 4661535 w 5395912"/>
                  <a:gd name="connsiteY141" fmla="*/ 1824990 h 2166937"/>
                  <a:gd name="connsiteX142" fmla="*/ 4682490 w 5395912"/>
                  <a:gd name="connsiteY142" fmla="*/ 1804988 h 2166937"/>
                  <a:gd name="connsiteX143" fmla="*/ 4675823 w 5395912"/>
                  <a:gd name="connsiteY143" fmla="*/ 1798320 h 2166937"/>
                  <a:gd name="connsiteX144" fmla="*/ 4655820 w 5395912"/>
                  <a:gd name="connsiteY144" fmla="*/ 1817370 h 2166937"/>
                  <a:gd name="connsiteX145" fmla="*/ 4694873 w 5395912"/>
                  <a:gd name="connsiteY145" fmla="*/ 1777365 h 2166937"/>
                  <a:gd name="connsiteX146" fmla="*/ 4702493 w 5395912"/>
                  <a:gd name="connsiteY146" fmla="*/ 1783080 h 2166937"/>
                  <a:gd name="connsiteX147" fmla="*/ 4719637 w 5395912"/>
                  <a:gd name="connsiteY147" fmla="*/ 1759268 h 2166937"/>
                  <a:gd name="connsiteX148" fmla="*/ 4712018 w 5395912"/>
                  <a:gd name="connsiteY148" fmla="*/ 1753553 h 2166937"/>
                  <a:gd name="connsiteX149" fmla="*/ 4694873 w 5395912"/>
                  <a:gd name="connsiteY149" fmla="*/ 1777365 h 2166937"/>
                  <a:gd name="connsiteX150" fmla="*/ 4726305 w 5395912"/>
                  <a:gd name="connsiteY150" fmla="*/ 1729740 h 2166937"/>
                  <a:gd name="connsiteX151" fmla="*/ 4734878 w 5395912"/>
                  <a:gd name="connsiteY151" fmla="*/ 1734503 h 2166937"/>
                  <a:gd name="connsiteX152" fmla="*/ 4747260 w 5395912"/>
                  <a:gd name="connsiteY152" fmla="*/ 1707833 h 2166937"/>
                  <a:gd name="connsiteX153" fmla="*/ 4738687 w 5395912"/>
                  <a:gd name="connsiteY153" fmla="*/ 1704023 h 2166937"/>
                  <a:gd name="connsiteX154" fmla="*/ 4726305 w 5395912"/>
                  <a:gd name="connsiteY154" fmla="*/ 1729740 h 2166937"/>
                  <a:gd name="connsiteX155" fmla="*/ 4474845 w 5395912"/>
                  <a:gd name="connsiteY155" fmla="*/ 1884998 h 2166937"/>
                  <a:gd name="connsiteX156" fmla="*/ 4467225 w 5395912"/>
                  <a:gd name="connsiteY156" fmla="*/ 1884998 h 2166937"/>
                  <a:gd name="connsiteX157" fmla="*/ 4446270 w 5395912"/>
                  <a:gd name="connsiteY157" fmla="*/ 1884045 h 2166937"/>
                  <a:gd name="connsiteX158" fmla="*/ 4445318 w 5395912"/>
                  <a:gd name="connsiteY158" fmla="*/ 1893570 h 2166937"/>
                  <a:gd name="connsiteX159" fmla="*/ 4466273 w 5395912"/>
                  <a:gd name="connsiteY159" fmla="*/ 1894523 h 2166937"/>
                  <a:gd name="connsiteX160" fmla="*/ 4473893 w 5395912"/>
                  <a:gd name="connsiteY160" fmla="*/ 1894523 h 2166937"/>
                  <a:gd name="connsiteX161" fmla="*/ 4474845 w 5395912"/>
                  <a:gd name="connsiteY161" fmla="*/ 1884998 h 2166937"/>
                  <a:gd name="connsiteX162" fmla="*/ 4474845 w 5395912"/>
                  <a:gd name="connsiteY162" fmla="*/ 1884998 h 2166937"/>
                  <a:gd name="connsiteX163" fmla="*/ 4736783 w 5395912"/>
                  <a:gd name="connsiteY163" fmla="*/ 1455420 h 2166937"/>
                  <a:gd name="connsiteX164" fmla="*/ 4722495 w 5395912"/>
                  <a:gd name="connsiteY164" fmla="*/ 1430655 h 2166937"/>
                  <a:gd name="connsiteX165" fmla="*/ 4714875 w 5395912"/>
                  <a:gd name="connsiteY165" fmla="*/ 1435418 h 2166937"/>
                  <a:gd name="connsiteX166" fmla="*/ 4729162 w 5395912"/>
                  <a:gd name="connsiteY166" fmla="*/ 1460183 h 2166937"/>
                  <a:gd name="connsiteX167" fmla="*/ 4736783 w 5395912"/>
                  <a:gd name="connsiteY167" fmla="*/ 1455420 h 2166937"/>
                  <a:gd name="connsiteX168" fmla="*/ 4334828 w 5395912"/>
                  <a:gd name="connsiteY168" fmla="*/ 1864043 h 2166937"/>
                  <a:gd name="connsiteX169" fmla="*/ 4361498 w 5395912"/>
                  <a:gd name="connsiteY169" fmla="*/ 1875473 h 2166937"/>
                  <a:gd name="connsiteX170" fmla="*/ 4365308 w 5395912"/>
                  <a:gd name="connsiteY170" fmla="*/ 1866900 h 2166937"/>
                  <a:gd name="connsiteX171" fmla="*/ 4339590 w 5395912"/>
                  <a:gd name="connsiteY171" fmla="*/ 1855470 h 2166937"/>
                  <a:gd name="connsiteX172" fmla="*/ 4334828 w 5395912"/>
                  <a:gd name="connsiteY172" fmla="*/ 1864043 h 2166937"/>
                  <a:gd name="connsiteX173" fmla="*/ 4389120 w 5395912"/>
                  <a:gd name="connsiteY173" fmla="*/ 1884998 h 2166937"/>
                  <a:gd name="connsiteX174" fmla="*/ 4417695 w 5395912"/>
                  <a:gd name="connsiteY174" fmla="*/ 1890713 h 2166937"/>
                  <a:gd name="connsiteX175" fmla="*/ 4419600 w 5395912"/>
                  <a:gd name="connsiteY175" fmla="*/ 1881188 h 2166937"/>
                  <a:gd name="connsiteX176" fmla="*/ 4391978 w 5395912"/>
                  <a:gd name="connsiteY176" fmla="*/ 1875473 h 2166937"/>
                  <a:gd name="connsiteX177" fmla="*/ 4389120 w 5395912"/>
                  <a:gd name="connsiteY177" fmla="*/ 1884998 h 2166937"/>
                  <a:gd name="connsiteX178" fmla="*/ 4759643 w 5395912"/>
                  <a:gd name="connsiteY178" fmla="*/ 1566863 h 2166937"/>
                  <a:gd name="connsiteX179" fmla="*/ 4769168 w 5395912"/>
                  <a:gd name="connsiteY179" fmla="*/ 1565910 h 2166937"/>
                  <a:gd name="connsiteX180" fmla="*/ 4765358 w 5395912"/>
                  <a:gd name="connsiteY180" fmla="*/ 1537335 h 2166937"/>
                  <a:gd name="connsiteX181" fmla="*/ 4755833 w 5395912"/>
                  <a:gd name="connsiteY181" fmla="*/ 1539240 h 2166937"/>
                  <a:gd name="connsiteX182" fmla="*/ 4759643 w 5395912"/>
                  <a:gd name="connsiteY182" fmla="*/ 1566863 h 2166937"/>
                  <a:gd name="connsiteX183" fmla="*/ 4503420 w 5395912"/>
                  <a:gd name="connsiteY183" fmla="*/ 1883093 h 2166937"/>
                  <a:gd name="connsiteX184" fmla="*/ 4504373 w 5395912"/>
                  <a:gd name="connsiteY184" fmla="*/ 1892618 h 2166937"/>
                  <a:gd name="connsiteX185" fmla="*/ 4532948 w 5395912"/>
                  <a:gd name="connsiteY185" fmla="*/ 1887855 h 2166937"/>
                  <a:gd name="connsiteX186" fmla="*/ 4531043 w 5395912"/>
                  <a:gd name="connsiteY186" fmla="*/ 1878330 h 2166937"/>
                  <a:gd name="connsiteX187" fmla="*/ 4503420 w 5395912"/>
                  <a:gd name="connsiteY187" fmla="*/ 1883093 h 2166937"/>
                  <a:gd name="connsiteX188" fmla="*/ 4758690 w 5395912"/>
                  <a:gd name="connsiteY188" fmla="*/ 1509713 h 2166937"/>
                  <a:gd name="connsiteX189" fmla="*/ 4749165 w 5395912"/>
                  <a:gd name="connsiteY189" fmla="*/ 1482090 h 2166937"/>
                  <a:gd name="connsiteX190" fmla="*/ 4740593 w 5395912"/>
                  <a:gd name="connsiteY190" fmla="*/ 1485900 h 2166937"/>
                  <a:gd name="connsiteX191" fmla="*/ 4749165 w 5395912"/>
                  <a:gd name="connsiteY191" fmla="*/ 1512570 h 2166937"/>
                  <a:gd name="connsiteX192" fmla="*/ 4758690 w 5395912"/>
                  <a:gd name="connsiteY192" fmla="*/ 1509713 h 2166937"/>
                  <a:gd name="connsiteX193" fmla="*/ 3827145 w 5395912"/>
                  <a:gd name="connsiteY193" fmla="*/ 340995 h 2166937"/>
                  <a:gd name="connsiteX194" fmla="*/ 3836670 w 5395912"/>
                  <a:gd name="connsiteY194" fmla="*/ 340043 h 2166937"/>
                  <a:gd name="connsiteX195" fmla="*/ 3832860 w 5395912"/>
                  <a:gd name="connsiteY195" fmla="*/ 311468 h 2166937"/>
                  <a:gd name="connsiteX196" fmla="*/ 3823335 w 5395912"/>
                  <a:gd name="connsiteY196" fmla="*/ 313373 h 2166937"/>
                  <a:gd name="connsiteX197" fmla="*/ 3827145 w 5395912"/>
                  <a:gd name="connsiteY197" fmla="*/ 340995 h 2166937"/>
                  <a:gd name="connsiteX198" fmla="*/ 3806190 w 5395912"/>
                  <a:gd name="connsiteY198" fmla="*/ 228600 h 2166937"/>
                  <a:gd name="connsiteX199" fmla="*/ 3792855 w 5395912"/>
                  <a:gd name="connsiteY199" fmla="*/ 202883 h 2166937"/>
                  <a:gd name="connsiteX200" fmla="*/ 3784283 w 5395912"/>
                  <a:gd name="connsiteY200" fmla="*/ 207645 h 2166937"/>
                  <a:gd name="connsiteX201" fmla="*/ 3797617 w 5395912"/>
                  <a:gd name="connsiteY201" fmla="*/ 232410 h 2166937"/>
                  <a:gd name="connsiteX202" fmla="*/ 3806190 w 5395912"/>
                  <a:gd name="connsiteY202" fmla="*/ 228600 h 2166937"/>
                  <a:gd name="connsiteX203" fmla="*/ 3826192 w 5395912"/>
                  <a:gd name="connsiteY203" fmla="*/ 282893 h 2166937"/>
                  <a:gd name="connsiteX204" fmla="*/ 3817620 w 5395912"/>
                  <a:gd name="connsiteY204" fmla="*/ 255270 h 2166937"/>
                  <a:gd name="connsiteX205" fmla="*/ 3809048 w 5395912"/>
                  <a:gd name="connsiteY205" fmla="*/ 259080 h 2166937"/>
                  <a:gd name="connsiteX206" fmla="*/ 3817620 w 5395912"/>
                  <a:gd name="connsiteY206" fmla="*/ 285750 h 2166937"/>
                  <a:gd name="connsiteX207" fmla="*/ 3826192 w 5395912"/>
                  <a:gd name="connsiteY207" fmla="*/ 282893 h 2166937"/>
                  <a:gd name="connsiteX208" fmla="*/ 3616642 w 5395912"/>
                  <a:gd name="connsiteY208" fmla="*/ 63818 h 2166937"/>
                  <a:gd name="connsiteX209" fmla="*/ 3642360 w 5395912"/>
                  <a:gd name="connsiteY209" fmla="*/ 75248 h 2166937"/>
                  <a:gd name="connsiteX210" fmla="*/ 3646170 w 5395912"/>
                  <a:gd name="connsiteY210" fmla="*/ 66675 h 2166937"/>
                  <a:gd name="connsiteX211" fmla="*/ 3619500 w 5395912"/>
                  <a:gd name="connsiteY211" fmla="*/ 55245 h 2166937"/>
                  <a:gd name="connsiteX212" fmla="*/ 3616642 w 5395912"/>
                  <a:gd name="connsiteY212" fmla="*/ 63818 h 2166937"/>
                  <a:gd name="connsiteX213" fmla="*/ 3776662 w 5395912"/>
                  <a:gd name="connsiteY213" fmla="*/ 556260 h 2166937"/>
                  <a:gd name="connsiteX214" fmla="*/ 3784283 w 5395912"/>
                  <a:gd name="connsiteY214" fmla="*/ 561023 h 2166937"/>
                  <a:gd name="connsiteX215" fmla="*/ 3798570 w 5395912"/>
                  <a:gd name="connsiteY215" fmla="*/ 536258 h 2166937"/>
                  <a:gd name="connsiteX216" fmla="*/ 3789998 w 5395912"/>
                  <a:gd name="connsiteY216" fmla="*/ 531495 h 2166937"/>
                  <a:gd name="connsiteX217" fmla="*/ 3776662 w 5395912"/>
                  <a:gd name="connsiteY217" fmla="*/ 556260 h 2166937"/>
                  <a:gd name="connsiteX218" fmla="*/ 3759517 w 5395912"/>
                  <a:gd name="connsiteY218" fmla="*/ 156210 h 2166937"/>
                  <a:gd name="connsiteX219" fmla="*/ 3751898 w 5395912"/>
                  <a:gd name="connsiteY219" fmla="*/ 161925 h 2166937"/>
                  <a:gd name="connsiteX220" fmla="*/ 3769042 w 5395912"/>
                  <a:gd name="connsiteY220" fmla="*/ 183833 h 2166937"/>
                  <a:gd name="connsiteX221" fmla="*/ 3776662 w 5395912"/>
                  <a:gd name="connsiteY221" fmla="*/ 178118 h 2166937"/>
                  <a:gd name="connsiteX222" fmla="*/ 3759517 w 5395912"/>
                  <a:gd name="connsiteY222" fmla="*/ 156210 h 2166937"/>
                  <a:gd name="connsiteX223" fmla="*/ 3557587 w 5395912"/>
                  <a:gd name="connsiteY223" fmla="*/ 0 h 2166937"/>
                  <a:gd name="connsiteX224" fmla="*/ 3468053 w 5395912"/>
                  <a:gd name="connsiteY224" fmla="*/ 50483 h 2166937"/>
                  <a:gd name="connsiteX225" fmla="*/ 3566160 w 5395912"/>
                  <a:gd name="connsiteY225" fmla="*/ 80010 h 2166937"/>
                  <a:gd name="connsiteX226" fmla="*/ 3545205 w 5395912"/>
                  <a:gd name="connsiteY226" fmla="*/ 41910 h 2166937"/>
                  <a:gd name="connsiteX227" fmla="*/ 3557587 w 5395912"/>
                  <a:gd name="connsiteY227" fmla="*/ 0 h 2166937"/>
                  <a:gd name="connsiteX228" fmla="*/ 3742373 w 5395912"/>
                  <a:gd name="connsiteY228" fmla="*/ 601028 h 2166937"/>
                  <a:gd name="connsiteX229" fmla="*/ 3749040 w 5395912"/>
                  <a:gd name="connsiteY229" fmla="*/ 607695 h 2166937"/>
                  <a:gd name="connsiteX230" fmla="*/ 3768090 w 5395912"/>
                  <a:gd name="connsiteY230" fmla="*/ 585788 h 2166937"/>
                  <a:gd name="connsiteX231" fmla="*/ 3760470 w 5395912"/>
                  <a:gd name="connsiteY231" fmla="*/ 580073 h 2166937"/>
                  <a:gd name="connsiteX232" fmla="*/ 3742373 w 5395912"/>
                  <a:gd name="connsiteY232" fmla="*/ 601028 h 2166937"/>
                  <a:gd name="connsiteX233" fmla="*/ 3820478 w 5395912"/>
                  <a:gd name="connsiteY233" fmla="*/ 452438 h 2166937"/>
                  <a:gd name="connsiteX234" fmla="*/ 3830003 w 5395912"/>
                  <a:gd name="connsiteY234" fmla="*/ 454343 h 2166937"/>
                  <a:gd name="connsiteX235" fmla="*/ 3835717 w 5395912"/>
                  <a:gd name="connsiteY235" fmla="*/ 425768 h 2166937"/>
                  <a:gd name="connsiteX236" fmla="*/ 3826192 w 5395912"/>
                  <a:gd name="connsiteY236" fmla="*/ 424815 h 2166937"/>
                  <a:gd name="connsiteX237" fmla="*/ 3820478 w 5395912"/>
                  <a:gd name="connsiteY237" fmla="*/ 452438 h 2166937"/>
                  <a:gd name="connsiteX238" fmla="*/ 3829050 w 5395912"/>
                  <a:gd name="connsiteY238" fmla="*/ 368618 h 2166937"/>
                  <a:gd name="connsiteX239" fmla="*/ 3829050 w 5395912"/>
                  <a:gd name="connsiteY239" fmla="*/ 375285 h 2166937"/>
                  <a:gd name="connsiteX240" fmla="*/ 3828098 w 5395912"/>
                  <a:gd name="connsiteY240" fmla="*/ 396240 h 2166937"/>
                  <a:gd name="connsiteX241" fmla="*/ 3837623 w 5395912"/>
                  <a:gd name="connsiteY241" fmla="*/ 397193 h 2166937"/>
                  <a:gd name="connsiteX242" fmla="*/ 3838575 w 5395912"/>
                  <a:gd name="connsiteY242" fmla="*/ 375285 h 2166937"/>
                  <a:gd name="connsiteX243" fmla="*/ 3838575 w 5395912"/>
                  <a:gd name="connsiteY243" fmla="*/ 368618 h 2166937"/>
                  <a:gd name="connsiteX244" fmla="*/ 3829050 w 5395912"/>
                  <a:gd name="connsiteY244" fmla="*/ 368618 h 2166937"/>
                  <a:gd name="connsiteX245" fmla="*/ 3802380 w 5395912"/>
                  <a:gd name="connsiteY245" fmla="*/ 506730 h 2166937"/>
                  <a:gd name="connsiteX246" fmla="*/ 3810953 w 5395912"/>
                  <a:gd name="connsiteY246" fmla="*/ 510540 h 2166937"/>
                  <a:gd name="connsiteX247" fmla="*/ 3821430 w 5395912"/>
                  <a:gd name="connsiteY247" fmla="*/ 483870 h 2166937"/>
                  <a:gd name="connsiteX248" fmla="*/ 3811905 w 5395912"/>
                  <a:gd name="connsiteY248" fmla="*/ 481013 h 2166937"/>
                  <a:gd name="connsiteX249" fmla="*/ 3802380 w 5395912"/>
                  <a:gd name="connsiteY249" fmla="*/ 506730 h 2166937"/>
                  <a:gd name="connsiteX250" fmla="*/ 3653790 w 5395912"/>
                  <a:gd name="connsiteY250" fmla="*/ 669608 h 2166937"/>
                  <a:gd name="connsiteX251" fmla="*/ 3658553 w 5395912"/>
                  <a:gd name="connsiteY251" fmla="*/ 678180 h 2166937"/>
                  <a:gd name="connsiteX252" fmla="*/ 3683317 w 5395912"/>
                  <a:gd name="connsiteY252" fmla="*/ 662940 h 2166937"/>
                  <a:gd name="connsiteX253" fmla="*/ 3678555 w 5395912"/>
                  <a:gd name="connsiteY253" fmla="*/ 655320 h 2166937"/>
                  <a:gd name="connsiteX254" fmla="*/ 3653790 w 5395912"/>
                  <a:gd name="connsiteY254" fmla="*/ 669608 h 2166937"/>
                  <a:gd name="connsiteX255" fmla="*/ 3712845 w 5395912"/>
                  <a:gd name="connsiteY255" fmla="*/ 121920 h 2166937"/>
                  <a:gd name="connsiteX256" fmla="*/ 3733800 w 5395912"/>
                  <a:gd name="connsiteY256" fmla="*/ 140970 h 2166937"/>
                  <a:gd name="connsiteX257" fmla="*/ 3740467 w 5395912"/>
                  <a:gd name="connsiteY257" fmla="*/ 134303 h 2166937"/>
                  <a:gd name="connsiteX258" fmla="*/ 3719512 w 5395912"/>
                  <a:gd name="connsiteY258" fmla="*/ 114300 h 2166937"/>
                  <a:gd name="connsiteX259" fmla="*/ 3712845 w 5395912"/>
                  <a:gd name="connsiteY259" fmla="*/ 121920 h 2166937"/>
                  <a:gd name="connsiteX260" fmla="*/ 3562350 w 5395912"/>
                  <a:gd name="connsiteY260" fmla="*/ 48578 h 2166937"/>
                  <a:gd name="connsiteX261" fmla="*/ 3589973 w 5395912"/>
                  <a:gd name="connsiteY261" fmla="*/ 55245 h 2166937"/>
                  <a:gd name="connsiteX262" fmla="*/ 3592830 w 5395912"/>
                  <a:gd name="connsiteY262" fmla="*/ 45720 h 2166937"/>
                  <a:gd name="connsiteX263" fmla="*/ 3564255 w 5395912"/>
                  <a:gd name="connsiteY263" fmla="*/ 39053 h 2166937"/>
                  <a:gd name="connsiteX264" fmla="*/ 3562350 w 5395912"/>
                  <a:gd name="connsiteY264" fmla="*/ 48578 h 2166937"/>
                  <a:gd name="connsiteX265" fmla="*/ 3602355 w 5395912"/>
                  <a:gd name="connsiteY265" fmla="*/ 692468 h 2166937"/>
                  <a:gd name="connsiteX266" fmla="*/ 3605212 w 5395912"/>
                  <a:gd name="connsiteY266" fmla="*/ 701040 h 2166937"/>
                  <a:gd name="connsiteX267" fmla="*/ 3631883 w 5395912"/>
                  <a:gd name="connsiteY267" fmla="*/ 690563 h 2166937"/>
                  <a:gd name="connsiteX268" fmla="*/ 3628073 w 5395912"/>
                  <a:gd name="connsiteY268" fmla="*/ 681990 h 2166937"/>
                  <a:gd name="connsiteX269" fmla="*/ 3602355 w 5395912"/>
                  <a:gd name="connsiteY269" fmla="*/ 692468 h 2166937"/>
                  <a:gd name="connsiteX270" fmla="*/ 3667125 w 5395912"/>
                  <a:gd name="connsiteY270" fmla="*/ 88583 h 2166937"/>
                  <a:gd name="connsiteX271" fmla="*/ 3690937 w 5395912"/>
                  <a:gd name="connsiteY271" fmla="*/ 103823 h 2166937"/>
                  <a:gd name="connsiteX272" fmla="*/ 3696653 w 5395912"/>
                  <a:gd name="connsiteY272" fmla="*/ 96203 h 2166937"/>
                  <a:gd name="connsiteX273" fmla="*/ 3672840 w 5395912"/>
                  <a:gd name="connsiteY273" fmla="*/ 80010 h 2166937"/>
                  <a:gd name="connsiteX274" fmla="*/ 3667125 w 5395912"/>
                  <a:gd name="connsiteY274" fmla="*/ 88583 h 2166937"/>
                  <a:gd name="connsiteX275" fmla="*/ 3701415 w 5395912"/>
                  <a:gd name="connsiteY275" fmla="*/ 639128 h 2166937"/>
                  <a:gd name="connsiteX276" fmla="*/ 3707130 w 5395912"/>
                  <a:gd name="connsiteY276" fmla="*/ 646748 h 2166937"/>
                  <a:gd name="connsiteX277" fmla="*/ 3729037 w 5395912"/>
                  <a:gd name="connsiteY277" fmla="*/ 627698 h 2166937"/>
                  <a:gd name="connsiteX278" fmla="*/ 3722370 w 5395912"/>
                  <a:gd name="connsiteY278" fmla="*/ 621030 h 2166937"/>
                  <a:gd name="connsiteX279" fmla="*/ 3701415 w 5395912"/>
                  <a:gd name="connsiteY279" fmla="*/ 639128 h 2166937"/>
                  <a:gd name="connsiteX280" fmla="*/ 1376363 w 5395912"/>
                  <a:gd name="connsiteY280" fmla="*/ 577215 h 2166937"/>
                  <a:gd name="connsiteX281" fmla="*/ 1403985 w 5395912"/>
                  <a:gd name="connsiteY281" fmla="*/ 585788 h 2166937"/>
                  <a:gd name="connsiteX282" fmla="*/ 1406842 w 5395912"/>
                  <a:gd name="connsiteY282" fmla="*/ 576263 h 2166937"/>
                  <a:gd name="connsiteX283" fmla="*/ 1379220 w 5395912"/>
                  <a:gd name="connsiteY283" fmla="*/ 567690 h 2166937"/>
                  <a:gd name="connsiteX284" fmla="*/ 1376363 w 5395912"/>
                  <a:gd name="connsiteY284" fmla="*/ 577215 h 2166937"/>
                  <a:gd name="connsiteX285" fmla="*/ 1811655 w 5395912"/>
                  <a:gd name="connsiteY285" fmla="*/ 717233 h 2166937"/>
                  <a:gd name="connsiteX286" fmla="*/ 1839278 w 5395912"/>
                  <a:gd name="connsiteY286" fmla="*/ 725805 h 2166937"/>
                  <a:gd name="connsiteX287" fmla="*/ 1842135 w 5395912"/>
                  <a:gd name="connsiteY287" fmla="*/ 716280 h 2166937"/>
                  <a:gd name="connsiteX288" fmla="*/ 1814513 w 5395912"/>
                  <a:gd name="connsiteY288" fmla="*/ 707708 h 2166937"/>
                  <a:gd name="connsiteX289" fmla="*/ 1811655 w 5395912"/>
                  <a:gd name="connsiteY289" fmla="*/ 717233 h 2166937"/>
                  <a:gd name="connsiteX290" fmla="*/ 1648778 w 5395912"/>
                  <a:gd name="connsiteY290" fmla="*/ 664845 h 2166937"/>
                  <a:gd name="connsiteX291" fmla="*/ 1676400 w 5395912"/>
                  <a:gd name="connsiteY291" fmla="*/ 673418 h 2166937"/>
                  <a:gd name="connsiteX292" fmla="*/ 1679257 w 5395912"/>
                  <a:gd name="connsiteY292" fmla="*/ 663893 h 2166937"/>
                  <a:gd name="connsiteX293" fmla="*/ 1651635 w 5395912"/>
                  <a:gd name="connsiteY293" fmla="*/ 655320 h 2166937"/>
                  <a:gd name="connsiteX294" fmla="*/ 1648778 w 5395912"/>
                  <a:gd name="connsiteY294" fmla="*/ 664845 h 2166937"/>
                  <a:gd name="connsiteX295" fmla="*/ 1757363 w 5395912"/>
                  <a:gd name="connsiteY295" fmla="*/ 700088 h 2166937"/>
                  <a:gd name="connsiteX296" fmla="*/ 1784985 w 5395912"/>
                  <a:gd name="connsiteY296" fmla="*/ 708660 h 2166937"/>
                  <a:gd name="connsiteX297" fmla="*/ 1787842 w 5395912"/>
                  <a:gd name="connsiteY297" fmla="*/ 699135 h 2166937"/>
                  <a:gd name="connsiteX298" fmla="*/ 1760220 w 5395912"/>
                  <a:gd name="connsiteY298" fmla="*/ 690563 h 2166937"/>
                  <a:gd name="connsiteX299" fmla="*/ 1757363 w 5395912"/>
                  <a:gd name="connsiteY299" fmla="*/ 700088 h 2166937"/>
                  <a:gd name="connsiteX300" fmla="*/ 1339215 w 5395912"/>
                  <a:gd name="connsiteY300" fmla="*/ 518160 h 2166937"/>
                  <a:gd name="connsiteX301" fmla="*/ 1236345 w 5395912"/>
                  <a:gd name="connsiteY301" fmla="*/ 524828 h 2166937"/>
                  <a:gd name="connsiteX302" fmla="*/ 1312545 w 5395912"/>
                  <a:gd name="connsiteY302" fmla="*/ 594360 h 2166937"/>
                  <a:gd name="connsiteX303" fmla="*/ 1309688 w 5395912"/>
                  <a:gd name="connsiteY303" fmla="*/ 551498 h 2166937"/>
                  <a:gd name="connsiteX304" fmla="*/ 1339215 w 5395912"/>
                  <a:gd name="connsiteY304" fmla="*/ 518160 h 2166937"/>
                  <a:gd name="connsiteX305" fmla="*/ 1865948 w 5395912"/>
                  <a:gd name="connsiteY305" fmla="*/ 735330 h 2166937"/>
                  <a:gd name="connsiteX306" fmla="*/ 1893570 w 5395912"/>
                  <a:gd name="connsiteY306" fmla="*/ 743903 h 2166937"/>
                  <a:gd name="connsiteX307" fmla="*/ 1896428 w 5395912"/>
                  <a:gd name="connsiteY307" fmla="*/ 734378 h 2166937"/>
                  <a:gd name="connsiteX308" fmla="*/ 1868805 w 5395912"/>
                  <a:gd name="connsiteY308" fmla="*/ 725805 h 2166937"/>
                  <a:gd name="connsiteX309" fmla="*/ 1865948 w 5395912"/>
                  <a:gd name="connsiteY309" fmla="*/ 735330 h 2166937"/>
                  <a:gd name="connsiteX310" fmla="*/ 1703070 w 5395912"/>
                  <a:gd name="connsiteY310" fmla="*/ 681990 h 2166937"/>
                  <a:gd name="connsiteX311" fmla="*/ 1730692 w 5395912"/>
                  <a:gd name="connsiteY311" fmla="*/ 690563 h 2166937"/>
                  <a:gd name="connsiteX312" fmla="*/ 1733550 w 5395912"/>
                  <a:gd name="connsiteY312" fmla="*/ 681038 h 2166937"/>
                  <a:gd name="connsiteX313" fmla="*/ 1705928 w 5395912"/>
                  <a:gd name="connsiteY313" fmla="*/ 672465 h 2166937"/>
                  <a:gd name="connsiteX314" fmla="*/ 1703070 w 5395912"/>
                  <a:gd name="connsiteY314" fmla="*/ 681990 h 2166937"/>
                  <a:gd name="connsiteX315" fmla="*/ 1430655 w 5395912"/>
                  <a:gd name="connsiteY315" fmla="*/ 594360 h 2166937"/>
                  <a:gd name="connsiteX316" fmla="*/ 1458278 w 5395912"/>
                  <a:gd name="connsiteY316" fmla="*/ 602933 h 2166937"/>
                  <a:gd name="connsiteX317" fmla="*/ 1461135 w 5395912"/>
                  <a:gd name="connsiteY317" fmla="*/ 593408 h 2166937"/>
                  <a:gd name="connsiteX318" fmla="*/ 1433513 w 5395912"/>
                  <a:gd name="connsiteY318" fmla="*/ 584835 h 2166937"/>
                  <a:gd name="connsiteX319" fmla="*/ 1430655 w 5395912"/>
                  <a:gd name="connsiteY319" fmla="*/ 594360 h 2166937"/>
                  <a:gd name="connsiteX320" fmla="*/ 1484948 w 5395912"/>
                  <a:gd name="connsiteY320" fmla="*/ 611505 h 2166937"/>
                  <a:gd name="connsiteX321" fmla="*/ 1512570 w 5395912"/>
                  <a:gd name="connsiteY321" fmla="*/ 620078 h 2166937"/>
                  <a:gd name="connsiteX322" fmla="*/ 1515428 w 5395912"/>
                  <a:gd name="connsiteY322" fmla="*/ 610553 h 2166937"/>
                  <a:gd name="connsiteX323" fmla="*/ 1487805 w 5395912"/>
                  <a:gd name="connsiteY323" fmla="*/ 601980 h 2166937"/>
                  <a:gd name="connsiteX324" fmla="*/ 1484948 w 5395912"/>
                  <a:gd name="connsiteY324" fmla="*/ 611505 h 2166937"/>
                  <a:gd name="connsiteX325" fmla="*/ 1539240 w 5395912"/>
                  <a:gd name="connsiteY325" fmla="*/ 629603 h 2166937"/>
                  <a:gd name="connsiteX326" fmla="*/ 1566863 w 5395912"/>
                  <a:gd name="connsiteY326" fmla="*/ 638175 h 2166937"/>
                  <a:gd name="connsiteX327" fmla="*/ 1569720 w 5395912"/>
                  <a:gd name="connsiteY327" fmla="*/ 628650 h 2166937"/>
                  <a:gd name="connsiteX328" fmla="*/ 1542098 w 5395912"/>
                  <a:gd name="connsiteY328" fmla="*/ 620078 h 2166937"/>
                  <a:gd name="connsiteX329" fmla="*/ 1539240 w 5395912"/>
                  <a:gd name="connsiteY329" fmla="*/ 629603 h 2166937"/>
                  <a:gd name="connsiteX330" fmla="*/ 1593532 w 5395912"/>
                  <a:gd name="connsiteY330" fmla="*/ 646748 h 2166937"/>
                  <a:gd name="connsiteX331" fmla="*/ 1621155 w 5395912"/>
                  <a:gd name="connsiteY331" fmla="*/ 655320 h 2166937"/>
                  <a:gd name="connsiteX332" fmla="*/ 1624013 w 5395912"/>
                  <a:gd name="connsiteY332" fmla="*/ 645795 h 2166937"/>
                  <a:gd name="connsiteX333" fmla="*/ 1596390 w 5395912"/>
                  <a:gd name="connsiteY333" fmla="*/ 637223 h 2166937"/>
                  <a:gd name="connsiteX334" fmla="*/ 1593532 w 5395912"/>
                  <a:gd name="connsiteY334" fmla="*/ 646748 h 2166937"/>
                  <a:gd name="connsiteX335" fmla="*/ 1322070 w 5395912"/>
                  <a:gd name="connsiteY335" fmla="*/ 559118 h 2166937"/>
                  <a:gd name="connsiteX336" fmla="*/ 1349692 w 5395912"/>
                  <a:gd name="connsiteY336" fmla="*/ 567690 h 2166937"/>
                  <a:gd name="connsiteX337" fmla="*/ 1352550 w 5395912"/>
                  <a:gd name="connsiteY337" fmla="*/ 558165 h 2166937"/>
                  <a:gd name="connsiteX338" fmla="*/ 1324928 w 5395912"/>
                  <a:gd name="connsiteY338" fmla="*/ 549593 h 2166937"/>
                  <a:gd name="connsiteX339" fmla="*/ 1322070 w 5395912"/>
                  <a:gd name="connsiteY339" fmla="*/ 559118 h 2166937"/>
                  <a:gd name="connsiteX340" fmla="*/ 127635 w 5395912"/>
                  <a:gd name="connsiteY340" fmla="*/ 1288733 h 2166937"/>
                  <a:gd name="connsiteX341" fmla="*/ 114300 w 5395912"/>
                  <a:gd name="connsiteY341" fmla="*/ 1263015 h 2166937"/>
                  <a:gd name="connsiteX342" fmla="*/ 105727 w 5395912"/>
                  <a:gd name="connsiteY342" fmla="*/ 1267778 h 2166937"/>
                  <a:gd name="connsiteX343" fmla="*/ 119063 w 5395912"/>
                  <a:gd name="connsiteY343" fmla="*/ 1293495 h 2166937"/>
                  <a:gd name="connsiteX344" fmla="*/ 127635 w 5395912"/>
                  <a:gd name="connsiteY344" fmla="*/ 1288733 h 2166937"/>
                  <a:gd name="connsiteX345" fmla="*/ 233363 w 5395912"/>
                  <a:gd name="connsiteY345" fmla="*/ 1490663 h 2166937"/>
                  <a:gd name="connsiteX346" fmla="*/ 220027 w 5395912"/>
                  <a:gd name="connsiteY346" fmla="*/ 1464945 h 2166937"/>
                  <a:gd name="connsiteX347" fmla="*/ 211455 w 5395912"/>
                  <a:gd name="connsiteY347" fmla="*/ 1469708 h 2166937"/>
                  <a:gd name="connsiteX348" fmla="*/ 224790 w 5395912"/>
                  <a:gd name="connsiteY348" fmla="*/ 1495425 h 2166937"/>
                  <a:gd name="connsiteX349" fmla="*/ 233363 w 5395912"/>
                  <a:gd name="connsiteY349" fmla="*/ 1490663 h 2166937"/>
                  <a:gd name="connsiteX350" fmla="*/ 100965 w 5395912"/>
                  <a:gd name="connsiteY350" fmla="*/ 1238250 h 2166937"/>
                  <a:gd name="connsiteX351" fmla="*/ 87630 w 5395912"/>
                  <a:gd name="connsiteY351" fmla="*/ 1212533 h 2166937"/>
                  <a:gd name="connsiteX352" fmla="*/ 79057 w 5395912"/>
                  <a:gd name="connsiteY352" fmla="*/ 1217295 h 2166937"/>
                  <a:gd name="connsiteX353" fmla="*/ 92392 w 5395912"/>
                  <a:gd name="connsiteY353" fmla="*/ 1243013 h 2166937"/>
                  <a:gd name="connsiteX354" fmla="*/ 100965 w 5395912"/>
                  <a:gd name="connsiteY354" fmla="*/ 1238250 h 2166937"/>
                  <a:gd name="connsiteX355" fmla="*/ 0 w 5395912"/>
                  <a:gd name="connsiteY355" fmla="*/ 1064895 h 2166937"/>
                  <a:gd name="connsiteX356" fmla="*/ 13335 w 5395912"/>
                  <a:gd name="connsiteY356" fmla="*/ 1090613 h 2166937"/>
                  <a:gd name="connsiteX357" fmla="*/ 21907 w 5395912"/>
                  <a:gd name="connsiteY357" fmla="*/ 1085850 h 2166937"/>
                  <a:gd name="connsiteX358" fmla="*/ 8572 w 5395912"/>
                  <a:gd name="connsiteY358" fmla="*/ 1060133 h 2166937"/>
                  <a:gd name="connsiteX359" fmla="*/ 0 w 5395912"/>
                  <a:gd name="connsiteY359" fmla="*/ 1064895 h 2166937"/>
                  <a:gd name="connsiteX360" fmla="*/ 180022 w 5395912"/>
                  <a:gd name="connsiteY360" fmla="*/ 1389698 h 2166937"/>
                  <a:gd name="connsiteX361" fmla="*/ 166688 w 5395912"/>
                  <a:gd name="connsiteY361" fmla="*/ 1363980 h 2166937"/>
                  <a:gd name="connsiteX362" fmla="*/ 158115 w 5395912"/>
                  <a:gd name="connsiteY362" fmla="*/ 1368743 h 2166937"/>
                  <a:gd name="connsiteX363" fmla="*/ 171450 w 5395912"/>
                  <a:gd name="connsiteY363" fmla="*/ 1394460 h 2166937"/>
                  <a:gd name="connsiteX364" fmla="*/ 180022 w 5395912"/>
                  <a:gd name="connsiteY364" fmla="*/ 1389698 h 2166937"/>
                  <a:gd name="connsiteX365" fmla="*/ 266700 w 5395912"/>
                  <a:gd name="connsiteY365" fmla="*/ 1479233 h 2166937"/>
                  <a:gd name="connsiteX366" fmla="*/ 239077 w 5395912"/>
                  <a:gd name="connsiteY366" fmla="*/ 1512570 h 2166937"/>
                  <a:gd name="connsiteX367" fmla="*/ 196215 w 5395912"/>
                  <a:gd name="connsiteY367" fmla="*/ 1515428 h 2166937"/>
                  <a:gd name="connsiteX368" fmla="*/ 274320 w 5395912"/>
                  <a:gd name="connsiteY368" fmla="*/ 1581150 h 2166937"/>
                  <a:gd name="connsiteX369" fmla="*/ 266700 w 5395912"/>
                  <a:gd name="connsiteY369" fmla="*/ 1479233 h 2166937"/>
                  <a:gd name="connsiteX370" fmla="*/ 206692 w 5395912"/>
                  <a:gd name="connsiteY370" fmla="*/ 1440180 h 2166937"/>
                  <a:gd name="connsiteX371" fmla="*/ 193357 w 5395912"/>
                  <a:gd name="connsiteY371" fmla="*/ 1414463 h 2166937"/>
                  <a:gd name="connsiteX372" fmla="*/ 184785 w 5395912"/>
                  <a:gd name="connsiteY372" fmla="*/ 1419225 h 2166937"/>
                  <a:gd name="connsiteX373" fmla="*/ 198120 w 5395912"/>
                  <a:gd name="connsiteY373" fmla="*/ 1444943 h 2166937"/>
                  <a:gd name="connsiteX374" fmla="*/ 206692 w 5395912"/>
                  <a:gd name="connsiteY374" fmla="*/ 1440180 h 2166937"/>
                  <a:gd name="connsiteX375" fmla="*/ 60960 w 5395912"/>
                  <a:gd name="connsiteY375" fmla="*/ 1162050 h 2166937"/>
                  <a:gd name="connsiteX376" fmla="*/ 52388 w 5395912"/>
                  <a:gd name="connsiteY376" fmla="*/ 1166813 h 2166937"/>
                  <a:gd name="connsiteX377" fmla="*/ 65722 w 5395912"/>
                  <a:gd name="connsiteY377" fmla="*/ 1192530 h 2166937"/>
                  <a:gd name="connsiteX378" fmla="*/ 74295 w 5395912"/>
                  <a:gd name="connsiteY378" fmla="*/ 1187768 h 2166937"/>
                  <a:gd name="connsiteX379" fmla="*/ 60960 w 5395912"/>
                  <a:gd name="connsiteY379" fmla="*/ 1162050 h 2166937"/>
                  <a:gd name="connsiteX380" fmla="*/ 25717 w 5395912"/>
                  <a:gd name="connsiteY380" fmla="*/ 1115378 h 2166937"/>
                  <a:gd name="connsiteX381" fmla="*/ 39052 w 5395912"/>
                  <a:gd name="connsiteY381" fmla="*/ 1141095 h 2166937"/>
                  <a:gd name="connsiteX382" fmla="*/ 47625 w 5395912"/>
                  <a:gd name="connsiteY382" fmla="*/ 1136333 h 2166937"/>
                  <a:gd name="connsiteX383" fmla="*/ 34290 w 5395912"/>
                  <a:gd name="connsiteY383" fmla="*/ 1110615 h 2166937"/>
                  <a:gd name="connsiteX384" fmla="*/ 25717 w 5395912"/>
                  <a:gd name="connsiteY384" fmla="*/ 1115378 h 2166937"/>
                  <a:gd name="connsiteX385" fmla="*/ 132397 w 5395912"/>
                  <a:gd name="connsiteY385" fmla="*/ 1318260 h 2166937"/>
                  <a:gd name="connsiteX386" fmla="*/ 145732 w 5395912"/>
                  <a:gd name="connsiteY386" fmla="*/ 1343978 h 2166937"/>
                  <a:gd name="connsiteX387" fmla="*/ 154305 w 5395912"/>
                  <a:gd name="connsiteY387" fmla="*/ 1339215 h 2166937"/>
                  <a:gd name="connsiteX388" fmla="*/ 140970 w 5395912"/>
                  <a:gd name="connsiteY388" fmla="*/ 1313498 h 2166937"/>
                  <a:gd name="connsiteX389" fmla="*/ 132397 w 5395912"/>
                  <a:gd name="connsiteY389" fmla="*/ 1318260 h 2166937"/>
                  <a:gd name="connsiteX390" fmla="*/ 5212080 w 5395912"/>
                  <a:gd name="connsiteY390" fmla="*/ 1012508 h 2166937"/>
                  <a:gd name="connsiteX391" fmla="*/ 5240655 w 5395912"/>
                  <a:gd name="connsiteY391" fmla="*/ 1016318 h 2166937"/>
                  <a:gd name="connsiteX392" fmla="*/ 5241608 w 5395912"/>
                  <a:gd name="connsiteY392" fmla="*/ 1006793 h 2166937"/>
                  <a:gd name="connsiteX393" fmla="*/ 5213033 w 5395912"/>
                  <a:gd name="connsiteY393" fmla="*/ 1002983 h 2166937"/>
                  <a:gd name="connsiteX394" fmla="*/ 5212080 w 5395912"/>
                  <a:gd name="connsiteY394" fmla="*/ 1012508 h 2166937"/>
                  <a:gd name="connsiteX395" fmla="*/ 5155883 w 5395912"/>
                  <a:gd name="connsiteY395" fmla="*/ 1003935 h 2166937"/>
                  <a:gd name="connsiteX396" fmla="*/ 5184458 w 5395912"/>
                  <a:gd name="connsiteY396" fmla="*/ 1007745 h 2166937"/>
                  <a:gd name="connsiteX397" fmla="*/ 5185410 w 5395912"/>
                  <a:gd name="connsiteY397" fmla="*/ 998220 h 2166937"/>
                  <a:gd name="connsiteX398" fmla="*/ 5156835 w 5395912"/>
                  <a:gd name="connsiteY398" fmla="*/ 994410 h 2166937"/>
                  <a:gd name="connsiteX399" fmla="*/ 5155883 w 5395912"/>
                  <a:gd name="connsiteY399" fmla="*/ 1003935 h 2166937"/>
                  <a:gd name="connsiteX400" fmla="*/ 5099685 w 5395912"/>
                  <a:gd name="connsiteY400" fmla="*/ 996315 h 2166937"/>
                  <a:gd name="connsiteX401" fmla="*/ 5128260 w 5395912"/>
                  <a:gd name="connsiteY401" fmla="*/ 1000125 h 2166937"/>
                  <a:gd name="connsiteX402" fmla="*/ 5129212 w 5395912"/>
                  <a:gd name="connsiteY402" fmla="*/ 990600 h 2166937"/>
                  <a:gd name="connsiteX403" fmla="*/ 5100637 w 5395912"/>
                  <a:gd name="connsiteY403" fmla="*/ 986790 h 2166937"/>
                  <a:gd name="connsiteX404" fmla="*/ 5099685 w 5395912"/>
                  <a:gd name="connsiteY404" fmla="*/ 996315 h 2166937"/>
                  <a:gd name="connsiteX405" fmla="*/ 5298758 w 5395912"/>
                  <a:gd name="connsiteY405" fmla="*/ 1016318 h 2166937"/>
                  <a:gd name="connsiteX406" fmla="*/ 5270183 w 5395912"/>
                  <a:gd name="connsiteY406" fmla="*/ 1012508 h 2166937"/>
                  <a:gd name="connsiteX407" fmla="*/ 5269230 w 5395912"/>
                  <a:gd name="connsiteY407" fmla="*/ 1022033 h 2166937"/>
                  <a:gd name="connsiteX408" fmla="*/ 5297805 w 5395912"/>
                  <a:gd name="connsiteY408" fmla="*/ 1025843 h 2166937"/>
                  <a:gd name="connsiteX409" fmla="*/ 5298758 w 5395912"/>
                  <a:gd name="connsiteY409" fmla="*/ 1016318 h 2166937"/>
                  <a:gd name="connsiteX410" fmla="*/ 5310187 w 5395912"/>
                  <a:gd name="connsiteY410" fmla="*/ 982028 h 2166937"/>
                  <a:gd name="connsiteX411" fmla="*/ 5319712 w 5395912"/>
                  <a:gd name="connsiteY411" fmla="*/ 1024890 h 2166937"/>
                  <a:gd name="connsiteX412" fmla="*/ 5295900 w 5395912"/>
                  <a:gd name="connsiteY412" fmla="*/ 1061085 h 2166937"/>
                  <a:gd name="connsiteX413" fmla="*/ 5395912 w 5395912"/>
                  <a:gd name="connsiteY413" fmla="*/ 1039178 h 2166937"/>
                  <a:gd name="connsiteX414" fmla="*/ 5310187 w 5395912"/>
                  <a:gd name="connsiteY414" fmla="*/ 982028 h 2166937"/>
                  <a:gd name="connsiteX415" fmla="*/ 4986337 w 5395912"/>
                  <a:gd name="connsiteY415" fmla="*/ 979170 h 2166937"/>
                  <a:gd name="connsiteX416" fmla="*/ 5014912 w 5395912"/>
                  <a:gd name="connsiteY416" fmla="*/ 982980 h 2166937"/>
                  <a:gd name="connsiteX417" fmla="*/ 5015865 w 5395912"/>
                  <a:gd name="connsiteY417" fmla="*/ 973455 h 2166937"/>
                  <a:gd name="connsiteX418" fmla="*/ 4987290 w 5395912"/>
                  <a:gd name="connsiteY418" fmla="*/ 969645 h 2166937"/>
                  <a:gd name="connsiteX419" fmla="*/ 4986337 w 5395912"/>
                  <a:gd name="connsiteY419" fmla="*/ 979170 h 2166937"/>
                  <a:gd name="connsiteX420" fmla="*/ 4816793 w 5395912"/>
                  <a:gd name="connsiteY420" fmla="*/ 953453 h 2166937"/>
                  <a:gd name="connsiteX421" fmla="*/ 4845368 w 5395912"/>
                  <a:gd name="connsiteY421" fmla="*/ 957263 h 2166937"/>
                  <a:gd name="connsiteX422" fmla="*/ 4846320 w 5395912"/>
                  <a:gd name="connsiteY422" fmla="*/ 947738 h 2166937"/>
                  <a:gd name="connsiteX423" fmla="*/ 4817745 w 5395912"/>
                  <a:gd name="connsiteY423" fmla="*/ 943928 h 2166937"/>
                  <a:gd name="connsiteX424" fmla="*/ 4816793 w 5395912"/>
                  <a:gd name="connsiteY424" fmla="*/ 953453 h 2166937"/>
                  <a:gd name="connsiteX425" fmla="*/ 5042535 w 5395912"/>
                  <a:gd name="connsiteY425" fmla="*/ 987743 h 2166937"/>
                  <a:gd name="connsiteX426" fmla="*/ 5071110 w 5395912"/>
                  <a:gd name="connsiteY426" fmla="*/ 991553 h 2166937"/>
                  <a:gd name="connsiteX427" fmla="*/ 5072062 w 5395912"/>
                  <a:gd name="connsiteY427" fmla="*/ 982028 h 2166937"/>
                  <a:gd name="connsiteX428" fmla="*/ 5043487 w 5395912"/>
                  <a:gd name="connsiteY428" fmla="*/ 978218 h 2166937"/>
                  <a:gd name="connsiteX429" fmla="*/ 5042535 w 5395912"/>
                  <a:gd name="connsiteY429" fmla="*/ 987743 h 2166937"/>
                  <a:gd name="connsiteX430" fmla="*/ 4872990 w 5395912"/>
                  <a:gd name="connsiteY430" fmla="*/ 962025 h 2166937"/>
                  <a:gd name="connsiteX431" fmla="*/ 4901565 w 5395912"/>
                  <a:gd name="connsiteY431" fmla="*/ 965835 h 2166937"/>
                  <a:gd name="connsiteX432" fmla="*/ 4902518 w 5395912"/>
                  <a:gd name="connsiteY432" fmla="*/ 956310 h 2166937"/>
                  <a:gd name="connsiteX433" fmla="*/ 4873943 w 5395912"/>
                  <a:gd name="connsiteY433" fmla="*/ 952500 h 2166937"/>
                  <a:gd name="connsiteX434" fmla="*/ 4872990 w 5395912"/>
                  <a:gd name="connsiteY434" fmla="*/ 962025 h 2166937"/>
                  <a:gd name="connsiteX435" fmla="*/ 4930140 w 5395912"/>
                  <a:gd name="connsiteY435" fmla="*/ 970597 h 2166937"/>
                  <a:gd name="connsiteX436" fmla="*/ 4958715 w 5395912"/>
                  <a:gd name="connsiteY436" fmla="*/ 974408 h 2166937"/>
                  <a:gd name="connsiteX437" fmla="*/ 4959668 w 5395912"/>
                  <a:gd name="connsiteY437" fmla="*/ 964883 h 2166937"/>
                  <a:gd name="connsiteX438" fmla="*/ 4931093 w 5395912"/>
                  <a:gd name="connsiteY438" fmla="*/ 961072 h 2166937"/>
                  <a:gd name="connsiteX439" fmla="*/ 4930140 w 5395912"/>
                  <a:gd name="connsiteY439" fmla="*/ 970597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5395912" h="2166937">
                    <a:moveTo>
                      <a:pt x="251460" y="2146935"/>
                    </a:moveTo>
                    <a:cubicBezTo>
                      <a:pt x="260032" y="2150745"/>
                      <a:pt x="269557" y="2153603"/>
                      <a:pt x="279082" y="2156460"/>
                    </a:cubicBezTo>
                    <a:lnTo>
                      <a:pt x="281940" y="2146935"/>
                    </a:lnTo>
                    <a:cubicBezTo>
                      <a:pt x="272415" y="2144078"/>
                      <a:pt x="263842" y="2141220"/>
                      <a:pt x="255270" y="2138363"/>
                    </a:cubicBezTo>
                    <a:lnTo>
                      <a:pt x="251460" y="2146935"/>
                    </a:lnTo>
                    <a:close/>
                    <a:moveTo>
                      <a:pt x="76200" y="1875473"/>
                    </a:moveTo>
                    <a:lnTo>
                      <a:pt x="66675" y="1875473"/>
                    </a:lnTo>
                    <a:cubicBezTo>
                      <a:pt x="66675" y="1884998"/>
                      <a:pt x="67627" y="1894523"/>
                      <a:pt x="68580" y="1904048"/>
                    </a:cubicBezTo>
                    <a:lnTo>
                      <a:pt x="78105" y="1903095"/>
                    </a:lnTo>
                    <a:cubicBezTo>
                      <a:pt x="76200" y="1893570"/>
                      <a:pt x="76200" y="1884998"/>
                      <a:pt x="76200" y="1875473"/>
                    </a:cubicBezTo>
                    <a:close/>
                    <a:moveTo>
                      <a:pt x="200025" y="2120265"/>
                    </a:moveTo>
                    <a:cubicBezTo>
                      <a:pt x="208597" y="2125980"/>
                      <a:pt x="216217" y="2130743"/>
                      <a:pt x="224790" y="2134553"/>
                    </a:cubicBezTo>
                    <a:lnTo>
                      <a:pt x="229552" y="2125980"/>
                    </a:lnTo>
                    <a:cubicBezTo>
                      <a:pt x="220980" y="2121218"/>
                      <a:pt x="213360" y="2117408"/>
                      <a:pt x="205740" y="2111693"/>
                    </a:cubicBezTo>
                    <a:lnTo>
                      <a:pt x="200025" y="2120265"/>
                    </a:lnTo>
                    <a:close/>
                    <a:moveTo>
                      <a:pt x="154305" y="2084070"/>
                    </a:moveTo>
                    <a:cubicBezTo>
                      <a:pt x="160972" y="2090738"/>
                      <a:pt x="168592" y="2097405"/>
                      <a:pt x="176213" y="2103120"/>
                    </a:cubicBezTo>
                    <a:lnTo>
                      <a:pt x="181927" y="2095500"/>
                    </a:lnTo>
                    <a:cubicBezTo>
                      <a:pt x="174307" y="2089785"/>
                      <a:pt x="167640" y="2083118"/>
                      <a:pt x="160972" y="2076450"/>
                    </a:cubicBezTo>
                    <a:lnTo>
                      <a:pt x="154305" y="2084070"/>
                    </a:lnTo>
                    <a:close/>
                    <a:moveTo>
                      <a:pt x="72390" y="1932623"/>
                    </a:moveTo>
                    <a:cubicBezTo>
                      <a:pt x="74295" y="1942148"/>
                      <a:pt x="77152" y="1951673"/>
                      <a:pt x="80010" y="1961198"/>
                    </a:cubicBezTo>
                    <a:lnTo>
                      <a:pt x="89535" y="1958340"/>
                    </a:lnTo>
                    <a:cubicBezTo>
                      <a:pt x="86677" y="1949768"/>
                      <a:pt x="84772" y="1940243"/>
                      <a:pt x="82867" y="1930718"/>
                    </a:cubicBezTo>
                    <a:lnTo>
                      <a:pt x="72390" y="1932623"/>
                    </a:lnTo>
                    <a:close/>
                    <a:moveTo>
                      <a:pt x="117157" y="2039303"/>
                    </a:moveTo>
                    <a:cubicBezTo>
                      <a:pt x="122872" y="2046923"/>
                      <a:pt x="128588" y="2055495"/>
                      <a:pt x="134302" y="2062163"/>
                    </a:cubicBezTo>
                    <a:lnTo>
                      <a:pt x="141922" y="2056448"/>
                    </a:lnTo>
                    <a:cubicBezTo>
                      <a:pt x="136207" y="2048828"/>
                      <a:pt x="130492" y="2042160"/>
                      <a:pt x="124777" y="2033588"/>
                    </a:cubicBezTo>
                    <a:lnTo>
                      <a:pt x="117157" y="2039303"/>
                    </a:lnTo>
                    <a:close/>
                    <a:moveTo>
                      <a:pt x="564832" y="2068830"/>
                    </a:moveTo>
                    <a:lnTo>
                      <a:pt x="571500" y="2075498"/>
                    </a:lnTo>
                    <a:cubicBezTo>
                      <a:pt x="578168" y="2068830"/>
                      <a:pt x="584835" y="2061210"/>
                      <a:pt x="590550" y="2053590"/>
                    </a:cubicBezTo>
                    <a:lnTo>
                      <a:pt x="582930" y="2047875"/>
                    </a:lnTo>
                    <a:cubicBezTo>
                      <a:pt x="577215" y="2055495"/>
                      <a:pt x="571500" y="2062163"/>
                      <a:pt x="564832" y="2068830"/>
                    </a:cubicBezTo>
                    <a:close/>
                    <a:moveTo>
                      <a:pt x="89535" y="1987868"/>
                    </a:moveTo>
                    <a:cubicBezTo>
                      <a:pt x="93345" y="1996440"/>
                      <a:pt x="97155" y="2005965"/>
                      <a:pt x="101917" y="2013585"/>
                    </a:cubicBezTo>
                    <a:lnTo>
                      <a:pt x="110490" y="2008823"/>
                    </a:lnTo>
                    <a:cubicBezTo>
                      <a:pt x="105727" y="2000250"/>
                      <a:pt x="101917" y="1992630"/>
                      <a:pt x="98107" y="1983105"/>
                    </a:cubicBezTo>
                    <a:lnTo>
                      <a:pt x="89535" y="1987868"/>
                    </a:lnTo>
                    <a:close/>
                    <a:moveTo>
                      <a:pt x="67627" y="1845945"/>
                    </a:moveTo>
                    <a:lnTo>
                      <a:pt x="77152" y="1846898"/>
                    </a:lnTo>
                    <a:cubicBezTo>
                      <a:pt x="78105" y="1840230"/>
                      <a:pt x="79057" y="1832610"/>
                      <a:pt x="80010" y="1825943"/>
                    </a:cubicBezTo>
                    <a:lnTo>
                      <a:pt x="70485" y="1824038"/>
                    </a:lnTo>
                    <a:cubicBezTo>
                      <a:pt x="69532" y="1831658"/>
                      <a:pt x="68580" y="1839278"/>
                      <a:pt x="67627" y="1845945"/>
                    </a:cubicBezTo>
                    <a:close/>
                    <a:moveTo>
                      <a:pt x="581025" y="1997393"/>
                    </a:moveTo>
                    <a:lnTo>
                      <a:pt x="623888" y="1988820"/>
                    </a:lnTo>
                    <a:lnTo>
                      <a:pt x="659130" y="2013585"/>
                    </a:lnTo>
                    <a:lnTo>
                      <a:pt x="639127" y="1912620"/>
                    </a:lnTo>
                    <a:lnTo>
                      <a:pt x="581025" y="1997393"/>
                    </a:lnTo>
                    <a:close/>
                    <a:moveTo>
                      <a:pt x="599122" y="2025015"/>
                    </a:moveTo>
                    <a:lnTo>
                      <a:pt x="606743" y="2029778"/>
                    </a:lnTo>
                    <a:cubicBezTo>
                      <a:pt x="611505" y="2021205"/>
                      <a:pt x="616268" y="2013585"/>
                      <a:pt x="621030" y="2004060"/>
                    </a:cubicBezTo>
                    <a:lnTo>
                      <a:pt x="612457" y="2000250"/>
                    </a:lnTo>
                    <a:cubicBezTo>
                      <a:pt x="608647" y="2008823"/>
                      <a:pt x="603885" y="2016443"/>
                      <a:pt x="599122" y="2025015"/>
                    </a:cubicBezTo>
                    <a:close/>
                    <a:moveTo>
                      <a:pt x="473392" y="2133600"/>
                    </a:moveTo>
                    <a:lnTo>
                      <a:pt x="477202" y="2142173"/>
                    </a:lnTo>
                    <a:cubicBezTo>
                      <a:pt x="485775" y="2138363"/>
                      <a:pt x="494347" y="2133600"/>
                      <a:pt x="502920" y="2128838"/>
                    </a:cubicBezTo>
                    <a:lnTo>
                      <a:pt x="498157" y="2120265"/>
                    </a:lnTo>
                    <a:cubicBezTo>
                      <a:pt x="490538" y="2125028"/>
                      <a:pt x="481965" y="2129790"/>
                      <a:pt x="473392" y="2133600"/>
                    </a:cubicBezTo>
                    <a:close/>
                    <a:moveTo>
                      <a:pt x="521970" y="2105978"/>
                    </a:moveTo>
                    <a:lnTo>
                      <a:pt x="527685" y="2113598"/>
                    </a:lnTo>
                    <a:cubicBezTo>
                      <a:pt x="535305" y="2107883"/>
                      <a:pt x="542925" y="2102168"/>
                      <a:pt x="550545" y="2095500"/>
                    </a:cubicBezTo>
                    <a:lnTo>
                      <a:pt x="543877" y="2087880"/>
                    </a:lnTo>
                    <a:cubicBezTo>
                      <a:pt x="537210" y="2094548"/>
                      <a:pt x="529590" y="2100263"/>
                      <a:pt x="521970" y="2105978"/>
                    </a:cubicBezTo>
                    <a:close/>
                    <a:moveTo>
                      <a:pt x="420052" y="2150745"/>
                    </a:moveTo>
                    <a:lnTo>
                      <a:pt x="421957" y="2160270"/>
                    </a:lnTo>
                    <a:cubicBezTo>
                      <a:pt x="431482" y="2158365"/>
                      <a:pt x="441007" y="2155508"/>
                      <a:pt x="449580" y="2152650"/>
                    </a:cubicBezTo>
                    <a:lnTo>
                      <a:pt x="446722" y="2143125"/>
                    </a:lnTo>
                    <a:cubicBezTo>
                      <a:pt x="438150" y="2145983"/>
                      <a:pt x="429577" y="2148840"/>
                      <a:pt x="420052" y="2150745"/>
                    </a:cubicBezTo>
                    <a:close/>
                    <a:moveTo>
                      <a:pt x="364807" y="2157413"/>
                    </a:moveTo>
                    <a:lnTo>
                      <a:pt x="364807" y="2166938"/>
                    </a:lnTo>
                    <a:cubicBezTo>
                      <a:pt x="374332" y="2166938"/>
                      <a:pt x="383857" y="2165985"/>
                      <a:pt x="393382" y="2165033"/>
                    </a:cubicBezTo>
                    <a:lnTo>
                      <a:pt x="392430" y="2155508"/>
                    </a:lnTo>
                    <a:cubicBezTo>
                      <a:pt x="382905" y="2156460"/>
                      <a:pt x="374332" y="2157413"/>
                      <a:pt x="364807" y="2157413"/>
                    </a:cubicBezTo>
                    <a:close/>
                    <a:moveTo>
                      <a:pt x="306705" y="2162175"/>
                    </a:moveTo>
                    <a:cubicBezTo>
                      <a:pt x="316230" y="2164080"/>
                      <a:pt x="325755" y="2165033"/>
                      <a:pt x="335280" y="2165985"/>
                    </a:cubicBezTo>
                    <a:lnTo>
                      <a:pt x="336232" y="2156460"/>
                    </a:lnTo>
                    <a:cubicBezTo>
                      <a:pt x="326707" y="2155508"/>
                      <a:pt x="317182" y="2154555"/>
                      <a:pt x="308610" y="2152650"/>
                    </a:cubicBezTo>
                    <a:lnTo>
                      <a:pt x="306705" y="2162175"/>
                    </a:lnTo>
                    <a:close/>
                    <a:moveTo>
                      <a:pt x="4208145" y="1747838"/>
                    </a:moveTo>
                    <a:cubicBezTo>
                      <a:pt x="4212908" y="1756410"/>
                      <a:pt x="4218623" y="1764030"/>
                      <a:pt x="4224337" y="1771650"/>
                    </a:cubicBezTo>
                    <a:lnTo>
                      <a:pt x="4231958" y="1765935"/>
                    </a:lnTo>
                    <a:cubicBezTo>
                      <a:pt x="4226243" y="1758315"/>
                      <a:pt x="4221480" y="1750695"/>
                      <a:pt x="4216718" y="1742123"/>
                    </a:cubicBezTo>
                    <a:lnTo>
                      <a:pt x="4208145" y="1747838"/>
                    </a:lnTo>
                    <a:close/>
                    <a:moveTo>
                      <a:pt x="4183380" y="1695450"/>
                    </a:moveTo>
                    <a:cubicBezTo>
                      <a:pt x="4186237" y="1704975"/>
                      <a:pt x="4190048" y="1713548"/>
                      <a:pt x="4194810" y="1722120"/>
                    </a:cubicBezTo>
                    <a:lnTo>
                      <a:pt x="4203383" y="1718310"/>
                    </a:lnTo>
                    <a:cubicBezTo>
                      <a:pt x="4199573" y="1709738"/>
                      <a:pt x="4195762" y="1701165"/>
                      <a:pt x="4192905" y="1692593"/>
                    </a:cubicBezTo>
                    <a:lnTo>
                      <a:pt x="4183380" y="1695450"/>
                    </a:lnTo>
                    <a:close/>
                    <a:moveTo>
                      <a:pt x="4210050" y="1640205"/>
                    </a:moveTo>
                    <a:lnTo>
                      <a:pt x="4189095" y="1539240"/>
                    </a:lnTo>
                    <a:lnTo>
                      <a:pt x="4131945" y="1624013"/>
                    </a:lnTo>
                    <a:lnTo>
                      <a:pt x="4174808" y="1615440"/>
                    </a:lnTo>
                    <a:lnTo>
                      <a:pt x="4210050" y="1640205"/>
                    </a:lnTo>
                    <a:close/>
                    <a:moveTo>
                      <a:pt x="4242435" y="1794510"/>
                    </a:moveTo>
                    <a:cubicBezTo>
                      <a:pt x="4249103" y="1802130"/>
                      <a:pt x="4255770" y="1808798"/>
                      <a:pt x="4262437" y="1815465"/>
                    </a:cubicBezTo>
                    <a:lnTo>
                      <a:pt x="4269105" y="1808798"/>
                    </a:lnTo>
                    <a:cubicBezTo>
                      <a:pt x="4262437" y="1802130"/>
                      <a:pt x="4255770" y="1795463"/>
                      <a:pt x="4249103" y="1788795"/>
                    </a:cubicBezTo>
                    <a:lnTo>
                      <a:pt x="4242435" y="1794510"/>
                    </a:lnTo>
                    <a:close/>
                    <a:moveTo>
                      <a:pt x="4177665" y="1638300"/>
                    </a:moveTo>
                    <a:lnTo>
                      <a:pt x="4168140" y="1640205"/>
                    </a:lnTo>
                    <a:cubicBezTo>
                      <a:pt x="4170045" y="1649730"/>
                      <a:pt x="4171950" y="1659255"/>
                      <a:pt x="4173855" y="1668780"/>
                    </a:cubicBezTo>
                    <a:lnTo>
                      <a:pt x="4183380" y="1666875"/>
                    </a:lnTo>
                    <a:cubicBezTo>
                      <a:pt x="4181475" y="1656398"/>
                      <a:pt x="4179570" y="1647825"/>
                      <a:pt x="4177665" y="1638300"/>
                    </a:cubicBezTo>
                    <a:close/>
                    <a:moveTo>
                      <a:pt x="4609148" y="1848803"/>
                    </a:moveTo>
                    <a:lnTo>
                      <a:pt x="4613910" y="1857375"/>
                    </a:lnTo>
                    <a:cubicBezTo>
                      <a:pt x="4622483" y="1852613"/>
                      <a:pt x="4631055" y="1847850"/>
                      <a:pt x="4638675" y="1842135"/>
                    </a:cubicBezTo>
                    <a:lnTo>
                      <a:pt x="4632960" y="1834515"/>
                    </a:lnTo>
                    <a:cubicBezTo>
                      <a:pt x="4625340" y="1839278"/>
                      <a:pt x="4617720" y="1844040"/>
                      <a:pt x="4609148" y="1848803"/>
                    </a:cubicBezTo>
                    <a:close/>
                    <a:moveTo>
                      <a:pt x="4706303" y="1406843"/>
                    </a:moveTo>
                    <a:cubicBezTo>
                      <a:pt x="4700587" y="1399223"/>
                      <a:pt x="4693920" y="1391603"/>
                      <a:pt x="4687253" y="1384935"/>
                    </a:cubicBezTo>
                    <a:lnTo>
                      <a:pt x="4680585" y="1391603"/>
                    </a:lnTo>
                    <a:cubicBezTo>
                      <a:pt x="4687253" y="1398270"/>
                      <a:pt x="4692968" y="1405890"/>
                      <a:pt x="4698683" y="1412558"/>
                    </a:cubicBezTo>
                    <a:lnTo>
                      <a:pt x="4706303" y="1406843"/>
                    </a:lnTo>
                    <a:close/>
                    <a:moveTo>
                      <a:pt x="4758690" y="1623060"/>
                    </a:moveTo>
                    <a:lnTo>
                      <a:pt x="4768215" y="1624013"/>
                    </a:lnTo>
                    <a:cubicBezTo>
                      <a:pt x="4769168" y="1614488"/>
                      <a:pt x="4770120" y="1604963"/>
                      <a:pt x="4770120" y="1595438"/>
                    </a:cubicBezTo>
                    <a:lnTo>
                      <a:pt x="4760595" y="1595438"/>
                    </a:lnTo>
                    <a:cubicBezTo>
                      <a:pt x="4760595" y="1604963"/>
                      <a:pt x="4759643" y="1614488"/>
                      <a:pt x="4758690" y="1623060"/>
                    </a:cubicBezTo>
                    <a:close/>
                    <a:moveTo>
                      <a:pt x="4666298" y="1364933"/>
                    </a:moveTo>
                    <a:cubicBezTo>
                      <a:pt x="4658678" y="1358265"/>
                      <a:pt x="4651058" y="1352550"/>
                      <a:pt x="4643437" y="1346835"/>
                    </a:cubicBezTo>
                    <a:lnTo>
                      <a:pt x="4637723" y="1354455"/>
                    </a:lnTo>
                    <a:cubicBezTo>
                      <a:pt x="4645343" y="1360170"/>
                      <a:pt x="4652962" y="1365885"/>
                      <a:pt x="4659630" y="1371600"/>
                    </a:cubicBezTo>
                    <a:lnTo>
                      <a:pt x="4666298" y="1364933"/>
                    </a:lnTo>
                    <a:close/>
                    <a:moveTo>
                      <a:pt x="4285298" y="1833563"/>
                    </a:moveTo>
                    <a:cubicBezTo>
                      <a:pt x="4292918" y="1839278"/>
                      <a:pt x="4300537" y="1844993"/>
                      <a:pt x="4309110" y="1849755"/>
                    </a:cubicBezTo>
                    <a:lnTo>
                      <a:pt x="4313873" y="1841183"/>
                    </a:lnTo>
                    <a:cubicBezTo>
                      <a:pt x="4306253" y="1836420"/>
                      <a:pt x="4297680" y="1830705"/>
                      <a:pt x="4291012" y="1824990"/>
                    </a:cubicBezTo>
                    <a:lnTo>
                      <a:pt x="4285298" y="1833563"/>
                    </a:lnTo>
                    <a:close/>
                    <a:moveTo>
                      <a:pt x="4747260" y="1678305"/>
                    </a:moveTo>
                    <a:lnTo>
                      <a:pt x="4756785" y="1681163"/>
                    </a:lnTo>
                    <a:cubicBezTo>
                      <a:pt x="4759643" y="1671638"/>
                      <a:pt x="4761548" y="1663065"/>
                      <a:pt x="4764405" y="1652588"/>
                    </a:cubicBezTo>
                    <a:lnTo>
                      <a:pt x="4754880" y="1650683"/>
                    </a:lnTo>
                    <a:cubicBezTo>
                      <a:pt x="4752975" y="1660208"/>
                      <a:pt x="4750118" y="1669733"/>
                      <a:pt x="4747260" y="1678305"/>
                    </a:cubicBezTo>
                    <a:close/>
                    <a:moveTo>
                      <a:pt x="4557712" y="1870710"/>
                    </a:moveTo>
                    <a:lnTo>
                      <a:pt x="4560570" y="1880235"/>
                    </a:lnTo>
                    <a:cubicBezTo>
                      <a:pt x="4570095" y="1877378"/>
                      <a:pt x="4578668" y="1873568"/>
                      <a:pt x="4587240" y="1869758"/>
                    </a:cubicBezTo>
                    <a:lnTo>
                      <a:pt x="4583430" y="1861185"/>
                    </a:lnTo>
                    <a:cubicBezTo>
                      <a:pt x="4575810" y="1864995"/>
                      <a:pt x="4566285" y="1867853"/>
                      <a:pt x="4557712" y="1870710"/>
                    </a:cubicBezTo>
                    <a:close/>
                    <a:moveTo>
                      <a:pt x="4655820" y="1817370"/>
                    </a:moveTo>
                    <a:lnTo>
                      <a:pt x="4661535" y="1824990"/>
                    </a:lnTo>
                    <a:cubicBezTo>
                      <a:pt x="4669155" y="1818323"/>
                      <a:pt x="4675823" y="1812608"/>
                      <a:pt x="4682490" y="1804988"/>
                    </a:cubicBezTo>
                    <a:lnTo>
                      <a:pt x="4675823" y="1798320"/>
                    </a:lnTo>
                    <a:cubicBezTo>
                      <a:pt x="4669155" y="1804988"/>
                      <a:pt x="4662487" y="1810703"/>
                      <a:pt x="4655820" y="1817370"/>
                    </a:cubicBezTo>
                    <a:close/>
                    <a:moveTo>
                      <a:pt x="4694873" y="1777365"/>
                    </a:moveTo>
                    <a:lnTo>
                      <a:pt x="4702493" y="1783080"/>
                    </a:lnTo>
                    <a:cubicBezTo>
                      <a:pt x="4708208" y="1775460"/>
                      <a:pt x="4713923" y="1767840"/>
                      <a:pt x="4719637" y="1759268"/>
                    </a:cubicBezTo>
                    <a:lnTo>
                      <a:pt x="4712018" y="1753553"/>
                    </a:lnTo>
                    <a:cubicBezTo>
                      <a:pt x="4706303" y="1762125"/>
                      <a:pt x="4700587" y="1769745"/>
                      <a:pt x="4694873" y="1777365"/>
                    </a:cubicBezTo>
                    <a:close/>
                    <a:moveTo>
                      <a:pt x="4726305" y="1729740"/>
                    </a:moveTo>
                    <a:lnTo>
                      <a:pt x="4734878" y="1734503"/>
                    </a:lnTo>
                    <a:cubicBezTo>
                      <a:pt x="4739640" y="1725930"/>
                      <a:pt x="4743450" y="1717358"/>
                      <a:pt x="4747260" y="1707833"/>
                    </a:cubicBezTo>
                    <a:lnTo>
                      <a:pt x="4738687" y="1704023"/>
                    </a:lnTo>
                    <a:cubicBezTo>
                      <a:pt x="4734878" y="1713548"/>
                      <a:pt x="4730115" y="1722120"/>
                      <a:pt x="4726305" y="1729740"/>
                    </a:cubicBezTo>
                    <a:close/>
                    <a:moveTo>
                      <a:pt x="4474845" y="1884998"/>
                    </a:moveTo>
                    <a:cubicBezTo>
                      <a:pt x="4471987" y="1884998"/>
                      <a:pt x="4470083" y="1884998"/>
                      <a:pt x="4467225" y="1884998"/>
                    </a:cubicBezTo>
                    <a:cubicBezTo>
                      <a:pt x="4460558" y="1884998"/>
                      <a:pt x="4453890" y="1884998"/>
                      <a:pt x="4446270" y="1884045"/>
                    </a:cubicBezTo>
                    <a:lnTo>
                      <a:pt x="4445318" y="1893570"/>
                    </a:lnTo>
                    <a:cubicBezTo>
                      <a:pt x="4451985" y="1894523"/>
                      <a:pt x="4459605" y="1894523"/>
                      <a:pt x="4466273" y="1894523"/>
                    </a:cubicBezTo>
                    <a:cubicBezTo>
                      <a:pt x="4469130" y="1894523"/>
                      <a:pt x="4471035" y="1894523"/>
                      <a:pt x="4473893" y="1894523"/>
                    </a:cubicBezTo>
                    <a:lnTo>
                      <a:pt x="4474845" y="1884998"/>
                    </a:lnTo>
                    <a:lnTo>
                      <a:pt x="4474845" y="1884998"/>
                    </a:lnTo>
                    <a:close/>
                    <a:moveTo>
                      <a:pt x="4736783" y="1455420"/>
                    </a:moveTo>
                    <a:cubicBezTo>
                      <a:pt x="4732020" y="1446848"/>
                      <a:pt x="4727258" y="1438275"/>
                      <a:pt x="4722495" y="1430655"/>
                    </a:cubicBezTo>
                    <a:lnTo>
                      <a:pt x="4714875" y="1435418"/>
                    </a:lnTo>
                    <a:cubicBezTo>
                      <a:pt x="4719637" y="1443038"/>
                      <a:pt x="4724400" y="1451610"/>
                      <a:pt x="4729162" y="1460183"/>
                    </a:cubicBezTo>
                    <a:lnTo>
                      <a:pt x="4736783" y="1455420"/>
                    </a:lnTo>
                    <a:close/>
                    <a:moveTo>
                      <a:pt x="4334828" y="1864043"/>
                    </a:moveTo>
                    <a:cubicBezTo>
                      <a:pt x="4343400" y="1867853"/>
                      <a:pt x="4351973" y="1871663"/>
                      <a:pt x="4361498" y="1875473"/>
                    </a:cubicBezTo>
                    <a:lnTo>
                      <a:pt x="4365308" y="1866900"/>
                    </a:lnTo>
                    <a:cubicBezTo>
                      <a:pt x="4356735" y="1864043"/>
                      <a:pt x="4348162" y="1860233"/>
                      <a:pt x="4339590" y="1855470"/>
                    </a:cubicBezTo>
                    <a:lnTo>
                      <a:pt x="4334828" y="1864043"/>
                    </a:lnTo>
                    <a:close/>
                    <a:moveTo>
                      <a:pt x="4389120" y="1884998"/>
                    </a:moveTo>
                    <a:cubicBezTo>
                      <a:pt x="4398645" y="1887855"/>
                      <a:pt x="4408170" y="1889760"/>
                      <a:pt x="4417695" y="1890713"/>
                    </a:cubicBezTo>
                    <a:lnTo>
                      <a:pt x="4419600" y="1881188"/>
                    </a:lnTo>
                    <a:cubicBezTo>
                      <a:pt x="4410075" y="1879283"/>
                      <a:pt x="4401503" y="1877378"/>
                      <a:pt x="4391978" y="1875473"/>
                    </a:cubicBezTo>
                    <a:lnTo>
                      <a:pt x="4389120" y="1884998"/>
                    </a:lnTo>
                    <a:close/>
                    <a:moveTo>
                      <a:pt x="4759643" y="1566863"/>
                    </a:moveTo>
                    <a:lnTo>
                      <a:pt x="4769168" y="1565910"/>
                    </a:lnTo>
                    <a:cubicBezTo>
                      <a:pt x="4768215" y="1556385"/>
                      <a:pt x="4767262" y="1546860"/>
                      <a:pt x="4765358" y="1537335"/>
                    </a:cubicBezTo>
                    <a:lnTo>
                      <a:pt x="4755833" y="1539240"/>
                    </a:lnTo>
                    <a:cubicBezTo>
                      <a:pt x="4756785" y="1548765"/>
                      <a:pt x="4758690" y="1557338"/>
                      <a:pt x="4759643" y="1566863"/>
                    </a:cubicBezTo>
                    <a:close/>
                    <a:moveTo>
                      <a:pt x="4503420" y="1883093"/>
                    </a:moveTo>
                    <a:lnTo>
                      <a:pt x="4504373" y="1892618"/>
                    </a:lnTo>
                    <a:cubicBezTo>
                      <a:pt x="4513898" y="1891665"/>
                      <a:pt x="4523423" y="1889760"/>
                      <a:pt x="4532948" y="1887855"/>
                    </a:cubicBezTo>
                    <a:lnTo>
                      <a:pt x="4531043" y="1878330"/>
                    </a:lnTo>
                    <a:cubicBezTo>
                      <a:pt x="4521518" y="1880235"/>
                      <a:pt x="4511993" y="1882140"/>
                      <a:pt x="4503420" y="1883093"/>
                    </a:cubicBezTo>
                    <a:close/>
                    <a:moveTo>
                      <a:pt x="4758690" y="1509713"/>
                    </a:moveTo>
                    <a:cubicBezTo>
                      <a:pt x="4755833" y="1500188"/>
                      <a:pt x="4752975" y="1491615"/>
                      <a:pt x="4749165" y="1482090"/>
                    </a:cubicBezTo>
                    <a:lnTo>
                      <a:pt x="4740593" y="1485900"/>
                    </a:lnTo>
                    <a:cubicBezTo>
                      <a:pt x="4744403" y="1494473"/>
                      <a:pt x="4747260" y="1503045"/>
                      <a:pt x="4749165" y="1512570"/>
                    </a:cubicBezTo>
                    <a:lnTo>
                      <a:pt x="4758690" y="1509713"/>
                    </a:lnTo>
                    <a:close/>
                    <a:moveTo>
                      <a:pt x="3827145" y="340995"/>
                    </a:moveTo>
                    <a:lnTo>
                      <a:pt x="3836670" y="340043"/>
                    </a:lnTo>
                    <a:cubicBezTo>
                      <a:pt x="3835717" y="330518"/>
                      <a:pt x="3833812" y="320993"/>
                      <a:pt x="3832860" y="311468"/>
                    </a:cubicBezTo>
                    <a:lnTo>
                      <a:pt x="3823335" y="313373"/>
                    </a:lnTo>
                    <a:cubicBezTo>
                      <a:pt x="3825240" y="321945"/>
                      <a:pt x="3826192" y="331470"/>
                      <a:pt x="3827145" y="340995"/>
                    </a:cubicBezTo>
                    <a:close/>
                    <a:moveTo>
                      <a:pt x="3806190" y="228600"/>
                    </a:moveTo>
                    <a:cubicBezTo>
                      <a:pt x="3802380" y="220028"/>
                      <a:pt x="3797617" y="211455"/>
                      <a:pt x="3792855" y="202883"/>
                    </a:cubicBezTo>
                    <a:lnTo>
                      <a:pt x="3784283" y="207645"/>
                    </a:lnTo>
                    <a:cubicBezTo>
                      <a:pt x="3789045" y="216218"/>
                      <a:pt x="3793808" y="223838"/>
                      <a:pt x="3797617" y="232410"/>
                    </a:cubicBezTo>
                    <a:lnTo>
                      <a:pt x="3806190" y="228600"/>
                    </a:lnTo>
                    <a:close/>
                    <a:moveTo>
                      <a:pt x="3826192" y="282893"/>
                    </a:moveTo>
                    <a:cubicBezTo>
                      <a:pt x="3823335" y="273368"/>
                      <a:pt x="3820478" y="264795"/>
                      <a:pt x="3817620" y="255270"/>
                    </a:cubicBezTo>
                    <a:lnTo>
                      <a:pt x="3809048" y="259080"/>
                    </a:lnTo>
                    <a:cubicBezTo>
                      <a:pt x="3811905" y="267653"/>
                      <a:pt x="3814762" y="277178"/>
                      <a:pt x="3817620" y="285750"/>
                    </a:cubicBezTo>
                    <a:lnTo>
                      <a:pt x="3826192" y="282893"/>
                    </a:lnTo>
                    <a:close/>
                    <a:moveTo>
                      <a:pt x="3616642" y="63818"/>
                    </a:moveTo>
                    <a:cubicBezTo>
                      <a:pt x="3625215" y="67628"/>
                      <a:pt x="3633787" y="71438"/>
                      <a:pt x="3642360" y="75248"/>
                    </a:cubicBezTo>
                    <a:lnTo>
                      <a:pt x="3646170" y="66675"/>
                    </a:lnTo>
                    <a:cubicBezTo>
                      <a:pt x="3637598" y="62865"/>
                      <a:pt x="3629025" y="58103"/>
                      <a:pt x="3619500" y="55245"/>
                    </a:cubicBezTo>
                    <a:lnTo>
                      <a:pt x="3616642" y="63818"/>
                    </a:lnTo>
                    <a:close/>
                    <a:moveTo>
                      <a:pt x="3776662" y="556260"/>
                    </a:moveTo>
                    <a:lnTo>
                      <a:pt x="3784283" y="561023"/>
                    </a:lnTo>
                    <a:cubicBezTo>
                      <a:pt x="3789045" y="552450"/>
                      <a:pt x="3794760" y="544830"/>
                      <a:pt x="3798570" y="536258"/>
                    </a:cubicBezTo>
                    <a:lnTo>
                      <a:pt x="3789998" y="531495"/>
                    </a:lnTo>
                    <a:cubicBezTo>
                      <a:pt x="3786187" y="540068"/>
                      <a:pt x="3781425" y="548640"/>
                      <a:pt x="3776662" y="556260"/>
                    </a:cubicBezTo>
                    <a:close/>
                    <a:moveTo>
                      <a:pt x="3759517" y="156210"/>
                    </a:moveTo>
                    <a:lnTo>
                      <a:pt x="3751898" y="161925"/>
                    </a:lnTo>
                    <a:cubicBezTo>
                      <a:pt x="3757612" y="169545"/>
                      <a:pt x="3763328" y="176213"/>
                      <a:pt x="3769042" y="183833"/>
                    </a:cubicBezTo>
                    <a:lnTo>
                      <a:pt x="3776662" y="178118"/>
                    </a:lnTo>
                    <a:cubicBezTo>
                      <a:pt x="3770948" y="170498"/>
                      <a:pt x="3765233" y="162878"/>
                      <a:pt x="3759517" y="156210"/>
                    </a:cubicBezTo>
                    <a:close/>
                    <a:moveTo>
                      <a:pt x="3557587" y="0"/>
                    </a:moveTo>
                    <a:lnTo>
                      <a:pt x="3468053" y="50483"/>
                    </a:lnTo>
                    <a:lnTo>
                      <a:pt x="3566160" y="80010"/>
                    </a:lnTo>
                    <a:lnTo>
                      <a:pt x="3545205" y="41910"/>
                    </a:lnTo>
                    <a:lnTo>
                      <a:pt x="3557587" y="0"/>
                    </a:lnTo>
                    <a:close/>
                    <a:moveTo>
                      <a:pt x="3742373" y="601028"/>
                    </a:moveTo>
                    <a:lnTo>
                      <a:pt x="3749040" y="607695"/>
                    </a:lnTo>
                    <a:cubicBezTo>
                      <a:pt x="3755708" y="601028"/>
                      <a:pt x="3761423" y="593408"/>
                      <a:pt x="3768090" y="585788"/>
                    </a:cubicBezTo>
                    <a:lnTo>
                      <a:pt x="3760470" y="580073"/>
                    </a:lnTo>
                    <a:cubicBezTo>
                      <a:pt x="3754755" y="586740"/>
                      <a:pt x="3749040" y="593408"/>
                      <a:pt x="3742373" y="601028"/>
                    </a:cubicBezTo>
                    <a:close/>
                    <a:moveTo>
                      <a:pt x="3820478" y="452438"/>
                    </a:moveTo>
                    <a:lnTo>
                      <a:pt x="3830003" y="454343"/>
                    </a:lnTo>
                    <a:cubicBezTo>
                      <a:pt x="3831908" y="444818"/>
                      <a:pt x="3833812" y="435293"/>
                      <a:pt x="3835717" y="425768"/>
                    </a:cubicBezTo>
                    <a:lnTo>
                      <a:pt x="3826192" y="424815"/>
                    </a:lnTo>
                    <a:cubicBezTo>
                      <a:pt x="3824287" y="434340"/>
                      <a:pt x="3822383" y="443865"/>
                      <a:pt x="3820478" y="452438"/>
                    </a:cubicBezTo>
                    <a:close/>
                    <a:moveTo>
                      <a:pt x="3829050" y="368618"/>
                    </a:moveTo>
                    <a:cubicBezTo>
                      <a:pt x="3829050" y="370523"/>
                      <a:pt x="3829050" y="373380"/>
                      <a:pt x="3829050" y="375285"/>
                    </a:cubicBezTo>
                    <a:cubicBezTo>
                      <a:pt x="3829050" y="382905"/>
                      <a:pt x="3829050" y="389573"/>
                      <a:pt x="3828098" y="396240"/>
                    </a:cubicBezTo>
                    <a:lnTo>
                      <a:pt x="3837623" y="397193"/>
                    </a:lnTo>
                    <a:cubicBezTo>
                      <a:pt x="3837623" y="389573"/>
                      <a:pt x="3838575" y="382905"/>
                      <a:pt x="3838575" y="375285"/>
                    </a:cubicBezTo>
                    <a:cubicBezTo>
                      <a:pt x="3838575" y="373380"/>
                      <a:pt x="3838575" y="370523"/>
                      <a:pt x="3838575" y="368618"/>
                    </a:cubicBezTo>
                    <a:lnTo>
                      <a:pt x="3829050" y="368618"/>
                    </a:lnTo>
                    <a:close/>
                    <a:moveTo>
                      <a:pt x="3802380" y="506730"/>
                    </a:moveTo>
                    <a:lnTo>
                      <a:pt x="3810953" y="510540"/>
                    </a:lnTo>
                    <a:cubicBezTo>
                      <a:pt x="3814762" y="501968"/>
                      <a:pt x="3818573" y="492443"/>
                      <a:pt x="3821430" y="483870"/>
                    </a:cubicBezTo>
                    <a:lnTo>
                      <a:pt x="3811905" y="481013"/>
                    </a:lnTo>
                    <a:cubicBezTo>
                      <a:pt x="3810000" y="488633"/>
                      <a:pt x="3806190" y="498158"/>
                      <a:pt x="3802380" y="506730"/>
                    </a:cubicBezTo>
                    <a:close/>
                    <a:moveTo>
                      <a:pt x="3653790" y="669608"/>
                    </a:moveTo>
                    <a:lnTo>
                      <a:pt x="3658553" y="678180"/>
                    </a:lnTo>
                    <a:cubicBezTo>
                      <a:pt x="3667125" y="673418"/>
                      <a:pt x="3675698" y="668655"/>
                      <a:pt x="3683317" y="662940"/>
                    </a:cubicBezTo>
                    <a:lnTo>
                      <a:pt x="3678555" y="655320"/>
                    </a:lnTo>
                    <a:cubicBezTo>
                      <a:pt x="3669983" y="661035"/>
                      <a:pt x="3662362" y="665797"/>
                      <a:pt x="3653790" y="669608"/>
                    </a:cubicBezTo>
                    <a:close/>
                    <a:moveTo>
                      <a:pt x="3712845" y="121920"/>
                    </a:moveTo>
                    <a:cubicBezTo>
                      <a:pt x="3719512" y="127635"/>
                      <a:pt x="3727133" y="134303"/>
                      <a:pt x="3733800" y="140970"/>
                    </a:cubicBezTo>
                    <a:lnTo>
                      <a:pt x="3740467" y="134303"/>
                    </a:lnTo>
                    <a:cubicBezTo>
                      <a:pt x="3733800" y="127635"/>
                      <a:pt x="3726180" y="120968"/>
                      <a:pt x="3719512" y="114300"/>
                    </a:cubicBezTo>
                    <a:lnTo>
                      <a:pt x="3712845" y="121920"/>
                    </a:lnTo>
                    <a:close/>
                    <a:moveTo>
                      <a:pt x="3562350" y="48578"/>
                    </a:moveTo>
                    <a:cubicBezTo>
                      <a:pt x="3571875" y="50483"/>
                      <a:pt x="3580448" y="52388"/>
                      <a:pt x="3589973" y="55245"/>
                    </a:cubicBezTo>
                    <a:lnTo>
                      <a:pt x="3592830" y="45720"/>
                    </a:lnTo>
                    <a:cubicBezTo>
                      <a:pt x="3583305" y="42863"/>
                      <a:pt x="3573780" y="40958"/>
                      <a:pt x="3564255" y="39053"/>
                    </a:cubicBezTo>
                    <a:lnTo>
                      <a:pt x="3562350" y="48578"/>
                    </a:lnTo>
                    <a:close/>
                    <a:moveTo>
                      <a:pt x="3602355" y="692468"/>
                    </a:moveTo>
                    <a:lnTo>
                      <a:pt x="3605212" y="701040"/>
                    </a:lnTo>
                    <a:cubicBezTo>
                      <a:pt x="3614737" y="698183"/>
                      <a:pt x="3623310" y="694372"/>
                      <a:pt x="3631883" y="690563"/>
                    </a:cubicBezTo>
                    <a:lnTo>
                      <a:pt x="3628073" y="681990"/>
                    </a:lnTo>
                    <a:cubicBezTo>
                      <a:pt x="3620453" y="685800"/>
                      <a:pt x="3611880" y="689610"/>
                      <a:pt x="3602355" y="692468"/>
                    </a:cubicBezTo>
                    <a:close/>
                    <a:moveTo>
                      <a:pt x="3667125" y="88583"/>
                    </a:moveTo>
                    <a:cubicBezTo>
                      <a:pt x="3674745" y="93345"/>
                      <a:pt x="3683317" y="99060"/>
                      <a:pt x="3690937" y="103823"/>
                    </a:cubicBezTo>
                    <a:lnTo>
                      <a:pt x="3696653" y="96203"/>
                    </a:lnTo>
                    <a:cubicBezTo>
                      <a:pt x="3689033" y="90488"/>
                      <a:pt x="3680460" y="84773"/>
                      <a:pt x="3672840" y="80010"/>
                    </a:cubicBezTo>
                    <a:lnTo>
                      <a:pt x="3667125" y="88583"/>
                    </a:lnTo>
                    <a:close/>
                    <a:moveTo>
                      <a:pt x="3701415" y="639128"/>
                    </a:moveTo>
                    <a:lnTo>
                      <a:pt x="3707130" y="646748"/>
                    </a:lnTo>
                    <a:cubicBezTo>
                      <a:pt x="3714750" y="641033"/>
                      <a:pt x="3722370" y="634365"/>
                      <a:pt x="3729037" y="627698"/>
                    </a:cubicBezTo>
                    <a:lnTo>
                      <a:pt x="3722370" y="621030"/>
                    </a:lnTo>
                    <a:cubicBezTo>
                      <a:pt x="3715703" y="626745"/>
                      <a:pt x="3708083" y="633413"/>
                      <a:pt x="3701415" y="639128"/>
                    </a:cubicBezTo>
                    <a:close/>
                    <a:moveTo>
                      <a:pt x="1376363" y="577215"/>
                    </a:moveTo>
                    <a:lnTo>
                      <a:pt x="1403985" y="585788"/>
                    </a:lnTo>
                    <a:lnTo>
                      <a:pt x="1406842" y="576263"/>
                    </a:lnTo>
                    <a:lnTo>
                      <a:pt x="1379220" y="567690"/>
                    </a:lnTo>
                    <a:lnTo>
                      <a:pt x="1376363" y="577215"/>
                    </a:lnTo>
                    <a:close/>
                    <a:moveTo>
                      <a:pt x="1811655" y="717233"/>
                    </a:moveTo>
                    <a:lnTo>
                      <a:pt x="1839278" y="725805"/>
                    </a:lnTo>
                    <a:lnTo>
                      <a:pt x="1842135" y="716280"/>
                    </a:lnTo>
                    <a:lnTo>
                      <a:pt x="1814513" y="707708"/>
                    </a:lnTo>
                    <a:lnTo>
                      <a:pt x="1811655" y="717233"/>
                    </a:lnTo>
                    <a:close/>
                    <a:moveTo>
                      <a:pt x="1648778" y="664845"/>
                    </a:moveTo>
                    <a:lnTo>
                      <a:pt x="1676400" y="673418"/>
                    </a:lnTo>
                    <a:lnTo>
                      <a:pt x="1679257" y="663893"/>
                    </a:lnTo>
                    <a:lnTo>
                      <a:pt x="1651635" y="655320"/>
                    </a:lnTo>
                    <a:lnTo>
                      <a:pt x="1648778" y="664845"/>
                    </a:lnTo>
                    <a:close/>
                    <a:moveTo>
                      <a:pt x="1757363" y="700088"/>
                    </a:moveTo>
                    <a:lnTo>
                      <a:pt x="1784985" y="708660"/>
                    </a:lnTo>
                    <a:lnTo>
                      <a:pt x="1787842" y="699135"/>
                    </a:lnTo>
                    <a:lnTo>
                      <a:pt x="1760220" y="690563"/>
                    </a:lnTo>
                    <a:lnTo>
                      <a:pt x="1757363" y="700088"/>
                    </a:lnTo>
                    <a:close/>
                    <a:moveTo>
                      <a:pt x="1339215" y="518160"/>
                    </a:moveTo>
                    <a:lnTo>
                      <a:pt x="1236345" y="524828"/>
                    </a:lnTo>
                    <a:lnTo>
                      <a:pt x="1312545" y="594360"/>
                    </a:lnTo>
                    <a:lnTo>
                      <a:pt x="1309688" y="551498"/>
                    </a:lnTo>
                    <a:lnTo>
                      <a:pt x="1339215" y="518160"/>
                    </a:lnTo>
                    <a:close/>
                    <a:moveTo>
                      <a:pt x="1865948" y="735330"/>
                    </a:moveTo>
                    <a:lnTo>
                      <a:pt x="1893570" y="743903"/>
                    </a:lnTo>
                    <a:lnTo>
                      <a:pt x="1896428" y="734378"/>
                    </a:lnTo>
                    <a:lnTo>
                      <a:pt x="1868805" y="725805"/>
                    </a:lnTo>
                    <a:lnTo>
                      <a:pt x="1865948" y="735330"/>
                    </a:lnTo>
                    <a:close/>
                    <a:moveTo>
                      <a:pt x="1703070" y="681990"/>
                    </a:moveTo>
                    <a:lnTo>
                      <a:pt x="1730692" y="690563"/>
                    </a:lnTo>
                    <a:lnTo>
                      <a:pt x="1733550" y="681038"/>
                    </a:lnTo>
                    <a:lnTo>
                      <a:pt x="1705928" y="672465"/>
                    </a:lnTo>
                    <a:lnTo>
                      <a:pt x="1703070" y="681990"/>
                    </a:lnTo>
                    <a:close/>
                    <a:moveTo>
                      <a:pt x="1430655" y="594360"/>
                    </a:moveTo>
                    <a:lnTo>
                      <a:pt x="1458278" y="602933"/>
                    </a:lnTo>
                    <a:lnTo>
                      <a:pt x="1461135" y="593408"/>
                    </a:lnTo>
                    <a:lnTo>
                      <a:pt x="1433513" y="584835"/>
                    </a:lnTo>
                    <a:lnTo>
                      <a:pt x="1430655" y="594360"/>
                    </a:lnTo>
                    <a:close/>
                    <a:moveTo>
                      <a:pt x="1484948" y="611505"/>
                    </a:moveTo>
                    <a:lnTo>
                      <a:pt x="1512570" y="620078"/>
                    </a:lnTo>
                    <a:lnTo>
                      <a:pt x="1515428" y="610553"/>
                    </a:lnTo>
                    <a:lnTo>
                      <a:pt x="1487805" y="601980"/>
                    </a:lnTo>
                    <a:lnTo>
                      <a:pt x="1484948" y="611505"/>
                    </a:lnTo>
                    <a:close/>
                    <a:moveTo>
                      <a:pt x="1539240" y="629603"/>
                    </a:moveTo>
                    <a:lnTo>
                      <a:pt x="1566863" y="638175"/>
                    </a:lnTo>
                    <a:lnTo>
                      <a:pt x="1569720" y="628650"/>
                    </a:lnTo>
                    <a:lnTo>
                      <a:pt x="1542098" y="620078"/>
                    </a:lnTo>
                    <a:lnTo>
                      <a:pt x="1539240" y="629603"/>
                    </a:lnTo>
                    <a:close/>
                    <a:moveTo>
                      <a:pt x="1593532" y="646748"/>
                    </a:moveTo>
                    <a:lnTo>
                      <a:pt x="1621155" y="655320"/>
                    </a:lnTo>
                    <a:lnTo>
                      <a:pt x="1624013" y="645795"/>
                    </a:lnTo>
                    <a:lnTo>
                      <a:pt x="1596390" y="637223"/>
                    </a:lnTo>
                    <a:lnTo>
                      <a:pt x="1593532" y="646748"/>
                    </a:lnTo>
                    <a:close/>
                    <a:moveTo>
                      <a:pt x="1322070" y="559118"/>
                    </a:moveTo>
                    <a:lnTo>
                      <a:pt x="1349692" y="567690"/>
                    </a:lnTo>
                    <a:lnTo>
                      <a:pt x="1352550" y="558165"/>
                    </a:lnTo>
                    <a:lnTo>
                      <a:pt x="1324928" y="549593"/>
                    </a:lnTo>
                    <a:lnTo>
                      <a:pt x="1322070" y="559118"/>
                    </a:lnTo>
                    <a:close/>
                    <a:moveTo>
                      <a:pt x="127635" y="1288733"/>
                    </a:moveTo>
                    <a:lnTo>
                      <a:pt x="114300" y="1263015"/>
                    </a:lnTo>
                    <a:lnTo>
                      <a:pt x="105727" y="1267778"/>
                    </a:lnTo>
                    <a:lnTo>
                      <a:pt x="119063" y="1293495"/>
                    </a:lnTo>
                    <a:lnTo>
                      <a:pt x="127635" y="1288733"/>
                    </a:lnTo>
                    <a:close/>
                    <a:moveTo>
                      <a:pt x="233363" y="1490663"/>
                    </a:moveTo>
                    <a:lnTo>
                      <a:pt x="220027" y="1464945"/>
                    </a:lnTo>
                    <a:lnTo>
                      <a:pt x="211455" y="1469708"/>
                    </a:lnTo>
                    <a:lnTo>
                      <a:pt x="224790" y="1495425"/>
                    </a:lnTo>
                    <a:lnTo>
                      <a:pt x="233363" y="1490663"/>
                    </a:lnTo>
                    <a:close/>
                    <a:moveTo>
                      <a:pt x="100965" y="1238250"/>
                    </a:moveTo>
                    <a:lnTo>
                      <a:pt x="87630" y="1212533"/>
                    </a:lnTo>
                    <a:lnTo>
                      <a:pt x="79057" y="1217295"/>
                    </a:lnTo>
                    <a:lnTo>
                      <a:pt x="92392" y="1243013"/>
                    </a:lnTo>
                    <a:lnTo>
                      <a:pt x="100965" y="1238250"/>
                    </a:lnTo>
                    <a:close/>
                    <a:moveTo>
                      <a:pt x="0" y="1064895"/>
                    </a:moveTo>
                    <a:lnTo>
                      <a:pt x="13335" y="1090613"/>
                    </a:lnTo>
                    <a:lnTo>
                      <a:pt x="21907" y="1085850"/>
                    </a:lnTo>
                    <a:lnTo>
                      <a:pt x="8572" y="1060133"/>
                    </a:lnTo>
                    <a:lnTo>
                      <a:pt x="0" y="1064895"/>
                    </a:lnTo>
                    <a:close/>
                    <a:moveTo>
                      <a:pt x="180022" y="1389698"/>
                    </a:moveTo>
                    <a:lnTo>
                      <a:pt x="166688" y="1363980"/>
                    </a:lnTo>
                    <a:lnTo>
                      <a:pt x="158115" y="1368743"/>
                    </a:lnTo>
                    <a:lnTo>
                      <a:pt x="171450" y="1394460"/>
                    </a:lnTo>
                    <a:lnTo>
                      <a:pt x="180022" y="1389698"/>
                    </a:lnTo>
                    <a:close/>
                    <a:moveTo>
                      <a:pt x="266700" y="1479233"/>
                    </a:moveTo>
                    <a:lnTo>
                      <a:pt x="239077" y="1512570"/>
                    </a:lnTo>
                    <a:lnTo>
                      <a:pt x="196215" y="1515428"/>
                    </a:lnTo>
                    <a:lnTo>
                      <a:pt x="274320" y="1581150"/>
                    </a:lnTo>
                    <a:lnTo>
                      <a:pt x="266700" y="1479233"/>
                    </a:lnTo>
                    <a:close/>
                    <a:moveTo>
                      <a:pt x="206692" y="1440180"/>
                    </a:moveTo>
                    <a:lnTo>
                      <a:pt x="193357" y="1414463"/>
                    </a:lnTo>
                    <a:lnTo>
                      <a:pt x="184785" y="1419225"/>
                    </a:lnTo>
                    <a:lnTo>
                      <a:pt x="198120" y="1444943"/>
                    </a:lnTo>
                    <a:lnTo>
                      <a:pt x="206692" y="1440180"/>
                    </a:lnTo>
                    <a:close/>
                    <a:moveTo>
                      <a:pt x="60960" y="1162050"/>
                    </a:moveTo>
                    <a:lnTo>
                      <a:pt x="52388" y="1166813"/>
                    </a:lnTo>
                    <a:lnTo>
                      <a:pt x="65722" y="1192530"/>
                    </a:lnTo>
                    <a:lnTo>
                      <a:pt x="74295" y="1187768"/>
                    </a:lnTo>
                    <a:lnTo>
                      <a:pt x="60960" y="1162050"/>
                    </a:lnTo>
                    <a:close/>
                    <a:moveTo>
                      <a:pt x="25717" y="1115378"/>
                    </a:moveTo>
                    <a:lnTo>
                      <a:pt x="39052" y="1141095"/>
                    </a:lnTo>
                    <a:lnTo>
                      <a:pt x="47625" y="1136333"/>
                    </a:lnTo>
                    <a:lnTo>
                      <a:pt x="34290" y="1110615"/>
                    </a:lnTo>
                    <a:lnTo>
                      <a:pt x="25717" y="1115378"/>
                    </a:lnTo>
                    <a:close/>
                    <a:moveTo>
                      <a:pt x="132397" y="1318260"/>
                    </a:moveTo>
                    <a:lnTo>
                      <a:pt x="145732" y="1343978"/>
                    </a:lnTo>
                    <a:lnTo>
                      <a:pt x="154305" y="1339215"/>
                    </a:lnTo>
                    <a:lnTo>
                      <a:pt x="140970" y="1313498"/>
                    </a:lnTo>
                    <a:lnTo>
                      <a:pt x="132397" y="1318260"/>
                    </a:lnTo>
                    <a:close/>
                    <a:moveTo>
                      <a:pt x="5212080" y="1012508"/>
                    </a:moveTo>
                    <a:lnTo>
                      <a:pt x="5240655" y="1016318"/>
                    </a:lnTo>
                    <a:lnTo>
                      <a:pt x="5241608" y="1006793"/>
                    </a:lnTo>
                    <a:lnTo>
                      <a:pt x="5213033" y="1002983"/>
                    </a:lnTo>
                    <a:lnTo>
                      <a:pt x="5212080" y="1012508"/>
                    </a:lnTo>
                    <a:close/>
                    <a:moveTo>
                      <a:pt x="5155883" y="1003935"/>
                    </a:moveTo>
                    <a:lnTo>
                      <a:pt x="5184458" y="1007745"/>
                    </a:lnTo>
                    <a:lnTo>
                      <a:pt x="5185410" y="998220"/>
                    </a:lnTo>
                    <a:lnTo>
                      <a:pt x="5156835" y="994410"/>
                    </a:lnTo>
                    <a:lnTo>
                      <a:pt x="5155883" y="1003935"/>
                    </a:lnTo>
                    <a:close/>
                    <a:moveTo>
                      <a:pt x="5099685" y="996315"/>
                    </a:moveTo>
                    <a:lnTo>
                      <a:pt x="5128260" y="1000125"/>
                    </a:lnTo>
                    <a:lnTo>
                      <a:pt x="5129212" y="990600"/>
                    </a:lnTo>
                    <a:lnTo>
                      <a:pt x="5100637" y="986790"/>
                    </a:lnTo>
                    <a:lnTo>
                      <a:pt x="5099685" y="996315"/>
                    </a:lnTo>
                    <a:close/>
                    <a:moveTo>
                      <a:pt x="5298758" y="1016318"/>
                    </a:moveTo>
                    <a:lnTo>
                      <a:pt x="5270183" y="1012508"/>
                    </a:lnTo>
                    <a:lnTo>
                      <a:pt x="5269230" y="1022033"/>
                    </a:lnTo>
                    <a:lnTo>
                      <a:pt x="5297805" y="1025843"/>
                    </a:lnTo>
                    <a:lnTo>
                      <a:pt x="5298758" y="1016318"/>
                    </a:lnTo>
                    <a:close/>
                    <a:moveTo>
                      <a:pt x="5310187" y="982028"/>
                    </a:moveTo>
                    <a:lnTo>
                      <a:pt x="5319712" y="1024890"/>
                    </a:lnTo>
                    <a:lnTo>
                      <a:pt x="5295900" y="1061085"/>
                    </a:lnTo>
                    <a:lnTo>
                      <a:pt x="5395912" y="1039178"/>
                    </a:lnTo>
                    <a:lnTo>
                      <a:pt x="5310187" y="982028"/>
                    </a:lnTo>
                    <a:close/>
                    <a:moveTo>
                      <a:pt x="4986337" y="979170"/>
                    </a:moveTo>
                    <a:lnTo>
                      <a:pt x="5014912" y="982980"/>
                    </a:lnTo>
                    <a:lnTo>
                      <a:pt x="5015865" y="973455"/>
                    </a:lnTo>
                    <a:lnTo>
                      <a:pt x="4987290" y="969645"/>
                    </a:lnTo>
                    <a:lnTo>
                      <a:pt x="4986337" y="979170"/>
                    </a:lnTo>
                    <a:close/>
                    <a:moveTo>
                      <a:pt x="4816793" y="953453"/>
                    </a:moveTo>
                    <a:lnTo>
                      <a:pt x="4845368" y="957263"/>
                    </a:lnTo>
                    <a:lnTo>
                      <a:pt x="4846320" y="947738"/>
                    </a:lnTo>
                    <a:lnTo>
                      <a:pt x="4817745" y="943928"/>
                    </a:lnTo>
                    <a:lnTo>
                      <a:pt x="4816793" y="953453"/>
                    </a:lnTo>
                    <a:close/>
                    <a:moveTo>
                      <a:pt x="5042535" y="987743"/>
                    </a:moveTo>
                    <a:lnTo>
                      <a:pt x="5071110" y="991553"/>
                    </a:lnTo>
                    <a:lnTo>
                      <a:pt x="5072062" y="982028"/>
                    </a:lnTo>
                    <a:lnTo>
                      <a:pt x="5043487" y="978218"/>
                    </a:lnTo>
                    <a:lnTo>
                      <a:pt x="5042535" y="987743"/>
                    </a:lnTo>
                    <a:close/>
                    <a:moveTo>
                      <a:pt x="4872990" y="962025"/>
                    </a:moveTo>
                    <a:lnTo>
                      <a:pt x="4901565" y="965835"/>
                    </a:lnTo>
                    <a:lnTo>
                      <a:pt x="4902518" y="956310"/>
                    </a:lnTo>
                    <a:lnTo>
                      <a:pt x="4873943" y="952500"/>
                    </a:lnTo>
                    <a:lnTo>
                      <a:pt x="4872990" y="962025"/>
                    </a:lnTo>
                    <a:close/>
                    <a:moveTo>
                      <a:pt x="4930140" y="970597"/>
                    </a:moveTo>
                    <a:lnTo>
                      <a:pt x="4958715" y="974408"/>
                    </a:lnTo>
                    <a:lnTo>
                      <a:pt x="4959668" y="964883"/>
                    </a:lnTo>
                    <a:lnTo>
                      <a:pt x="4931093" y="961072"/>
                    </a:lnTo>
                    <a:lnTo>
                      <a:pt x="4930140" y="970597"/>
                    </a:lnTo>
                    <a:close/>
                  </a:path>
                </a:pathLst>
              </a:custGeom>
              <a:solidFill>
                <a:srgbClr val="14E2DD"/>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nvGrpSpPr>
            <p:cNvPr id="290" name="Graphic 575">
              <a:extLst>
                <a:ext uri="{FF2B5EF4-FFF2-40B4-BE49-F238E27FC236}">
                  <a16:creationId xmlns:a16="http://schemas.microsoft.com/office/drawing/2014/main" id="{F8412DF3-250A-D457-ED91-18637C9F843D}"/>
                </a:ext>
              </a:extLst>
            </p:cNvPr>
            <p:cNvGrpSpPr/>
            <p:nvPr/>
          </p:nvGrpSpPr>
          <p:grpSpPr>
            <a:xfrm>
              <a:off x="1793423" y="2540316"/>
              <a:ext cx="5152206" cy="1927860"/>
              <a:chOff x="1793423" y="2540316"/>
              <a:chExt cx="5152206" cy="1927860"/>
            </a:xfrm>
          </p:grpSpPr>
          <p:sp>
            <p:nvSpPr>
              <p:cNvPr id="291" name="Freeform: Shape 290">
                <a:extLst>
                  <a:ext uri="{FF2B5EF4-FFF2-40B4-BE49-F238E27FC236}">
                    <a16:creationId xmlns:a16="http://schemas.microsoft.com/office/drawing/2014/main" id="{4182EE1B-2F25-BEEC-07E0-91FE54120468}"/>
                  </a:ext>
                </a:extLst>
              </p:cNvPr>
              <p:cNvSpPr/>
              <p:nvPr/>
            </p:nvSpPr>
            <p:spPr>
              <a:xfrm>
                <a:off x="4381500" y="3158489"/>
                <a:ext cx="197167" cy="195262"/>
              </a:xfrm>
              <a:custGeom>
                <a:avLst/>
                <a:gdLst>
                  <a:gd name="connsiteX0" fmla="*/ 148590 w 197167"/>
                  <a:gd name="connsiteY0" fmla="*/ 109538 h 195262"/>
                  <a:gd name="connsiteX1" fmla="*/ 148590 w 197167"/>
                  <a:gd name="connsiteY1" fmla="*/ 81915 h 195262"/>
                  <a:gd name="connsiteX2" fmla="*/ 142875 w 197167"/>
                  <a:gd name="connsiteY2" fmla="*/ 81915 h 195262"/>
                  <a:gd name="connsiteX3" fmla="*/ 135255 w 197167"/>
                  <a:gd name="connsiteY3" fmla="*/ 85725 h 195262"/>
                  <a:gd name="connsiteX4" fmla="*/ 136207 w 197167"/>
                  <a:gd name="connsiteY4" fmla="*/ 90488 h 195262"/>
                  <a:gd name="connsiteX5" fmla="*/ 140970 w 197167"/>
                  <a:gd name="connsiteY5" fmla="*/ 87630 h 195262"/>
                  <a:gd name="connsiteX6" fmla="*/ 140970 w 197167"/>
                  <a:gd name="connsiteY6" fmla="*/ 87630 h 195262"/>
                  <a:gd name="connsiteX7" fmla="*/ 140970 w 197167"/>
                  <a:gd name="connsiteY7" fmla="*/ 109538 h 195262"/>
                  <a:gd name="connsiteX8" fmla="*/ 148590 w 197167"/>
                  <a:gd name="connsiteY8" fmla="*/ 109538 h 195262"/>
                  <a:gd name="connsiteX9" fmla="*/ 103822 w 197167"/>
                  <a:gd name="connsiteY9" fmla="*/ 109538 h 195262"/>
                  <a:gd name="connsiteX10" fmla="*/ 103822 w 197167"/>
                  <a:gd name="connsiteY10" fmla="*/ 81915 h 195262"/>
                  <a:gd name="connsiteX11" fmla="*/ 98107 w 197167"/>
                  <a:gd name="connsiteY11" fmla="*/ 81915 h 195262"/>
                  <a:gd name="connsiteX12" fmla="*/ 90488 w 197167"/>
                  <a:gd name="connsiteY12" fmla="*/ 85725 h 195262"/>
                  <a:gd name="connsiteX13" fmla="*/ 91440 w 197167"/>
                  <a:gd name="connsiteY13" fmla="*/ 90488 h 195262"/>
                  <a:gd name="connsiteX14" fmla="*/ 96203 w 197167"/>
                  <a:gd name="connsiteY14" fmla="*/ 87630 h 195262"/>
                  <a:gd name="connsiteX15" fmla="*/ 96203 w 197167"/>
                  <a:gd name="connsiteY15" fmla="*/ 87630 h 195262"/>
                  <a:gd name="connsiteX16" fmla="*/ 96203 w 197167"/>
                  <a:gd name="connsiteY16" fmla="*/ 109538 h 195262"/>
                  <a:gd name="connsiteX17" fmla="*/ 103822 w 197167"/>
                  <a:gd name="connsiteY17" fmla="*/ 109538 h 195262"/>
                  <a:gd name="connsiteX18" fmla="*/ 155257 w 197167"/>
                  <a:gd name="connsiteY18" fmla="*/ 85725 h 195262"/>
                  <a:gd name="connsiteX19" fmla="*/ 156210 w 197167"/>
                  <a:gd name="connsiteY19" fmla="*/ 90488 h 195262"/>
                  <a:gd name="connsiteX20" fmla="*/ 160972 w 197167"/>
                  <a:gd name="connsiteY20" fmla="*/ 87630 h 195262"/>
                  <a:gd name="connsiteX21" fmla="*/ 160972 w 197167"/>
                  <a:gd name="connsiteY21" fmla="*/ 87630 h 195262"/>
                  <a:gd name="connsiteX22" fmla="*/ 160972 w 197167"/>
                  <a:gd name="connsiteY22" fmla="*/ 109538 h 195262"/>
                  <a:gd name="connsiteX23" fmla="*/ 166688 w 197167"/>
                  <a:gd name="connsiteY23" fmla="*/ 109538 h 195262"/>
                  <a:gd name="connsiteX24" fmla="*/ 166688 w 197167"/>
                  <a:gd name="connsiteY24" fmla="*/ 81915 h 195262"/>
                  <a:gd name="connsiteX25" fmla="*/ 161925 w 197167"/>
                  <a:gd name="connsiteY25" fmla="*/ 81915 h 195262"/>
                  <a:gd name="connsiteX26" fmla="*/ 155257 w 197167"/>
                  <a:gd name="connsiteY26" fmla="*/ 85725 h 195262"/>
                  <a:gd name="connsiteX27" fmla="*/ 133350 w 197167"/>
                  <a:gd name="connsiteY27" fmla="*/ 13335 h 195262"/>
                  <a:gd name="connsiteX28" fmla="*/ 133350 w 197167"/>
                  <a:gd name="connsiteY28" fmla="*/ 13335 h 195262"/>
                  <a:gd name="connsiteX29" fmla="*/ 133350 w 197167"/>
                  <a:gd name="connsiteY29" fmla="*/ 65722 h 195262"/>
                  <a:gd name="connsiteX30" fmla="*/ 148590 w 197167"/>
                  <a:gd name="connsiteY30" fmla="*/ 65722 h 195262"/>
                  <a:gd name="connsiteX31" fmla="*/ 148590 w 197167"/>
                  <a:gd name="connsiteY31" fmla="*/ 4763 h 195262"/>
                  <a:gd name="connsiteX32" fmla="*/ 139065 w 197167"/>
                  <a:gd name="connsiteY32" fmla="*/ 0 h 195262"/>
                  <a:gd name="connsiteX33" fmla="*/ 136207 w 197167"/>
                  <a:gd name="connsiteY33" fmla="*/ 0 h 195262"/>
                  <a:gd name="connsiteX34" fmla="*/ 119063 w 197167"/>
                  <a:gd name="connsiteY34" fmla="*/ 7620 h 195262"/>
                  <a:gd name="connsiteX35" fmla="*/ 121920 w 197167"/>
                  <a:gd name="connsiteY35" fmla="*/ 19050 h 195262"/>
                  <a:gd name="connsiteX36" fmla="*/ 133350 w 197167"/>
                  <a:gd name="connsiteY36" fmla="*/ 13335 h 195262"/>
                  <a:gd name="connsiteX37" fmla="*/ 130493 w 197167"/>
                  <a:gd name="connsiteY37" fmla="*/ 96203 h 195262"/>
                  <a:gd name="connsiteX38" fmla="*/ 120015 w 197167"/>
                  <a:gd name="connsiteY38" fmla="*/ 81915 h 195262"/>
                  <a:gd name="connsiteX39" fmla="*/ 109538 w 197167"/>
                  <a:gd name="connsiteY39" fmla="*/ 96203 h 195262"/>
                  <a:gd name="connsiteX40" fmla="*/ 120015 w 197167"/>
                  <a:gd name="connsiteY40" fmla="*/ 110490 h 195262"/>
                  <a:gd name="connsiteX41" fmla="*/ 120015 w 197167"/>
                  <a:gd name="connsiteY41" fmla="*/ 110490 h 195262"/>
                  <a:gd name="connsiteX42" fmla="*/ 130493 w 197167"/>
                  <a:gd name="connsiteY42" fmla="*/ 96203 h 195262"/>
                  <a:gd name="connsiteX43" fmla="*/ 120015 w 197167"/>
                  <a:gd name="connsiteY43" fmla="*/ 105728 h 195262"/>
                  <a:gd name="connsiteX44" fmla="*/ 120015 w 197167"/>
                  <a:gd name="connsiteY44" fmla="*/ 105728 h 195262"/>
                  <a:gd name="connsiteX45" fmla="*/ 116205 w 197167"/>
                  <a:gd name="connsiteY45" fmla="*/ 96203 h 195262"/>
                  <a:gd name="connsiteX46" fmla="*/ 120015 w 197167"/>
                  <a:gd name="connsiteY46" fmla="*/ 86678 h 195262"/>
                  <a:gd name="connsiteX47" fmla="*/ 123825 w 197167"/>
                  <a:gd name="connsiteY47" fmla="*/ 96203 h 195262"/>
                  <a:gd name="connsiteX48" fmla="*/ 120015 w 197167"/>
                  <a:gd name="connsiteY48" fmla="*/ 105728 h 195262"/>
                  <a:gd name="connsiteX49" fmla="*/ 187643 w 197167"/>
                  <a:gd name="connsiteY49" fmla="*/ 66675 h 195262"/>
                  <a:gd name="connsiteX50" fmla="*/ 187643 w 197167"/>
                  <a:gd name="connsiteY50" fmla="*/ 66675 h 195262"/>
                  <a:gd name="connsiteX51" fmla="*/ 197168 w 197167"/>
                  <a:gd name="connsiteY51" fmla="*/ 64770 h 195262"/>
                  <a:gd name="connsiteX52" fmla="*/ 192405 w 197167"/>
                  <a:gd name="connsiteY52" fmla="*/ 52388 h 195262"/>
                  <a:gd name="connsiteX53" fmla="*/ 187643 w 197167"/>
                  <a:gd name="connsiteY53" fmla="*/ 55245 h 195262"/>
                  <a:gd name="connsiteX54" fmla="*/ 187643 w 197167"/>
                  <a:gd name="connsiteY54" fmla="*/ 55245 h 195262"/>
                  <a:gd name="connsiteX55" fmla="*/ 178118 w 197167"/>
                  <a:gd name="connsiteY55" fmla="*/ 32385 h 195262"/>
                  <a:gd name="connsiteX56" fmla="*/ 178118 w 197167"/>
                  <a:gd name="connsiteY56" fmla="*/ 29528 h 195262"/>
                  <a:gd name="connsiteX57" fmla="*/ 164782 w 197167"/>
                  <a:gd name="connsiteY57" fmla="*/ 16192 h 195262"/>
                  <a:gd name="connsiteX58" fmla="*/ 161925 w 197167"/>
                  <a:gd name="connsiteY58" fmla="*/ 32385 h 195262"/>
                  <a:gd name="connsiteX59" fmla="*/ 187643 w 197167"/>
                  <a:gd name="connsiteY59" fmla="*/ 66675 h 195262"/>
                  <a:gd name="connsiteX60" fmla="*/ 173355 w 197167"/>
                  <a:gd name="connsiteY60" fmla="*/ 96203 h 195262"/>
                  <a:gd name="connsiteX61" fmla="*/ 183832 w 197167"/>
                  <a:gd name="connsiteY61" fmla="*/ 110490 h 195262"/>
                  <a:gd name="connsiteX62" fmla="*/ 183832 w 197167"/>
                  <a:gd name="connsiteY62" fmla="*/ 110490 h 195262"/>
                  <a:gd name="connsiteX63" fmla="*/ 194310 w 197167"/>
                  <a:gd name="connsiteY63" fmla="*/ 96203 h 195262"/>
                  <a:gd name="connsiteX64" fmla="*/ 183832 w 197167"/>
                  <a:gd name="connsiteY64" fmla="*/ 81915 h 195262"/>
                  <a:gd name="connsiteX65" fmla="*/ 173355 w 197167"/>
                  <a:gd name="connsiteY65" fmla="*/ 96203 h 195262"/>
                  <a:gd name="connsiteX66" fmla="*/ 187643 w 197167"/>
                  <a:gd name="connsiteY66" fmla="*/ 96203 h 195262"/>
                  <a:gd name="connsiteX67" fmla="*/ 183832 w 197167"/>
                  <a:gd name="connsiteY67" fmla="*/ 105728 h 195262"/>
                  <a:gd name="connsiteX68" fmla="*/ 183832 w 197167"/>
                  <a:gd name="connsiteY68" fmla="*/ 105728 h 195262"/>
                  <a:gd name="connsiteX69" fmla="*/ 180022 w 197167"/>
                  <a:gd name="connsiteY69" fmla="*/ 96203 h 195262"/>
                  <a:gd name="connsiteX70" fmla="*/ 183832 w 197167"/>
                  <a:gd name="connsiteY70" fmla="*/ 86678 h 195262"/>
                  <a:gd name="connsiteX71" fmla="*/ 187643 w 197167"/>
                  <a:gd name="connsiteY71" fmla="*/ 96203 h 195262"/>
                  <a:gd name="connsiteX72" fmla="*/ 88582 w 197167"/>
                  <a:gd name="connsiteY72" fmla="*/ 13335 h 195262"/>
                  <a:gd name="connsiteX73" fmla="*/ 88582 w 197167"/>
                  <a:gd name="connsiteY73" fmla="*/ 13335 h 195262"/>
                  <a:gd name="connsiteX74" fmla="*/ 88582 w 197167"/>
                  <a:gd name="connsiteY74" fmla="*/ 65722 h 195262"/>
                  <a:gd name="connsiteX75" fmla="*/ 103822 w 197167"/>
                  <a:gd name="connsiteY75" fmla="*/ 65722 h 195262"/>
                  <a:gd name="connsiteX76" fmla="*/ 103822 w 197167"/>
                  <a:gd name="connsiteY76" fmla="*/ 0 h 195262"/>
                  <a:gd name="connsiteX77" fmla="*/ 91440 w 197167"/>
                  <a:gd name="connsiteY77" fmla="*/ 0 h 195262"/>
                  <a:gd name="connsiteX78" fmla="*/ 74295 w 197167"/>
                  <a:gd name="connsiteY78" fmla="*/ 7620 h 195262"/>
                  <a:gd name="connsiteX79" fmla="*/ 77153 w 197167"/>
                  <a:gd name="connsiteY79" fmla="*/ 19050 h 195262"/>
                  <a:gd name="connsiteX80" fmla="*/ 88582 w 197167"/>
                  <a:gd name="connsiteY80" fmla="*/ 13335 h 195262"/>
                  <a:gd name="connsiteX81" fmla="*/ 122872 w 197167"/>
                  <a:gd name="connsiteY81" fmla="*/ 134303 h 195262"/>
                  <a:gd name="connsiteX82" fmla="*/ 125730 w 197167"/>
                  <a:gd name="connsiteY82" fmla="*/ 146685 h 195262"/>
                  <a:gd name="connsiteX83" fmla="*/ 139065 w 197167"/>
                  <a:gd name="connsiteY83" fmla="*/ 140017 h 195262"/>
                  <a:gd name="connsiteX84" fmla="*/ 139065 w 197167"/>
                  <a:gd name="connsiteY84" fmla="*/ 140017 h 195262"/>
                  <a:gd name="connsiteX85" fmla="*/ 139065 w 197167"/>
                  <a:gd name="connsiteY85" fmla="*/ 187642 h 195262"/>
                  <a:gd name="connsiteX86" fmla="*/ 155257 w 197167"/>
                  <a:gd name="connsiteY86" fmla="*/ 179070 h 195262"/>
                  <a:gd name="connsiteX87" fmla="*/ 155257 w 197167"/>
                  <a:gd name="connsiteY87" fmla="*/ 124778 h 195262"/>
                  <a:gd name="connsiteX88" fmla="*/ 141922 w 197167"/>
                  <a:gd name="connsiteY88" fmla="*/ 124778 h 195262"/>
                  <a:gd name="connsiteX89" fmla="*/ 122872 w 197167"/>
                  <a:gd name="connsiteY89" fmla="*/ 134303 h 195262"/>
                  <a:gd name="connsiteX90" fmla="*/ 75247 w 197167"/>
                  <a:gd name="connsiteY90" fmla="*/ 134303 h 195262"/>
                  <a:gd name="connsiteX91" fmla="*/ 78105 w 197167"/>
                  <a:gd name="connsiteY91" fmla="*/ 146685 h 195262"/>
                  <a:gd name="connsiteX92" fmla="*/ 91440 w 197167"/>
                  <a:gd name="connsiteY92" fmla="*/ 140017 h 195262"/>
                  <a:gd name="connsiteX93" fmla="*/ 91440 w 197167"/>
                  <a:gd name="connsiteY93" fmla="*/ 140017 h 195262"/>
                  <a:gd name="connsiteX94" fmla="*/ 91440 w 197167"/>
                  <a:gd name="connsiteY94" fmla="*/ 195263 h 195262"/>
                  <a:gd name="connsiteX95" fmla="*/ 94297 w 197167"/>
                  <a:gd name="connsiteY95" fmla="*/ 195263 h 195262"/>
                  <a:gd name="connsiteX96" fmla="*/ 105728 w 197167"/>
                  <a:gd name="connsiteY96" fmla="*/ 195263 h 195262"/>
                  <a:gd name="connsiteX97" fmla="*/ 107632 w 197167"/>
                  <a:gd name="connsiteY97" fmla="*/ 195263 h 195262"/>
                  <a:gd name="connsiteX98" fmla="*/ 107632 w 197167"/>
                  <a:gd name="connsiteY98" fmla="*/ 125730 h 195262"/>
                  <a:gd name="connsiteX99" fmla="*/ 94297 w 197167"/>
                  <a:gd name="connsiteY99" fmla="*/ 125730 h 195262"/>
                  <a:gd name="connsiteX100" fmla="*/ 75247 w 197167"/>
                  <a:gd name="connsiteY100" fmla="*/ 134303 h 195262"/>
                  <a:gd name="connsiteX101" fmla="*/ 34290 w 197167"/>
                  <a:gd name="connsiteY101" fmla="*/ 66675 h 195262"/>
                  <a:gd name="connsiteX102" fmla="*/ 34290 w 197167"/>
                  <a:gd name="connsiteY102" fmla="*/ 66675 h 195262"/>
                  <a:gd name="connsiteX103" fmla="*/ 59055 w 197167"/>
                  <a:gd name="connsiteY103" fmla="*/ 32385 h 195262"/>
                  <a:gd name="connsiteX104" fmla="*/ 50482 w 197167"/>
                  <a:gd name="connsiteY104" fmla="*/ 4763 h 195262"/>
                  <a:gd name="connsiteX105" fmla="*/ 39053 w 197167"/>
                  <a:gd name="connsiteY105" fmla="*/ 12382 h 195262"/>
                  <a:gd name="connsiteX106" fmla="*/ 43815 w 197167"/>
                  <a:gd name="connsiteY106" fmla="*/ 32385 h 195262"/>
                  <a:gd name="connsiteX107" fmla="*/ 34290 w 197167"/>
                  <a:gd name="connsiteY107" fmla="*/ 55245 h 195262"/>
                  <a:gd name="connsiteX108" fmla="*/ 34290 w 197167"/>
                  <a:gd name="connsiteY108" fmla="*/ 55245 h 195262"/>
                  <a:gd name="connsiteX109" fmla="*/ 24765 w 197167"/>
                  <a:gd name="connsiteY109" fmla="*/ 32385 h 195262"/>
                  <a:gd name="connsiteX110" fmla="*/ 24765 w 197167"/>
                  <a:gd name="connsiteY110" fmla="*/ 24765 h 195262"/>
                  <a:gd name="connsiteX111" fmla="*/ 10478 w 197167"/>
                  <a:gd name="connsiteY111" fmla="*/ 44767 h 195262"/>
                  <a:gd name="connsiteX112" fmla="*/ 34290 w 197167"/>
                  <a:gd name="connsiteY112" fmla="*/ 66675 h 195262"/>
                  <a:gd name="connsiteX113" fmla="*/ 84772 w 197167"/>
                  <a:gd name="connsiteY113" fmla="*/ 96203 h 195262"/>
                  <a:gd name="connsiteX114" fmla="*/ 74295 w 197167"/>
                  <a:gd name="connsiteY114" fmla="*/ 81915 h 195262"/>
                  <a:gd name="connsiteX115" fmla="*/ 63818 w 197167"/>
                  <a:gd name="connsiteY115" fmla="*/ 96203 h 195262"/>
                  <a:gd name="connsiteX116" fmla="*/ 74295 w 197167"/>
                  <a:gd name="connsiteY116" fmla="*/ 110490 h 195262"/>
                  <a:gd name="connsiteX117" fmla="*/ 74295 w 197167"/>
                  <a:gd name="connsiteY117" fmla="*/ 110490 h 195262"/>
                  <a:gd name="connsiteX118" fmla="*/ 84772 w 197167"/>
                  <a:gd name="connsiteY118" fmla="*/ 96203 h 195262"/>
                  <a:gd name="connsiteX119" fmla="*/ 74295 w 197167"/>
                  <a:gd name="connsiteY119" fmla="*/ 105728 h 195262"/>
                  <a:gd name="connsiteX120" fmla="*/ 74295 w 197167"/>
                  <a:gd name="connsiteY120" fmla="*/ 105728 h 195262"/>
                  <a:gd name="connsiteX121" fmla="*/ 70485 w 197167"/>
                  <a:gd name="connsiteY121" fmla="*/ 96203 h 195262"/>
                  <a:gd name="connsiteX122" fmla="*/ 74295 w 197167"/>
                  <a:gd name="connsiteY122" fmla="*/ 86678 h 195262"/>
                  <a:gd name="connsiteX123" fmla="*/ 78105 w 197167"/>
                  <a:gd name="connsiteY123" fmla="*/ 96203 h 195262"/>
                  <a:gd name="connsiteX124" fmla="*/ 74295 w 197167"/>
                  <a:gd name="connsiteY124" fmla="*/ 105728 h 195262"/>
                  <a:gd name="connsiteX125" fmla="*/ 170497 w 197167"/>
                  <a:gd name="connsiteY125" fmla="*/ 160972 h 195262"/>
                  <a:gd name="connsiteX126" fmla="*/ 170497 w 197167"/>
                  <a:gd name="connsiteY126" fmla="*/ 167640 h 195262"/>
                  <a:gd name="connsiteX127" fmla="*/ 196215 w 197167"/>
                  <a:gd name="connsiteY127" fmla="*/ 124778 h 195262"/>
                  <a:gd name="connsiteX128" fmla="*/ 170497 w 197167"/>
                  <a:gd name="connsiteY128" fmla="*/ 160972 h 195262"/>
                  <a:gd name="connsiteX129" fmla="*/ 58103 w 197167"/>
                  <a:gd name="connsiteY129" fmla="*/ 109538 h 195262"/>
                  <a:gd name="connsiteX130" fmla="*/ 58103 w 197167"/>
                  <a:gd name="connsiteY130" fmla="*/ 81915 h 195262"/>
                  <a:gd name="connsiteX131" fmla="*/ 52388 w 197167"/>
                  <a:gd name="connsiteY131" fmla="*/ 81915 h 195262"/>
                  <a:gd name="connsiteX132" fmla="*/ 44768 w 197167"/>
                  <a:gd name="connsiteY132" fmla="*/ 85725 h 195262"/>
                  <a:gd name="connsiteX133" fmla="*/ 45720 w 197167"/>
                  <a:gd name="connsiteY133" fmla="*/ 90488 h 195262"/>
                  <a:gd name="connsiteX134" fmla="*/ 50482 w 197167"/>
                  <a:gd name="connsiteY134" fmla="*/ 87630 h 195262"/>
                  <a:gd name="connsiteX135" fmla="*/ 50482 w 197167"/>
                  <a:gd name="connsiteY135" fmla="*/ 87630 h 195262"/>
                  <a:gd name="connsiteX136" fmla="*/ 50482 w 197167"/>
                  <a:gd name="connsiteY136" fmla="*/ 109538 h 195262"/>
                  <a:gd name="connsiteX137" fmla="*/ 58103 w 197167"/>
                  <a:gd name="connsiteY137" fmla="*/ 109538 h 195262"/>
                  <a:gd name="connsiteX138" fmla="*/ 10478 w 197167"/>
                  <a:gd name="connsiteY138" fmla="*/ 110490 h 195262"/>
                  <a:gd name="connsiteX139" fmla="*/ 20955 w 197167"/>
                  <a:gd name="connsiteY139" fmla="*/ 96203 h 195262"/>
                  <a:gd name="connsiteX140" fmla="*/ 10478 w 197167"/>
                  <a:gd name="connsiteY140" fmla="*/ 81915 h 195262"/>
                  <a:gd name="connsiteX141" fmla="*/ 0 w 197167"/>
                  <a:gd name="connsiteY141" fmla="*/ 96203 h 195262"/>
                  <a:gd name="connsiteX142" fmla="*/ 10478 w 197167"/>
                  <a:gd name="connsiteY142" fmla="*/ 110490 h 195262"/>
                  <a:gd name="connsiteX143" fmla="*/ 10478 w 197167"/>
                  <a:gd name="connsiteY143" fmla="*/ 110490 h 195262"/>
                  <a:gd name="connsiteX144" fmla="*/ 6668 w 197167"/>
                  <a:gd name="connsiteY144" fmla="*/ 96203 h 195262"/>
                  <a:gd name="connsiteX145" fmla="*/ 10478 w 197167"/>
                  <a:gd name="connsiteY145" fmla="*/ 86678 h 195262"/>
                  <a:gd name="connsiteX146" fmla="*/ 14288 w 197167"/>
                  <a:gd name="connsiteY146" fmla="*/ 96203 h 195262"/>
                  <a:gd name="connsiteX147" fmla="*/ 10478 w 197167"/>
                  <a:gd name="connsiteY147" fmla="*/ 105728 h 195262"/>
                  <a:gd name="connsiteX148" fmla="*/ 10478 w 197167"/>
                  <a:gd name="connsiteY148" fmla="*/ 105728 h 195262"/>
                  <a:gd name="connsiteX149" fmla="*/ 6668 w 197167"/>
                  <a:gd name="connsiteY149" fmla="*/ 96203 h 195262"/>
                  <a:gd name="connsiteX150" fmla="*/ 39053 w 197167"/>
                  <a:gd name="connsiteY150" fmla="*/ 109538 h 195262"/>
                  <a:gd name="connsiteX151" fmla="*/ 39053 w 197167"/>
                  <a:gd name="connsiteY151" fmla="*/ 81915 h 195262"/>
                  <a:gd name="connsiteX152" fmla="*/ 33338 w 197167"/>
                  <a:gd name="connsiteY152" fmla="*/ 81915 h 195262"/>
                  <a:gd name="connsiteX153" fmla="*/ 25718 w 197167"/>
                  <a:gd name="connsiteY153" fmla="*/ 85725 h 195262"/>
                  <a:gd name="connsiteX154" fmla="*/ 26670 w 197167"/>
                  <a:gd name="connsiteY154" fmla="*/ 90488 h 195262"/>
                  <a:gd name="connsiteX155" fmla="*/ 31432 w 197167"/>
                  <a:gd name="connsiteY155" fmla="*/ 87630 h 195262"/>
                  <a:gd name="connsiteX156" fmla="*/ 31432 w 197167"/>
                  <a:gd name="connsiteY156" fmla="*/ 87630 h 195262"/>
                  <a:gd name="connsiteX157" fmla="*/ 31432 w 197167"/>
                  <a:gd name="connsiteY157" fmla="*/ 109538 h 195262"/>
                  <a:gd name="connsiteX158" fmla="*/ 39053 w 197167"/>
                  <a:gd name="connsiteY158" fmla="*/ 109538 h 195262"/>
                  <a:gd name="connsiteX159" fmla="*/ 33338 w 197167"/>
                  <a:gd name="connsiteY159" fmla="*/ 124778 h 195262"/>
                  <a:gd name="connsiteX160" fmla="*/ 9525 w 197167"/>
                  <a:gd name="connsiteY160" fmla="*/ 141922 h 195262"/>
                  <a:gd name="connsiteX161" fmla="*/ 22860 w 197167"/>
                  <a:gd name="connsiteY161" fmla="*/ 160972 h 195262"/>
                  <a:gd name="connsiteX162" fmla="*/ 22860 w 197167"/>
                  <a:gd name="connsiteY162" fmla="*/ 160972 h 195262"/>
                  <a:gd name="connsiteX163" fmla="*/ 32385 w 197167"/>
                  <a:gd name="connsiteY163" fmla="*/ 137160 h 195262"/>
                  <a:gd name="connsiteX164" fmla="*/ 41910 w 197167"/>
                  <a:gd name="connsiteY164" fmla="*/ 160972 h 195262"/>
                  <a:gd name="connsiteX165" fmla="*/ 40005 w 197167"/>
                  <a:gd name="connsiteY165" fmla="*/ 177165 h 195262"/>
                  <a:gd name="connsiteX166" fmla="*/ 53340 w 197167"/>
                  <a:gd name="connsiteY166" fmla="*/ 184785 h 195262"/>
                  <a:gd name="connsiteX167" fmla="*/ 59055 w 197167"/>
                  <a:gd name="connsiteY167" fmla="*/ 160020 h 195262"/>
                  <a:gd name="connsiteX168" fmla="*/ 33338 w 197167"/>
                  <a:gd name="connsiteY168" fmla="*/ 12477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97167" h="195262">
                    <a:moveTo>
                      <a:pt x="148590" y="109538"/>
                    </a:moveTo>
                    <a:lnTo>
                      <a:pt x="148590" y="81915"/>
                    </a:lnTo>
                    <a:lnTo>
                      <a:pt x="142875" y="81915"/>
                    </a:lnTo>
                    <a:lnTo>
                      <a:pt x="135255" y="85725"/>
                    </a:lnTo>
                    <a:lnTo>
                      <a:pt x="136207" y="90488"/>
                    </a:lnTo>
                    <a:lnTo>
                      <a:pt x="140970" y="87630"/>
                    </a:lnTo>
                    <a:lnTo>
                      <a:pt x="140970" y="87630"/>
                    </a:lnTo>
                    <a:lnTo>
                      <a:pt x="140970" y="109538"/>
                    </a:lnTo>
                    <a:lnTo>
                      <a:pt x="148590" y="109538"/>
                    </a:lnTo>
                    <a:close/>
                    <a:moveTo>
                      <a:pt x="103822" y="109538"/>
                    </a:moveTo>
                    <a:lnTo>
                      <a:pt x="103822" y="81915"/>
                    </a:lnTo>
                    <a:lnTo>
                      <a:pt x="98107" y="81915"/>
                    </a:lnTo>
                    <a:lnTo>
                      <a:pt x="90488" y="85725"/>
                    </a:lnTo>
                    <a:lnTo>
                      <a:pt x="91440" y="90488"/>
                    </a:lnTo>
                    <a:lnTo>
                      <a:pt x="96203" y="87630"/>
                    </a:lnTo>
                    <a:lnTo>
                      <a:pt x="96203" y="87630"/>
                    </a:lnTo>
                    <a:lnTo>
                      <a:pt x="96203" y="109538"/>
                    </a:lnTo>
                    <a:lnTo>
                      <a:pt x="103822" y="109538"/>
                    </a:lnTo>
                    <a:close/>
                    <a:moveTo>
                      <a:pt x="155257" y="85725"/>
                    </a:moveTo>
                    <a:lnTo>
                      <a:pt x="156210" y="90488"/>
                    </a:lnTo>
                    <a:lnTo>
                      <a:pt x="160972" y="87630"/>
                    </a:lnTo>
                    <a:lnTo>
                      <a:pt x="160972" y="87630"/>
                    </a:lnTo>
                    <a:lnTo>
                      <a:pt x="160972" y="109538"/>
                    </a:lnTo>
                    <a:lnTo>
                      <a:pt x="166688" y="109538"/>
                    </a:lnTo>
                    <a:lnTo>
                      <a:pt x="166688" y="81915"/>
                    </a:lnTo>
                    <a:lnTo>
                      <a:pt x="161925" y="81915"/>
                    </a:lnTo>
                    <a:lnTo>
                      <a:pt x="155257" y="85725"/>
                    </a:lnTo>
                    <a:close/>
                    <a:moveTo>
                      <a:pt x="133350" y="13335"/>
                    </a:moveTo>
                    <a:lnTo>
                      <a:pt x="133350" y="13335"/>
                    </a:lnTo>
                    <a:lnTo>
                      <a:pt x="133350" y="65722"/>
                    </a:lnTo>
                    <a:lnTo>
                      <a:pt x="148590" y="65722"/>
                    </a:lnTo>
                    <a:lnTo>
                      <a:pt x="148590" y="4763"/>
                    </a:lnTo>
                    <a:cubicBezTo>
                      <a:pt x="145732" y="2857"/>
                      <a:pt x="141922" y="1905"/>
                      <a:pt x="139065" y="0"/>
                    </a:cubicBezTo>
                    <a:lnTo>
                      <a:pt x="136207" y="0"/>
                    </a:lnTo>
                    <a:lnTo>
                      <a:pt x="119063" y="7620"/>
                    </a:lnTo>
                    <a:lnTo>
                      <a:pt x="121920" y="19050"/>
                    </a:lnTo>
                    <a:lnTo>
                      <a:pt x="133350" y="13335"/>
                    </a:lnTo>
                    <a:close/>
                    <a:moveTo>
                      <a:pt x="130493" y="96203"/>
                    </a:moveTo>
                    <a:cubicBezTo>
                      <a:pt x="130493" y="88582"/>
                      <a:pt x="127635" y="81915"/>
                      <a:pt x="120015" y="81915"/>
                    </a:cubicBezTo>
                    <a:cubicBezTo>
                      <a:pt x="113347" y="81915"/>
                      <a:pt x="109538" y="88582"/>
                      <a:pt x="109538" y="96203"/>
                    </a:cubicBezTo>
                    <a:cubicBezTo>
                      <a:pt x="109538" y="103822"/>
                      <a:pt x="112395" y="110490"/>
                      <a:pt x="120015" y="110490"/>
                    </a:cubicBezTo>
                    <a:lnTo>
                      <a:pt x="120015" y="110490"/>
                    </a:lnTo>
                    <a:cubicBezTo>
                      <a:pt x="126682" y="110490"/>
                      <a:pt x="130493" y="104775"/>
                      <a:pt x="130493" y="96203"/>
                    </a:cubicBezTo>
                    <a:close/>
                    <a:moveTo>
                      <a:pt x="120015" y="105728"/>
                    </a:moveTo>
                    <a:lnTo>
                      <a:pt x="120015" y="105728"/>
                    </a:lnTo>
                    <a:cubicBezTo>
                      <a:pt x="117157" y="105728"/>
                      <a:pt x="116205" y="102870"/>
                      <a:pt x="116205" y="96203"/>
                    </a:cubicBezTo>
                    <a:cubicBezTo>
                      <a:pt x="116205" y="90488"/>
                      <a:pt x="118110" y="86678"/>
                      <a:pt x="120015" y="86678"/>
                    </a:cubicBezTo>
                    <a:cubicBezTo>
                      <a:pt x="122872" y="86678"/>
                      <a:pt x="123825" y="89535"/>
                      <a:pt x="123825" y="96203"/>
                    </a:cubicBezTo>
                    <a:cubicBezTo>
                      <a:pt x="123825" y="102870"/>
                      <a:pt x="121920" y="105728"/>
                      <a:pt x="120015" y="105728"/>
                    </a:cubicBezTo>
                    <a:close/>
                    <a:moveTo>
                      <a:pt x="187643" y="66675"/>
                    </a:moveTo>
                    <a:lnTo>
                      <a:pt x="187643" y="66675"/>
                    </a:lnTo>
                    <a:cubicBezTo>
                      <a:pt x="191453" y="66675"/>
                      <a:pt x="194310" y="65722"/>
                      <a:pt x="197168" y="64770"/>
                    </a:cubicBezTo>
                    <a:cubicBezTo>
                      <a:pt x="196215" y="60960"/>
                      <a:pt x="194310" y="56197"/>
                      <a:pt x="192405" y="52388"/>
                    </a:cubicBezTo>
                    <a:cubicBezTo>
                      <a:pt x="191453" y="54292"/>
                      <a:pt x="189547" y="55245"/>
                      <a:pt x="187643" y="55245"/>
                    </a:cubicBezTo>
                    <a:lnTo>
                      <a:pt x="187643" y="55245"/>
                    </a:lnTo>
                    <a:cubicBezTo>
                      <a:pt x="181928" y="55245"/>
                      <a:pt x="178118" y="47625"/>
                      <a:pt x="178118" y="32385"/>
                    </a:cubicBezTo>
                    <a:cubicBezTo>
                      <a:pt x="178118" y="31432"/>
                      <a:pt x="178118" y="30480"/>
                      <a:pt x="178118" y="29528"/>
                    </a:cubicBezTo>
                    <a:cubicBezTo>
                      <a:pt x="174307" y="24765"/>
                      <a:pt x="169545" y="20003"/>
                      <a:pt x="164782" y="16192"/>
                    </a:cubicBezTo>
                    <a:cubicBezTo>
                      <a:pt x="162878" y="20955"/>
                      <a:pt x="161925" y="26670"/>
                      <a:pt x="161925" y="32385"/>
                    </a:cubicBezTo>
                    <a:cubicBezTo>
                      <a:pt x="163830" y="51435"/>
                      <a:pt x="170497" y="66675"/>
                      <a:pt x="187643" y="66675"/>
                    </a:cubicBezTo>
                    <a:close/>
                    <a:moveTo>
                      <a:pt x="173355" y="96203"/>
                    </a:moveTo>
                    <a:cubicBezTo>
                      <a:pt x="173355" y="103822"/>
                      <a:pt x="176213" y="110490"/>
                      <a:pt x="183832" y="110490"/>
                    </a:cubicBezTo>
                    <a:lnTo>
                      <a:pt x="183832" y="110490"/>
                    </a:lnTo>
                    <a:cubicBezTo>
                      <a:pt x="190500" y="110490"/>
                      <a:pt x="194310" y="104775"/>
                      <a:pt x="194310" y="96203"/>
                    </a:cubicBezTo>
                    <a:cubicBezTo>
                      <a:pt x="194310" y="88582"/>
                      <a:pt x="191453" y="81915"/>
                      <a:pt x="183832" y="81915"/>
                    </a:cubicBezTo>
                    <a:cubicBezTo>
                      <a:pt x="177165" y="81915"/>
                      <a:pt x="173355" y="88582"/>
                      <a:pt x="173355" y="96203"/>
                    </a:cubicBezTo>
                    <a:close/>
                    <a:moveTo>
                      <a:pt x="187643" y="96203"/>
                    </a:moveTo>
                    <a:cubicBezTo>
                      <a:pt x="187643" y="102870"/>
                      <a:pt x="186690" y="105728"/>
                      <a:pt x="183832" y="105728"/>
                    </a:cubicBezTo>
                    <a:lnTo>
                      <a:pt x="183832" y="105728"/>
                    </a:lnTo>
                    <a:cubicBezTo>
                      <a:pt x="180975" y="105728"/>
                      <a:pt x="180022" y="102870"/>
                      <a:pt x="180022" y="96203"/>
                    </a:cubicBezTo>
                    <a:cubicBezTo>
                      <a:pt x="180022" y="90488"/>
                      <a:pt x="181928" y="86678"/>
                      <a:pt x="183832" y="86678"/>
                    </a:cubicBezTo>
                    <a:cubicBezTo>
                      <a:pt x="186690" y="86678"/>
                      <a:pt x="187643" y="90488"/>
                      <a:pt x="187643" y="96203"/>
                    </a:cubicBezTo>
                    <a:close/>
                    <a:moveTo>
                      <a:pt x="88582" y="13335"/>
                    </a:moveTo>
                    <a:lnTo>
                      <a:pt x="88582" y="13335"/>
                    </a:lnTo>
                    <a:lnTo>
                      <a:pt x="88582" y="65722"/>
                    </a:lnTo>
                    <a:lnTo>
                      <a:pt x="103822" y="65722"/>
                    </a:lnTo>
                    <a:lnTo>
                      <a:pt x="103822" y="0"/>
                    </a:lnTo>
                    <a:lnTo>
                      <a:pt x="91440" y="0"/>
                    </a:lnTo>
                    <a:lnTo>
                      <a:pt x="74295" y="7620"/>
                    </a:lnTo>
                    <a:lnTo>
                      <a:pt x="77153" y="19050"/>
                    </a:lnTo>
                    <a:lnTo>
                      <a:pt x="88582" y="13335"/>
                    </a:lnTo>
                    <a:close/>
                    <a:moveTo>
                      <a:pt x="122872" y="134303"/>
                    </a:moveTo>
                    <a:lnTo>
                      <a:pt x="125730" y="146685"/>
                    </a:lnTo>
                    <a:lnTo>
                      <a:pt x="139065" y="140017"/>
                    </a:lnTo>
                    <a:lnTo>
                      <a:pt x="139065" y="140017"/>
                    </a:lnTo>
                    <a:lnTo>
                      <a:pt x="139065" y="187642"/>
                    </a:lnTo>
                    <a:cubicBezTo>
                      <a:pt x="144780" y="185738"/>
                      <a:pt x="149543" y="182880"/>
                      <a:pt x="155257" y="179070"/>
                    </a:cubicBezTo>
                    <a:lnTo>
                      <a:pt x="155257" y="124778"/>
                    </a:lnTo>
                    <a:lnTo>
                      <a:pt x="141922" y="124778"/>
                    </a:lnTo>
                    <a:lnTo>
                      <a:pt x="122872" y="134303"/>
                    </a:lnTo>
                    <a:close/>
                    <a:moveTo>
                      <a:pt x="75247" y="134303"/>
                    </a:moveTo>
                    <a:lnTo>
                      <a:pt x="78105" y="146685"/>
                    </a:lnTo>
                    <a:lnTo>
                      <a:pt x="91440" y="140017"/>
                    </a:lnTo>
                    <a:lnTo>
                      <a:pt x="91440" y="140017"/>
                    </a:lnTo>
                    <a:lnTo>
                      <a:pt x="91440" y="195263"/>
                    </a:lnTo>
                    <a:cubicBezTo>
                      <a:pt x="92393" y="195263"/>
                      <a:pt x="93345" y="195263"/>
                      <a:pt x="94297" y="195263"/>
                    </a:cubicBezTo>
                    <a:lnTo>
                      <a:pt x="105728" y="195263"/>
                    </a:lnTo>
                    <a:cubicBezTo>
                      <a:pt x="106680" y="195263"/>
                      <a:pt x="106680" y="195263"/>
                      <a:pt x="107632" y="195263"/>
                    </a:cubicBezTo>
                    <a:lnTo>
                      <a:pt x="107632" y="125730"/>
                    </a:lnTo>
                    <a:lnTo>
                      <a:pt x="94297" y="125730"/>
                    </a:lnTo>
                    <a:lnTo>
                      <a:pt x="75247" y="134303"/>
                    </a:lnTo>
                    <a:close/>
                    <a:moveTo>
                      <a:pt x="34290" y="66675"/>
                    </a:moveTo>
                    <a:lnTo>
                      <a:pt x="34290" y="66675"/>
                    </a:lnTo>
                    <a:cubicBezTo>
                      <a:pt x="50482" y="66675"/>
                      <a:pt x="59055" y="52388"/>
                      <a:pt x="59055" y="32385"/>
                    </a:cubicBezTo>
                    <a:cubicBezTo>
                      <a:pt x="59055" y="20955"/>
                      <a:pt x="56197" y="11430"/>
                      <a:pt x="50482" y="4763"/>
                    </a:cubicBezTo>
                    <a:cubicBezTo>
                      <a:pt x="46672" y="6667"/>
                      <a:pt x="42863" y="9525"/>
                      <a:pt x="39053" y="12382"/>
                    </a:cubicBezTo>
                    <a:cubicBezTo>
                      <a:pt x="41910" y="15240"/>
                      <a:pt x="43815" y="21907"/>
                      <a:pt x="43815" y="32385"/>
                    </a:cubicBezTo>
                    <a:cubicBezTo>
                      <a:pt x="43815" y="47625"/>
                      <a:pt x="40957" y="55245"/>
                      <a:pt x="34290" y="55245"/>
                    </a:cubicBezTo>
                    <a:lnTo>
                      <a:pt x="34290" y="55245"/>
                    </a:lnTo>
                    <a:cubicBezTo>
                      <a:pt x="28575" y="55245"/>
                      <a:pt x="24765" y="47625"/>
                      <a:pt x="24765" y="32385"/>
                    </a:cubicBezTo>
                    <a:cubicBezTo>
                      <a:pt x="24765" y="29528"/>
                      <a:pt x="24765" y="26670"/>
                      <a:pt x="24765" y="24765"/>
                    </a:cubicBezTo>
                    <a:cubicBezTo>
                      <a:pt x="19050" y="30480"/>
                      <a:pt x="14288" y="37147"/>
                      <a:pt x="10478" y="44767"/>
                    </a:cubicBezTo>
                    <a:cubicBezTo>
                      <a:pt x="14288" y="58103"/>
                      <a:pt x="20955" y="66675"/>
                      <a:pt x="34290" y="66675"/>
                    </a:cubicBezTo>
                    <a:close/>
                    <a:moveTo>
                      <a:pt x="84772" y="96203"/>
                    </a:moveTo>
                    <a:cubicBezTo>
                      <a:pt x="84772" y="88582"/>
                      <a:pt x="81915" y="81915"/>
                      <a:pt x="74295" y="81915"/>
                    </a:cubicBezTo>
                    <a:cubicBezTo>
                      <a:pt x="67628" y="81915"/>
                      <a:pt x="63818" y="88582"/>
                      <a:pt x="63818" y="96203"/>
                    </a:cubicBezTo>
                    <a:cubicBezTo>
                      <a:pt x="63818" y="103822"/>
                      <a:pt x="66675" y="110490"/>
                      <a:pt x="74295" y="110490"/>
                    </a:cubicBezTo>
                    <a:lnTo>
                      <a:pt x="74295" y="110490"/>
                    </a:lnTo>
                    <a:cubicBezTo>
                      <a:pt x="81915" y="110490"/>
                      <a:pt x="84772" y="104775"/>
                      <a:pt x="84772" y="96203"/>
                    </a:cubicBezTo>
                    <a:close/>
                    <a:moveTo>
                      <a:pt x="74295" y="105728"/>
                    </a:moveTo>
                    <a:lnTo>
                      <a:pt x="74295" y="105728"/>
                    </a:lnTo>
                    <a:cubicBezTo>
                      <a:pt x="71438" y="105728"/>
                      <a:pt x="70485" y="102870"/>
                      <a:pt x="70485" y="96203"/>
                    </a:cubicBezTo>
                    <a:cubicBezTo>
                      <a:pt x="70485" y="90488"/>
                      <a:pt x="72390" y="86678"/>
                      <a:pt x="74295" y="86678"/>
                    </a:cubicBezTo>
                    <a:cubicBezTo>
                      <a:pt x="77153" y="86678"/>
                      <a:pt x="78105" y="89535"/>
                      <a:pt x="78105" y="96203"/>
                    </a:cubicBezTo>
                    <a:cubicBezTo>
                      <a:pt x="78105" y="102870"/>
                      <a:pt x="77153" y="105728"/>
                      <a:pt x="74295" y="105728"/>
                    </a:cubicBezTo>
                    <a:close/>
                    <a:moveTo>
                      <a:pt x="170497" y="160972"/>
                    </a:moveTo>
                    <a:cubicBezTo>
                      <a:pt x="170497" y="162878"/>
                      <a:pt x="170497" y="164782"/>
                      <a:pt x="170497" y="167640"/>
                    </a:cubicBezTo>
                    <a:cubicBezTo>
                      <a:pt x="182880" y="156210"/>
                      <a:pt x="191453" y="141922"/>
                      <a:pt x="196215" y="124778"/>
                    </a:cubicBezTo>
                    <a:cubicBezTo>
                      <a:pt x="179070" y="124778"/>
                      <a:pt x="170497" y="140017"/>
                      <a:pt x="170497" y="160972"/>
                    </a:cubicBezTo>
                    <a:close/>
                    <a:moveTo>
                      <a:pt x="58103" y="109538"/>
                    </a:moveTo>
                    <a:lnTo>
                      <a:pt x="58103" y="81915"/>
                    </a:lnTo>
                    <a:lnTo>
                      <a:pt x="52388" y="81915"/>
                    </a:lnTo>
                    <a:lnTo>
                      <a:pt x="44768" y="85725"/>
                    </a:lnTo>
                    <a:lnTo>
                      <a:pt x="45720" y="90488"/>
                    </a:lnTo>
                    <a:lnTo>
                      <a:pt x="50482" y="87630"/>
                    </a:lnTo>
                    <a:lnTo>
                      <a:pt x="50482" y="87630"/>
                    </a:lnTo>
                    <a:lnTo>
                      <a:pt x="50482" y="109538"/>
                    </a:lnTo>
                    <a:lnTo>
                      <a:pt x="58103" y="109538"/>
                    </a:lnTo>
                    <a:close/>
                    <a:moveTo>
                      <a:pt x="10478" y="110490"/>
                    </a:moveTo>
                    <a:cubicBezTo>
                      <a:pt x="17145" y="110490"/>
                      <a:pt x="20955" y="104775"/>
                      <a:pt x="20955" y="96203"/>
                    </a:cubicBezTo>
                    <a:cubicBezTo>
                      <a:pt x="20955" y="88582"/>
                      <a:pt x="18097" y="81915"/>
                      <a:pt x="10478" y="81915"/>
                    </a:cubicBezTo>
                    <a:cubicBezTo>
                      <a:pt x="3810" y="81915"/>
                      <a:pt x="0" y="88582"/>
                      <a:pt x="0" y="96203"/>
                    </a:cubicBezTo>
                    <a:cubicBezTo>
                      <a:pt x="0" y="103822"/>
                      <a:pt x="3810" y="110490"/>
                      <a:pt x="10478" y="110490"/>
                    </a:cubicBezTo>
                    <a:lnTo>
                      <a:pt x="10478" y="110490"/>
                    </a:lnTo>
                    <a:close/>
                    <a:moveTo>
                      <a:pt x="6668" y="96203"/>
                    </a:moveTo>
                    <a:cubicBezTo>
                      <a:pt x="6668" y="90488"/>
                      <a:pt x="8572" y="86678"/>
                      <a:pt x="10478" y="86678"/>
                    </a:cubicBezTo>
                    <a:cubicBezTo>
                      <a:pt x="13335" y="86678"/>
                      <a:pt x="14288" y="89535"/>
                      <a:pt x="14288" y="96203"/>
                    </a:cubicBezTo>
                    <a:cubicBezTo>
                      <a:pt x="14288" y="102870"/>
                      <a:pt x="13335" y="105728"/>
                      <a:pt x="10478" y="105728"/>
                    </a:cubicBezTo>
                    <a:lnTo>
                      <a:pt x="10478" y="105728"/>
                    </a:lnTo>
                    <a:cubicBezTo>
                      <a:pt x="8572" y="105728"/>
                      <a:pt x="6668" y="102870"/>
                      <a:pt x="6668" y="96203"/>
                    </a:cubicBezTo>
                    <a:close/>
                    <a:moveTo>
                      <a:pt x="39053" y="109538"/>
                    </a:moveTo>
                    <a:lnTo>
                      <a:pt x="39053" y="81915"/>
                    </a:lnTo>
                    <a:lnTo>
                      <a:pt x="33338" y="81915"/>
                    </a:lnTo>
                    <a:lnTo>
                      <a:pt x="25718" y="85725"/>
                    </a:lnTo>
                    <a:lnTo>
                      <a:pt x="26670" y="90488"/>
                    </a:lnTo>
                    <a:lnTo>
                      <a:pt x="31432" y="87630"/>
                    </a:lnTo>
                    <a:lnTo>
                      <a:pt x="31432" y="87630"/>
                    </a:lnTo>
                    <a:lnTo>
                      <a:pt x="31432" y="109538"/>
                    </a:lnTo>
                    <a:lnTo>
                      <a:pt x="39053" y="109538"/>
                    </a:lnTo>
                    <a:close/>
                    <a:moveTo>
                      <a:pt x="33338" y="124778"/>
                    </a:moveTo>
                    <a:cubicBezTo>
                      <a:pt x="21907" y="124778"/>
                      <a:pt x="14288" y="131445"/>
                      <a:pt x="9525" y="141922"/>
                    </a:cubicBezTo>
                    <a:cubicBezTo>
                      <a:pt x="13335" y="148590"/>
                      <a:pt x="17145" y="155257"/>
                      <a:pt x="22860" y="160972"/>
                    </a:cubicBezTo>
                    <a:cubicBezTo>
                      <a:pt x="22860" y="160972"/>
                      <a:pt x="22860" y="160972"/>
                      <a:pt x="22860" y="160972"/>
                    </a:cubicBezTo>
                    <a:cubicBezTo>
                      <a:pt x="22860" y="144780"/>
                      <a:pt x="26670" y="137160"/>
                      <a:pt x="32385" y="137160"/>
                    </a:cubicBezTo>
                    <a:cubicBezTo>
                      <a:pt x="39053" y="137160"/>
                      <a:pt x="41910" y="145732"/>
                      <a:pt x="41910" y="160972"/>
                    </a:cubicBezTo>
                    <a:cubicBezTo>
                      <a:pt x="41910" y="167640"/>
                      <a:pt x="40957" y="173355"/>
                      <a:pt x="40005" y="177165"/>
                    </a:cubicBezTo>
                    <a:cubicBezTo>
                      <a:pt x="43815" y="180022"/>
                      <a:pt x="48578" y="182880"/>
                      <a:pt x="53340" y="184785"/>
                    </a:cubicBezTo>
                    <a:cubicBezTo>
                      <a:pt x="57150" y="178117"/>
                      <a:pt x="59055" y="170497"/>
                      <a:pt x="59055" y="160020"/>
                    </a:cubicBezTo>
                    <a:cubicBezTo>
                      <a:pt x="60007" y="140970"/>
                      <a:pt x="52388" y="124778"/>
                      <a:pt x="33338" y="124778"/>
                    </a:cubicBezTo>
                    <a:close/>
                  </a:path>
                </a:pathLst>
              </a:custGeom>
              <a:solidFill>
                <a:srgbClr val="14E2DD"/>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2" name="Freeform: Shape 291">
                <a:extLst>
                  <a:ext uri="{FF2B5EF4-FFF2-40B4-BE49-F238E27FC236}">
                    <a16:creationId xmlns:a16="http://schemas.microsoft.com/office/drawing/2014/main" id="{1A32B5AE-5409-9286-B085-EB7E0BC58CAF}"/>
                  </a:ext>
                </a:extLst>
              </p:cNvPr>
              <p:cNvSpPr/>
              <p:nvPr/>
            </p:nvSpPr>
            <p:spPr>
              <a:xfrm>
                <a:off x="4323397" y="3094671"/>
                <a:ext cx="330517" cy="327660"/>
              </a:xfrm>
              <a:custGeom>
                <a:avLst/>
                <a:gdLst>
                  <a:gd name="connsiteX0" fmla="*/ 324803 w 330517"/>
                  <a:gd name="connsiteY0" fmla="*/ 294322 h 327660"/>
                  <a:gd name="connsiteX1" fmla="*/ 284797 w 330517"/>
                  <a:gd name="connsiteY1" fmla="*/ 253365 h 327660"/>
                  <a:gd name="connsiteX2" fmla="*/ 316230 w 330517"/>
                  <a:gd name="connsiteY2" fmla="*/ 158115 h 327660"/>
                  <a:gd name="connsiteX3" fmla="*/ 158115 w 330517"/>
                  <a:gd name="connsiteY3" fmla="*/ 0 h 327660"/>
                  <a:gd name="connsiteX4" fmla="*/ 0 w 330517"/>
                  <a:gd name="connsiteY4" fmla="*/ 158115 h 327660"/>
                  <a:gd name="connsiteX5" fmla="*/ 158115 w 330517"/>
                  <a:gd name="connsiteY5" fmla="*/ 316230 h 327660"/>
                  <a:gd name="connsiteX6" fmla="*/ 257175 w 330517"/>
                  <a:gd name="connsiteY6" fmla="*/ 280988 h 327660"/>
                  <a:gd name="connsiteX7" fmla="*/ 297180 w 330517"/>
                  <a:gd name="connsiteY7" fmla="*/ 321945 h 327660"/>
                  <a:gd name="connsiteX8" fmla="*/ 324803 w 330517"/>
                  <a:gd name="connsiteY8" fmla="*/ 321945 h 327660"/>
                  <a:gd name="connsiteX9" fmla="*/ 324803 w 330517"/>
                  <a:gd name="connsiteY9" fmla="*/ 294322 h 327660"/>
                  <a:gd name="connsiteX10" fmla="*/ 157163 w 330517"/>
                  <a:gd name="connsiteY10" fmla="*/ 277178 h 327660"/>
                  <a:gd name="connsiteX11" fmla="*/ 38100 w 330517"/>
                  <a:gd name="connsiteY11" fmla="*/ 158115 h 327660"/>
                  <a:gd name="connsiteX12" fmla="*/ 157163 w 330517"/>
                  <a:gd name="connsiteY12" fmla="*/ 39053 h 327660"/>
                  <a:gd name="connsiteX13" fmla="*/ 276225 w 330517"/>
                  <a:gd name="connsiteY13" fmla="*/ 158115 h 327660"/>
                  <a:gd name="connsiteX14" fmla="*/ 157163 w 330517"/>
                  <a:gd name="connsiteY14" fmla="*/ 277178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517" h="327660">
                    <a:moveTo>
                      <a:pt x="324803" y="294322"/>
                    </a:moveTo>
                    <a:lnTo>
                      <a:pt x="284797" y="253365"/>
                    </a:lnTo>
                    <a:cubicBezTo>
                      <a:pt x="304800" y="226695"/>
                      <a:pt x="316230" y="194310"/>
                      <a:pt x="316230" y="158115"/>
                    </a:cubicBezTo>
                    <a:cubicBezTo>
                      <a:pt x="316230" y="70485"/>
                      <a:pt x="244793" y="0"/>
                      <a:pt x="158115" y="0"/>
                    </a:cubicBezTo>
                    <a:cubicBezTo>
                      <a:pt x="70485" y="0"/>
                      <a:pt x="0" y="71438"/>
                      <a:pt x="0" y="158115"/>
                    </a:cubicBezTo>
                    <a:cubicBezTo>
                      <a:pt x="0" y="245745"/>
                      <a:pt x="71438" y="316230"/>
                      <a:pt x="158115" y="316230"/>
                    </a:cubicBezTo>
                    <a:cubicBezTo>
                      <a:pt x="195263" y="316230"/>
                      <a:pt x="230505" y="302895"/>
                      <a:pt x="257175" y="280988"/>
                    </a:cubicBezTo>
                    <a:lnTo>
                      <a:pt x="297180" y="321945"/>
                    </a:lnTo>
                    <a:cubicBezTo>
                      <a:pt x="304800" y="329565"/>
                      <a:pt x="317183" y="329565"/>
                      <a:pt x="324803" y="321945"/>
                    </a:cubicBezTo>
                    <a:cubicBezTo>
                      <a:pt x="332422" y="314325"/>
                      <a:pt x="332422" y="301943"/>
                      <a:pt x="324803" y="294322"/>
                    </a:cubicBezTo>
                    <a:close/>
                    <a:moveTo>
                      <a:pt x="157163" y="277178"/>
                    </a:moveTo>
                    <a:cubicBezTo>
                      <a:pt x="91440" y="277178"/>
                      <a:pt x="38100" y="223838"/>
                      <a:pt x="38100" y="158115"/>
                    </a:cubicBezTo>
                    <a:cubicBezTo>
                      <a:pt x="38100" y="92393"/>
                      <a:pt x="91440" y="39053"/>
                      <a:pt x="157163" y="39053"/>
                    </a:cubicBezTo>
                    <a:cubicBezTo>
                      <a:pt x="222885" y="39053"/>
                      <a:pt x="276225" y="92393"/>
                      <a:pt x="276225" y="158115"/>
                    </a:cubicBezTo>
                    <a:cubicBezTo>
                      <a:pt x="276225" y="223838"/>
                      <a:pt x="222885" y="277178"/>
                      <a:pt x="157163" y="277178"/>
                    </a:cubicBez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3" name="Freeform: Shape 292">
                <a:extLst>
                  <a:ext uri="{FF2B5EF4-FFF2-40B4-BE49-F238E27FC236}">
                    <a16:creationId xmlns:a16="http://schemas.microsoft.com/office/drawing/2014/main" id="{B16E9EFB-9F43-D029-270C-5CDFBBBC2E8C}"/>
                  </a:ext>
                </a:extLst>
              </p:cNvPr>
              <p:cNvSpPr/>
              <p:nvPr/>
            </p:nvSpPr>
            <p:spPr>
              <a:xfrm>
                <a:off x="6606539" y="3083242"/>
                <a:ext cx="339090" cy="279082"/>
              </a:xfrm>
              <a:custGeom>
                <a:avLst/>
                <a:gdLst>
                  <a:gd name="connsiteX0" fmla="*/ 332423 w 339090"/>
                  <a:gd name="connsiteY0" fmla="*/ 0 h 279082"/>
                  <a:gd name="connsiteX1" fmla="*/ 6668 w 339090"/>
                  <a:gd name="connsiteY1" fmla="*/ 0 h 279082"/>
                  <a:gd name="connsiteX2" fmla="*/ 0 w 339090"/>
                  <a:gd name="connsiteY2" fmla="*/ 6667 h 279082"/>
                  <a:gd name="connsiteX3" fmla="*/ 0 w 339090"/>
                  <a:gd name="connsiteY3" fmla="*/ 212407 h 279082"/>
                  <a:gd name="connsiteX4" fmla="*/ 11430 w 339090"/>
                  <a:gd name="connsiteY4" fmla="*/ 223838 h 279082"/>
                  <a:gd name="connsiteX5" fmla="*/ 133350 w 339090"/>
                  <a:gd name="connsiteY5" fmla="*/ 223838 h 279082"/>
                  <a:gd name="connsiteX6" fmla="*/ 124778 w 339090"/>
                  <a:gd name="connsiteY6" fmla="*/ 261938 h 279082"/>
                  <a:gd name="connsiteX7" fmla="*/ 111443 w 339090"/>
                  <a:gd name="connsiteY7" fmla="*/ 261938 h 279082"/>
                  <a:gd name="connsiteX8" fmla="*/ 103823 w 339090"/>
                  <a:gd name="connsiteY8" fmla="*/ 269557 h 279082"/>
                  <a:gd name="connsiteX9" fmla="*/ 103823 w 339090"/>
                  <a:gd name="connsiteY9" fmla="*/ 271463 h 279082"/>
                  <a:gd name="connsiteX10" fmla="*/ 111443 w 339090"/>
                  <a:gd name="connsiteY10" fmla="*/ 279082 h 279082"/>
                  <a:gd name="connsiteX11" fmla="*/ 227648 w 339090"/>
                  <a:gd name="connsiteY11" fmla="*/ 279082 h 279082"/>
                  <a:gd name="connsiteX12" fmla="*/ 235268 w 339090"/>
                  <a:gd name="connsiteY12" fmla="*/ 271463 h 279082"/>
                  <a:gd name="connsiteX13" fmla="*/ 235268 w 339090"/>
                  <a:gd name="connsiteY13" fmla="*/ 269557 h 279082"/>
                  <a:gd name="connsiteX14" fmla="*/ 227648 w 339090"/>
                  <a:gd name="connsiteY14" fmla="*/ 261938 h 279082"/>
                  <a:gd name="connsiteX15" fmla="*/ 214313 w 339090"/>
                  <a:gd name="connsiteY15" fmla="*/ 261938 h 279082"/>
                  <a:gd name="connsiteX16" fmla="*/ 205740 w 339090"/>
                  <a:gd name="connsiteY16" fmla="*/ 223838 h 279082"/>
                  <a:gd name="connsiteX17" fmla="*/ 327660 w 339090"/>
                  <a:gd name="connsiteY17" fmla="*/ 223838 h 279082"/>
                  <a:gd name="connsiteX18" fmla="*/ 339090 w 339090"/>
                  <a:gd name="connsiteY18" fmla="*/ 212407 h 279082"/>
                  <a:gd name="connsiteX19" fmla="*/ 339090 w 339090"/>
                  <a:gd name="connsiteY19" fmla="*/ 6667 h 279082"/>
                  <a:gd name="connsiteX20" fmla="*/ 332423 w 339090"/>
                  <a:gd name="connsiteY20" fmla="*/ 0 h 279082"/>
                  <a:gd name="connsiteX21" fmla="*/ 323850 w 339090"/>
                  <a:gd name="connsiteY21" fmla="*/ 184785 h 279082"/>
                  <a:gd name="connsiteX22" fmla="*/ 321945 w 339090"/>
                  <a:gd name="connsiteY22" fmla="*/ 186690 h 279082"/>
                  <a:gd name="connsiteX23" fmla="*/ 17145 w 339090"/>
                  <a:gd name="connsiteY23" fmla="*/ 186690 h 279082"/>
                  <a:gd name="connsiteX24" fmla="*/ 15240 w 339090"/>
                  <a:gd name="connsiteY24" fmla="*/ 184785 h 279082"/>
                  <a:gd name="connsiteX25" fmla="*/ 15240 w 339090"/>
                  <a:gd name="connsiteY25" fmla="*/ 19050 h 279082"/>
                  <a:gd name="connsiteX26" fmla="*/ 17145 w 339090"/>
                  <a:gd name="connsiteY26" fmla="*/ 17145 h 279082"/>
                  <a:gd name="connsiteX27" fmla="*/ 321945 w 339090"/>
                  <a:gd name="connsiteY27" fmla="*/ 17145 h 279082"/>
                  <a:gd name="connsiteX28" fmla="*/ 323850 w 339090"/>
                  <a:gd name="connsiteY28" fmla="*/ 19050 h 279082"/>
                  <a:gd name="connsiteX29" fmla="*/ 323850 w 339090"/>
                  <a:gd name="connsiteY29" fmla="*/ 184785 h 27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9090" h="279082">
                    <a:moveTo>
                      <a:pt x="332423" y="0"/>
                    </a:moveTo>
                    <a:lnTo>
                      <a:pt x="6668" y="0"/>
                    </a:lnTo>
                    <a:cubicBezTo>
                      <a:pt x="2858" y="0"/>
                      <a:pt x="0" y="2857"/>
                      <a:pt x="0" y="6667"/>
                    </a:cubicBezTo>
                    <a:lnTo>
                      <a:pt x="0" y="212407"/>
                    </a:lnTo>
                    <a:cubicBezTo>
                      <a:pt x="0" y="218122"/>
                      <a:pt x="4763" y="223838"/>
                      <a:pt x="11430" y="223838"/>
                    </a:cubicBezTo>
                    <a:lnTo>
                      <a:pt x="133350" y="223838"/>
                    </a:lnTo>
                    <a:cubicBezTo>
                      <a:pt x="134303" y="232410"/>
                      <a:pt x="134303" y="252413"/>
                      <a:pt x="124778" y="261938"/>
                    </a:cubicBezTo>
                    <a:lnTo>
                      <a:pt x="111443" y="261938"/>
                    </a:lnTo>
                    <a:cubicBezTo>
                      <a:pt x="106680" y="261938"/>
                      <a:pt x="103823" y="265747"/>
                      <a:pt x="103823" y="269557"/>
                    </a:cubicBezTo>
                    <a:lnTo>
                      <a:pt x="103823" y="271463"/>
                    </a:lnTo>
                    <a:cubicBezTo>
                      <a:pt x="103823" y="276225"/>
                      <a:pt x="107633" y="279082"/>
                      <a:pt x="111443" y="279082"/>
                    </a:cubicBezTo>
                    <a:lnTo>
                      <a:pt x="227648" y="279082"/>
                    </a:lnTo>
                    <a:cubicBezTo>
                      <a:pt x="232410" y="279082"/>
                      <a:pt x="235268" y="275272"/>
                      <a:pt x="235268" y="271463"/>
                    </a:cubicBezTo>
                    <a:lnTo>
                      <a:pt x="235268" y="269557"/>
                    </a:lnTo>
                    <a:cubicBezTo>
                      <a:pt x="235268" y="264795"/>
                      <a:pt x="231458" y="261938"/>
                      <a:pt x="227648" y="261938"/>
                    </a:cubicBezTo>
                    <a:lnTo>
                      <a:pt x="214313" y="261938"/>
                    </a:lnTo>
                    <a:cubicBezTo>
                      <a:pt x="204788" y="253365"/>
                      <a:pt x="205740" y="232410"/>
                      <a:pt x="205740" y="223838"/>
                    </a:cubicBezTo>
                    <a:lnTo>
                      <a:pt x="327660" y="223838"/>
                    </a:lnTo>
                    <a:cubicBezTo>
                      <a:pt x="333375" y="223838"/>
                      <a:pt x="339090" y="219075"/>
                      <a:pt x="339090" y="212407"/>
                    </a:cubicBezTo>
                    <a:lnTo>
                      <a:pt x="339090" y="6667"/>
                    </a:lnTo>
                    <a:cubicBezTo>
                      <a:pt x="339090" y="2857"/>
                      <a:pt x="336233" y="0"/>
                      <a:pt x="332423" y="0"/>
                    </a:cubicBezTo>
                    <a:close/>
                    <a:moveTo>
                      <a:pt x="323850" y="184785"/>
                    </a:moveTo>
                    <a:cubicBezTo>
                      <a:pt x="323850" y="185738"/>
                      <a:pt x="322898" y="186690"/>
                      <a:pt x="321945" y="186690"/>
                    </a:cubicBezTo>
                    <a:lnTo>
                      <a:pt x="17145" y="186690"/>
                    </a:lnTo>
                    <a:cubicBezTo>
                      <a:pt x="16193" y="186690"/>
                      <a:pt x="15240" y="185738"/>
                      <a:pt x="15240" y="184785"/>
                    </a:cubicBezTo>
                    <a:lnTo>
                      <a:pt x="15240" y="19050"/>
                    </a:lnTo>
                    <a:cubicBezTo>
                      <a:pt x="15240" y="18097"/>
                      <a:pt x="16193" y="17145"/>
                      <a:pt x="17145" y="17145"/>
                    </a:cubicBezTo>
                    <a:lnTo>
                      <a:pt x="321945" y="17145"/>
                    </a:lnTo>
                    <a:cubicBezTo>
                      <a:pt x="322898" y="17145"/>
                      <a:pt x="323850" y="18097"/>
                      <a:pt x="323850" y="19050"/>
                    </a:cubicBezTo>
                    <a:lnTo>
                      <a:pt x="323850" y="184785"/>
                    </a:ln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4" name="Freeform: Shape 293">
                <a:extLst>
                  <a:ext uri="{FF2B5EF4-FFF2-40B4-BE49-F238E27FC236}">
                    <a16:creationId xmlns:a16="http://schemas.microsoft.com/office/drawing/2014/main" id="{A83738B0-9A05-5EE0-D8D5-6A7D4F6635C9}"/>
                  </a:ext>
                </a:extLst>
              </p:cNvPr>
              <p:cNvSpPr/>
              <p:nvPr/>
            </p:nvSpPr>
            <p:spPr>
              <a:xfrm>
                <a:off x="6638925" y="3113721"/>
                <a:ext cx="274319" cy="141922"/>
              </a:xfrm>
              <a:custGeom>
                <a:avLst/>
                <a:gdLst>
                  <a:gd name="connsiteX0" fmla="*/ 72390 w 274319"/>
                  <a:gd name="connsiteY0" fmla="*/ 54293 h 141922"/>
                  <a:gd name="connsiteX1" fmla="*/ 72390 w 274319"/>
                  <a:gd name="connsiteY1" fmla="*/ 100013 h 141922"/>
                  <a:gd name="connsiteX2" fmla="*/ 85725 w 274319"/>
                  <a:gd name="connsiteY2" fmla="*/ 100013 h 141922"/>
                  <a:gd name="connsiteX3" fmla="*/ 85725 w 274319"/>
                  <a:gd name="connsiteY3" fmla="*/ 41910 h 141922"/>
                  <a:gd name="connsiteX4" fmla="*/ 74295 w 274319"/>
                  <a:gd name="connsiteY4" fmla="*/ 41910 h 141922"/>
                  <a:gd name="connsiteX5" fmla="*/ 59055 w 274319"/>
                  <a:gd name="connsiteY5" fmla="*/ 48578 h 141922"/>
                  <a:gd name="connsiteX6" fmla="*/ 60960 w 274319"/>
                  <a:gd name="connsiteY6" fmla="*/ 59055 h 141922"/>
                  <a:gd name="connsiteX7" fmla="*/ 72390 w 274319"/>
                  <a:gd name="connsiteY7" fmla="*/ 54293 h 141922"/>
                  <a:gd name="connsiteX8" fmla="*/ 72390 w 274319"/>
                  <a:gd name="connsiteY8" fmla="*/ 54293 h 141922"/>
                  <a:gd name="connsiteX9" fmla="*/ 25718 w 274319"/>
                  <a:gd name="connsiteY9" fmla="*/ 41910 h 141922"/>
                  <a:gd name="connsiteX10" fmla="*/ 3810 w 274319"/>
                  <a:gd name="connsiteY10" fmla="*/ 71438 h 141922"/>
                  <a:gd name="connsiteX11" fmla="*/ 25718 w 274319"/>
                  <a:gd name="connsiteY11" fmla="*/ 100965 h 141922"/>
                  <a:gd name="connsiteX12" fmla="*/ 25718 w 274319"/>
                  <a:gd name="connsiteY12" fmla="*/ 100965 h 141922"/>
                  <a:gd name="connsiteX13" fmla="*/ 47625 w 274319"/>
                  <a:gd name="connsiteY13" fmla="*/ 70485 h 141922"/>
                  <a:gd name="connsiteX14" fmla="*/ 25718 w 274319"/>
                  <a:gd name="connsiteY14" fmla="*/ 41910 h 141922"/>
                  <a:gd name="connsiteX15" fmla="*/ 25718 w 274319"/>
                  <a:gd name="connsiteY15" fmla="*/ 91440 h 141922"/>
                  <a:gd name="connsiteX16" fmla="*/ 25718 w 274319"/>
                  <a:gd name="connsiteY16" fmla="*/ 91440 h 141922"/>
                  <a:gd name="connsiteX17" fmla="*/ 17145 w 274319"/>
                  <a:gd name="connsiteY17" fmla="*/ 71438 h 141922"/>
                  <a:gd name="connsiteX18" fmla="*/ 25718 w 274319"/>
                  <a:gd name="connsiteY18" fmla="*/ 52388 h 141922"/>
                  <a:gd name="connsiteX19" fmla="*/ 34290 w 274319"/>
                  <a:gd name="connsiteY19" fmla="*/ 71438 h 141922"/>
                  <a:gd name="connsiteX20" fmla="*/ 25718 w 274319"/>
                  <a:gd name="connsiteY20" fmla="*/ 91440 h 141922"/>
                  <a:gd name="connsiteX21" fmla="*/ 101918 w 274319"/>
                  <a:gd name="connsiteY21" fmla="*/ 49530 h 141922"/>
                  <a:gd name="connsiteX22" fmla="*/ 103823 w 274319"/>
                  <a:gd name="connsiteY22" fmla="*/ 60008 h 141922"/>
                  <a:gd name="connsiteX23" fmla="*/ 115252 w 274319"/>
                  <a:gd name="connsiteY23" fmla="*/ 54293 h 141922"/>
                  <a:gd name="connsiteX24" fmla="*/ 115252 w 274319"/>
                  <a:gd name="connsiteY24" fmla="*/ 54293 h 141922"/>
                  <a:gd name="connsiteX25" fmla="*/ 115252 w 274319"/>
                  <a:gd name="connsiteY25" fmla="*/ 100013 h 141922"/>
                  <a:gd name="connsiteX26" fmla="*/ 128588 w 274319"/>
                  <a:gd name="connsiteY26" fmla="*/ 100013 h 141922"/>
                  <a:gd name="connsiteX27" fmla="*/ 128588 w 274319"/>
                  <a:gd name="connsiteY27" fmla="*/ 41910 h 141922"/>
                  <a:gd name="connsiteX28" fmla="*/ 117157 w 274319"/>
                  <a:gd name="connsiteY28" fmla="*/ 41910 h 141922"/>
                  <a:gd name="connsiteX29" fmla="*/ 101918 w 274319"/>
                  <a:gd name="connsiteY29" fmla="*/ 49530 h 141922"/>
                  <a:gd name="connsiteX30" fmla="*/ 143827 w 274319"/>
                  <a:gd name="connsiteY30" fmla="*/ 49530 h 141922"/>
                  <a:gd name="connsiteX31" fmla="*/ 145732 w 274319"/>
                  <a:gd name="connsiteY31" fmla="*/ 60008 h 141922"/>
                  <a:gd name="connsiteX32" fmla="*/ 157163 w 274319"/>
                  <a:gd name="connsiteY32" fmla="*/ 54293 h 141922"/>
                  <a:gd name="connsiteX33" fmla="*/ 157163 w 274319"/>
                  <a:gd name="connsiteY33" fmla="*/ 54293 h 141922"/>
                  <a:gd name="connsiteX34" fmla="*/ 157163 w 274319"/>
                  <a:gd name="connsiteY34" fmla="*/ 100013 h 141922"/>
                  <a:gd name="connsiteX35" fmla="*/ 170498 w 274319"/>
                  <a:gd name="connsiteY35" fmla="*/ 100013 h 141922"/>
                  <a:gd name="connsiteX36" fmla="*/ 170498 w 274319"/>
                  <a:gd name="connsiteY36" fmla="*/ 41910 h 141922"/>
                  <a:gd name="connsiteX37" fmla="*/ 159068 w 274319"/>
                  <a:gd name="connsiteY37" fmla="*/ 41910 h 141922"/>
                  <a:gd name="connsiteX38" fmla="*/ 143827 w 274319"/>
                  <a:gd name="connsiteY38" fmla="*/ 49530 h 141922"/>
                  <a:gd name="connsiteX39" fmla="*/ 227648 w 274319"/>
                  <a:gd name="connsiteY39" fmla="*/ 72390 h 141922"/>
                  <a:gd name="connsiteX40" fmla="*/ 205740 w 274319"/>
                  <a:gd name="connsiteY40" fmla="*/ 42863 h 141922"/>
                  <a:gd name="connsiteX41" fmla="*/ 183832 w 274319"/>
                  <a:gd name="connsiteY41" fmla="*/ 72390 h 141922"/>
                  <a:gd name="connsiteX42" fmla="*/ 205740 w 274319"/>
                  <a:gd name="connsiteY42" fmla="*/ 101918 h 141922"/>
                  <a:gd name="connsiteX43" fmla="*/ 205740 w 274319"/>
                  <a:gd name="connsiteY43" fmla="*/ 101918 h 141922"/>
                  <a:gd name="connsiteX44" fmla="*/ 227648 w 274319"/>
                  <a:gd name="connsiteY44" fmla="*/ 72390 h 141922"/>
                  <a:gd name="connsiteX45" fmla="*/ 205740 w 274319"/>
                  <a:gd name="connsiteY45" fmla="*/ 92393 h 141922"/>
                  <a:gd name="connsiteX46" fmla="*/ 205740 w 274319"/>
                  <a:gd name="connsiteY46" fmla="*/ 92393 h 141922"/>
                  <a:gd name="connsiteX47" fmla="*/ 197168 w 274319"/>
                  <a:gd name="connsiteY47" fmla="*/ 72390 h 141922"/>
                  <a:gd name="connsiteX48" fmla="*/ 205740 w 274319"/>
                  <a:gd name="connsiteY48" fmla="*/ 52388 h 141922"/>
                  <a:gd name="connsiteX49" fmla="*/ 214313 w 274319"/>
                  <a:gd name="connsiteY49" fmla="*/ 72390 h 141922"/>
                  <a:gd name="connsiteX50" fmla="*/ 205740 w 274319"/>
                  <a:gd name="connsiteY50" fmla="*/ 92393 h 141922"/>
                  <a:gd name="connsiteX51" fmla="*/ 263843 w 274319"/>
                  <a:gd name="connsiteY51" fmla="*/ 100013 h 141922"/>
                  <a:gd name="connsiteX52" fmla="*/ 263843 w 274319"/>
                  <a:gd name="connsiteY52" fmla="*/ 41910 h 141922"/>
                  <a:gd name="connsiteX53" fmla="*/ 252413 w 274319"/>
                  <a:gd name="connsiteY53" fmla="*/ 41910 h 141922"/>
                  <a:gd name="connsiteX54" fmla="*/ 237173 w 274319"/>
                  <a:gd name="connsiteY54" fmla="*/ 48578 h 141922"/>
                  <a:gd name="connsiteX55" fmla="*/ 239077 w 274319"/>
                  <a:gd name="connsiteY55" fmla="*/ 59055 h 141922"/>
                  <a:gd name="connsiteX56" fmla="*/ 250507 w 274319"/>
                  <a:gd name="connsiteY56" fmla="*/ 53340 h 141922"/>
                  <a:gd name="connsiteX57" fmla="*/ 250507 w 274319"/>
                  <a:gd name="connsiteY57" fmla="*/ 53340 h 141922"/>
                  <a:gd name="connsiteX58" fmla="*/ 250507 w 274319"/>
                  <a:gd name="connsiteY58" fmla="*/ 99060 h 141922"/>
                  <a:gd name="connsiteX59" fmla="*/ 263843 w 274319"/>
                  <a:gd name="connsiteY59" fmla="*/ 99060 h 141922"/>
                  <a:gd name="connsiteX60" fmla="*/ 5715 w 274319"/>
                  <a:gd name="connsiteY60" fmla="*/ 6668 h 141922"/>
                  <a:gd name="connsiteX61" fmla="*/ 5715 w 274319"/>
                  <a:gd name="connsiteY61" fmla="*/ 6668 h 141922"/>
                  <a:gd name="connsiteX62" fmla="*/ 5715 w 274319"/>
                  <a:gd name="connsiteY62" fmla="*/ 24765 h 141922"/>
                  <a:gd name="connsiteX63" fmla="*/ 11430 w 274319"/>
                  <a:gd name="connsiteY63" fmla="*/ 24765 h 141922"/>
                  <a:gd name="connsiteX64" fmla="*/ 11430 w 274319"/>
                  <a:gd name="connsiteY64" fmla="*/ 953 h 141922"/>
                  <a:gd name="connsiteX65" fmla="*/ 6668 w 274319"/>
                  <a:gd name="connsiteY65" fmla="*/ 953 h 141922"/>
                  <a:gd name="connsiteX66" fmla="*/ 0 w 274319"/>
                  <a:gd name="connsiteY66" fmla="*/ 3810 h 141922"/>
                  <a:gd name="connsiteX67" fmla="*/ 952 w 274319"/>
                  <a:gd name="connsiteY67" fmla="*/ 7620 h 141922"/>
                  <a:gd name="connsiteX68" fmla="*/ 5715 w 274319"/>
                  <a:gd name="connsiteY68" fmla="*/ 6668 h 141922"/>
                  <a:gd name="connsiteX69" fmla="*/ 40005 w 274319"/>
                  <a:gd name="connsiteY69" fmla="*/ 24765 h 141922"/>
                  <a:gd name="connsiteX70" fmla="*/ 40005 w 274319"/>
                  <a:gd name="connsiteY70" fmla="*/ 24765 h 141922"/>
                  <a:gd name="connsiteX71" fmla="*/ 48577 w 274319"/>
                  <a:gd name="connsiteY71" fmla="*/ 12383 h 141922"/>
                  <a:gd name="connsiteX72" fmla="*/ 40005 w 274319"/>
                  <a:gd name="connsiteY72" fmla="*/ 0 h 141922"/>
                  <a:gd name="connsiteX73" fmla="*/ 31432 w 274319"/>
                  <a:gd name="connsiteY73" fmla="*/ 12383 h 141922"/>
                  <a:gd name="connsiteX74" fmla="*/ 40005 w 274319"/>
                  <a:gd name="connsiteY74" fmla="*/ 24765 h 141922"/>
                  <a:gd name="connsiteX75" fmla="*/ 40005 w 274319"/>
                  <a:gd name="connsiteY75" fmla="*/ 4763 h 141922"/>
                  <a:gd name="connsiteX76" fmla="*/ 42863 w 274319"/>
                  <a:gd name="connsiteY76" fmla="*/ 12383 h 141922"/>
                  <a:gd name="connsiteX77" fmla="*/ 40005 w 274319"/>
                  <a:gd name="connsiteY77" fmla="*/ 20003 h 141922"/>
                  <a:gd name="connsiteX78" fmla="*/ 40005 w 274319"/>
                  <a:gd name="connsiteY78" fmla="*/ 20003 h 141922"/>
                  <a:gd name="connsiteX79" fmla="*/ 36195 w 274319"/>
                  <a:gd name="connsiteY79" fmla="*/ 12383 h 141922"/>
                  <a:gd name="connsiteX80" fmla="*/ 40005 w 274319"/>
                  <a:gd name="connsiteY80" fmla="*/ 4763 h 141922"/>
                  <a:gd name="connsiteX81" fmla="*/ 59055 w 274319"/>
                  <a:gd name="connsiteY81" fmla="*/ 6668 h 141922"/>
                  <a:gd name="connsiteX82" fmla="*/ 59055 w 274319"/>
                  <a:gd name="connsiteY82" fmla="*/ 6668 h 141922"/>
                  <a:gd name="connsiteX83" fmla="*/ 59055 w 274319"/>
                  <a:gd name="connsiteY83" fmla="*/ 24765 h 141922"/>
                  <a:gd name="connsiteX84" fmla="*/ 64770 w 274319"/>
                  <a:gd name="connsiteY84" fmla="*/ 24765 h 141922"/>
                  <a:gd name="connsiteX85" fmla="*/ 64770 w 274319"/>
                  <a:gd name="connsiteY85" fmla="*/ 953 h 141922"/>
                  <a:gd name="connsiteX86" fmla="*/ 60007 w 274319"/>
                  <a:gd name="connsiteY86" fmla="*/ 953 h 141922"/>
                  <a:gd name="connsiteX87" fmla="*/ 53340 w 274319"/>
                  <a:gd name="connsiteY87" fmla="*/ 3810 h 141922"/>
                  <a:gd name="connsiteX88" fmla="*/ 54293 w 274319"/>
                  <a:gd name="connsiteY88" fmla="*/ 7620 h 141922"/>
                  <a:gd name="connsiteX89" fmla="*/ 59055 w 274319"/>
                  <a:gd name="connsiteY89" fmla="*/ 6668 h 141922"/>
                  <a:gd name="connsiteX90" fmla="*/ 20955 w 274319"/>
                  <a:gd name="connsiteY90" fmla="*/ 6668 h 141922"/>
                  <a:gd name="connsiteX91" fmla="*/ 20955 w 274319"/>
                  <a:gd name="connsiteY91" fmla="*/ 6668 h 141922"/>
                  <a:gd name="connsiteX92" fmla="*/ 20955 w 274319"/>
                  <a:gd name="connsiteY92" fmla="*/ 24765 h 141922"/>
                  <a:gd name="connsiteX93" fmla="*/ 26670 w 274319"/>
                  <a:gd name="connsiteY93" fmla="*/ 24765 h 141922"/>
                  <a:gd name="connsiteX94" fmla="*/ 26670 w 274319"/>
                  <a:gd name="connsiteY94" fmla="*/ 953 h 141922"/>
                  <a:gd name="connsiteX95" fmla="*/ 21907 w 274319"/>
                  <a:gd name="connsiteY95" fmla="*/ 953 h 141922"/>
                  <a:gd name="connsiteX96" fmla="*/ 15240 w 274319"/>
                  <a:gd name="connsiteY96" fmla="*/ 3810 h 141922"/>
                  <a:gd name="connsiteX97" fmla="*/ 16193 w 274319"/>
                  <a:gd name="connsiteY97" fmla="*/ 7620 h 141922"/>
                  <a:gd name="connsiteX98" fmla="*/ 20955 w 274319"/>
                  <a:gd name="connsiteY98" fmla="*/ 6668 h 141922"/>
                  <a:gd name="connsiteX99" fmla="*/ 123825 w 274319"/>
                  <a:gd name="connsiteY99" fmla="*/ 953 h 141922"/>
                  <a:gd name="connsiteX100" fmla="*/ 115252 w 274319"/>
                  <a:gd name="connsiteY100" fmla="*/ 13335 h 141922"/>
                  <a:gd name="connsiteX101" fmla="*/ 123825 w 274319"/>
                  <a:gd name="connsiteY101" fmla="*/ 25718 h 141922"/>
                  <a:gd name="connsiteX102" fmla="*/ 123825 w 274319"/>
                  <a:gd name="connsiteY102" fmla="*/ 25718 h 141922"/>
                  <a:gd name="connsiteX103" fmla="*/ 132398 w 274319"/>
                  <a:gd name="connsiteY103" fmla="*/ 13335 h 141922"/>
                  <a:gd name="connsiteX104" fmla="*/ 123825 w 274319"/>
                  <a:gd name="connsiteY104" fmla="*/ 953 h 141922"/>
                  <a:gd name="connsiteX105" fmla="*/ 123825 w 274319"/>
                  <a:gd name="connsiteY105" fmla="*/ 20955 h 141922"/>
                  <a:gd name="connsiteX106" fmla="*/ 123825 w 274319"/>
                  <a:gd name="connsiteY106" fmla="*/ 20955 h 141922"/>
                  <a:gd name="connsiteX107" fmla="*/ 120015 w 274319"/>
                  <a:gd name="connsiteY107" fmla="*/ 13335 h 141922"/>
                  <a:gd name="connsiteX108" fmla="*/ 123825 w 274319"/>
                  <a:gd name="connsiteY108" fmla="*/ 5715 h 141922"/>
                  <a:gd name="connsiteX109" fmla="*/ 126682 w 274319"/>
                  <a:gd name="connsiteY109" fmla="*/ 13335 h 141922"/>
                  <a:gd name="connsiteX110" fmla="*/ 123825 w 274319"/>
                  <a:gd name="connsiteY110" fmla="*/ 20955 h 141922"/>
                  <a:gd name="connsiteX111" fmla="*/ 100965 w 274319"/>
                  <a:gd name="connsiteY111" fmla="*/ 24765 h 141922"/>
                  <a:gd name="connsiteX112" fmla="*/ 100965 w 274319"/>
                  <a:gd name="connsiteY112" fmla="*/ 24765 h 141922"/>
                  <a:gd name="connsiteX113" fmla="*/ 109538 w 274319"/>
                  <a:gd name="connsiteY113" fmla="*/ 12383 h 141922"/>
                  <a:gd name="connsiteX114" fmla="*/ 100965 w 274319"/>
                  <a:gd name="connsiteY114" fmla="*/ 0 h 141922"/>
                  <a:gd name="connsiteX115" fmla="*/ 92393 w 274319"/>
                  <a:gd name="connsiteY115" fmla="*/ 12383 h 141922"/>
                  <a:gd name="connsiteX116" fmla="*/ 100965 w 274319"/>
                  <a:gd name="connsiteY116" fmla="*/ 24765 h 141922"/>
                  <a:gd name="connsiteX117" fmla="*/ 100965 w 274319"/>
                  <a:gd name="connsiteY117" fmla="*/ 4763 h 141922"/>
                  <a:gd name="connsiteX118" fmla="*/ 103823 w 274319"/>
                  <a:gd name="connsiteY118" fmla="*/ 12383 h 141922"/>
                  <a:gd name="connsiteX119" fmla="*/ 100965 w 274319"/>
                  <a:gd name="connsiteY119" fmla="*/ 20003 h 141922"/>
                  <a:gd name="connsiteX120" fmla="*/ 100965 w 274319"/>
                  <a:gd name="connsiteY120" fmla="*/ 20003 h 141922"/>
                  <a:gd name="connsiteX121" fmla="*/ 97155 w 274319"/>
                  <a:gd name="connsiteY121" fmla="*/ 12383 h 141922"/>
                  <a:gd name="connsiteX122" fmla="*/ 100965 w 274319"/>
                  <a:gd name="connsiteY122" fmla="*/ 4763 h 141922"/>
                  <a:gd name="connsiteX123" fmla="*/ 78105 w 274319"/>
                  <a:gd name="connsiteY123" fmla="*/ 24765 h 141922"/>
                  <a:gd name="connsiteX124" fmla="*/ 78105 w 274319"/>
                  <a:gd name="connsiteY124" fmla="*/ 24765 h 141922"/>
                  <a:gd name="connsiteX125" fmla="*/ 86677 w 274319"/>
                  <a:gd name="connsiteY125" fmla="*/ 12383 h 141922"/>
                  <a:gd name="connsiteX126" fmla="*/ 78105 w 274319"/>
                  <a:gd name="connsiteY126" fmla="*/ 0 h 141922"/>
                  <a:gd name="connsiteX127" fmla="*/ 69532 w 274319"/>
                  <a:gd name="connsiteY127" fmla="*/ 12383 h 141922"/>
                  <a:gd name="connsiteX128" fmla="*/ 78105 w 274319"/>
                  <a:gd name="connsiteY128" fmla="*/ 24765 h 141922"/>
                  <a:gd name="connsiteX129" fmla="*/ 79057 w 274319"/>
                  <a:gd name="connsiteY129" fmla="*/ 4763 h 141922"/>
                  <a:gd name="connsiteX130" fmla="*/ 81915 w 274319"/>
                  <a:gd name="connsiteY130" fmla="*/ 12383 h 141922"/>
                  <a:gd name="connsiteX131" fmla="*/ 79057 w 274319"/>
                  <a:gd name="connsiteY131" fmla="*/ 20003 h 141922"/>
                  <a:gd name="connsiteX132" fmla="*/ 79057 w 274319"/>
                  <a:gd name="connsiteY132" fmla="*/ 20003 h 141922"/>
                  <a:gd name="connsiteX133" fmla="*/ 75248 w 274319"/>
                  <a:gd name="connsiteY133" fmla="*/ 12383 h 141922"/>
                  <a:gd name="connsiteX134" fmla="*/ 79057 w 274319"/>
                  <a:gd name="connsiteY134" fmla="*/ 4763 h 141922"/>
                  <a:gd name="connsiteX135" fmla="*/ 180975 w 274319"/>
                  <a:gd name="connsiteY135" fmla="*/ 6668 h 141922"/>
                  <a:gd name="connsiteX136" fmla="*/ 180975 w 274319"/>
                  <a:gd name="connsiteY136" fmla="*/ 6668 h 141922"/>
                  <a:gd name="connsiteX137" fmla="*/ 180975 w 274319"/>
                  <a:gd name="connsiteY137" fmla="*/ 24765 h 141922"/>
                  <a:gd name="connsiteX138" fmla="*/ 186690 w 274319"/>
                  <a:gd name="connsiteY138" fmla="*/ 24765 h 141922"/>
                  <a:gd name="connsiteX139" fmla="*/ 186690 w 274319"/>
                  <a:gd name="connsiteY139" fmla="*/ 953 h 141922"/>
                  <a:gd name="connsiteX140" fmla="*/ 181927 w 274319"/>
                  <a:gd name="connsiteY140" fmla="*/ 953 h 141922"/>
                  <a:gd name="connsiteX141" fmla="*/ 175260 w 274319"/>
                  <a:gd name="connsiteY141" fmla="*/ 3810 h 141922"/>
                  <a:gd name="connsiteX142" fmla="*/ 176213 w 274319"/>
                  <a:gd name="connsiteY142" fmla="*/ 7620 h 141922"/>
                  <a:gd name="connsiteX143" fmla="*/ 180975 w 274319"/>
                  <a:gd name="connsiteY143" fmla="*/ 6668 h 141922"/>
                  <a:gd name="connsiteX144" fmla="*/ 142875 w 274319"/>
                  <a:gd name="connsiteY144" fmla="*/ 6668 h 141922"/>
                  <a:gd name="connsiteX145" fmla="*/ 142875 w 274319"/>
                  <a:gd name="connsiteY145" fmla="*/ 6668 h 141922"/>
                  <a:gd name="connsiteX146" fmla="*/ 142875 w 274319"/>
                  <a:gd name="connsiteY146" fmla="*/ 24765 h 141922"/>
                  <a:gd name="connsiteX147" fmla="*/ 148590 w 274319"/>
                  <a:gd name="connsiteY147" fmla="*/ 24765 h 141922"/>
                  <a:gd name="connsiteX148" fmla="*/ 148590 w 274319"/>
                  <a:gd name="connsiteY148" fmla="*/ 953 h 141922"/>
                  <a:gd name="connsiteX149" fmla="*/ 143827 w 274319"/>
                  <a:gd name="connsiteY149" fmla="*/ 953 h 141922"/>
                  <a:gd name="connsiteX150" fmla="*/ 137160 w 274319"/>
                  <a:gd name="connsiteY150" fmla="*/ 3810 h 141922"/>
                  <a:gd name="connsiteX151" fmla="*/ 138113 w 274319"/>
                  <a:gd name="connsiteY151" fmla="*/ 7620 h 141922"/>
                  <a:gd name="connsiteX152" fmla="*/ 142875 w 274319"/>
                  <a:gd name="connsiteY152" fmla="*/ 6668 h 141922"/>
                  <a:gd name="connsiteX153" fmla="*/ 161925 w 274319"/>
                  <a:gd name="connsiteY153" fmla="*/ 953 h 141922"/>
                  <a:gd name="connsiteX154" fmla="*/ 153352 w 274319"/>
                  <a:gd name="connsiteY154" fmla="*/ 13335 h 141922"/>
                  <a:gd name="connsiteX155" fmla="*/ 161925 w 274319"/>
                  <a:gd name="connsiteY155" fmla="*/ 25718 h 141922"/>
                  <a:gd name="connsiteX156" fmla="*/ 161925 w 274319"/>
                  <a:gd name="connsiteY156" fmla="*/ 25718 h 141922"/>
                  <a:gd name="connsiteX157" fmla="*/ 170498 w 274319"/>
                  <a:gd name="connsiteY157" fmla="*/ 13335 h 141922"/>
                  <a:gd name="connsiteX158" fmla="*/ 161925 w 274319"/>
                  <a:gd name="connsiteY158" fmla="*/ 953 h 141922"/>
                  <a:gd name="connsiteX159" fmla="*/ 161925 w 274319"/>
                  <a:gd name="connsiteY159" fmla="*/ 20955 h 141922"/>
                  <a:gd name="connsiteX160" fmla="*/ 161925 w 274319"/>
                  <a:gd name="connsiteY160" fmla="*/ 20955 h 141922"/>
                  <a:gd name="connsiteX161" fmla="*/ 158115 w 274319"/>
                  <a:gd name="connsiteY161" fmla="*/ 13335 h 141922"/>
                  <a:gd name="connsiteX162" fmla="*/ 161925 w 274319"/>
                  <a:gd name="connsiteY162" fmla="*/ 5715 h 141922"/>
                  <a:gd name="connsiteX163" fmla="*/ 164782 w 274319"/>
                  <a:gd name="connsiteY163" fmla="*/ 13335 h 141922"/>
                  <a:gd name="connsiteX164" fmla="*/ 161925 w 274319"/>
                  <a:gd name="connsiteY164" fmla="*/ 20955 h 141922"/>
                  <a:gd name="connsiteX165" fmla="*/ 197168 w 274319"/>
                  <a:gd name="connsiteY165" fmla="*/ 6668 h 141922"/>
                  <a:gd name="connsiteX166" fmla="*/ 197168 w 274319"/>
                  <a:gd name="connsiteY166" fmla="*/ 6668 h 141922"/>
                  <a:gd name="connsiteX167" fmla="*/ 197168 w 274319"/>
                  <a:gd name="connsiteY167" fmla="*/ 24765 h 141922"/>
                  <a:gd name="connsiteX168" fmla="*/ 202882 w 274319"/>
                  <a:gd name="connsiteY168" fmla="*/ 24765 h 141922"/>
                  <a:gd name="connsiteX169" fmla="*/ 202882 w 274319"/>
                  <a:gd name="connsiteY169" fmla="*/ 953 h 141922"/>
                  <a:gd name="connsiteX170" fmla="*/ 198120 w 274319"/>
                  <a:gd name="connsiteY170" fmla="*/ 953 h 141922"/>
                  <a:gd name="connsiteX171" fmla="*/ 191452 w 274319"/>
                  <a:gd name="connsiteY171" fmla="*/ 3810 h 141922"/>
                  <a:gd name="connsiteX172" fmla="*/ 192405 w 274319"/>
                  <a:gd name="connsiteY172" fmla="*/ 7620 h 141922"/>
                  <a:gd name="connsiteX173" fmla="*/ 197168 w 274319"/>
                  <a:gd name="connsiteY173" fmla="*/ 6668 h 141922"/>
                  <a:gd name="connsiteX174" fmla="*/ 216218 w 274319"/>
                  <a:gd name="connsiteY174" fmla="*/ 24765 h 141922"/>
                  <a:gd name="connsiteX175" fmla="*/ 216218 w 274319"/>
                  <a:gd name="connsiteY175" fmla="*/ 24765 h 141922"/>
                  <a:gd name="connsiteX176" fmla="*/ 224790 w 274319"/>
                  <a:gd name="connsiteY176" fmla="*/ 12383 h 141922"/>
                  <a:gd name="connsiteX177" fmla="*/ 216218 w 274319"/>
                  <a:gd name="connsiteY177" fmla="*/ 0 h 141922"/>
                  <a:gd name="connsiteX178" fmla="*/ 207645 w 274319"/>
                  <a:gd name="connsiteY178" fmla="*/ 12383 h 141922"/>
                  <a:gd name="connsiteX179" fmla="*/ 216218 w 274319"/>
                  <a:gd name="connsiteY179" fmla="*/ 24765 h 141922"/>
                  <a:gd name="connsiteX180" fmla="*/ 216218 w 274319"/>
                  <a:gd name="connsiteY180" fmla="*/ 4763 h 141922"/>
                  <a:gd name="connsiteX181" fmla="*/ 219075 w 274319"/>
                  <a:gd name="connsiteY181" fmla="*/ 12383 h 141922"/>
                  <a:gd name="connsiteX182" fmla="*/ 216218 w 274319"/>
                  <a:gd name="connsiteY182" fmla="*/ 20003 h 141922"/>
                  <a:gd name="connsiteX183" fmla="*/ 216218 w 274319"/>
                  <a:gd name="connsiteY183" fmla="*/ 20003 h 141922"/>
                  <a:gd name="connsiteX184" fmla="*/ 212407 w 274319"/>
                  <a:gd name="connsiteY184" fmla="*/ 12383 h 141922"/>
                  <a:gd name="connsiteX185" fmla="*/ 216218 w 274319"/>
                  <a:gd name="connsiteY185" fmla="*/ 4763 h 141922"/>
                  <a:gd name="connsiteX186" fmla="*/ 235268 w 274319"/>
                  <a:gd name="connsiteY186" fmla="*/ 6668 h 141922"/>
                  <a:gd name="connsiteX187" fmla="*/ 235268 w 274319"/>
                  <a:gd name="connsiteY187" fmla="*/ 6668 h 141922"/>
                  <a:gd name="connsiteX188" fmla="*/ 235268 w 274319"/>
                  <a:gd name="connsiteY188" fmla="*/ 24765 h 141922"/>
                  <a:gd name="connsiteX189" fmla="*/ 240982 w 274319"/>
                  <a:gd name="connsiteY189" fmla="*/ 24765 h 141922"/>
                  <a:gd name="connsiteX190" fmla="*/ 240982 w 274319"/>
                  <a:gd name="connsiteY190" fmla="*/ 953 h 141922"/>
                  <a:gd name="connsiteX191" fmla="*/ 236220 w 274319"/>
                  <a:gd name="connsiteY191" fmla="*/ 953 h 141922"/>
                  <a:gd name="connsiteX192" fmla="*/ 229552 w 274319"/>
                  <a:gd name="connsiteY192" fmla="*/ 3810 h 141922"/>
                  <a:gd name="connsiteX193" fmla="*/ 230505 w 274319"/>
                  <a:gd name="connsiteY193" fmla="*/ 7620 h 141922"/>
                  <a:gd name="connsiteX194" fmla="*/ 235268 w 274319"/>
                  <a:gd name="connsiteY194" fmla="*/ 6668 h 141922"/>
                  <a:gd name="connsiteX195" fmla="*/ 9525 w 274319"/>
                  <a:gd name="connsiteY195" fmla="*/ 117158 h 141922"/>
                  <a:gd name="connsiteX196" fmla="*/ 952 w 274319"/>
                  <a:gd name="connsiteY196" fmla="*/ 129540 h 141922"/>
                  <a:gd name="connsiteX197" fmla="*/ 9525 w 274319"/>
                  <a:gd name="connsiteY197" fmla="*/ 141922 h 141922"/>
                  <a:gd name="connsiteX198" fmla="*/ 9525 w 274319"/>
                  <a:gd name="connsiteY198" fmla="*/ 141922 h 141922"/>
                  <a:gd name="connsiteX199" fmla="*/ 18098 w 274319"/>
                  <a:gd name="connsiteY199" fmla="*/ 129540 h 141922"/>
                  <a:gd name="connsiteX200" fmla="*/ 9525 w 274319"/>
                  <a:gd name="connsiteY200" fmla="*/ 117158 h 141922"/>
                  <a:gd name="connsiteX201" fmla="*/ 9525 w 274319"/>
                  <a:gd name="connsiteY201" fmla="*/ 137160 h 141922"/>
                  <a:gd name="connsiteX202" fmla="*/ 9525 w 274319"/>
                  <a:gd name="connsiteY202" fmla="*/ 137160 h 141922"/>
                  <a:gd name="connsiteX203" fmla="*/ 5715 w 274319"/>
                  <a:gd name="connsiteY203" fmla="*/ 129540 h 141922"/>
                  <a:gd name="connsiteX204" fmla="*/ 9525 w 274319"/>
                  <a:gd name="connsiteY204" fmla="*/ 121920 h 141922"/>
                  <a:gd name="connsiteX205" fmla="*/ 12382 w 274319"/>
                  <a:gd name="connsiteY205" fmla="*/ 129540 h 141922"/>
                  <a:gd name="connsiteX206" fmla="*/ 9525 w 274319"/>
                  <a:gd name="connsiteY206" fmla="*/ 137160 h 141922"/>
                  <a:gd name="connsiteX207" fmla="*/ 23813 w 274319"/>
                  <a:gd name="connsiteY207" fmla="*/ 120015 h 141922"/>
                  <a:gd name="connsiteX208" fmla="*/ 24765 w 274319"/>
                  <a:gd name="connsiteY208" fmla="*/ 123825 h 141922"/>
                  <a:gd name="connsiteX209" fmla="*/ 29527 w 274319"/>
                  <a:gd name="connsiteY209" fmla="*/ 121920 h 141922"/>
                  <a:gd name="connsiteX210" fmla="*/ 29527 w 274319"/>
                  <a:gd name="connsiteY210" fmla="*/ 121920 h 141922"/>
                  <a:gd name="connsiteX211" fmla="*/ 29527 w 274319"/>
                  <a:gd name="connsiteY211" fmla="*/ 140018 h 141922"/>
                  <a:gd name="connsiteX212" fmla="*/ 35243 w 274319"/>
                  <a:gd name="connsiteY212" fmla="*/ 140018 h 141922"/>
                  <a:gd name="connsiteX213" fmla="*/ 35243 w 274319"/>
                  <a:gd name="connsiteY213" fmla="*/ 116205 h 141922"/>
                  <a:gd name="connsiteX214" fmla="*/ 30480 w 274319"/>
                  <a:gd name="connsiteY214" fmla="*/ 116205 h 141922"/>
                  <a:gd name="connsiteX215" fmla="*/ 23813 w 274319"/>
                  <a:gd name="connsiteY215" fmla="*/ 120015 h 141922"/>
                  <a:gd name="connsiteX216" fmla="*/ 48577 w 274319"/>
                  <a:gd name="connsiteY216" fmla="*/ 117158 h 141922"/>
                  <a:gd name="connsiteX217" fmla="*/ 40005 w 274319"/>
                  <a:gd name="connsiteY217" fmla="*/ 129540 h 141922"/>
                  <a:gd name="connsiteX218" fmla="*/ 48577 w 274319"/>
                  <a:gd name="connsiteY218" fmla="*/ 141922 h 141922"/>
                  <a:gd name="connsiteX219" fmla="*/ 48577 w 274319"/>
                  <a:gd name="connsiteY219" fmla="*/ 141922 h 141922"/>
                  <a:gd name="connsiteX220" fmla="*/ 57150 w 274319"/>
                  <a:gd name="connsiteY220" fmla="*/ 129540 h 141922"/>
                  <a:gd name="connsiteX221" fmla="*/ 48577 w 274319"/>
                  <a:gd name="connsiteY221" fmla="*/ 117158 h 141922"/>
                  <a:gd name="connsiteX222" fmla="*/ 48577 w 274319"/>
                  <a:gd name="connsiteY222" fmla="*/ 137160 h 141922"/>
                  <a:gd name="connsiteX223" fmla="*/ 48577 w 274319"/>
                  <a:gd name="connsiteY223" fmla="*/ 137160 h 141922"/>
                  <a:gd name="connsiteX224" fmla="*/ 44768 w 274319"/>
                  <a:gd name="connsiteY224" fmla="*/ 129540 h 141922"/>
                  <a:gd name="connsiteX225" fmla="*/ 48577 w 274319"/>
                  <a:gd name="connsiteY225" fmla="*/ 121920 h 141922"/>
                  <a:gd name="connsiteX226" fmla="*/ 51435 w 274319"/>
                  <a:gd name="connsiteY226" fmla="*/ 129540 h 141922"/>
                  <a:gd name="connsiteX227" fmla="*/ 48577 w 274319"/>
                  <a:gd name="connsiteY227" fmla="*/ 137160 h 141922"/>
                  <a:gd name="connsiteX228" fmla="*/ 61913 w 274319"/>
                  <a:gd name="connsiteY228" fmla="*/ 120015 h 141922"/>
                  <a:gd name="connsiteX229" fmla="*/ 62865 w 274319"/>
                  <a:gd name="connsiteY229" fmla="*/ 123825 h 141922"/>
                  <a:gd name="connsiteX230" fmla="*/ 67627 w 274319"/>
                  <a:gd name="connsiteY230" fmla="*/ 121920 h 141922"/>
                  <a:gd name="connsiteX231" fmla="*/ 67627 w 274319"/>
                  <a:gd name="connsiteY231" fmla="*/ 121920 h 141922"/>
                  <a:gd name="connsiteX232" fmla="*/ 67627 w 274319"/>
                  <a:gd name="connsiteY232" fmla="*/ 140018 h 141922"/>
                  <a:gd name="connsiteX233" fmla="*/ 73343 w 274319"/>
                  <a:gd name="connsiteY233" fmla="*/ 140018 h 141922"/>
                  <a:gd name="connsiteX234" fmla="*/ 73343 w 274319"/>
                  <a:gd name="connsiteY234" fmla="*/ 116205 h 141922"/>
                  <a:gd name="connsiteX235" fmla="*/ 68580 w 274319"/>
                  <a:gd name="connsiteY235" fmla="*/ 116205 h 141922"/>
                  <a:gd name="connsiteX236" fmla="*/ 61913 w 274319"/>
                  <a:gd name="connsiteY236" fmla="*/ 120015 h 141922"/>
                  <a:gd name="connsiteX237" fmla="*/ 102870 w 274319"/>
                  <a:gd name="connsiteY237" fmla="*/ 117158 h 141922"/>
                  <a:gd name="connsiteX238" fmla="*/ 94298 w 274319"/>
                  <a:gd name="connsiteY238" fmla="*/ 129540 h 141922"/>
                  <a:gd name="connsiteX239" fmla="*/ 102870 w 274319"/>
                  <a:gd name="connsiteY239" fmla="*/ 141922 h 141922"/>
                  <a:gd name="connsiteX240" fmla="*/ 102870 w 274319"/>
                  <a:gd name="connsiteY240" fmla="*/ 141922 h 141922"/>
                  <a:gd name="connsiteX241" fmla="*/ 111443 w 274319"/>
                  <a:gd name="connsiteY241" fmla="*/ 129540 h 141922"/>
                  <a:gd name="connsiteX242" fmla="*/ 102870 w 274319"/>
                  <a:gd name="connsiteY242" fmla="*/ 117158 h 141922"/>
                  <a:gd name="connsiteX243" fmla="*/ 102870 w 274319"/>
                  <a:gd name="connsiteY243" fmla="*/ 137160 h 141922"/>
                  <a:gd name="connsiteX244" fmla="*/ 102870 w 274319"/>
                  <a:gd name="connsiteY244" fmla="*/ 137160 h 141922"/>
                  <a:gd name="connsiteX245" fmla="*/ 99060 w 274319"/>
                  <a:gd name="connsiteY245" fmla="*/ 129540 h 141922"/>
                  <a:gd name="connsiteX246" fmla="*/ 102870 w 274319"/>
                  <a:gd name="connsiteY246" fmla="*/ 121920 h 141922"/>
                  <a:gd name="connsiteX247" fmla="*/ 105727 w 274319"/>
                  <a:gd name="connsiteY247" fmla="*/ 129540 h 141922"/>
                  <a:gd name="connsiteX248" fmla="*/ 102870 w 274319"/>
                  <a:gd name="connsiteY248" fmla="*/ 137160 h 141922"/>
                  <a:gd name="connsiteX249" fmla="*/ 117157 w 274319"/>
                  <a:gd name="connsiteY249" fmla="*/ 120015 h 141922"/>
                  <a:gd name="connsiteX250" fmla="*/ 118110 w 274319"/>
                  <a:gd name="connsiteY250" fmla="*/ 123825 h 141922"/>
                  <a:gd name="connsiteX251" fmla="*/ 122873 w 274319"/>
                  <a:gd name="connsiteY251" fmla="*/ 121920 h 141922"/>
                  <a:gd name="connsiteX252" fmla="*/ 122873 w 274319"/>
                  <a:gd name="connsiteY252" fmla="*/ 121920 h 141922"/>
                  <a:gd name="connsiteX253" fmla="*/ 122873 w 274319"/>
                  <a:gd name="connsiteY253" fmla="*/ 140018 h 141922"/>
                  <a:gd name="connsiteX254" fmla="*/ 128588 w 274319"/>
                  <a:gd name="connsiteY254" fmla="*/ 140018 h 141922"/>
                  <a:gd name="connsiteX255" fmla="*/ 128588 w 274319"/>
                  <a:gd name="connsiteY255" fmla="*/ 116205 h 141922"/>
                  <a:gd name="connsiteX256" fmla="*/ 123825 w 274319"/>
                  <a:gd name="connsiteY256" fmla="*/ 116205 h 141922"/>
                  <a:gd name="connsiteX257" fmla="*/ 117157 w 274319"/>
                  <a:gd name="connsiteY257" fmla="*/ 120015 h 141922"/>
                  <a:gd name="connsiteX258" fmla="*/ 78105 w 274319"/>
                  <a:gd name="connsiteY258" fmla="*/ 120015 h 141922"/>
                  <a:gd name="connsiteX259" fmla="*/ 79057 w 274319"/>
                  <a:gd name="connsiteY259" fmla="*/ 123825 h 141922"/>
                  <a:gd name="connsiteX260" fmla="*/ 83820 w 274319"/>
                  <a:gd name="connsiteY260" fmla="*/ 121920 h 141922"/>
                  <a:gd name="connsiteX261" fmla="*/ 83820 w 274319"/>
                  <a:gd name="connsiteY261" fmla="*/ 121920 h 141922"/>
                  <a:gd name="connsiteX262" fmla="*/ 83820 w 274319"/>
                  <a:gd name="connsiteY262" fmla="*/ 140018 h 141922"/>
                  <a:gd name="connsiteX263" fmla="*/ 89535 w 274319"/>
                  <a:gd name="connsiteY263" fmla="*/ 140018 h 141922"/>
                  <a:gd name="connsiteX264" fmla="*/ 89535 w 274319"/>
                  <a:gd name="connsiteY264" fmla="*/ 116205 h 141922"/>
                  <a:gd name="connsiteX265" fmla="*/ 84773 w 274319"/>
                  <a:gd name="connsiteY265" fmla="*/ 116205 h 141922"/>
                  <a:gd name="connsiteX266" fmla="*/ 78105 w 274319"/>
                  <a:gd name="connsiteY266" fmla="*/ 120015 h 141922"/>
                  <a:gd name="connsiteX267" fmla="*/ 156210 w 274319"/>
                  <a:gd name="connsiteY267" fmla="*/ 120015 h 141922"/>
                  <a:gd name="connsiteX268" fmla="*/ 157163 w 274319"/>
                  <a:gd name="connsiteY268" fmla="*/ 123825 h 141922"/>
                  <a:gd name="connsiteX269" fmla="*/ 161925 w 274319"/>
                  <a:gd name="connsiteY269" fmla="*/ 121920 h 141922"/>
                  <a:gd name="connsiteX270" fmla="*/ 161925 w 274319"/>
                  <a:gd name="connsiteY270" fmla="*/ 121920 h 141922"/>
                  <a:gd name="connsiteX271" fmla="*/ 161925 w 274319"/>
                  <a:gd name="connsiteY271" fmla="*/ 140018 h 141922"/>
                  <a:gd name="connsiteX272" fmla="*/ 167640 w 274319"/>
                  <a:gd name="connsiteY272" fmla="*/ 140018 h 141922"/>
                  <a:gd name="connsiteX273" fmla="*/ 167640 w 274319"/>
                  <a:gd name="connsiteY273" fmla="*/ 116205 h 141922"/>
                  <a:gd name="connsiteX274" fmla="*/ 161925 w 274319"/>
                  <a:gd name="connsiteY274" fmla="*/ 116205 h 141922"/>
                  <a:gd name="connsiteX275" fmla="*/ 156210 w 274319"/>
                  <a:gd name="connsiteY275" fmla="*/ 120015 h 141922"/>
                  <a:gd name="connsiteX276" fmla="*/ 141923 w 274319"/>
                  <a:gd name="connsiteY276" fmla="*/ 117158 h 141922"/>
                  <a:gd name="connsiteX277" fmla="*/ 133350 w 274319"/>
                  <a:gd name="connsiteY277" fmla="*/ 129540 h 141922"/>
                  <a:gd name="connsiteX278" fmla="*/ 141923 w 274319"/>
                  <a:gd name="connsiteY278" fmla="*/ 141922 h 141922"/>
                  <a:gd name="connsiteX279" fmla="*/ 141923 w 274319"/>
                  <a:gd name="connsiteY279" fmla="*/ 141922 h 141922"/>
                  <a:gd name="connsiteX280" fmla="*/ 150495 w 274319"/>
                  <a:gd name="connsiteY280" fmla="*/ 129540 h 141922"/>
                  <a:gd name="connsiteX281" fmla="*/ 141923 w 274319"/>
                  <a:gd name="connsiteY281" fmla="*/ 117158 h 141922"/>
                  <a:gd name="connsiteX282" fmla="*/ 141923 w 274319"/>
                  <a:gd name="connsiteY282" fmla="*/ 137160 h 141922"/>
                  <a:gd name="connsiteX283" fmla="*/ 141923 w 274319"/>
                  <a:gd name="connsiteY283" fmla="*/ 137160 h 141922"/>
                  <a:gd name="connsiteX284" fmla="*/ 138113 w 274319"/>
                  <a:gd name="connsiteY284" fmla="*/ 129540 h 141922"/>
                  <a:gd name="connsiteX285" fmla="*/ 141923 w 274319"/>
                  <a:gd name="connsiteY285" fmla="*/ 121920 h 141922"/>
                  <a:gd name="connsiteX286" fmla="*/ 144780 w 274319"/>
                  <a:gd name="connsiteY286" fmla="*/ 129540 h 141922"/>
                  <a:gd name="connsiteX287" fmla="*/ 141923 w 274319"/>
                  <a:gd name="connsiteY287" fmla="*/ 137160 h 141922"/>
                  <a:gd name="connsiteX288" fmla="*/ 171450 w 274319"/>
                  <a:gd name="connsiteY288" fmla="*/ 120015 h 141922"/>
                  <a:gd name="connsiteX289" fmla="*/ 172402 w 274319"/>
                  <a:gd name="connsiteY289" fmla="*/ 123825 h 141922"/>
                  <a:gd name="connsiteX290" fmla="*/ 177165 w 274319"/>
                  <a:gd name="connsiteY290" fmla="*/ 121920 h 141922"/>
                  <a:gd name="connsiteX291" fmla="*/ 177165 w 274319"/>
                  <a:gd name="connsiteY291" fmla="*/ 121920 h 141922"/>
                  <a:gd name="connsiteX292" fmla="*/ 177165 w 274319"/>
                  <a:gd name="connsiteY292" fmla="*/ 140018 h 141922"/>
                  <a:gd name="connsiteX293" fmla="*/ 182880 w 274319"/>
                  <a:gd name="connsiteY293" fmla="*/ 140018 h 141922"/>
                  <a:gd name="connsiteX294" fmla="*/ 182880 w 274319"/>
                  <a:gd name="connsiteY294" fmla="*/ 116205 h 141922"/>
                  <a:gd name="connsiteX295" fmla="*/ 178118 w 274319"/>
                  <a:gd name="connsiteY295" fmla="*/ 116205 h 141922"/>
                  <a:gd name="connsiteX296" fmla="*/ 171450 w 274319"/>
                  <a:gd name="connsiteY296" fmla="*/ 120015 h 141922"/>
                  <a:gd name="connsiteX297" fmla="*/ 196215 w 274319"/>
                  <a:gd name="connsiteY297" fmla="*/ 117158 h 141922"/>
                  <a:gd name="connsiteX298" fmla="*/ 187643 w 274319"/>
                  <a:gd name="connsiteY298" fmla="*/ 129540 h 141922"/>
                  <a:gd name="connsiteX299" fmla="*/ 196215 w 274319"/>
                  <a:gd name="connsiteY299" fmla="*/ 141922 h 141922"/>
                  <a:gd name="connsiteX300" fmla="*/ 196215 w 274319"/>
                  <a:gd name="connsiteY300" fmla="*/ 141922 h 141922"/>
                  <a:gd name="connsiteX301" fmla="*/ 204788 w 274319"/>
                  <a:gd name="connsiteY301" fmla="*/ 129540 h 141922"/>
                  <a:gd name="connsiteX302" fmla="*/ 196215 w 274319"/>
                  <a:gd name="connsiteY302" fmla="*/ 117158 h 141922"/>
                  <a:gd name="connsiteX303" fmla="*/ 196215 w 274319"/>
                  <a:gd name="connsiteY303" fmla="*/ 137160 h 141922"/>
                  <a:gd name="connsiteX304" fmla="*/ 196215 w 274319"/>
                  <a:gd name="connsiteY304" fmla="*/ 137160 h 141922"/>
                  <a:gd name="connsiteX305" fmla="*/ 192405 w 274319"/>
                  <a:gd name="connsiteY305" fmla="*/ 129540 h 141922"/>
                  <a:gd name="connsiteX306" fmla="*/ 196215 w 274319"/>
                  <a:gd name="connsiteY306" fmla="*/ 121920 h 141922"/>
                  <a:gd name="connsiteX307" fmla="*/ 199073 w 274319"/>
                  <a:gd name="connsiteY307" fmla="*/ 129540 h 141922"/>
                  <a:gd name="connsiteX308" fmla="*/ 196215 w 274319"/>
                  <a:gd name="connsiteY308" fmla="*/ 137160 h 141922"/>
                  <a:gd name="connsiteX309" fmla="*/ 210502 w 274319"/>
                  <a:gd name="connsiteY309" fmla="*/ 120015 h 141922"/>
                  <a:gd name="connsiteX310" fmla="*/ 211455 w 274319"/>
                  <a:gd name="connsiteY310" fmla="*/ 123825 h 141922"/>
                  <a:gd name="connsiteX311" fmla="*/ 216218 w 274319"/>
                  <a:gd name="connsiteY311" fmla="*/ 121920 h 141922"/>
                  <a:gd name="connsiteX312" fmla="*/ 216218 w 274319"/>
                  <a:gd name="connsiteY312" fmla="*/ 121920 h 141922"/>
                  <a:gd name="connsiteX313" fmla="*/ 216218 w 274319"/>
                  <a:gd name="connsiteY313" fmla="*/ 140018 h 141922"/>
                  <a:gd name="connsiteX314" fmla="*/ 221932 w 274319"/>
                  <a:gd name="connsiteY314" fmla="*/ 140018 h 141922"/>
                  <a:gd name="connsiteX315" fmla="*/ 221932 w 274319"/>
                  <a:gd name="connsiteY315" fmla="*/ 116205 h 141922"/>
                  <a:gd name="connsiteX316" fmla="*/ 217170 w 274319"/>
                  <a:gd name="connsiteY316" fmla="*/ 116205 h 141922"/>
                  <a:gd name="connsiteX317" fmla="*/ 210502 w 274319"/>
                  <a:gd name="connsiteY317" fmla="*/ 120015 h 141922"/>
                  <a:gd name="connsiteX318" fmla="*/ 235268 w 274319"/>
                  <a:gd name="connsiteY318" fmla="*/ 117158 h 141922"/>
                  <a:gd name="connsiteX319" fmla="*/ 226695 w 274319"/>
                  <a:gd name="connsiteY319" fmla="*/ 129540 h 141922"/>
                  <a:gd name="connsiteX320" fmla="*/ 235268 w 274319"/>
                  <a:gd name="connsiteY320" fmla="*/ 141922 h 141922"/>
                  <a:gd name="connsiteX321" fmla="*/ 235268 w 274319"/>
                  <a:gd name="connsiteY321" fmla="*/ 141922 h 141922"/>
                  <a:gd name="connsiteX322" fmla="*/ 243840 w 274319"/>
                  <a:gd name="connsiteY322" fmla="*/ 129540 h 141922"/>
                  <a:gd name="connsiteX323" fmla="*/ 235268 w 274319"/>
                  <a:gd name="connsiteY323" fmla="*/ 117158 h 141922"/>
                  <a:gd name="connsiteX324" fmla="*/ 235268 w 274319"/>
                  <a:gd name="connsiteY324" fmla="*/ 137160 h 141922"/>
                  <a:gd name="connsiteX325" fmla="*/ 235268 w 274319"/>
                  <a:gd name="connsiteY325" fmla="*/ 137160 h 141922"/>
                  <a:gd name="connsiteX326" fmla="*/ 231457 w 274319"/>
                  <a:gd name="connsiteY326" fmla="*/ 129540 h 141922"/>
                  <a:gd name="connsiteX327" fmla="*/ 235268 w 274319"/>
                  <a:gd name="connsiteY327" fmla="*/ 121920 h 141922"/>
                  <a:gd name="connsiteX328" fmla="*/ 238125 w 274319"/>
                  <a:gd name="connsiteY328" fmla="*/ 129540 h 141922"/>
                  <a:gd name="connsiteX329" fmla="*/ 235268 w 274319"/>
                  <a:gd name="connsiteY329" fmla="*/ 137160 h 141922"/>
                  <a:gd name="connsiteX330" fmla="*/ 247650 w 274319"/>
                  <a:gd name="connsiteY330" fmla="*/ 120015 h 141922"/>
                  <a:gd name="connsiteX331" fmla="*/ 248602 w 274319"/>
                  <a:gd name="connsiteY331" fmla="*/ 123825 h 141922"/>
                  <a:gd name="connsiteX332" fmla="*/ 253365 w 274319"/>
                  <a:gd name="connsiteY332" fmla="*/ 121920 h 141922"/>
                  <a:gd name="connsiteX333" fmla="*/ 253365 w 274319"/>
                  <a:gd name="connsiteY333" fmla="*/ 121920 h 141922"/>
                  <a:gd name="connsiteX334" fmla="*/ 253365 w 274319"/>
                  <a:gd name="connsiteY334" fmla="*/ 140018 h 141922"/>
                  <a:gd name="connsiteX335" fmla="*/ 259080 w 274319"/>
                  <a:gd name="connsiteY335" fmla="*/ 140018 h 141922"/>
                  <a:gd name="connsiteX336" fmla="*/ 259080 w 274319"/>
                  <a:gd name="connsiteY336" fmla="*/ 116205 h 141922"/>
                  <a:gd name="connsiteX337" fmla="*/ 254318 w 274319"/>
                  <a:gd name="connsiteY337" fmla="*/ 116205 h 141922"/>
                  <a:gd name="connsiteX338" fmla="*/ 247650 w 274319"/>
                  <a:gd name="connsiteY338" fmla="*/ 120015 h 141922"/>
                  <a:gd name="connsiteX339" fmla="*/ 269557 w 274319"/>
                  <a:gd name="connsiteY339" fmla="*/ 117158 h 141922"/>
                  <a:gd name="connsiteX340" fmla="*/ 262890 w 274319"/>
                  <a:gd name="connsiteY340" fmla="*/ 120015 h 141922"/>
                  <a:gd name="connsiteX341" fmla="*/ 263843 w 274319"/>
                  <a:gd name="connsiteY341" fmla="*/ 123825 h 141922"/>
                  <a:gd name="connsiteX342" fmla="*/ 268605 w 274319"/>
                  <a:gd name="connsiteY342" fmla="*/ 121920 h 141922"/>
                  <a:gd name="connsiteX343" fmla="*/ 268605 w 274319"/>
                  <a:gd name="connsiteY343" fmla="*/ 121920 h 141922"/>
                  <a:gd name="connsiteX344" fmla="*/ 268605 w 274319"/>
                  <a:gd name="connsiteY344" fmla="*/ 140018 h 141922"/>
                  <a:gd name="connsiteX345" fmla="*/ 274320 w 274319"/>
                  <a:gd name="connsiteY345" fmla="*/ 140018 h 141922"/>
                  <a:gd name="connsiteX346" fmla="*/ 274320 w 274319"/>
                  <a:gd name="connsiteY346" fmla="*/ 116205 h 141922"/>
                  <a:gd name="connsiteX347" fmla="*/ 269557 w 274319"/>
                  <a:gd name="connsiteY347" fmla="*/ 116205 h 141922"/>
                  <a:gd name="connsiteX348" fmla="*/ 251460 w 274319"/>
                  <a:gd name="connsiteY348" fmla="*/ 6668 h 141922"/>
                  <a:gd name="connsiteX349" fmla="*/ 251460 w 274319"/>
                  <a:gd name="connsiteY349" fmla="*/ 6668 h 141922"/>
                  <a:gd name="connsiteX350" fmla="*/ 251460 w 274319"/>
                  <a:gd name="connsiteY350" fmla="*/ 24765 h 141922"/>
                  <a:gd name="connsiteX351" fmla="*/ 257175 w 274319"/>
                  <a:gd name="connsiteY351" fmla="*/ 24765 h 141922"/>
                  <a:gd name="connsiteX352" fmla="*/ 257175 w 274319"/>
                  <a:gd name="connsiteY352" fmla="*/ 953 h 141922"/>
                  <a:gd name="connsiteX353" fmla="*/ 252413 w 274319"/>
                  <a:gd name="connsiteY353" fmla="*/ 953 h 141922"/>
                  <a:gd name="connsiteX354" fmla="*/ 245745 w 274319"/>
                  <a:gd name="connsiteY354" fmla="*/ 3810 h 141922"/>
                  <a:gd name="connsiteX355" fmla="*/ 246698 w 274319"/>
                  <a:gd name="connsiteY355" fmla="*/ 7620 h 141922"/>
                  <a:gd name="connsiteX356" fmla="*/ 251460 w 274319"/>
                  <a:gd name="connsiteY356" fmla="*/ 6668 h 141922"/>
                  <a:gd name="connsiteX357" fmla="*/ 266700 w 274319"/>
                  <a:gd name="connsiteY357" fmla="*/ 6668 h 141922"/>
                  <a:gd name="connsiteX358" fmla="*/ 266700 w 274319"/>
                  <a:gd name="connsiteY358" fmla="*/ 6668 h 141922"/>
                  <a:gd name="connsiteX359" fmla="*/ 266700 w 274319"/>
                  <a:gd name="connsiteY359" fmla="*/ 24765 h 141922"/>
                  <a:gd name="connsiteX360" fmla="*/ 272415 w 274319"/>
                  <a:gd name="connsiteY360" fmla="*/ 24765 h 141922"/>
                  <a:gd name="connsiteX361" fmla="*/ 272415 w 274319"/>
                  <a:gd name="connsiteY361" fmla="*/ 953 h 141922"/>
                  <a:gd name="connsiteX362" fmla="*/ 267652 w 274319"/>
                  <a:gd name="connsiteY362" fmla="*/ 953 h 141922"/>
                  <a:gd name="connsiteX363" fmla="*/ 260985 w 274319"/>
                  <a:gd name="connsiteY363" fmla="*/ 3810 h 141922"/>
                  <a:gd name="connsiteX364" fmla="*/ 261938 w 274319"/>
                  <a:gd name="connsiteY364" fmla="*/ 7620 h 141922"/>
                  <a:gd name="connsiteX365" fmla="*/ 266700 w 274319"/>
                  <a:gd name="connsiteY365" fmla="*/ 6668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74319" h="141922">
                    <a:moveTo>
                      <a:pt x="72390" y="54293"/>
                    </a:moveTo>
                    <a:lnTo>
                      <a:pt x="72390" y="100013"/>
                    </a:lnTo>
                    <a:lnTo>
                      <a:pt x="85725" y="100013"/>
                    </a:lnTo>
                    <a:lnTo>
                      <a:pt x="85725" y="41910"/>
                    </a:lnTo>
                    <a:lnTo>
                      <a:pt x="74295" y="41910"/>
                    </a:lnTo>
                    <a:lnTo>
                      <a:pt x="59055" y="48578"/>
                    </a:lnTo>
                    <a:lnTo>
                      <a:pt x="60960" y="59055"/>
                    </a:lnTo>
                    <a:lnTo>
                      <a:pt x="72390" y="54293"/>
                    </a:lnTo>
                    <a:lnTo>
                      <a:pt x="72390" y="54293"/>
                    </a:lnTo>
                    <a:close/>
                    <a:moveTo>
                      <a:pt x="25718" y="41910"/>
                    </a:moveTo>
                    <a:cubicBezTo>
                      <a:pt x="10477" y="41910"/>
                      <a:pt x="3810" y="55245"/>
                      <a:pt x="3810" y="71438"/>
                    </a:cubicBezTo>
                    <a:cubicBezTo>
                      <a:pt x="3810" y="87630"/>
                      <a:pt x="10477" y="100965"/>
                      <a:pt x="25718" y="100965"/>
                    </a:cubicBezTo>
                    <a:lnTo>
                      <a:pt x="25718" y="100965"/>
                    </a:lnTo>
                    <a:cubicBezTo>
                      <a:pt x="40005" y="100965"/>
                      <a:pt x="47625" y="88583"/>
                      <a:pt x="47625" y="70485"/>
                    </a:cubicBezTo>
                    <a:cubicBezTo>
                      <a:pt x="47625" y="55245"/>
                      <a:pt x="40957" y="41910"/>
                      <a:pt x="25718" y="41910"/>
                    </a:cubicBezTo>
                    <a:close/>
                    <a:moveTo>
                      <a:pt x="25718" y="91440"/>
                    </a:moveTo>
                    <a:lnTo>
                      <a:pt x="25718" y="91440"/>
                    </a:lnTo>
                    <a:cubicBezTo>
                      <a:pt x="20955" y="91440"/>
                      <a:pt x="17145" y="84772"/>
                      <a:pt x="17145" y="71438"/>
                    </a:cubicBezTo>
                    <a:cubicBezTo>
                      <a:pt x="17145" y="58103"/>
                      <a:pt x="20002" y="52388"/>
                      <a:pt x="25718" y="52388"/>
                    </a:cubicBezTo>
                    <a:cubicBezTo>
                      <a:pt x="31432" y="52388"/>
                      <a:pt x="34290" y="59055"/>
                      <a:pt x="34290" y="71438"/>
                    </a:cubicBezTo>
                    <a:cubicBezTo>
                      <a:pt x="34290" y="84772"/>
                      <a:pt x="31432" y="91440"/>
                      <a:pt x="25718" y="91440"/>
                    </a:cubicBezTo>
                    <a:close/>
                    <a:moveTo>
                      <a:pt x="101918" y="49530"/>
                    </a:moveTo>
                    <a:lnTo>
                      <a:pt x="103823" y="60008"/>
                    </a:lnTo>
                    <a:lnTo>
                      <a:pt x="115252" y="54293"/>
                    </a:lnTo>
                    <a:lnTo>
                      <a:pt x="115252" y="54293"/>
                    </a:lnTo>
                    <a:lnTo>
                      <a:pt x="115252" y="100013"/>
                    </a:lnTo>
                    <a:lnTo>
                      <a:pt x="128588" y="100013"/>
                    </a:lnTo>
                    <a:lnTo>
                      <a:pt x="128588" y="41910"/>
                    </a:lnTo>
                    <a:lnTo>
                      <a:pt x="117157" y="41910"/>
                    </a:lnTo>
                    <a:lnTo>
                      <a:pt x="101918" y="49530"/>
                    </a:lnTo>
                    <a:close/>
                    <a:moveTo>
                      <a:pt x="143827" y="49530"/>
                    </a:moveTo>
                    <a:lnTo>
                      <a:pt x="145732" y="60008"/>
                    </a:lnTo>
                    <a:lnTo>
                      <a:pt x="157163" y="54293"/>
                    </a:lnTo>
                    <a:lnTo>
                      <a:pt x="157163" y="54293"/>
                    </a:lnTo>
                    <a:lnTo>
                      <a:pt x="157163" y="100013"/>
                    </a:lnTo>
                    <a:lnTo>
                      <a:pt x="170498" y="100013"/>
                    </a:lnTo>
                    <a:lnTo>
                      <a:pt x="170498" y="41910"/>
                    </a:lnTo>
                    <a:lnTo>
                      <a:pt x="159068" y="41910"/>
                    </a:lnTo>
                    <a:lnTo>
                      <a:pt x="143827" y="49530"/>
                    </a:lnTo>
                    <a:close/>
                    <a:moveTo>
                      <a:pt x="227648" y="72390"/>
                    </a:moveTo>
                    <a:cubicBezTo>
                      <a:pt x="227648" y="56197"/>
                      <a:pt x="221932" y="42863"/>
                      <a:pt x="205740" y="42863"/>
                    </a:cubicBezTo>
                    <a:cubicBezTo>
                      <a:pt x="190500" y="42863"/>
                      <a:pt x="183832" y="56197"/>
                      <a:pt x="183832" y="72390"/>
                    </a:cubicBezTo>
                    <a:cubicBezTo>
                      <a:pt x="183832" y="88583"/>
                      <a:pt x="190500" y="101918"/>
                      <a:pt x="205740" y="101918"/>
                    </a:cubicBezTo>
                    <a:lnTo>
                      <a:pt x="205740" y="101918"/>
                    </a:lnTo>
                    <a:cubicBezTo>
                      <a:pt x="220027" y="101918"/>
                      <a:pt x="227648" y="89535"/>
                      <a:pt x="227648" y="72390"/>
                    </a:cubicBezTo>
                    <a:close/>
                    <a:moveTo>
                      <a:pt x="205740" y="92393"/>
                    </a:moveTo>
                    <a:lnTo>
                      <a:pt x="205740" y="92393"/>
                    </a:lnTo>
                    <a:cubicBezTo>
                      <a:pt x="200977" y="92393"/>
                      <a:pt x="197168" y="85725"/>
                      <a:pt x="197168" y="72390"/>
                    </a:cubicBezTo>
                    <a:cubicBezTo>
                      <a:pt x="197168" y="59055"/>
                      <a:pt x="200025" y="52388"/>
                      <a:pt x="205740" y="52388"/>
                    </a:cubicBezTo>
                    <a:cubicBezTo>
                      <a:pt x="211455" y="52388"/>
                      <a:pt x="214313" y="59055"/>
                      <a:pt x="214313" y="72390"/>
                    </a:cubicBezTo>
                    <a:cubicBezTo>
                      <a:pt x="213360" y="85725"/>
                      <a:pt x="210502" y="92393"/>
                      <a:pt x="205740" y="92393"/>
                    </a:cubicBezTo>
                    <a:close/>
                    <a:moveTo>
                      <a:pt x="263843" y="100013"/>
                    </a:moveTo>
                    <a:lnTo>
                      <a:pt x="263843" y="41910"/>
                    </a:lnTo>
                    <a:lnTo>
                      <a:pt x="252413" y="41910"/>
                    </a:lnTo>
                    <a:lnTo>
                      <a:pt x="237173" y="48578"/>
                    </a:lnTo>
                    <a:lnTo>
                      <a:pt x="239077" y="59055"/>
                    </a:lnTo>
                    <a:lnTo>
                      <a:pt x="250507" y="53340"/>
                    </a:lnTo>
                    <a:lnTo>
                      <a:pt x="250507" y="53340"/>
                    </a:lnTo>
                    <a:lnTo>
                      <a:pt x="250507" y="99060"/>
                    </a:lnTo>
                    <a:lnTo>
                      <a:pt x="263843" y="99060"/>
                    </a:lnTo>
                    <a:close/>
                    <a:moveTo>
                      <a:pt x="5715" y="6668"/>
                    </a:moveTo>
                    <a:lnTo>
                      <a:pt x="5715" y="6668"/>
                    </a:lnTo>
                    <a:lnTo>
                      <a:pt x="5715" y="24765"/>
                    </a:lnTo>
                    <a:lnTo>
                      <a:pt x="11430" y="24765"/>
                    </a:lnTo>
                    <a:lnTo>
                      <a:pt x="11430" y="953"/>
                    </a:lnTo>
                    <a:lnTo>
                      <a:pt x="6668" y="953"/>
                    </a:lnTo>
                    <a:lnTo>
                      <a:pt x="0" y="3810"/>
                    </a:lnTo>
                    <a:lnTo>
                      <a:pt x="952" y="7620"/>
                    </a:lnTo>
                    <a:lnTo>
                      <a:pt x="5715" y="6668"/>
                    </a:lnTo>
                    <a:close/>
                    <a:moveTo>
                      <a:pt x="40005" y="24765"/>
                    </a:moveTo>
                    <a:lnTo>
                      <a:pt x="40005" y="24765"/>
                    </a:lnTo>
                    <a:cubicBezTo>
                      <a:pt x="45720" y="24765"/>
                      <a:pt x="48577" y="20003"/>
                      <a:pt x="48577" y="12383"/>
                    </a:cubicBezTo>
                    <a:cubicBezTo>
                      <a:pt x="48577" y="5715"/>
                      <a:pt x="45720" y="0"/>
                      <a:pt x="40005" y="0"/>
                    </a:cubicBezTo>
                    <a:cubicBezTo>
                      <a:pt x="34290" y="0"/>
                      <a:pt x="31432" y="5715"/>
                      <a:pt x="31432" y="12383"/>
                    </a:cubicBezTo>
                    <a:cubicBezTo>
                      <a:pt x="31432" y="20003"/>
                      <a:pt x="34290" y="24765"/>
                      <a:pt x="40005" y="24765"/>
                    </a:cubicBezTo>
                    <a:close/>
                    <a:moveTo>
                      <a:pt x="40005" y="4763"/>
                    </a:moveTo>
                    <a:cubicBezTo>
                      <a:pt x="41910" y="4763"/>
                      <a:pt x="42863" y="7620"/>
                      <a:pt x="42863" y="12383"/>
                    </a:cubicBezTo>
                    <a:cubicBezTo>
                      <a:pt x="42863" y="18097"/>
                      <a:pt x="41910" y="20003"/>
                      <a:pt x="40005" y="20003"/>
                    </a:cubicBezTo>
                    <a:lnTo>
                      <a:pt x="40005" y="20003"/>
                    </a:lnTo>
                    <a:cubicBezTo>
                      <a:pt x="38100" y="20003"/>
                      <a:pt x="36195" y="17145"/>
                      <a:pt x="36195" y="12383"/>
                    </a:cubicBezTo>
                    <a:cubicBezTo>
                      <a:pt x="37148" y="7620"/>
                      <a:pt x="38100" y="4763"/>
                      <a:pt x="40005" y="4763"/>
                    </a:cubicBezTo>
                    <a:close/>
                    <a:moveTo>
                      <a:pt x="59055" y="6668"/>
                    </a:moveTo>
                    <a:lnTo>
                      <a:pt x="59055" y="6668"/>
                    </a:lnTo>
                    <a:lnTo>
                      <a:pt x="59055" y="24765"/>
                    </a:lnTo>
                    <a:lnTo>
                      <a:pt x="64770" y="24765"/>
                    </a:lnTo>
                    <a:lnTo>
                      <a:pt x="64770" y="953"/>
                    </a:lnTo>
                    <a:lnTo>
                      <a:pt x="60007" y="953"/>
                    </a:lnTo>
                    <a:lnTo>
                      <a:pt x="53340" y="3810"/>
                    </a:lnTo>
                    <a:lnTo>
                      <a:pt x="54293" y="7620"/>
                    </a:lnTo>
                    <a:lnTo>
                      <a:pt x="59055" y="6668"/>
                    </a:lnTo>
                    <a:close/>
                    <a:moveTo>
                      <a:pt x="20955" y="6668"/>
                    </a:moveTo>
                    <a:lnTo>
                      <a:pt x="20955" y="6668"/>
                    </a:lnTo>
                    <a:lnTo>
                      <a:pt x="20955" y="24765"/>
                    </a:lnTo>
                    <a:lnTo>
                      <a:pt x="26670" y="24765"/>
                    </a:lnTo>
                    <a:lnTo>
                      <a:pt x="26670" y="953"/>
                    </a:lnTo>
                    <a:lnTo>
                      <a:pt x="21907" y="953"/>
                    </a:lnTo>
                    <a:lnTo>
                      <a:pt x="15240" y="3810"/>
                    </a:lnTo>
                    <a:lnTo>
                      <a:pt x="16193" y="7620"/>
                    </a:lnTo>
                    <a:lnTo>
                      <a:pt x="20955" y="6668"/>
                    </a:lnTo>
                    <a:close/>
                    <a:moveTo>
                      <a:pt x="123825" y="953"/>
                    </a:moveTo>
                    <a:cubicBezTo>
                      <a:pt x="118110" y="953"/>
                      <a:pt x="115252" y="6668"/>
                      <a:pt x="115252" y="13335"/>
                    </a:cubicBezTo>
                    <a:cubicBezTo>
                      <a:pt x="115252" y="20003"/>
                      <a:pt x="118110" y="25718"/>
                      <a:pt x="123825" y="25718"/>
                    </a:cubicBezTo>
                    <a:lnTo>
                      <a:pt x="123825" y="25718"/>
                    </a:lnTo>
                    <a:cubicBezTo>
                      <a:pt x="129540" y="25718"/>
                      <a:pt x="132398" y="20955"/>
                      <a:pt x="132398" y="13335"/>
                    </a:cubicBezTo>
                    <a:cubicBezTo>
                      <a:pt x="132398" y="6668"/>
                      <a:pt x="130493" y="953"/>
                      <a:pt x="123825" y="953"/>
                    </a:cubicBezTo>
                    <a:close/>
                    <a:moveTo>
                      <a:pt x="123825" y="20955"/>
                    </a:moveTo>
                    <a:lnTo>
                      <a:pt x="123825" y="20955"/>
                    </a:lnTo>
                    <a:cubicBezTo>
                      <a:pt x="121920" y="20955"/>
                      <a:pt x="120015" y="18097"/>
                      <a:pt x="120015" y="13335"/>
                    </a:cubicBezTo>
                    <a:cubicBezTo>
                      <a:pt x="120015" y="7620"/>
                      <a:pt x="120968" y="5715"/>
                      <a:pt x="123825" y="5715"/>
                    </a:cubicBezTo>
                    <a:cubicBezTo>
                      <a:pt x="125730" y="5715"/>
                      <a:pt x="126682" y="8572"/>
                      <a:pt x="126682" y="13335"/>
                    </a:cubicBezTo>
                    <a:cubicBezTo>
                      <a:pt x="126682" y="18097"/>
                      <a:pt x="125730" y="20955"/>
                      <a:pt x="123825" y="20955"/>
                    </a:cubicBezTo>
                    <a:close/>
                    <a:moveTo>
                      <a:pt x="100965" y="24765"/>
                    </a:moveTo>
                    <a:lnTo>
                      <a:pt x="100965" y="24765"/>
                    </a:lnTo>
                    <a:cubicBezTo>
                      <a:pt x="106680" y="24765"/>
                      <a:pt x="109538" y="20003"/>
                      <a:pt x="109538" y="12383"/>
                    </a:cubicBezTo>
                    <a:cubicBezTo>
                      <a:pt x="109538" y="5715"/>
                      <a:pt x="106680" y="0"/>
                      <a:pt x="100965" y="0"/>
                    </a:cubicBezTo>
                    <a:cubicBezTo>
                      <a:pt x="95250" y="0"/>
                      <a:pt x="92393" y="5715"/>
                      <a:pt x="92393" y="12383"/>
                    </a:cubicBezTo>
                    <a:cubicBezTo>
                      <a:pt x="92393" y="20003"/>
                      <a:pt x="95250" y="24765"/>
                      <a:pt x="100965" y="24765"/>
                    </a:cubicBezTo>
                    <a:close/>
                    <a:moveTo>
                      <a:pt x="100965" y="4763"/>
                    </a:moveTo>
                    <a:cubicBezTo>
                      <a:pt x="102870" y="4763"/>
                      <a:pt x="103823" y="7620"/>
                      <a:pt x="103823" y="12383"/>
                    </a:cubicBezTo>
                    <a:cubicBezTo>
                      <a:pt x="103823" y="18097"/>
                      <a:pt x="102870" y="20003"/>
                      <a:pt x="100965" y="20003"/>
                    </a:cubicBezTo>
                    <a:lnTo>
                      <a:pt x="100965" y="20003"/>
                    </a:lnTo>
                    <a:cubicBezTo>
                      <a:pt x="99060" y="20003"/>
                      <a:pt x="97155" y="17145"/>
                      <a:pt x="97155" y="12383"/>
                    </a:cubicBezTo>
                    <a:cubicBezTo>
                      <a:pt x="98107" y="7620"/>
                      <a:pt x="99060" y="4763"/>
                      <a:pt x="100965" y="4763"/>
                    </a:cubicBezTo>
                    <a:close/>
                    <a:moveTo>
                      <a:pt x="78105" y="24765"/>
                    </a:moveTo>
                    <a:lnTo>
                      <a:pt x="78105" y="24765"/>
                    </a:lnTo>
                    <a:cubicBezTo>
                      <a:pt x="83820" y="24765"/>
                      <a:pt x="86677" y="20003"/>
                      <a:pt x="86677" y="12383"/>
                    </a:cubicBezTo>
                    <a:cubicBezTo>
                      <a:pt x="86677" y="5715"/>
                      <a:pt x="83820" y="0"/>
                      <a:pt x="78105" y="0"/>
                    </a:cubicBezTo>
                    <a:cubicBezTo>
                      <a:pt x="72390" y="0"/>
                      <a:pt x="69532" y="5715"/>
                      <a:pt x="69532" y="12383"/>
                    </a:cubicBezTo>
                    <a:cubicBezTo>
                      <a:pt x="69532" y="20003"/>
                      <a:pt x="72390" y="24765"/>
                      <a:pt x="78105" y="24765"/>
                    </a:cubicBezTo>
                    <a:close/>
                    <a:moveTo>
                      <a:pt x="79057" y="4763"/>
                    </a:moveTo>
                    <a:cubicBezTo>
                      <a:pt x="80963" y="4763"/>
                      <a:pt x="81915" y="7620"/>
                      <a:pt x="81915" y="12383"/>
                    </a:cubicBezTo>
                    <a:cubicBezTo>
                      <a:pt x="81915" y="18097"/>
                      <a:pt x="80963" y="20003"/>
                      <a:pt x="79057" y="20003"/>
                    </a:cubicBezTo>
                    <a:lnTo>
                      <a:pt x="79057" y="20003"/>
                    </a:lnTo>
                    <a:cubicBezTo>
                      <a:pt x="77152" y="20003"/>
                      <a:pt x="75248" y="17145"/>
                      <a:pt x="75248" y="12383"/>
                    </a:cubicBezTo>
                    <a:cubicBezTo>
                      <a:pt x="75248" y="7620"/>
                      <a:pt x="76200" y="4763"/>
                      <a:pt x="79057" y="4763"/>
                    </a:cubicBezTo>
                    <a:close/>
                    <a:moveTo>
                      <a:pt x="180975" y="6668"/>
                    </a:moveTo>
                    <a:lnTo>
                      <a:pt x="180975" y="6668"/>
                    </a:lnTo>
                    <a:lnTo>
                      <a:pt x="180975" y="24765"/>
                    </a:lnTo>
                    <a:lnTo>
                      <a:pt x="186690" y="24765"/>
                    </a:lnTo>
                    <a:lnTo>
                      <a:pt x="186690" y="953"/>
                    </a:lnTo>
                    <a:lnTo>
                      <a:pt x="181927" y="953"/>
                    </a:lnTo>
                    <a:lnTo>
                      <a:pt x="175260" y="3810"/>
                    </a:lnTo>
                    <a:lnTo>
                      <a:pt x="176213" y="7620"/>
                    </a:lnTo>
                    <a:lnTo>
                      <a:pt x="180975" y="6668"/>
                    </a:lnTo>
                    <a:close/>
                    <a:moveTo>
                      <a:pt x="142875" y="6668"/>
                    </a:moveTo>
                    <a:lnTo>
                      <a:pt x="142875" y="6668"/>
                    </a:lnTo>
                    <a:lnTo>
                      <a:pt x="142875" y="24765"/>
                    </a:lnTo>
                    <a:lnTo>
                      <a:pt x="148590" y="24765"/>
                    </a:lnTo>
                    <a:lnTo>
                      <a:pt x="148590" y="953"/>
                    </a:lnTo>
                    <a:lnTo>
                      <a:pt x="143827" y="953"/>
                    </a:lnTo>
                    <a:lnTo>
                      <a:pt x="137160" y="3810"/>
                    </a:lnTo>
                    <a:lnTo>
                      <a:pt x="138113" y="7620"/>
                    </a:lnTo>
                    <a:lnTo>
                      <a:pt x="142875" y="6668"/>
                    </a:lnTo>
                    <a:close/>
                    <a:moveTo>
                      <a:pt x="161925" y="953"/>
                    </a:moveTo>
                    <a:cubicBezTo>
                      <a:pt x="156210" y="953"/>
                      <a:pt x="153352" y="6668"/>
                      <a:pt x="153352" y="13335"/>
                    </a:cubicBezTo>
                    <a:cubicBezTo>
                      <a:pt x="153352" y="20003"/>
                      <a:pt x="156210" y="25718"/>
                      <a:pt x="161925" y="25718"/>
                    </a:cubicBezTo>
                    <a:lnTo>
                      <a:pt x="161925" y="25718"/>
                    </a:lnTo>
                    <a:cubicBezTo>
                      <a:pt x="167640" y="25718"/>
                      <a:pt x="170498" y="20955"/>
                      <a:pt x="170498" y="13335"/>
                    </a:cubicBezTo>
                    <a:cubicBezTo>
                      <a:pt x="171450" y="6668"/>
                      <a:pt x="168593" y="953"/>
                      <a:pt x="161925" y="953"/>
                    </a:cubicBezTo>
                    <a:close/>
                    <a:moveTo>
                      <a:pt x="161925" y="20955"/>
                    </a:moveTo>
                    <a:lnTo>
                      <a:pt x="161925" y="20955"/>
                    </a:lnTo>
                    <a:cubicBezTo>
                      <a:pt x="160020" y="20955"/>
                      <a:pt x="158115" y="18097"/>
                      <a:pt x="158115" y="13335"/>
                    </a:cubicBezTo>
                    <a:cubicBezTo>
                      <a:pt x="158115" y="7620"/>
                      <a:pt x="159068" y="5715"/>
                      <a:pt x="161925" y="5715"/>
                    </a:cubicBezTo>
                    <a:cubicBezTo>
                      <a:pt x="163830" y="5715"/>
                      <a:pt x="164782" y="8572"/>
                      <a:pt x="164782" y="13335"/>
                    </a:cubicBezTo>
                    <a:cubicBezTo>
                      <a:pt x="165735" y="18097"/>
                      <a:pt x="164782" y="20955"/>
                      <a:pt x="161925" y="20955"/>
                    </a:cubicBezTo>
                    <a:close/>
                    <a:moveTo>
                      <a:pt x="197168" y="6668"/>
                    </a:moveTo>
                    <a:lnTo>
                      <a:pt x="197168" y="6668"/>
                    </a:lnTo>
                    <a:lnTo>
                      <a:pt x="197168" y="24765"/>
                    </a:lnTo>
                    <a:lnTo>
                      <a:pt x="202882" y="24765"/>
                    </a:lnTo>
                    <a:lnTo>
                      <a:pt x="202882" y="953"/>
                    </a:lnTo>
                    <a:lnTo>
                      <a:pt x="198120" y="953"/>
                    </a:lnTo>
                    <a:lnTo>
                      <a:pt x="191452" y="3810"/>
                    </a:lnTo>
                    <a:lnTo>
                      <a:pt x="192405" y="7620"/>
                    </a:lnTo>
                    <a:lnTo>
                      <a:pt x="197168" y="6668"/>
                    </a:lnTo>
                    <a:close/>
                    <a:moveTo>
                      <a:pt x="216218" y="24765"/>
                    </a:moveTo>
                    <a:lnTo>
                      <a:pt x="216218" y="24765"/>
                    </a:lnTo>
                    <a:cubicBezTo>
                      <a:pt x="221932" y="24765"/>
                      <a:pt x="224790" y="20003"/>
                      <a:pt x="224790" y="12383"/>
                    </a:cubicBezTo>
                    <a:cubicBezTo>
                      <a:pt x="224790" y="5715"/>
                      <a:pt x="221932" y="0"/>
                      <a:pt x="216218" y="0"/>
                    </a:cubicBezTo>
                    <a:cubicBezTo>
                      <a:pt x="210502" y="0"/>
                      <a:pt x="207645" y="5715"/>
                      <a:pt x="207645" y="12383"/>
                    </a:cubicBezTo>
                    <a:cubicBezTo>
                      <a:pt x="207645" y="20003"/>
                      <a:pt x="210502" y="24765"/>
                      <a:pt x="216218" y="24765"/>
                    </a:cubicBezTo>
                    <a:close/>
                    <a:moveTo>
                      <a:pt x="216218" y="4763"/>
                    </a:moveTo>
                    <a:cubicBezTo>
                      <a:pt x="218123" y="4763"/>
                      <a:pt x="219075" y="7620"/>
                      <a:pt x="219075" y="12383"/>
                    </a:cubicBezTo>
                    <a:cubicBezTo>
                      <a:pt x="219075" y="18097"/>
                      <a:pt x="218123" y="20003"/>
                      <a:pt x="216218" y="20003"/>
                    </a:cubicBezTo>
                    <a:lnTo>
                      <a:pt x="216218" y="20003"/>
                    </a:lnTo>
                    <a:cubicBezTo>
                      <a:pt x="214313" y="20003"/>
                      <a:pt x="212407" y="17145"/>
                      <a:pt x="212407" y="12383"/>
                    </a:cubicBezTo>
                    <a:cubicBezTo>
                      <a:pt x="213360" y="7620"/>
                      <a:pt x="214313" y="4763"/>
                      <a:pt x="216218" y="4763"/>
                    </a:cubicBezTo>
                    <a:close/>
                    <a:moveTo>
                      <a:pt x="235268" y="6668"/>
                    </a:moveTo>
                    <a:lnTo>
                      <a:pt x="235268" y="6668"/>
                    </a:lnTo>
                    <a:lnTo>
                      <a:pt x="235268" y="24765"/>
                    </a:lnTo>
                    <a:lnTo>
                      <a:pt x="240982" y="24765"/>
                    </a:lnTo>
                    <a:lnTo>
                      <a:pt x="240982" y="953"/>
                    </a:lnTo>
                    <a:lnTo>
                      <a:pt x="236220" y="953"/>
                    </a:lnTo>
                    <a:lnTo>
                      <a:pt x="229552" y="3810"/>
                    </a:lnTo>
                    <a:lnTo>
                      <a:pt x="230505" y="7620"/>
                    </a:lnTo>
                    <a:lnTo>
                      <a:pt x="235268" y="6668"/>
                    </a:lnTo>
                    <a:close/>
                    <a:moveTo>
                      <a:pt x="9525" y="117158"/>
                    </a:moveTo>
                    <a:cubicBezTo>
                      <a:pt x="3810" y="117158"/>
                      <a:pt x="952" y="122872"/>
                      <a:pt x="952" y="129540"/>
                    </a:cubicBezTo>
                    <a:cubicBezTo>
                      <a:pt x="952" y="136208"/>
                      <a:pt x="3810" y="141922"/>
                      <a:pt x="9525" y="141922"/>
                    </a:cubicBezTo>
                    <a:lnTo>
                      <a:pt x="9525" y="141922"/>
                    </a:lnTo>
                    <a:cubicBezTo>
                      <a:pt x="15240" y="141922"/>
                      <a:pt x="18098" y="137160"/>
                      <a:pt x="18098" y="129540"/>
                    </a:cubicBezTo>
                    <a:cubicBezTo>
                      <a:pt x="18098" y="121920"/>
                      <a:pt x="15240" y="117158"/>
                      <a:pt x="9525" y="117158"/>
                    </a:cubicBezTo>
                    <a:close/>
                    <a:moveTo>
                      <a:pt x="9525" y="137160"/>
                    </a:moveTo>
                    <a:lnTo>
                      <a:pt x="9525" y="137160"/>
                    </a:lnTo>
                    <a:cubicBezTo>
                      <a:pt x="7620" y="137160"/>
                      <a:pt x="5715" y="134303"/>
                      <a:pt x="5715" y="129540"/>
                    </a:cubicBezTo>
                    <a:cubicBezTo>
                      <a:pt x="5715" y="123825"/>
                      <a:pt x="6668" y="121920"/>
                      <a:pt x="9525" y="121920"/>
                    </a:cubicBezTo>
                    <a:cubicBezTo>
                      <a:pt x="11430" y="121920"/>
                      <a:pt x="12382" y="124778"/>
                      <a:pt x="12382" y="129540"/>
                    </a:cubicBezTo>
                    <a:cubicBezTo>
                      <a:pt x="12382" y="134303"/>
                      <a:pt x="11430" y="137160"/>
                      <a:pt x="9525" y="137160"/>
                    </a:cubicBezTo>
                    <a:close/>
                    <a:moveTo>
                      <a:pt x="23813" y="120015"/>
                    </a:moveTo>
                    <a:lnTo>
                      <a:pt x="24765" y="123825"/>
                    </a:lnTo>
                    <a:lnTo>
                      <a:pt x="29527" y="121920"/>
                    </a:lnTo>
                    <a:lnTo>
                      <a:pt x="29527" y="121920"/>
                    </a:lnTo>
                    <a:lnTo>
                      <a:pt x="29527" y="140018"/>
                    </a:lnTo>
                    <a:lnTo>
                      <a:pt x="35243" y="140018"/>
                    </a:lnTo>
                    <a:lnTo>
                      <a:pt x="35243" y="116205"/>
                    </a:lnTo>
                    <a:lnTo>
                      <a:pt x="30480" y="116205"/>
                    </a:lnTo>
                    <a:lnTo>
                      <a:pt x="23813" y="120015"/>
                    </a:lnTo>
                    <a:close/>
                    <a:moveTo>
                      <a:pt x="48577" y="117158"/>
                    </a:moveTo>
                    <a:cubicBezTo>
                      <a:pt x="42863" y="117158"/>
                      <a:pt x="40005" y="122872"/>
                      <a:pt x="40005" y="129540"/>
                    </a:cubicBezTo>
                    <a:cubicBezTo>
                      <a:pt x="40005" y="136208"/>
                      <a:pt x="42863" y="141922"/>
                      <a:pt x="48577" y="141922"/>
                    </a:cubicBezTo>
                    <a:lnTo>
                      <a:pt x="48577" y="141922"/>
                    </a:lnTo>
                    <a:cubicBezTo>
                      <a:pt x="54293" y="141922"/>
                      <a:pt x="57150" y="137160"/>
                      <a:pt x="57150" y="129540"/>
                    </a:cubicBezTo>
                    <a:cubicBezTo>
                      <a:pt x="57150" y="121920"/>
                      <a:pt x="54293" y="117158"/>
                      <a:pt x="48577" y="117158"/>
                    </a:cubicBezTo>
                    <a:close/>
                    <a:moveTo>
                      <a:pt x="48577" y="137160"/>
                    </a:moveTo>
                    <a:lnTo>
                      <a:pt x="48577" y="137160"/>
                    </a:lnTo>
                    <a:cubicBezTo>
                      <a:pt x="46673" y="137160"/>
                      <a:pt x="44768" y="134303"/>
                      <a:pt x="44768" y="129540"/>
                    </a:cubicBezTo>
                    <a:cubicBezTo>
                      <a:pt x="44768" y="123825"/>
                      <a:pt x="45720" y="121920"/>
                      <a:pt x="48577" y="121920"/>
                    </a:cubicBezTo>
                    <a:cubicBezTo>
                      <a:pt x="50482" y="121920"/>
                      <a:pt x="51435" y="124778"/>
                      <a:pt x="51435" y="129540"/>
                    </a:cubicBezTo>
                    <a:cubicBezTo>
                      <a:pt x="51435" y="134303"/>
                      <a:pt x="50482" y="137160"/>
                      <a:pt x="48577" y="137160"/>
                    </a:cubicBezTo>
                    <a:close/>
                    <a:moveTo>
                      <a:pt x="61913" y="120015"/>
                    </a:moveTo>
                    <a:lnTo>
                      <a:pt x="62865" y="123825"/>
                    </a:lnTo>
                    <a:lnTo>
                      <a:pt x="67627" y="121920"/>
                    </a:lnTo>
                    <a:lnTo>
                      <a:pt x="67627" y="121920"/>
                    </a:lnTo>
                    <a:lnTo>
                      <a:pt x="67627" y="140018"/>
                    </a:lnTo>
                    <a:lnTo>
                      <a:pt x="73343" y="140018"/>
                    </a:lnTo>
                    <a:lnTo>
                      <a:pt x="73343" y="116205"/>
                    </a:lnTo>
                    <a:lnTo>
                      <a:pt x="68580" y="116205"/>
                    </a:lnTo>
                    <a:lnTo>
                      <a:pt x="61913" y="120015"/>
                    </a:lnTo>
                    <a:close/>
                    <a:moveTo>
                      <a:pt x="102870" y="117158"/>
                    </a:moveTo>
                    <a:cubicBezTo>
                      <a:pt x="97155" y="117158"/>
                      <a:pt x="94298" y="122872"/>
                      <a:pt x="94298" y="129540"/>
                    </a:cubicBezTo>
                    <a:cubicBezTo>
                      <a:pt x="94298" y="136208"/>
                      <a:pt x="97155" y="141922"/>
                      <a:pt x="102870" y="141922"/>
                    </a:cubicBezTo>
                    <a:lnTo>
                      <a:pt x="102870" y="141922"/>
                    </a:lnTo>
                    <a:cubicBezTo>
                      <a:pt x="108585" y="141922"/>
                      <a:pt x="111443" y="137160"/>
                      <a:pt x="111443" y="129540"/>
                    </a:cubicBezTo>
                    <a:cubicBezTo>
                      <a:pt x="111443" y="121920"/>
                      <a:pt x="109538" y="117158"/>
                      <a:pt x="102870" y="117158"/>
                    </a:cubicBezTo>
                    <a:close/>
                    <a:moveTo>
                      <a:pt x="102870" y="137160"/>
                    </a:moveTo>
                    <a:lnTo>
                      <a:pt x="102870" y="137160"/>
                    </a:lnTo>
                    <a:cubicBezTo>
                      <a:pt x="100965" y="137160"/>
                      <a:pt x="99060" y="134303"/>
                      <a:pt x="99060" y="129540"/>
                    </a:cubicBezTo>
                    <a:cubicBezTo>
                      <a:pt x="99060" y="123825"/>
                      <a:pt x="100013" y="121920"/>
                      <a:pt x="102870" y="121920"/>
                    </a:cubicBezTo>
                    <a:cubicBezTo>
                      <a:pt x="104775" y="121920"/>
                      <a:pt x="105727" y="124778"/>
                      <a:pt x="105727" y="129540"/>
                    </a:cubicBezTo>
                    <a:cubicBezTo>
                      <a:pt x="106680" y="134303"/>
                      <a:pt x="104775" y="137160"/>
                      <a:pt x="102870" y="137160"/>
                    </a:cubicBezTo>
                    <a:close/>
                    <a:moveTo>
                      <a:pt x="117157" y="120015"/>
                    </a:moveTo>
                    <a:lnTo>
                      <a:pt x="118110" y="123825"/>
                    </a:lnTo>
                    <a:lnTo>
                      <a:pt x="122873" y="121920"/>
                    </a:lnTo>
                    <a:lnTo>
                      <a:pt x="122873" y="121920"/>
                    </a:lnTo>
                    <a:lnTo>
                      <a:pt x="122873" y="140018"/>
                    </a:lnTo>
                    <a:lnTo>
                      <a:pt x="128588" y="140018"/>
                    </a:lnTo>
                    <a:lnTo>
                      <a:pt x="128588" y="116205"/>
                    </a:lnTo>
                    <a:lnTo>
                      <a:pt x="123825" y="116205"/>
                    </a:lnTo>
                    <a:lnTo>
                      <a:pt x="117157" y="120015"/>
                    </a:lnTo>
                    <a:close/>
                    <a:moveTo>
                      <a:pt x="78105" y="120015"/>
                    </a:moveTo>
                    <a:lnTo>
                      <a:pt x="79057" y="123825"/>
                    </a:lnTo>
                    <a:lnTo>
                      <a:pt x="83820" y="121920"/>
                    </a:lnTo>
                    <a:lnTo>
                      <a:pt x="83820" y="121920"/>
                    </a:lnTo>
                    <a:lnTo>
                      <a:pt x="83820" y="140018"/>
                    </a:lnTo>
                    <a:lnTo>
                      <a:pt x="89535" y="140018"/>
                    </a:lnTo>
                    <a:lnTo>
                      <a:pt x="89535" y="116205"/>
                    </a:lnTo>
                    <a:lnTo>
                      <a:pt x="84773" y="116205"/>
                    </a:lnTo>
                    <a:lnTo>
                      <a:pt x="78105" y="120015"/>
                    </a:lnTo>
                    <a:close/>
                    <a:moveTo>
                      <a:pt x="156210" y="120015"/>
                    </a:moveTo>
                    <a:lnTo>
                      <a:pt x="157163" y="123825"/>
                    </a:lnTo>
                    <a:lnTo>
                      <a:pt x="161925" y="121920"/>
                    </a:lnTo>
                    <a:lnTo>
                      <a:pt x="161925" y="121920"/>
                    </a:lnTo>
                    <a:lnTo>
                      <a:pt x="161925" y="140018"/>
                    </a:lnTo>
                    <a:lnTo>
                      <a:pt x="167640" y="140018"/>
                    </a:lnTo>
                    <a:lnTo>
                      <a:pt x="167640" y="116205"/>
                    </a:lnTo>
                    <a:lnTo>
                      <a:pt x="161925" y="116205"/>
                    </a:lnTo>
                    <a:lnTo>
                      <a:pt x="156210" y="120015"/>
                    </a:lnTo>
                    <a:close/>
                    <a:moveTo>
                      <a:pt x="141923" y="117158"/>
                    </a:moveTo>
                    <a:cubicBezTo>
                      <a:pt x="136207" y="117158"/>
                      <a:pt x="133350" y="122872"/>
                      <a:pt x="133350" y="129540"/>
                    </a:cubicBezTo>
                    <a:cubicBezTo>
                      <a:pt x="133350" y="136208"/>
                      <a:pt x="136207" y="141922"/>
                      <a:pt x="141923" y="141922"/>
                    </a:cubicBezTo>
                    <a:lnTo>
                      <a:pt x="141923" y="141922"/>
                    </a:lnTo>
                    <a:cubicBezTo>
                      <a:pt x="147638" y="141922"/>
                      <a:pt x="150495" y="137160"/>
                      <a:pt x="150495" y="129540"/>
                    </a:cubicBezTo>
                    <a:cubicBezTo>
                      <a:pt x="150495" y="121920"/>
                      <a:pt x="147638" y="117158"/>
                      <a:pt x="141923" y="117158"/>
                    </a:cubicBezTo>
                    <a:close/>
                    <a:moveTo>
                      <a:pt x="141923" y="137160"/>
                    </a:moveTo>
                    <a:lnTo>
                      <a:pt x="141923" y="137160"/>
                    </a:lnTo>
                    <a:cubicBezTo>
                      <a:pt x="140018" y="137160"/>
                      <a:pt x="138113" y="134303"/>
                      <a:pt x="138113" y="129540"/>
                    </a:cubicBezTo>
                    <a:cubicBezTo>
                      <a:pt x="138113" y="123825"/>
                      <a:pt x="139065" y="121920"/>
                      <a:pt x="141923" y="121920"/>
                    </a:cubicBezTo>
                    <a:cubicBezTo>
                      <a:pt x="143827" y="121920"/>
                      <a:pt x="144780" y="124778"/>
                      <a:pt x="144780" y="129540"/>
                    </a:cubicBezTo>
                    <a:cubicBezTo>
                      <a:pt x="144780" y="134303"/>
                      <a:pt x="143827" y="137160"/>
                      <a:pt x="141923" y="137160"/>
                    </a:cubicBezTo>
                    <a:close/>
                    <a:moveTo>
                      <a:pt x="171450" y="120015"/>
                    </a:moveTo>
                    <a:lnTo>
                      <a:pt x="172402" y="123825"/>
                    </a:lnTo>
                    <a:lnTo>
                      <a:pt x="177165" y="121920"/>
                    </a:lnTo>
                    <a:lnTo>
                      <a:pt x="177165" y="121920"/>
                    </a:lnTo>
                    <a:lnTo>
                      <a:pt x="177165" y="140018"/>
                    </a:lnTo>
                    <a:lnTo>
                      <a:pt x="182880" y="140018"/>
                    </a:lnTo>
                    <a:lnTo>
                      <a:pt x="182880" y="116205"/>
                    </a:lnTo>
                    <a:lnTo>
                      <a:pt x="178118" y="116205"/>
                    </a:lnTo>
                    <a:lnTo>
                      <a:pt x="171450" y="120015"/>
                    </a:lnTo>
                    <a:close/>
                    <a:moveTo>
                      <a:pt x="196215" y="117158"/>
                    </a:moveTo>
                    <a:cubicBezTo>
                      <a:pt x="190500" y="117158"/>
                      <a:pt x="187643" y="122872"/>
                      <a:pt x="187643" y="129540"/>
                    </a:cubicBezTo>
                    <a:cubicBezTo>
                      <a:pt x="187643" y="136208"/>
                      <a:pt x="190500" y="141922"/>
                      <a:pt x="196215" y="141922"/>
                    </a:cubicBezTo>
                    <a:lnTo>
                      <a:pt x="196215" y="141922"/>
                    </a:lnTo>
                    <a:cubicBezTo>
                      <a:pt x="201930" y="141922"/>
                      <a:pt x="204788" y="137160"/>
                      <a:pt x="204788" y="129540"/>
                    </a:cubicBezTo>
                    <a:cubicBezTo>
                      <a:pt x="204788" y="121920"/>
                      <a:pt x="202882" y="117158"/>
                      <a:pt x="196215" y="117158"/>
                    </a:cubicBezTo>
                    <a:close/>
                    <a:moveTo>
                      <a:pt x="196215" y="137160"/>
                    </a:moveTo>
                    <a:lnTo>
                      <a:pt x="196215" y="137160"/>
                    </a:lnTo>
                    <a:cubicBezTo>
                      <a:pt x="194310" y="137160"/>
                      <a:pt x="192405" y="134303"/>
                      <a:pt x="192405" y="129540"/>
                    </a:cubicBezTo>
                    <a:cubicBezTo>
                      <a:pt x="192405" y="123825"/>
                      <a:pt x="193357" y="121920"/>
                      <a:pt x="196215" y="121920"/>
                    </a:cubicBezTo>
                    <a:cubicBezTo>
                      <a:pt x="198120" y="121920"/>
                      <a:pt x="199073" y="124778"/>
                      <a:pt x="199073" y="129540"/>
                    </a:cubicBezTo>
                    <a:cubicBezTo>
                      <a:pt x="200025" y="134303"/>
                      <a:pt x="199073" y="137160"/>
                      <a:pt x="196215" y="137160"/>
                    </a:cubicBezTo>
                    <a:close/>
                    <a:moveTo>
                      <a:pt x="210502" y="120015"/>
                    </a:moveTo>
                    <a:lnTo>
                      <a:pt x="211455" y="123825"/>
                    </a:lnTo>
                    <a:lnTo>
                      <a:pt x="216218" y="121920"/>
                    </a:lnTo>
                    <a:lnTo>
                      <a:pt x="216218" y="121920"/>
                    </a:lnTo>
                    <a:lnTo>
                      <a:pt x="216218" y="140018"/>
                    </a:lnTo>
                    <a:lnTo>
                      <a:pt x="221932" y="140018"/>
                    </a:lnTo>
                    <a:lnTo>
                      <a:pt x="221932" y="116205"/>
                    </a:lnTo>
                    <a:lnTo>
                      <a:pt x="217170" y="116205"/>
                    </a:lnTo>
                    <a:lnTo>
                      <a:pt x="210502" y="120015"/>
                    </a:lnTo>
                    <a:close/>
                    <a:moveTo>
                      <a:pt x="235268" y="117158"/>
                    </a:moveTo>
                    <a:cubicBezTo>
                      <a:pt x="229552" y="117158"/>
                      <a:pt x="226695" y="122872"/>
                      <a:pt x="226695" y="129540"/>
                    </a:cubicBezTo>
                    <a:cubicBezTo>
                      <a:pt x="226695" y="136208"/>
                      <a:pt x="229552" y="141922"/>
                      <a:pt x="235268" y="141922"/>
                    </a:cubicBezTo>
                    <a:lnTo>
                      <a:pt x="235268" y="141922"/>
                    </a:lnTo>
                    <a:cubicBezTo>
                      <a:pt x="240982" y="141922"/>
                      <a:pt x="243840" y="137160"/>
                      <a:pt x="243840" y="129540"/>
                    </a:cubicBezTo>
                    <a:cubicBezTo>
                      <a:pt x="243840" y="121920"/>
                      <a:pt x="241935" y="117158"/>
                      <a:pt x="235268" y="117158"/>
                    </a:cubicBezTo>
                    <a:close/>
                    <a:moveTo>
                      <a:pt x="235268" y="137160"/>
                    </a:moveTo>
                    <a:lnTo>
                      <a:pt x="235268" y="137160"/>
                    </a:lnTo>
                    <a:cubicBezTo>
                      <a:pt x="233363" y="137160"/>
                      <a:pt x="231457" y="134303"/>
                      <a:pt x="231457" y="129540"/>
                    </a:cubicBezTo>
                    <a:cubicBezTo>
                      <a:pt x="231457" y="123825"/>
                      <a:pt x="232410" y="121920"/>
                      <a:pt x="235268" y="121920"/>
                    </a:cubicBezTo>
                    <a:cubicBezTo>
                      <a:pt x="237173" y="121920"/>
                      <a:pt x="238125" y="124778"/>
                      <a:pt x="238125" y="129540"/>
                    </a:cubicBezTo>
                    <a:cubicBezTo>
                      <a:pt x="238125" y="134303"/>
                      <a:pt x="237173" y="137160"/>
                      <a:pt x="235268" y="137160"/>
                    </a:cubicBezTo>
                    <a:close/>
                    <a:moveTo>
                      <a:pt x="247650" y="120015"/>
                    </a:moveTo>
                    <a:lnTo>
                      <a:pt x="248602" y="123825"/>
                    </a:lnTo>
                    <a:lnTo>
                      <a:pt x="253365" y="121920"/>
                    </a:lnTo>
                    <a:lnTo>
                      <a:pt x="253365" y="121920"/>
                    </a:lnTo>
                    <a:lnTo>
                      <a:pt x="253365" y="140018"/>
                    </a:lnTo>
                    <a:lnTo>
                      <a:pt x="259080" y="140018"/>
                    </a:lnTo>
                    <a:lnTo>
                      <a:pt x="259080" y="116205"/>
                    </a:lnTo>
                    <a:lnTo>
                      <a:pt x="254318" y="116205"/>
                    </a:lnTo>
                    <a:lnTo>
                      <a:pt x="247650" y="120015"/>
                    </a:lnTo>
                    <a:close/>
                    <a:moveTo>
                      <a:pt x="269557" y="117158"/>
                    </a:moveTo>
                    <a:lnTo>
                      <a:pt x="262890" y="120015"/>
                    </a:lnTo>
                    <a:lnTo>
                      <a:pt x="263843" y="123825"/>
                    </a:lnTo>
                    <a:lnTo>
                      <a:pt x="268605" y="121920"/>
                    </a:lnTo>
                    <a:lnTo>
                      <a:pt x="268605" y="121920"/>
                    </a:lnTo>
                    <a:lnTo>
                      <a:pt x="268605" y="140018"/>
                    </a:lnTo>
                    <a:lnTo>
                      <a:pt x="274320" y="140018"/>
                    </a:lnTo>
                    <a:lnTo>
                      <a:pt x="274320" y="116205"/>
                    </a:lnTo>
                    <a:lnTo>
                      <a:pt x="269557" y="116205"/>
                    </a:lnTo>
                    <a:close/>
                    <a:moveTo>
                      <a:pt x="251460" y="6668"/>
                    </a:moveTo>
                    <a:lnTo>
                      <a:pt x="251460" y="6668"/>
                    </a:lnTo>
                    <a:lnTo>
                      <a:pt x="251460" y="24765"/>
                    </a:lnTo>
                    <a:lnTo>
                      <a:pt x="257175" y="24765"/>
                    </a:lnTo>
                    <a:lnTo>
                      <a:pt x="257175" y="953"/>
                    </a:lnTo>
                    <a:lnTo>
                      <a:pt x="252413" y="953"/>
                    </a:lnTo>
                    <a:lnTo>
                      <a:pt x="245745" y="3810"/>
                    </a:lnTo>
                    <a:lnTo>
                      <a:pt x="246698" y="7620"/>
                    </a:lnTo>
                    <a:lnTo>
                      <a:pt x="251460" y="6668"/>
                    </a:lnTo>
                    <a:close/>
                    <a:moveTo>
                      <a:pt x="266700" y="6668"/>
                    </a:moveTo>
                    <a:lnTo>
                      <a:pt x="266700" y="6668"/>
                    </a:lnTo>
                    <a:lnTo>
                      <a:pt x="266700" y="24765"/>
                    </a:lnTo>
                    <a:lnTo>
                      <a:pt x="272415" y="24765"/>
                    </a:lnTo>
                    <a:lnTo>
                      <a:pt x="272415" y="953"/>
                    </a:lnTo>
                    <a:lnTo>
                      <a:pt x="267652" y="953"/>
                    </a:lnTo>
                    <a:lnTo>
                      <a:pt x="260985" y="3810"/>
                    </a:lnTo>
                    <a:lnTo>
                      <a:pt x="261938" y="7620"/>
                    </a:lnTo>
                    <a:lnTo>
                      <a:pt x="266700" y="6668"/>
                    </a:lnTo>
                    <a:close/>
                  </a:path>
                </a:pathLst>
              </a:custGeom>
              <a:solidFill>
                <a:srgbClr val="14E2DD"/>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5" name="Freeform: Shape 294">
                <a:extLst>
                  <a:ext uri="{FF2B5EF4-FFF2-40B4-BE49-F238E27FC236}">
                    <a16:creationId xmlns:a16="http://schemas.microsoft.com/office/drawing/2014/main" id="{63182D07-A2CC-6B56-8811-B02539CB0282}"/>
                  </a:ext>
                </a:extLst>
              </p:cNvPr>
              <p:cNvSpPr/>
              <p:nvPr/>
            </p:nvSpPr>
            <p:spPr>
              <a:xfrm>
                <a:off x="4834647" y="4273867"/>
                <a:ext cx="287187" cy="194309"/>
              </a:xfrm>
              <a:custGeom>
                <a:avLst/>
                <a:gdLst>
                  <a:gd name="connsiteX0" fmla="*/ 286945 w 287187"/>
                  <a:gd name="connsiteY0" fmla="*/ 0 h 194309"/>
                  <a:gd name="connsiteX1" fmla="*/ 243 w 287187"/>
                  <a:gd name="connsiteY1" fmla="*/ 0 h 194309"/>
                  <a:gd name="connsiteX2" fmla="*/ 5005 w 287187"/>
                  <a:gd name="connsiteY2" fmla="*/ 17145 h 194309"/>
                  <a:gd name="connsiteX3" fmla="*/ 126925 w 287187"/>
                  <a:gd name="connsiteY3" fmla="*/ 116205 h 194309"/>
                  <a:gd name="connsiteX4" fmla="*/ 126925 w 287187"/>
                  <a:gd name="connsiteY4" fmla="*/ 194310 h 194309"/>
                  <a:gd name="connsiteX5" fmla="*/ 160263 w 287187"/>
                  <a:gd name="connsiteY5" fmla="*/ 165735 h 194309"/>
                  <a:gd name="connsiteX6" fmla="*/ 160263 w 287187"/>
                  <a:gd name="connsiteY6" fmla="*/ 115252 h 194309"/>
                  <a:gd name="connsiteX7" fmla="*/ 282183 w 287187"/>
                  <a:gd name="connsiteY7" fmla="*/ 16192 h 194309"/>
                  <a:gd name="connsiteX8" fmla="*/ 286945 w 287187"/>
                  <a:gd name="connsiteY8" fmla="*/ 0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87" h="194309">
                    <a:moveTo>
                      <a:pt x="286945" y="0"/>
                    </a:moveTo>
                    <a:lnTo>
                      <a:pt x="243" y="0"/>
                    </a:lnTo>
                    <a:cubicBezTo>
                      <a:pt x="-710" y="5715"/>
                      <a:pt x="1195" y="12382"/>
                      <a:pt x="5005" y="17145"/>
                    </a:cubicBezTo>
                    <a:lnTo>
                      <a:pt x="126925" y="116205"/>
                    </a:lnTo>
                    <a:lnTo>
                      <a:pt x="126925" y="194310"/>
                    </a:lnTo>
                    <a:lnTo>
                      <a:pt x="160263" y="165735"/>
                    </a:lnTo>
                    <a:lnTo>
                      <a:pt x="160263" y="115252"/>
                    </a:lnTo>
                    <a:lnTo>
                      <a:pt x="282183" y="16192"/>
                    </a:lnTo>
                    <a:cubicBezTo>
                      <a:pt x="285993" y="12382"/>
                      <a:pt x="287898" y="5715"/>
                      <a:pt x="286945" y="0"/>
                    </a:cubicBez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6" name="Freeform: Shape 295">
                <a:extLst>
                  <a:ext uri="{FF2B5EF4-FFF2-40B4-BE49-F238E27FC236}">
                    <a16:creationId xmlns:a16="http://schemas.microsoft.com/office/drawing/2014/main" id="{54CEC20C-A9E3-3527-F6B9-74D3A8482F47}"/>
                  </a:ext>
                </a:extLst>
              </p:cNvPr>
              <p:cNvSpPr/>
              <p:nvPr/>
            </p:nvSpPr>
            <p:spPr>
              <a:xfrm>
                <a:off x="4823459" y="4090092"/>
                <a:ext cx="295875" cy="173356"/>
              </a:xfrm>
              <a:custGeom>
                <a:avLst/>
                <a:gdLst>
                  <a:gd name="connsiteX0" fmla="*/ 17145 w 295875"/>
                  <a:gd name="connsiteY0" fmla="*/ 96144 h 173356"/>
                  <a:gd name="connsiteX1" fmla="*/ 0 w 295875"/>
                  <a:gd name="connsiteY1" fmla="*/ 107574 h 173356"/>
                  <a:gd name="connsiteX2" fmla="*/ 4763 w 295875"/>
                  <a:gd name="connsiteY2" fmla="*/ 119004 h 173356"/>
                  <a:gd name="connsiteX3" fmla="*/ 17145 w 295875"/>
                  <a:gd name="connsiteY3" fmla="*/ 110432 h 173356"/>
                  <a:gd name="connsiteX4" fmla="*/ 17145 w 295875"/>
                  <a:gd name="connsiteY4" fmla="*/ 110432 h 173356"/>
                  <a:gd name="connsiteX5" fmla="*/ 26670 w 295875"/>
                  <a:gd name="connsiteY5" fmla="*/ 165677 h 173356"/>
                  <a:gd name="connsiteX6" fmla="*/ 41910 w 295875"/>
                  <a:gd name="connsiteY6" fmla="*/ 162819 h 173356"/>
                  <a:gd name="connsiteX7" fmla="*/ 29528 w 295875"/>
                  <a:gd name="connsiteY7" fmla="*/ 93287 h 173356"/>
                  <a:gd name="connsiteX8" fmla="*/ 17145 w 295875"/>
                  <a:gd name="connsiteY8" fmla="*/ 96144 h 173356"/>
                  <a:gd name="connsiteX9" fmla="*/ 287655 w 295875"/>
                  <a:gd name="connsiteY9" fmla="*/ 127577 h 173356"/>
                  <a:gd name="connsiteX10" fmla="*/ 259080 w 295875"/>
                  <a:gd name="connsiteY10" fmla="*/ 139959 h 173356"/>
                  <a:gd name="connsiteX11" fmla="*/ 261938 w 295875"/>
                  <a:gd name="connsiteY11" fmla="*/ 170439 h 173356"/>
                  <a:gd name="connsiteX12" fmla="*/ 261938 w 295875"/>
                  <a:gd name="connsiteY12" fmla="*/ 170439 h 173356"/>
                  <a:gd name="connsiteX13" fmla="*/ 290513 w 295875"/>
                  <a:gd name="connsiteY13" fmla="*/ 158057 h 173356"/>
                  <a:gd name="connsiteX14" fmla="*/ 287655 w 295875"/>
                  <a:gd name="connsiteY14" fmla="*/ 127577 h 173356"/>
                  <a:gd name="connsiteX15" fmla="*/ 280988 w 295875"/>
                  <a:gd name="connsiteY15" fmla="*/ 152342 h 173356"/>
                  <a:gd name="connsiteX16" fmla="*/ 266700 w 295875"/>
                  <a:gd name="connsiteY16" fmla="*/ 162819 h 173356"/>
                  <a:gd name="connsiteX17" fmla="*/ 266700 w 295875"/>
                  <a:gd name="connsiteY17" fmla="*/ 162819 h 173356"/>
                  <a:gd name="connsiteX18" fmla="*/ 269558 w 295875"/>
                  <a:gd name="connsiteY18" fmla="*/ 144722 h 173356"/>
                  <a:gd name="connsiteX19" fmla="*/ 283845 w 295875"/>
                  <a:gd name="connsiteY19" fmla="*/ 134244 h 173356"/>
                  <a:gd name="connsiteX20" fmla="*/ 280988 w 295875"/>
                  <a:gd name="connsiteY20" fmla="*/ 152342 h 173356"/>
                  <a:gd name="connsiteX21" fmla="*/ 196215 w 295875"/>
                  <a:gd name="connsiteY21" fmla="*/ 18992 h 173356"/>
                  <a:gd name="connsiteX22" fmla="*/ 150495 w 295875"/>
                  <a:gd name="connsiteY22" fmla="*/ 5657 h 173356"/>
                  <a:gd name="connsiteX23" fmla="*/ 151447 w 295875"/>
                  <a:gd name="connsiteY23" fmla="*/ 54234 h 173356"/>
                  <a:gd name="connsiteX24" fmla="*/ 197168 w 295875"/>
                  <a:gd name="connsiteY24" fmla="*/ 67569 h 173356"/>
                  <a:gd name="connsiteX25" fmla="*/ 197168 w 295875"/>
                  <a:gd name="connsiteY25" fmla="*/ 67569 h 173356"/>
                  <a:gd name="connsiteX26" fmla="*/ 196215 w 295875"/>
                  <a:gd name="connsiteY26" fmla="*/ 18992 h 173356"/>
                  <a:gd name="connsiteX27" fmla="*/ 189547 w 295875"/>
                  <a:gd name="connsiteY27" fmla="*/ 57092 h 173356"/>
                  <a:gd name="connsiteX28" fmla="*/ 189547 w 295875"/>
                  <a:gd name="connsiteY28" fmla="*/ 57092 h 173356"/>
                  <a:gd name="connsiteX29" fmla="*/ 164783 w 295875"/>
                  <a:gd name="connsiteY29" fmla="*/ 43757 h 173356"/>
                  <a:gd name="connsiteX30" fmla="*/ 158115 w 295875"/>
                  <a:gd name="connsiteY30" fmla="*/ 17087 h 173356"/>
                  <a:gd name="connsiteX31" fmla="*/ 181928 w 295875"/>
                  <a:gd name="connsiteY31" fmla="*/ 30422 h 173356"/>
                  <a:gd name="connsiteX32" fmla="*/ 189547 w 295875"/>
                  <a:gd name="connsiteY32" fmla="*/ 57092 h 173356"/>
                  <a:gd name="connsiteX33" fmla="*/ 200978 w 295875"/>
                  <a:gd name="connsiteY33" fmla="*/ 86619 h 173356"/>
                  <a:gd name="connsiteX34" fmla="*/ 200978 w 295875"/>
                  <a:gd name="connsiteY34" fmla="*/ 101859 h 173356"/>
                  <a:gd name="connsiteX35" fmla="*/ 219075 w 295875"/>
                  <a:gd name="connsiteY35" fmla="*/ 97097 h 173356"/>
                  <a:gd name="connsiteX36" fmla="*/ 219075 w 295875"/>
                  <a:gd name="connsiteY36" fmla="*/ 97097 h 173356"/>
                  <a:gd name="connsiteX37" fmla="*/ 205740 w 295875"/>
                  <a:gd name="connsiteY37" fmla="*/ 164724 h 173356"/>
                  <a:gd name="connsiteX38" fmla="*/ 224790 w 295875"/>
                  <a:gd name="connsiteY38" fmla="*/ 168534 h 173356"/>
                  <a:gd name="connsiteX39" fmla="*/ 241935 w 295875"/>
                  <a:gd name="connsiteY39" fmla="*/ 82809 h 173356"/>
                  <a:gd name="connsiteX40" fmla="*/ 225743 w 295875"/>
                  <a:gd name="connsiteY40" fmla="*/ 79952 h 173356"/>
                  <a:gd name="connsiteX41" fmla="*/ 200978 w 295875"/>
                  <a:gd name="connsiteY41" fmla="*/ 86619 h 173356"/>
                  <a:gd name="connsiteX42" fmla="*/ 234315 w 295875"/>
                  <a:gd name="connsiteY42" fmla="*/ 55187 h 173356"/>
                  <a:gd name="connsiteX43" fmla="*/ 280035 w 295875"/>
                  <a:gd name="connsiteY43" fmla="*/ 34232 h 173356"/>
                  <a:gd name="connsiteX44" fmla="*/ 276225 w 295875"/>
                  <a:gd name="connsiteY44" fmla="*/ 25659 h 173356"/>
                  <a:gd name="connsiteX45" fmla="*/ 264795 w 295875"/>
                  <a:gd name="connsiteY45" fmla="*/ 16134 h 173356"/>
                  <a:gd name="connsiteX46" fmla="*/ 257175 w 295875"/>
                  <a:gd name="connsiteY46" fmla="*/ 21849 h 173356"/>
                  <a:gd name="connsiteX47" fmla="*/ 265747 w 295875"/>
                  <a:gd name="connsiteY47" fmla="*/ 28517 h 173356"/>
                  <a:gd name="connsiteX48" fmla="*/ 265747 w 295875"/>
                  <a:gd name="connsiteY48" fmla="*/ 28517 h 173356"/>
                  <a:gd name="connsiteX49" fmla="*/ 229553 w 295875"/>
                  <a:gd name="connsiteY49" fmla="*/ 44709 h 173356"/>
                  <a:gd name="connsiteX50" fmla="*/ 234315 w 295875"/>
                  <a:gd name="connsiteY50" fmla="*/ 55187 h 173356"/>
                  <a:gd name="connsiteX51" fmla="*/ 282893 w 295875"/>
                  <a:gd name="connsiteY51" fmla="*/ 104717 h 173356"/>
                  <a:gd name="connsiteX52" fmla="*/ 287655 w 295875"/>
                  <a:gd name="connsiteY52" fmla="*/ 60902 h 173356"/>
                  <a:gd name="connsiteX53" fmla="*/ 279083 w 295875"/>
                  <a:gd name="connsiteY53" fmla="*/ 59949 h 173356"/>
                  <a:gd name="connsiteX54" fmla="*/ 266700 w 295875"/>
                  <a:gd name="connsiteY54" fmla="*/ 63759 h 173356"/>
                  <a:gd name="connsiteX55" fmla="*/ 267653 w 295875"/>
                  <a:gd name="connsiteY55" fmla="*/ 71379 h 173356"/>
                  <a:gd name="connsiteX56" fmla="*/ 276225 w 295875"/>
                  <a:gd name="connsiteY56" fmla="*/ 68522 h 173356"/>
                  <a:gd name="connsiteX57" fmla="*/ 276225 w 295875"/>
                  <a:gd name="connsiteY57" fmla="*/ 68522 h 173356"/>
                  <a:gd name="connsiteX58" fmla="*/ 272415 w 295875"/>
                  <a:gd name="connsiteY58" fmla="*/ 102812 h 173356"/>
                  <a:gd name="connsiteX59" fmla="*/ 282893 w 295875"/>
                  <a:gd name="connsiteY59" fmla="*/ 104717 h 173356"/>
                  <a:gd name="connsiteX60" fmla="*/ 150495 w 295875"/>
                  <a:gd name="connsiteY60" fmla="*/ 119957 h 173356"/>
                  <a:gd name="connsiteX61" fmla="*/ 128588 w 295875"/>
                  <a:gd name="connsiteY61" fmla="*/ 145674 h 173356"/>
                  <a:gd name="connsiteX62" fmla="*/ 145733 w 295875"/>
                  <a:gd name="connsiteY62" fmla="*/ 173297 h 173356"/>
                  <a:gd name="connsiteX63" fmla="*/ 145733 w 295875"/>
                  <a:gd name="connsiteY63" fmla="*/ 173297 h 173356"/>
                  <a:gd name="connsiteX64" fmla="*/ 166688 w 295875"/>
                  <a:gd name="connsiteY64" fmla="*/ 147579 h 173356"/>
                  <a:gd name="connsiteX65" fmla="*/ 150495 w 295875"/>
                  <a:gd name="connsiteY65" fmla="*/ 119957 h 173356"/>
                  <a:gd name="connsiteX66" fmla="*/ 155258 w 295875"/>
                  <a:gd name="connsiteY66" fmla="*/ 146627 h 173356"/>
                  <a:gd name="connsiteX67" fmla="*/ 146685 w 295875"/>
                  <a:gd name="connsiteY67" fmla="*/ 163772 h 173356"/>
                  <a:gd name="connsiteX68" fmla="*/ 146685 w 295875"/>
                  <a:gd name="connsiteY68" fmla="*/ 163772 h 173356"/>
                  <a:gd name="connsiteX69" fmla="*/ 140970 w 295875"/>
                  <a:gd name="connsiteY69" fmla="*/ 145674 h 173356"/>
                  <a:gd name="connsiteX70" fmla="*/ 149543 w 295875"/>
                  <a:gd name="connsiteY70" fmla="*/ 128529 h 173356"/>
                  <a:gd name="connsiteX71" fmla="*/ 155258 w 295875"/>
                  <a:gd name="connsiteY71" fmla="*/ 146627 h 173356"/>
                  <a:gd name="connsiteX72" fmla="*/ 84772 w 295875"/>
                  <a:gd name="connsiteY72" fmla="*/ 60902 h 173356"/>
                  <a:gd name="connsiteX73" fmla="*/ 84772 w 295875"/>
                  <a:gd name="connsiteY73" fmla="*/ 60902 h 173356"/>
                  <a:gd name="connsiteX74" fmla="*/ 140970 w 295875"/>
                  <a:gd name="connsiteY74" fmla="*/ 101859 h 173356"/>
                  <a:gd name="connsiteX75" fmla="*/ 152400 w 295875"/>
                  <a:gd name="connsiteY75" fmla="*/ 85667 h 173356"/>
                  <a:gd name="connsiteX76" fmla="*/ 81915 w 295875"/>
                  <a:gd name="connsiteY76" fmla="*/ 33279 h 173356"/>
                  <a:gd name="connsiteX77" fmla="*/ 71438 w 295875"/>
                  <a:gd name="connsiteY77" fmla="*/ 46614 h 173356"/>
                  <a:gd name="connsiteX78" fmla="*/ 65722 w 295875"/>
                  <a:gd name="connsiteY78" fmla="*/ 71379 h 173356"/>
                  <a:gd name="connsiteX79" fmla="*/ 80010 w 295875"/>
                  <a:gd name="connsiteY79" fmla="*/ 78047 h 173356"/>
                  <a:gd name="connsiteX80" fmla="*/ 84772 w 295875"/>
                  <a:gd name="connsiteY80" fmla="*/ 60902 h 173356"/>
                  <a:gd name="connsiteX81" fmla="*/ 74295 w 295875"/>
                  <a:gd name="connsiteY81" fmla="*/ 111384 h 173356"/>
                  <a:gd name="connsiteX82" fmla="*/ 60008 w 295875"/>
                  <a:gd name="connsiteY82" fmla="*/ 147579 h 173356"/>
                  <a:gd name="connsiteX83" fmla="*/ 60008 w 295875"/>
                  <a:gd name="connsiteY83" fmla="*/ 147579 h 173356"/>
                  <a:gd name="connsiteX84" fmla="*/ 99060 w 295875"/>
                  <a:gd name="connsiteY84" fmla="*/ 150437 h 173356"/>
                  <a:gd name="connsiteX85" fmla="*/ 113347 w 295875"/>
                  <a:gd name="connsiteY85" fmla="*/ 115194 h 173356"/>
                  <a:gd name="connsiteX86" fmla="*/ 74295 w 295875"/>
                  <a:gd name="connsiteY86" fmla="*/ 111384 h 173356"/>
                  <a:gd name="connsiteX87" fmla="*/ 91440 w 295875"/>
                  <a:gd name="connsiteY87" fmla="*/ 138054 h 173356"/>
                  <a:gd name="connsiteX88" fmla="*/ 69533 w 295875"/>
                  <a:gd name="connsiteY88" fmla="*/ 141864 h 173356"/>
                  <a:gd name="connsiteX89" fmla="*/ 69533 w 295875"/>
                  <a:gd name="connsiteY89" fmla="*/ 141864 h 173356"/>
                  <a:gd name="connsiteX90" fmla="*/ 82868 w 295875"/>
                  <a:gd name="connsiteY90" fmla="*/ 123767 h 173356"/>
                  <a:gd name="connsiteX91" fmla="*/ 104775 w 295875"/>
                  <a:gd name="connsiteY91" fmla="*/ 119957 h 173356"/>
                  <a:gd name="connsiteX92" fmla="*/ 91440 w 295875"/>
                  <a:gd name="connsiteY92" fmla="*/ 138054 h 173356"/>
                  <a:gd name="connsiteX93" fmla="*/ 40005 w 295875"/>
                  <a:gd name="connsiteY93" fmla="*/ 20897 h 173356"/>
                  <a:gd name="connsiteX94" fmla="*/ 12383 w 295875"/>
                  <a:gd name="connsiteY94" fmla="*/ 39947 h 173356"/>
                  <a:gd name="connsiteX95" fmla="*/ 22860 w 295875"/>
                  <a:gd name="connsiteY95" fmla="*/ 71379 h 173356"/>
                  <a:gd name="connsiteX96" fmla="*/ 22860 w 295875"/>
                  <a:gd name="connsiteY96" fmla="*/ 71379 h 173356"/>
                  <a:gd name="connsiteX97" fmla="*/ 50483 w 295875"/>
                  <a:gd name="connsiteY97" fmla="*/ 51377 h 173356"/>
                  <a:gd name="connsiteX98" fmla="*/ 40005 w 295875"/>
                  <a:gd name="connsiteY98" fmla="*/ 20897 h 173356"/>
                  <a:gd name="connsiteX99" fmla="*/ 38100 w 295875"/>
                  <a:gd name="connsiteY99" fmla="*/ 48519 h 173356"/>
                  <a:gd name="connsiteX100" fmla="*/ 25718 w 295875"/>
                  <a:gd name="connsiteY100" fmla="*/ 62807 h 173356"/>
                  <a:gd name="connsiteX101" fmla="*/ 25718 w 295875"/>
                  <a:gd name="connsiteY101" fmla="*/ 62807 h 173356"/>
                  <a:gd name="connsiteX102" fmla="*/ 23813 w 295875"/>
                  <a:gd name="connsiteY102" fmla="*/ 43757 h 173356"/>
                  <a:gd name="connsiteX103" fmla="*/ 36195 w 295875"/>
                  <a:gd name="connsiteY103" fmla="*/ 29469 h 173356"/>
                  <a:gd name="connsiteX104" fmla="*/ 38100 w 295875"/>
                  <a:gd name="connsiteY104" fmla="*/ 48519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95875" h="173356">
                    <a:moveTo>
                      <a:pt x="17145" y="96144"/>
                    </a:moveTo>
                    <a:lnTo>
                      <a:pt x="0" y="107574"/>
                    </a:lnTo>
                    <a:lnTo>
                      <a:pt x="4763" y="119004"/>
                    </a:lnTo>
                    <a:lnTo>
                      <a:pt x="17145" y="110432"/>
                    </a:lnTo>
                    <a:lnTo>
                      <a:pt x="17145" y="110432"/>
                    </a:lnTo>
                    <a:lnTo>
                      <a:pt x="26670" y="165677"/>
                    </a:lnTo>
                    <a:lnTo>
                      <a:pt x="41910" y="162819"/>
                    </a:lnTo>
                    <a:lnTo>
                      <a:pt x="29528" y="93287"/>
                    </a:lnTo>
                    <a:lnTo>
                      <a:pt x="17145" y="96144"/>
                    </a:lnTo>
                    <a:close/>
                    <a:moveTo>
                      <a:pt x="287655" y="127577"/>
                    </a:moveTo>
                    <a:cubicBezTo>
                      <a:pt x="277178" y="120909"/>
                      <a:pt x="265747" y="127577"/>
                      <a:pt x="259080" y="139959"/>
                    </a:cubicBezTo>
                    <a:cubicBezTo>
                      <a:pt x="252413" y="151389"/>
                      <a:pt x="251460" y="164724"/>
                      <a:pt x="261938" y="170439"/>
                    </a:cubicBezTo>
                    <a:lnTo>
                      <a:pt x="261938" y="170439"/>
                    </a:lnTo>
                    <a:cubicBezTo>
                      <a:pt x="272415" y="177107"/>
                      <a:pt x="282893" y="170439"/>
                      <a:pt x="290513" y="158057"/>
                    </a:cubicBezTo>
                    <a:cubicBezTo>
                      <a:pt x="297180" y="146627"/>
                      <a:pt x="299085" y="134244"/>
                      <a:pt x="287655" y="127577"/>
                    </a:cubicBezTo>
                    <a:close/>
                    <a:moveTo>
                      <a:pt x="280988" y="152342"/>
                    </a:moveTo>
                    <a:cubicBezTo>
                      <a:pt x="275272" y="161867"/>
                      <a:pt x="270510" y="165677"/>
                      <a:pt x="266700" y="162819"/>
                    </a:cubicBezTo>
                    <a:lnTo>
                      <a:pt x="266700" y="162819"/>
                    </a:lnTo>
                    <a:cubicBezTo>
                      <a:pt x="262890" y="160914"/>
                      <a:pt x="263843" y="154247"/>
                      <a:pt x="269558" y="144722"/>
                    </a:cubicBezTo>
                    <a:cubicBezTo>
                      <a:pt x="275272" y="135197"/>
                      <a:pt x="280035" y="132339"/>
                      <a:pt x="283845" y="134244"/>
                    </a:cubicBezTo>
                    <a:cubicBezTo>
                      <a:pt x="286703" y="137102"/>
                      <a:pt x="285750" y="142817"/>
                      <a:pt x="280988" y="152342"/>
                    </a:cubicBezTo>
                    <a:close/>
                    <a:moveTo>
                      <a:pt x="196215" y="18992"/>
                    </a:moveTo>
                    <a:cubicBezTo>
                      <a:pt x="183833" y="2799"/>
                      <a:pt x="166688" y="-6726"/>
                      <a:pt x="150495" y="5657"/>
                    </a:cubicBezTo>
                    <a:cubicBezTo>
                      <a:pt x="135255" y="17087"/>
                      <a:pt x="138113" y="37089"/>
                      <a:pt x="151447" y="54234"/>
                    </a:cubicBezTo>
                    <a:cubicBezTo>
                      <a:pt x="164783" y="71379"/>
                      <a:pt x="181928" y="79952"/>
                      <a:pt x="197168" y="67569"/>
                    </a:cubicBezTo>
                    <a:lnTo>
                      <a:pt x="197168" y="67569"/>
                    </a:lnTo>
                    <a:cubicBezTo>
                      <a:pt x="213360" y="56139"/>
                      <a:pt x="210503" y="37089"/>
                      <a:pt x="196215" y="18992"/>
                    </a:cubicBezTo>
                    <a:close/>
                    <a:moveTo>
                      <a:pt x="189547" y="57092"/>
                    </a:moveTo>
                    <a:lnTo>
                      <a:pt x="189547" y="57092"/>
                    </a:lnTo>
                    <a:cubicBezTo>
                      <a:pt x="183833" y="60902"/>
                      <a:pt x="175260" y="57092"/>
                      <a:pt x="164783" y="43757"/>
                    </a:cubicBezTo>
                    <a:cubicBezTo>
                      <a:pt x="154305" y="30422"/>
                      <a:pt x="152400" y="20897"/>
                      <a:pt x="158115" y="17087"/>
                    </a:cubicBezTo>
                    <a:cubicBezTo>
                      <a:pt x="163830" y="12324"/>
                      <a:pt x="172403" y="18039"/>
                      <a:pt x="181928" y="30422"/>
                    </a:cubicBezTo>
                    <a:cubicBezTo>
                      <a:pt x="193358" y="43757"/>
                      <a:pt x="195263" y="52329"/>
                      <a:pt x="189547" y="57092"/>
                    </a:cubicBezTo>
                    <a:close/>
                    <a:moveTo>
                      <a:pt x="200978" y="86619"/>
                    </a:moveTo>
                    <a:lnTo>
                      <a:pt x="200978" y="101859"/>
                    </a:lnTo>
                    <a:lnTo>
                      <a:pt x="219075" y="97097"/>
                    </a:lnTo>
                    <a:lnTo>
                      <a:pt x="219075" y="97097"/>
                    </a:lnTo>
                    <a:lnTo>
                      <a:pt x="205740" y="164724"/>
                    </a:lnTo>
                    <a:lnTo>
                      <a:pt x="224790" y="168534"/>
                    </a:lnTo>
                    <a:lnTo>
                      <a:pt x="241935" y="82809"/>
                    </a:lnTo>
                    <a:lnTo>
                      <a:pt x="225743" y="79952"/>
                    </a:lnTo>
                    <a:lnTo>
                      <a:pt x="200978" y="86619"/>
                    </a:lnTo>
                    <a:close/>
                    <a:moveTo>
                      <a:pt x="234315" y="55187"/>
                    </a:moveTo>
                    <a:lnTo>
                      <a:pt x="280035" y="34232"/>
                    </a:lnTo>
                    <a:lnTo>
                      <a:pt x="276225" y="25659"/>
                    </a:lnTo>
                    <a:lnTo>
                      <a:pt x="264795" y="16134"/>
                    </a:lnTo>
                    <a:lnTo>
                      <a:pt x="257175" y="21849"/>
                    </a:lnTo>
                    <a:lnTo>
                      <a:pt x="265747" y="28517"/>
                    </a:lnTo>
                    <a:lnTo>
                      <a:pt x="265747" y="28517"/>
                    </a:lnTo>
                    <a:lnTo>
                      <a:pt x="229553" y="44709"/>
                    </a:lnTo>
                    <a:lnTo>
                      <a:pt x="234315" y="55187"/>
                    </a:lnTo>
                    <a:close/>
                    <a:moveTo>
                      <a:pt x="282893" y="104717"/>
                    </a:moveTo>
                    <a:lnTo>
                      <a:pt x="287655" y="60902"/>
                    </a:lnTo>
                    <a:lnTo>
                      <a:pt x="279083" y="59949"/>
                    </a:lnTo>
                    <a:lnTo>
                      <a:pt x="266700" y="63759"/>
                    </a:lnTo>
                    <a:lnTo>
                      <a:pt x="267653" y="71379"/>
                    </a:lnTo>
                    <a:lnTo>
                      <a:pt x="276225" y="68522"/>
                    </a:lnTo>
                    <a:lnTo>
                      <a:pt x="276225" y="68522"/>
                    </a:lnTo>
                    <a:lnTo>
                      <a:pt x="272415" y="102812"/>
                    </a:lnTo>
                    <a:lnTo>
                      <a:pt x="282893" y="104717"/>
                    </a:lnTo>
                    <a:close/>
                    <a:moveTo>
                      <a:pt x="150495" y="119957"/>
                    </a:moveTo>
                    <a:cubicBezTo>
                      <a:pt x="137160" y="119004"/>
                      <a:pt x="130493" y="130434"/>
                      <a:pt x="128588" y="145674"/>
                    </a:cubicBezTo>
                    <a:cubicBezTo>
                      <a:pt x="127635" y="159962"/>
                      <a:pt x="132397" y="172344"/>
                      <a:pt x="145733" y="173297"/>
                    </a:cubicBezTo>
                    <a:lnTo>
                      <a:pt x="145733" y="173297"/>
                    </a:lnTo>
                    <a:cubicBezTo>
                      <a:pt x="159068" y="174249"/>
                      <a:pt x="165735" y="163772"/>
                      <a:pt x="166688" y="147579"/>
                    </a:cubicBezTo>
                    <a:cubicBezTo>
                      <a:pt x="168593" y="133292"/>
                      <a:pt x="163830" y="120909"/>
                      <a:pt x="150495" y="119957"/>
                    </a:cubicBezTo>
                    <a:close/>
                    <a:moveTo>
                      <a:pt x="155258" y="146627"/>
                    </a:moveTo>
                    <a:cubicBezTo>
                      <a:pt x="154305" y="158057"/>
                      <a:pt x="151447" y="163772"/>
                      <a:pt x="146685" y="163772"/>
                    </a:cubicBezTo>
                    <a:lnTo>
                      <a:pt x="146685" y="163772"/>
                    </a:lnTo>
                    <a:cubicBezTo>
                      <a:pt x="141922" y="163772"/>
                      <a:pt x="140018" y="157104"/>
                      <a:pt x="140970" y="145674"/>
                    </a:cubicBezTo>
                    <a:cubicBezTo>
                      <a:pt x="141922" y="134244"/>
                      <a:pt x="144780" y="128529"/>
                      <a:pt x="149543" y="128529"/>
                    </a:cubicBezTo>
                    <a:cubicBezTo>
                      <a:pt x="154305" y="128529"/>
                      <a:pt x="156210" y="135197"/>
                      <a:pt x="155258" y="146627"/>
                    </a:cubicBezTo>
                    <a:close/>
                    <a:moveTo>
                      <a:pt x="84772" y="60902"/>
                    </a:moveTo>
                    <a:lnTo>
                      <a:pt x="84772" y="60902"/>
                    </a:lnTo>
                    <a:lnTo>
                      <a:pt x="140970" y="101859"/>
                    </a:lnTo>
                    <a:lnTo>
                      <a:pt x="152400" y="85667"/>
                    </a:lnTo>
                    <a:lnTo>
                      <a:pt x="81915" y="33279"/>
                    </a:lnTo>
                    <a:lnTo>
                      <a:pt x="71438" y="46614"/>
                    </a:lnTo>
                    <a:lnTo>
                      <a:pt x="65722" y="71379"/>
                    </a:lnTo>
                    <a:lnTo>
                      <a:pt x="80010" y="78047"/>
                    </a:lnTo>
                    <a:lnTo>
                      <a:pt x="84772" y="60902"/>
                    </a:lnTo>
                    <a:close/>
                    <a:moveTo>
                      <a:pt x="74295" y="111384"/>
                    </a:moveTo>
                    <a:cubicBezTo>
                      <a:pt x="60008" y="120909"/>
                      <a:pt x="51435" y="134244"/>
                      <a:pt x="60008" y="147579"/>
                    </a:cubicBezTo>
                    <a:lnTo>
                      <a:pt x="60008" y="147579"/>
                    </a:lnTo>
                    <a:cubicBezTo>
                      <a:pt x="67628" y="160914"/>
                      <a:pt x="82868" y="159962"/>
                      <a:pt x="99060" y="150437"/>
                    </a:cubicBezTo>
                    <a:cubicBezTo>
                      <a:pt x="113347" y="141864"/>
                      <a:pt x="121920" y="128529"/>
                      <a:pt x="113347" y="115194"/>
                    </a:cubicBezTo>
                    <a:cubicBezTo>
                      <a:pt x="104775" y="100907"/>
                      <a:pt x="89535" y="101859"/>
                      <a:pt x="74295" y="111384"/>
                    </a:cubicBezTo>
                    <a:close/>
                    <a:moveTo>
                      <a:pt x="91440" y="138054"/>
                    </a:moveTo>
                    <a:cubicBezTo>
                      <a:pt x="80010" y="145674"/>
                      <a:pt x="72390" y="146627"/>
                      <a:pt x="69533" y="141864"/>
                    </a:cubicBezTo>
                    <a:lnTo>
                      <a:pt x="69533" y="141864"/>
                    </a:lnTo>
                    <a:cubicBezTo>
                      <a:pt x="66675" y="137102"/>
                      <a:pt x="70485" y="130434"/>
                      <a:pt x="82868" y="123767"/>
                    </a:cubicBezTo>
                    <a:cubicBezTo>
                      <a:pt x="94297" y="116147"/>
                      <a:pt x="101918" y="116147"/>
                      <a:pt x="104775" y="119957"/>
                    </a:cubicBezTo>
                    <a:cubicBezTo>
                      <a:pt x="106680" y="124719"/>
                      <a:pt x="102870" y="130434"/>
                      <a:pt x="91440" y="138054"/>
                    </a:cubicBezTo>
                    <a:close/>
                    <a:moveTo>
                      <a:pt x="40005" y="20897"/>
                    </a:moveTo>
                    <a:cubicBezTo>
                      <a:pt x="27622" y="17087"/>
                      <a:pt x="17145" y="25659"/>
                      <a:pt x="12383" y="39947"/>
                    </a:cubicBezTo>
                    <a:cubicBezTo>
                      <a:pt x="7620" y="54234"/>
                      <a:pt x="9525" y="67569"/>
                      <a:pt x="22860" y="71379"/>
                    </a:cubicBezTo>
                    <a:lnTo>
                      <a:pt x="22860" y="71379"/>
                    </a:lnTo>
                    <a:cubicBezTo>
                      <a:pt x="35243" y="75189"/>
                      <a:pt x="44768" y="66617"/>
                      <a:pt x="50483" y="51377"/>
                    </a:cubicBezTo>
                    <a:cubicBezTo>
                      <a:pt x="54293" y="38994"/>
                      <a:pt x="53340" y="24707"/>
                      <a:pt x="40005" y="20897"/>
                    </a:cubicBezTo>
                    <a:close/>
                    <a:moveTo>
                      <a:pt x="38100" y="48519"/>
                    </a:moveTo>
                    <a:cubicBezTo>
                      <a:pt x="34290" y="59949"/>
                      <a:pt x="30480" y="64712"/>
                      <a:pt x="25718" y="62807"/>
                    </a:cubicBezTo>
                    <a:lnTo>
                      <a:pt x="25718" y="62807"/>
                    </a:lnTo>
                    <a:cubicBezTo>
                      <a:pt x="20955" y="60902"/>
                      <a:pt x="20003" y="55187"/>
                      <a:pt x="23813" y="43757"/>
                    </a:cubicBezTo>
                    <a:cubicBezTo>
                      <a:pt x="27622" y="32327"/>
                      <a:pt x="32385" y="27564"/>
                      <a:pt x="36195" y="29469"/>
                    </a:cubicBezTo>
                    <a:cubicBezTo>
                      <a:pt x="40958" y="31374"/>
                      <a:pt x="41910" y="37089"/>
                      <a:pt x="38100" y="48519"/>
                    </a:cubicBezTo>
                    <a:close/>
                  </a:path>
                </a:pathLst>
              </a:custGeom>
              <a:solidFill>
                <a:srgbClr val="14E2DD"/>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7" name="Freeform: Shape 296">
                <a:extLst>
                  <a:ext uri="{FF2B5EF4-FFF2-40B4-BE49-F238E27FC236}">
                    <a16:creationId xmlns:a16="http://schemas.microsoft.com/office/drawing/2014/main" id="{D366D419-30EE-6F9D-00B8-C8F33A892D41}"/>
                  </a:ext>
                </a:extLst>
              </p:cNvPr>
              <p:cNvSpPr/>
              <p:nvPr/>
            </p:nvSpPr>
            <p:spPr>
              <a:xfrm>
                <a:off x="2565082" y="4108131"/>
                <a:ext cx="220027" cy="271462"/>
              </a:xfrm>
              <a:custGeom>
                <a:avLst/>
                <a:gdLst>
                  <a:gd name="connsiteX0" fmla="*/ 49530 w 220027"/>
                  <a:gd name="connsiteY0" fmla="*/ 206693 h 271462"/>
                  <a:gd name="connsiteX1" fmla="*/ 50483 w 220027"/>
                  <a:gd name="connsiteY1" fmla="*/ 212408 h 271462"/>
                  <a:gd name="connsiteX2" fmla="*/ 57150 w 220027"/>
                  <a:gd name="connsiteY2" fmla="*/ 209550 h 271462"/>
                  <a:gd name="connsiteX3" fmla="*/ 57150 w 220027"/>
                  <a:gd name="connsiteY3" fmla="*/ 209550 h 271462"/>
                  <a:gd name="connsiteX4" fmla="*/ 57150 w 220027"/>
                  <a:gd name="connsiteY4" fmla="*/ 236220 h 271462"/>
                  <a:gd name="connsiteX5" fmla="*/ 64770 w 220027"/>
                  <a:gd name="connsiteY5" fmla="*/ 236220 h 271462"/>
                  <a:gd name="connsiteX6" fmla="*/ 64770 w 220027"/>
                  <a:gd name="connsiteY6" fmla="*/ 201930 h 271462"/>
                  <a:gd name="connsiteX7" fmla="*/ 58102 w 220027"/>
                  <a:gd name="connsiteY7" fmla="*/ 201930 h 271462"/>
                  <a:gd name="connsiteX8" fmla="*/ 49530 w 220027"/>
                  <a:gd name="connsiteY8" fmla="*/ 206693 h 271462"/>
                  <a:gd name="connsiteX9" fmla="*/ 108585 w 220027"/>
                  <a:gd name="connsiteY9" fmla="*/ 201930 h 271462"/>
                  <a:gd name="connsiteX10" fmla="*/ 95250 w 220027"/>
                  <a:gd name="connsiteY10" fmla="*/ 219075 h 271462"/>
                  <a:gd name="connsiteX11" fmla="*/ 107633 w 220027"/>
                  <a:gd name="connsiteY11" fmla="*/ 236220 h 271462"/>
                  <a:gd name="connsiteX12" fmla="*/ 107633 w 220027"/>
                  <a:gd name="connsiteY12" fmla="*/ 236220 h 271462"/>
                  <a:gd name="connsiteX13" fmla="*/ 120015 w 220027"/>
                  <a:gd name="connsiteY13" fmla="*/ 218123 h 271462"/>
                  <a:gd name="connsiteX14" fmla="*/ 108585 w 220027"/>
                  <a:gd name="connsiteY14" fmla="*/ 201930 h 271462"/>
                  <a:gd name="connsiteX15" fmla="*/ 108585 w 220027"/>
                  <a:gd name="connsiteY15" fmla="*/ 231458 h 271462"/>
                  <a:gd name="connsiteX16" fmla="*/ 108585 w 220027"/>
                  <a:gd name="connsiteY16" fmla="*/ 231458 h 271462"/>
                  <a:gd name="connsiteX17" fmla="*/ 103822 w 220027"/>
                  <a:gd name="connsiteY17" fmla="*/ 220028 h 271462"/>
                  <a:gd name="connsiteX18" fmla="*/ 108585 w 220027"/>
                  <a:gd name="connsiteY18" fmla="*/ 208598 h 271462"/>
                  <a:gd name="connsiteX19" fmla="*/ 113347 w 220027"/>
                  <a:gd name="connsiteY19" fmla="*/ 220028 h 271462"/>
                  <a:gd name="connsiteX20" fmla="*/ 108585 w 220027"/>
                  <a:gd name="connsiteY20" fmla="*/ 231458 h 271462"/>
                  <a:gd name="connsiteX21" fmla="*/ 96202 w 220027"/>
                  <a:gd name="connsiteY21" fmla="*/ 194310 h 271462"/>
                  <a:gd name="connsiteX22" fmla="*/ 96202 w 220027"/>
                  <a:gd name="connsiteY22" fmla="*/ 160020 h 271462"/>
                  <a:gd name="connsiteX23" fmla="*/ 89535 w 220027"/>
                  <a:gd name="connsiteY23" fmla="*/ 160020 h 271462"/>
                  <a:gd name="connsiteX24" fmla="*/ 80963 w 220027"/>
                  <a:gd name="connsiteY24" fmla="*/ 163830 h 271462"/>
                  <a:gd name="connsiteX25" fmla="*/ 81915 w 220027"/>
                  <a:gd name="connsiteY25" fmla="*/ 169545 h 271462"/>
                  <a:gd name="connsiteX26" fmla="*/ 88583 w 220027"/>
                  <a:gd name="connsiteY26" fmla="*/ 166688 h 271462"/>
                  <a:gd name="connsiteX27" fmla="*/ 88583 w 220027"/>
                  <a:gd name="connsiteY27" fmla="*/ 166688 h 271462"/>
                  <a:gd name="connsiteX28" fmla="*/ 88583 w 220027"/>
                  <a:gd name="connsiteY28" fmla="*/ 193358 h 271462"/>
                  <a:gd name="connsiteX29" fmla="*/ 96202 w 220027"/>
                  <a:gd name="connsiteY29" fmla="*/ 193358 h 271462"/>
                  <a:gd name="connsiteX30" fmla="*/ 72390 w 220027"/>
                  <a:gd name="connsiteY30" fmla="*/ 206693 h 271462"/>
                  <a:gd name="connsiteX31" fmla="*/ 73342 w 220027"/>
                  <a:gd name="connsiteY31" fmla="*/ 212408 h 271462"/>
                  <a:gd name="connsiteX32" fmla="*/ 80010 w 220027"/>
                  <a:gd name="connsiteY32" fmla="*/ 209550 h 271462"/>
                  <a:gd name="connsiteX33" fmla="*/ 80010 w 220027"/>
                  <a:gd name="connsiteY33" fmla="*/ 209550 h 271462"/>
                  <a:gd name="connsiteX34" fmla="*/ 80010 w 220027"/>
                  <a:gd name="connsiteY34" fmla="*/ 236220 h 271462"/>
                  <a:gd name="connsiteX35" fmla="*/ 87630 w 220027"/>
                  <a:gd name="connsiteY35" fmla="*/ 236220 h 271462"/>
                  <a:gd name="connsiteX36" fmla="*/ 87630 w 220027"/>
                  <a:gd name="connsiteY36" fmla="*/ 201930 h 271462"/>
                  <a:gd name="connsiteX37" fmla="*/ 80963 w 220027"/>
                  <a:gd name="connsiteY37" fmla="*/ 201930 h 271462"/>
                  <a:gd name="connsiteX38" fmla="*/ 72390 w 220027"/>
                  <a:gd name="connsiteY38" fmla="*/ 206693 h 271462"/>
                  <a:gd name="connsiteX39" fmla="*/ 60008 w 220027"/>
                  <a:gd name="connsiteY39" fmla="*/ 160020 h 271462"/>
                  <a:gd name="connsiteX40" fmla="*/ 46672 w 220027"/>
                  <a:gd name="connsiteY40" fmla="*/ 177165 h 271462"/>
                  <a:gd name="connsiteX41" fmla="*/ 59055 w 220027"/>
                  <a:gd name="connsiteY41" fmla="*/ 194310 h 271462"/>
                  <a:gd name="connsiteX42" fmla="*/ 59055 w 220027"/>
                  <a:gd name="connsiteY42" fmla="*/ 194310 h 271462"/>
                  <a:gd name="connsiteX43" fmla="*/ 71438 w 220027"/>
                  <a:gd name="connsiteY43" fmla="*/ 176213 h 271462"/>
                  <a:gd name="connsiteX44" fmla="*/ 60008 w 220027"/>
                  <a:gd name="connsiteY44" fmla="*/ 160020 h 271462"/>
                  <a:gd name="connsiteX45" fmla="*/ 60008 w 220027"/>
                  <a:gd name="connsiteY45" fmla="*/ 188595 h 271462"/>
                  <a:gd name="connsiteX46" fmla="*/ 60008 w 220027"/>
                  <a:gd name="connsiteY46" fmla="*/ 188595 h 271462"/>
                  <a:gd name="connsiteX47" fmla="*/ 55245 w 220027"/>
                  <a:gd name="connsiteY47" fmla="*/ 177165 h 271462"/>
                  <a:gd name="connsiteX48" fmla="*/ 60008 w 220027"/>
                  <a:gd name="connsiteY48" fmla="*/ 165735 h 271462"/>
                  <a:gd name="connsiteX49" fmla="*/ 64770 w 220027"/>
                  <a:gd name="connsiteY49" fmla="*/ 177165 h 271462"/>
                  <a:gd name="connsiteX50" fmla="*/ 60008 w 220027"/>
                  <a:gd name="connsiteY50" fmla="*/ 188595 h 271462"/>
                  <a:gd name="connsiteX51" fmla="*/ 173355 w 220027"/>
                  <a:gd name="connsiteY51" fmla="*/ 195263 h 271462"/>
                  <a:gd name="connsiteX52" fmla="*/ 173355 w 220027"/>
                  <a:gd name="connsiteY52" fmla="*/ 160973 h 271462"/>
                  <a:gd name="connsiteX53" fmla="*/ 166688 w 220027"/>
                  <a:gd name="connsiteY53" fmla="*/ 160973 h 271462"/>
                  <a:gd name="connsiteX54" fmla="*/ 157163 w 220027"/>
                  <a:gd name="connsiteY54" fmla="*/ 164783 h 271462"/>
                  <a:gd name="connsiteX55" fmla="*/ 158115 w 220027"/>
                  <a:gd name="connsiteY55" fmla="*/ 170498 h 271462"/>
                  <a:gd name="connsiteX56" fmla="*/ 164783 w 220027"/>
                  <a:gd name="connsiteY56" fmla="*/ 167640 h 271462"/>
                  <a:gd name="connsiteX57" fmla="*/ 164783 w 220027"/>
                  <a:gd name="connsiteY57" fmla="*/ 167640 h 271462"/>
                  <a:gd name="connsiteX58" fmla="*/ 164783 w 220027"/>
                  <a:gd name="connsiteY58" fmla="*/ 194310 h 271462"/>
                  <a:gd name="connsiteX59" fmla="*/ 173355 w 220027"/>
                  <a:gd name="connsiteY59" fmla="*/ 194310 h 271462"/>
                  <a:gd name="connsiteX60" fmla="*/ 134302 w 220027"/>
                  <a:gd name="connsiteY60" fmla="*/ 164783 h 271462"/>
                  <a:gd name="connsiteX61" fmla="*/ 135255 w 220027"/>
                  <a:gd name="connsiteY61" fmla="*/ 170498 h 271462"/>
                  <a:gd name="connsiteX62" fmla="*/ 141922 w 220027"/>
                  <a:gd name="connsiteY62" fmla="*/ 167640 h 271462"/>
                  <a:gd name="connsiteX63" fmla="*/ 141922 w 220027"/>
                  <a:gd name="connsiteY63" fmla="*/ 167640 h 271462"/>
                  <a:gd name="connsiteX64" fmla="*/ 141922 w 220027"/>
                  <a:gd name="connsiteY64" fmla="*/ 194310 h 271462"/>
                  <a:gd name="connsiteX65" fmla="*/ 149542 w 220027"/>
                  <a:gd name="connsiteY65" fmla="*/ 194310 h 271462"/>
                  <a:gd name="connsiteX66" fmla="*/ 149542 w 220027"/>
                  <a:gd name="connsiteY66" fmla="*/ 160020 h 271462"/>
                  <a:gd name="connsiteX67" fmla="*/ 142875 w 220027"/>
                  <a:gd name="connsiteY67" fmla="*/ 160020 h 271462"/>
                  <a:gd name="connsiteX68" fmla="*/ 134302 w 220027"/>
                  <a:gd name="connsiteY68" fmla="*/ 164783 h 271462"/>
                  <a:gd name="connsiteX69" fmla="*/ 164783 w 220027"/>
                  <a:gd name="connsiteY69" fmla="*/ 201930 h 271462"/>
                  <a:gd name="connsiteX70" fmla="*/ 151447 w 220027"/>
                  <a:gd name="connsiteY70" fmla="*/ 219075 h 271462"/>
                  <a:gd name="connsiteX71" fmla="*/ 163830 w 220027"/>
                  <a:gd name="connsiteY71" fmla="*/ 236220 h 271462"/>
                  <a:gd name="connsiteX72" fmla="*/ 163830 w 220027"/>
                  <a:gd name="connsiteY72" fmla="*/ 236220 h 271462"/>
                  <a:gd name="connsiteX73" fmla="*/ 176213 w 220027"/>
                  <a:gd name="connsiteY73" fmla="*/ 218123 h 271462"/>
                  <a:gd name="connsiteX74" fmla="*/ 164783 w 220027"/>
                  <a:gd name="connsiteY74" fmla="*/ 201930 h 271462"/>
                  <a:gd name="connsiteX75" fmla="*/ 164783 w 220027"/>
                  <a:gd name="connsiteY75" fmla="*/ 231458 h 271462"/>
                  <a:gd name="connsiteX76" fmla="*/ 164783 w 220027"/>
                  <a:gd name="connsiteY76" fmla="*/ 231458 h 271462"/>
                  <a:gd name="connsiteX77" fmla="*/ 160020 w 220027"/>
                  <a:gd name="connsiteY77" fmla="*/ 220028 h 271462"/>
                  <a:gd name="connsiteX78" fmla="*/ 164783 w 220027"/>
                  <a:gd name="connsiteY78" fmla="*/ 208598 h 271462"/>
                  <a:gd name="connsiteX79" fmla="*/ 169545 w 220027"/>
                  <a:gd name="connsiteY79" fmla="*/ 220028 h 271462"/>
                  <a:gd name="connsiteX80" fmla="*/ 164783 w 220027"/>
                  <a:gd name="connsiteY80" fmla="*/ 231458 h 271462"/>
                  <a:gd name="connsiteX81" fmla="*/ 116205 w 220027"/>
                  <a:gd name="connsiteY81" fmla="*/ 160020 h 271462"/>
                  <a:gd name="connsiteX82" fmla="*/ 102870 w 220027"/>
                  <a:gd name="connsiteY82" fmla="*/ 177165 h 271462"/>
                  <a:gd name="connsiteX83" fmla="*/ 115252 w 220027"/>
                  <a:gd name="connsiteY83" fmla="*/ 194310 h 271462"/>
                  <a:gd name="connsiteX84" fmla="*/ 115252 w 220027"/>
                  <a:gd name="connsiteY84" fmla="*/ 194310 h 271462"/>
                  <a:gd name="connsiteX85" fmla="*/ 127635 w 220027"/>
                  <a:gd name="connsiteY85" fmla="*/ 176213 h 271462"/>
                  <a:gd name="connsiteX86" fmla="*/ 116205 w 220027"/>
                  <a:gd name="connsiteY86" fmla="*/ 160020 h 271462"/>
                  <a:gd name="connsiteX87" fmla="*/ 116205 w 220027"/>
                  <a:gd name="connsiteY87" fmla="*/ 188595 h 271462"/>
                  <a:gd name="connsiteX88" fmla="*/ 116205 w 220027"/>
                  <a:gd name="connsiteY88" fmla="*/ 188595 h 271462"/>
                  <a:gd name="connsiteX89" fmla="*/ 111442 w 220027"/>
                  <a:gd name="connsiteY89" fmla="*/ 177165 h 271462"/>
                  <a:gd name="connsiteX90" fmla="*/ 116205 w 220027"/>
                  <a:gd name="connsiteY90" fmla="*/ 165735 h 271462"/>
                  <a:gd name="connsiteX91" fmla="*/ 120967 w 220027"/>
                  <a:gd name="connsiteY91" fmla="*/ 177165 h 271462"/>
                  <a:gd name="connsiteX92" fmla="*/ 116205 w 220027"/>
                  <a:gd name="connsiteY92" fmla="*/ 188595 h 271462"/>
                  <a:gd name="connsiteX93" fmla="*/ 128588 w 220027"/>
                  <a:gd name="connsiteY93" fmla="*/ 206693 h 271462"/>
                  <a:gd name="connsiteX94" fmla="*/ 129540 w 220027"/>
                  <a:gd name="connsiteY94" fmla="*/ 212408 h 271462"/>
                  <a:gd name="connsiteX95" fmla="*/ 136208 w 220027"/>
                  <a:gd name="connsiteY95" fmla="*/ 209550 h 271462"/>
                  <a:gd name="connsiteX96" fmla="*/ 136208 w 220027"/>
                  <a:gd name="connsiteY96" fmla="*/ 209550 h 271462"/>
                  <a:gd name="connsiteX97" fmla="*/ 136208 w 220027"/>
                  <a:gd name="connsiteY97" fmla="*/ 236220 h 271462"/>
                  <a:gd name="connsiteX98" fmla="*/ 143827 w 220027"/>
                  <a:gd name="connsiteY98" fmla="*/ 236220 h 271462"/>
                  <a:gd name="connsiteX99" fmla="*/ 143827 w 220027"/>
                  <a:gd name="connsiteY99" fmla="*/ 201930 h 271462"/>
                  <a:gd name="connsiteX100" fmla="*/ 137160 w 220027"/>
                  <a:gd name="connsiteY100" fmla="*/ 201930 h 271462"/>
                  <a:gd name="connsiteX101" fmla="*/ 128588 w 220027"/>
                  <a:gd name="connsiteY101" fmla="*/ 206693 h 271462"/>
                  <a:gd name="connsiteX102" fmla="*/ 176213 w 220027"/>
                  <a:gd name="connsiteY102" fmla="*/ 132398 h 271462"/>
                  <a:gd name="connsiteX103" fmla="*/ 155258 w 220027"/>
                  <a:gd name="connsiteY103" fmla="*/ 132398 h 271462"/>
                  <a:gd name="connsiteX104" fmla="*/ 155258 w 220027"/>
                  <a:gd name="connsiteY104" fmla="*/ 147638 h 271462"/>
                  <a:gd name="connsiteX105" fmla="*/ 176213 w 220027"/>
                  <a:gd name="connsiteY105" fmla="*/ 147638 h 271462"/>
                  <a:gd name="connsiteX106" fmla="*/ 176213 w 220027"/>
                  <a:gd name="connsiteY106" fmla="*/ 132398 h 271462"/>
                  <a:gd name="connsiteX107" fmla="*/ 176213 w 220027"/>
                  <a:gd name="connsiteY107" fmla="*/ 80010 h 271462"/>
                  <a:gd name="connsiteX108" fmla="*/ 46672 w 220027"/>
                  <a:gd name="connsiteY108" fmla="*/ 80010 h 271462"/>
                  <a:gd name="connsiteX109" fmla="*/ 46672 w 220027"/>
                  <a:gd name="connsiteY109" fmla="*/ 95250 h 271462"/>
                  <a:gd name="connsiteX110" fmla="*/ 176213 w 220027"/>
                  <a:gd name="connsiteY110" fmla="*/ 95250 h 271462"/>
                  <a:gd name="connsiteX111" fmla="*/ 176213 w 220027"/>
                  <a:gd name="connsiteY111" fmla="*/ 80010 h 271462"/>
                  <a:gd name="connsiteX112" fmla="*/ 122872 w 220027"/>
                  <a:gd name="connsiteY112" fmla="*/ 147638 h 271462"/>
                  <a:gd name="connsiteX113" fmla="*/ 122872 w 220027"/>
                  <a:gd name="connsiteY113" fmla="*/ 132398 h 271462"/>
                  <a:gd name="connsiteX114" fmla="*/ 100965 w 220027"/>
                  <a:gd name="connsiteY114" fmla="*/ 132398 h 271462"/>
                  <a:gd name="connsiteX115" fmla="*/ 100965 w 220027"/>
                  <a:gd name="connsiteY115" fmla="*/ 147638 h 271462"/>
                  <a:gd name="connsiteX116" fmla="*/ 122872 w 220027"/>
                  <a:gd name="connsiteY116" fmla="*/ 147638 h 271462"/>
                  <a:gd name="connsiteX117" fmla="*/ 176213 w 220027"/>
                  <a:gd name="connsiteY117" fmla="*/ 105728 h 271462"/>
                  <a:gd name="connsiteX118" fmla="*/ 46672 w 220027"/>
                  <a:gd name="connsiteY118" fmla="*/ 105728 h 271462"/>
                  <a:gd name="connsiteX119" fmla="*/ 46672 w 220027"/>
                  <a:gd name="connsiteY119" fmla="*/ 120968 h 271462"/>
                  <a:gd name="connsiteX120" fmla="*/ 176213 w 220027"/>
                  <a:gd name="connsiteY120" fmla="*/ 120968 h 271462"/>
                  <a:gd name="connsiteX121" fmla="*/ 176213 w 220027"/>
                  <a:gd name="connsiteY121" fmla="*/ 105728 h 271462"/>
                  <a:gd name="connsiteX122" fmla="*/ 64770 w 220027"/>
                  <a:gd name="connsiteY122" fmla="*/ 0 h 271462"/>
                  <a:gd name="connsiteX123" fmla="*/ 64770 w 220027"/>
                  <a:gd name="connsiteY123" fmla="*/ 0 h 271462"/>
                  <a:gd name="connsiteX124" fmla="*/ 0 w 220027"/>
                  <a:gd name="connsiteY124" fmla="*/ 64770 h 271462"/>
                  <a:gd name="connsiteX125" fmla="*/ 0 w 220027"/>
                  <a:gd name="connsiteY125" fmla="*/ 64770 h 271462"/>
                  <a:gd name="connsiteX126" fmla="*/ 0 w 220027"/>
                  <a:gd name="connsiteY126" fmla="*/ 271463 h 271462"/>
                  <a:gd name="connsiteX127" fmla="*/ 220027 w 220027"/>
                  <a:gd name="connsiteY127" fmla="*/ 271463 h 271462"/>
                  <a:gd name="connsiteX128" fmla="*/ 220027 w 220027"/>
                  <a:gd name="connsiteY128" fmla="*/ 0 h 271462"/>
                  <a:gd name="connsiteX129" fmla="*/ 64770 w 220027"/>
                  <a:gd name="connsiteY129" fmla="*/ 0 h 271462"/>
                  <a:gd name="connsiteX130" fmla="*/ 202883 w 220027"/>
                  <a:gd name="connsiteY130" fmla="*/ 254318 h 271462"/>
                  <a:gd name="connsiteX131" fmla="*/ 17145 w 220027"/>
                  <a:gd name="connsiteY131" fmla="*/ 254318 h 271462"/>
                  <a:gd name="connsiteX132" fmla="*/ 17145 w 220027"/>
                  <a:gd name="connsiteY132" fmla="*/ 64770 h 271462"/>
                  <a:gd name="connsiteX133" fmla="*/ 64770 w 220027"/>
                  <a:gd name="connsiteY133" fmla="*/ 64770 h 271462"/>
                  <a:gd name="connsiteX134" fmla="*/ 64770 w 220027"/>
                  <a:gd name="connsiteY134" fmla="*/ 17145 h 271462"/>
                  <a:gd name="connsiteX135" fmla="*/ 202883 w 220027"/>
                  <a:gd name="connsiteY135" fmla="*/ 17145 h 271462"/>
                  <a:gd name="connsiteX136" fmla="*/ 202883 w 220027"/>
                  <a:gd name="connsiteY136" fmla="*/ 254318 h 271462"/>
                  <a:gd name="connsiteX137" fmla="*/ 176213 w 220027"/>
                  <a:gd name="connsiteY137" fmla="*/ 53340 h 271462"/>
                  <a:gd name="connsiteX138" fmla="*/ 81915 w 220027"/>
                  <a:gd name="connsiteY138" fmla="*/ 53340 h 271462"/>
                  <a:gd name="connsiteX139" fmla="*/ 81915 w 220027"/>
                  <a:gd name="connsiteY139" fmla="*/ 68580 h 271462"/>
                  <a:gd name="connsiteX140" fmla="*/ 176213 w 220027"/>
                  <a:gd name="connsiteY140" fmla="*/ 68580 h 271462"/>
                  <a:gd name="connsiteX141" fmla="*/ 176213 w 220027"/>
                  <a:gd name="connsiteY141" fmla="*/ 53340 h 271462"/>
                  <a:gd name="connsiteX142" fmla="*/ 128588 w 220027"/>
                  <a:gd name="connsiteY142" fmla="*/ 147638 h 271462"/>
                  <a:gd name="connsiteX143" fmla="*/ 150495 w 220027"/>
                  <a:gd name="connsiteY143" fmla="*/ 147638 h 271462"/>
                  <a:gd name="connsiteX144" fmla="*/ 150495 w 220027"/>
                  <a:gd name="connsiteY144" fmla="*/ 132398 h 271462"/>
                  <a:gd name="connsiteX145" fmla="*/ 128588 w 220027"/>
                  <a:gd name="connsiteY145" fmla="*/ 132398 h 271462"/>
                  <a:gd name="connsiteX146" fmla="*/ 128588 w 220027"/>
                  <a:gd name="connsiteY146" fmla="*/ 147638 h 271462"/>
                  <a:gd name="connsiteX147" fmla="*/ 96202 w 220027"/>
                  <a:gd name="connsiteY147" fmla="*/ 147638 h 271462"/>
                  <a:gd name="connsiteX148" fmla="*/ 96202 w 220027"/>
                  <a:gd name="connsiteY148" fmla="*/ 132398 h 271462"/>
                  <a:gd name="connsiteX149" fmla="*/ 74295 w 220027"/>
                  <a:gd name="connsiteY149" fmla="*/ 132398 h 271462"/>
                  <a:gd name="connsiteX150" fmla="*/ 74295 w 220027"/>
                  <a:gd name="connsiteY150" fmla="*/ 147638 h 271462"/>
                  <a:gd name="connsiteX151" fmla="*/ 96202 w 220027"/>
                  <a:gd name="connsiteY151" fmla="*/ 147638 h 271462"/>
                  <a:gd name="connsiteX152" fmla="*/ 68580 w 220027"/>
                  <a:gd name="connsiteY152" fmla="*/ 132398 h 271462"/>
                  <a:gd name="connsiteX153" fmla="*/ 46672 w 220027"/>
                  <a:gd name="connsiteY153" fmla="*/ 132398 h 271462"/>
                  <a:gd name="connsiteX154" fmla="*/ 46672 w 220027"/>
                  <a:gd name="connsiteY154" fmla="*/ 147638 h 271462"/>
                  <a:gd name="connsiteX155" fmla="*/ 68580 w 220027"/>
                  <a:gd name="connsiteY155" fmla="*/ 147638 h 271462"/>
                  <a:gd name="connsiteX156" fmla="*/ 68580 w 220027"/>
                  <a:gd name="connsiteY156" fmla="*/ 132398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220027" h="271462">
                    <a:moveTo>
                      <a:pt x="49530" y="206693"/>
                    </a:moveTo>
                    <a:lnTo>
                      <a:pt x="50483" y="212408"/>
                    </a:lnTo>
                    <a:lnTo>
                      <a:pt x="57150" y="209550"/>
                    </a:lnTo>
                    <a:lnTo>
                      <a:pt x="57150" y="209550"/>
                    </a:lnTo>
                    <a:lnTo>
                      <a:pt x="57150" y="236220"/>
                    </a:lnTo>
                    <a:lnTo>
                      <a:pt x="64770" y="236220"/>
                    </a:lnTo>
                    <a:lnTo>
                      <a:pt x="64770" y="201930"/>
                    </a:lnTo>
                    <a:lnTo>
                      <a:pt x="58102" y="201930"/>
                    </a:lnTo>
                    <a:lnTo>
                      <a:pt x="49530" y="206693"/>
                    </a:lnTo>
                    <a:close/>
                    <a:moveTo>
                      <a:pt x="108585" y="201930"/>
                    </a:moveTo>
                    <a:cubicBezTo>
                      <a:pt x="100013" y="201930"/>
                      <a:pt x="95250" y="209550"/>
                      <a:pt x="95250" y="219075"/>
                    </a:cubicBezTo>
                    <a:cubicBezTo>
                      <a:pt x="95250" y="228600"/>
                      <a:pt x="99060" y="236220"/>
                      <a:pt x="107633" y="236220"/>
                    </a:cubicBezTo>
                    <a:lnTo>
                      <a:pt x="107633" y="236220"/>
                    </a:lnTo>
                    <a:cubicBezTo>
                      <a:pt x="116205" y="236220"/>
                      <a:pt x="120015" y="228600"/>
                      <a:pt x="120015" y="218123"/>
                    </a:cubicBezTo>
                    <a:cubicBezTo>
                      <a:pt x="120967" y="209550"/>
                      <a:pt x="118110" y="201930"/>
                      <a:pt x="108585" y="201930"/>
                    </a:cubicBezTo>
                    <a:close/>
                    <a:moveTo>
                      <a:pt x="108585" y="231458"/>
                    </a:moveTo>
                    <a:lnTo>
                      <a:pt x="108585" y="231458"/>
                    </a:lnTo>
                    <a:cubicBezTo>
                      <a:pt x="105727" y="231458"/>
                      <a:pt x="103822" y="227648"/>
                      <a:pt x="103822" y="220028"/>
                    </a:cubicBezTo>
                    <a:cubicBezTo>
                      <a:pt x="103822" y="212408"/>
                      <a:pt x="105727" y="208598"/>
                      <a:pt x="108585" y="208598"/>
                    </a:cubicBezTo>
                    <a:cubicBezTo>
                      <a:pt x="111442" y="208598"/>
                      <a:pt x="113347" y="212408"/>
                      <a:pt x="113347" y="220028"/>
                    </a:cubicBezTo>
                    <a:cubicBezTo>
                      <a:pt x="113347" y="226695"/>
                      <a:pt x="111442" y="231458"/>
                      <a:pt x="108585" y="231458"/>
                    </a:cubicBezTo>
                    <a:close/>
                    <a:moveTo>
                      <a:pt x="96202" y="194310"/>
                    </a:moveTo>
                    <a:lnTo>
                      <a:pt x="96202" y="160020"/>
                    </a:lnTo>
                    <a:lnTo>
                      <a:pt x="89535" y="160020"/>
                    </a:lnTo>
                    <a:lnTo>
                      <a:pt x="80963" y="163830"/>
                    </a:lnTo>
                    <a:lnTo>
                      <a:pt x="81915" y="169545"/>
                    </a:lnTo>
                    <a:lnTo>
                      <a:pt x="88583" y="166688"/>
                    </a:lnTo>
                    <a:lnTo>
                      <a:pt x="88583" y="166688"/>
                    </a:lnTo>
                    <a:lnTo>
                      <a:pt x="88583" y="193358"/>
                    </a:lnTo>
                    <a:lnTo>
                      <a:pt x="96202" y="193358"/>
                    </a:lnTo>
                    <a:close/>
                    <a:moveTo>
                      <a:pt x="72390" y="206693"/>
                    </a:moveTo>
                    <a:lnTo>
                      <a:pt x="73342" y="212408"/>
                    </a:lnTo>
                    <a:lnTo>
                      <a:pt x="80010" y="209550"/>
                    </a:lnTo>
                    <a:lnTo>
                      <a:pt x="80010" y="209550"/>
                    </a:lnTo>
                    <a:lnTo>
                      <a:pt x="80010" y="236220"/>
                    </a:lnTo>
                    <a:lnTo>
                      <a:pt x="87630" y="236220"/>
                    </a:lnTo>
                    <a:lnTo>
                      <a:pt x="87630" y="201930"/>
                    </a:lnTo>
                    <a:lnTo>
                      <a:pt x="80963" y="201930"/>
                    </a:lnTo>
                    <a:lnTo>
                      <a:pt x="72390" y="206693"/>
                    </a:lnTo>
                    <a:close/>
                    <a:moveTo>
                      <a:pt x="60008" y="160020"/>
                    </a:moveTo>
                    <a:cubicBezTo>
                      <a:pt x="51435" y="160020"/>
                      <a:pt x="46672" y="167640"/>
                      <a:pt x="46672" y="177165"/>
                    </a:cubicBezTo>
                    <a:cubicBezTo>
                      <a:pt x="46672" y="186690"/>
                      <a:pt x="50483" y="194310"/>
                      <a:pt x="59055" y="194310"/>
                    </a:cubicBezTo>
                    <a:lnTo>
                      <a:pt x="59055" y="194310"/>
                    </a:lnTo>
                    <a:cubicBezTo>
                      <a:pt x="67627" y="194310"/>
                      <a:pt x="71438" y="186690"/>
                      <a:pt x="71438" y="176213"/>
                    </a:cubicBezTo>
                    <a:cubicBezTo>
                      <a:pt x="72390" y="167640"/>
                      <a:pt x="69533" y="160020"/>
                      <a:pt x="60008" y="160020"/>
                    </a:cubicBezTo>
                    <a:close/>
                    <a:moveTo>
                      <a:pt x="60008" y="188595"/>
                    </a:moveTo>
                    <a:lnTo>
                      <a:pt x="60008" y="188595"/>
                    </a:lnTo>
                    <a:cubicBezTo>
                      <a:pt x="57150" y="188595"/>
                      <a:pt x="55245" y="184785"/>
                      <a:pt x="55245" y="177165"/>
                    </a:cubicBezTo>
                    <a:cubicBezTo>
                      <a:pt x="55245" y="169545"/>
                      <a:pt x="57150" y="165735"/>
                      <a:pt x="60008" y="165735"/>
                    </a:cubicBezTo>
                    <a:cubicBezTo>
                      <a:pt x="62865" y="165735"/>
                      <a:pt x="64770" y="169545"/>
                      <a:pt x="64770" y="177165"/>
                    </a:cubicBezTo>
                    <a:cubicBezTo>
                      <a:pt x="64770" y="184785"/>
                      <a:pt x="62865" y="188595"/>
                      <a:pt x="60008" y="188595"/>
                    </a:cubicBezTo>
                    <a:close/>
                    <a:moveTo>
                      <a:pt x="173355" y="195263"/>
                    </a:moveTo>
                    <a:lnTo>
                      <a:pt x="173355" y="160973"/>
                    </a:lnTo>
                    <a:lnTo>
                      <a:pt x="166688" y="160973"/>
                    </a:lnTo>
                    <a:lnTo>
                      <a:pt x="157163" y="164783"/>
                    </a:lnTo>
                    <a:lnTo>
                      <a:pt x="158115" y="170498"/>
                    </a:lnTo>
                    <a:lnTo>
                      <a:pt x="164783" y="167640"/>
                    </a:lnTo>
                    <a:lnTo>
                      <a:pt x="164783" y="167640"/>
                    </a:lnTo>
                    <a:lnTo>
                      <a:pt x="164783" y="194310"/>
                    </a:lnTo>
                    <a:lnTo>
                      <a:pt x="173355" y="194310"/>
                    </a:lnTo>
                    <a:close/>
                    <a:moveTo>
                      <a:pt x="134302" y="164783"/>
                    </a:moveTo>
                    <a:lnTo>
                      <a:pt x="135255" y="170498"/>
                    </a:lnTo>
                    <a:lnTo>
                      <a:pt x="141922" y="167640"/>
                    </a:lnTo>
                    <a:lnTo>
                      <a:pt x="141922" y="167640"/>
                    </a:lnTo>
                    <a:lnTo>
                      <a:pt x="141922" y="194310"/>
                    </a:lnTo>
                    <a:lnTo>
                      <a:pt x="149542" y="194310"/>
                    </a:lnTo>
                    <a:lnTo>
                      <a:pt x="149542" y="160020"/>
                    </a:lnTo>
                    <a:lnTo>
                      <a:pt x="142875" y="160020"/>
                    </a:lnTo>
                    <a:lnTo>
                      <a:pt x="134302" y="164783"/>
                    </a:lnTo>
                    <a:close/>
                    <a:moveTo>
                      <a:pt x="164783" y="201930"/>
                    </a:moveTo>
                    <a:cubicBezTo>
                      <a:pt x="156210" y="201930"/>
                      <a:pt x="151447" y="209550"/>
                      <a:pt x="151447" y="219075"/>
                    </a:cubicBezTo>
                    <a:cubicBezTo>
                      <a:pt x="151447" y="228600"/>
                      <a:pt x="155258" y="236220"/>
                      <a:pt x="163830" y="236220"/>
                    </a:cubicBezTo>
                    <a:lnTo>
                      <a:pt x="163830" y="236220"/>
                    </a:lnTo>
                    <a:cubicBezTo>
                      <a:pt x="172402" y="236220"/>
                      <a:pt x="176213" y="228600"/>
                      <a:pt x="176213" y="218123"/>
                    </a:cubicBezTo>
                    <a:cubicBezTo>
                      <a:pt x="177165" y="209550"/>
                      <a:pt x="174308" y="201930"/>
                      <a:pt x="164783" y="201930"/>
                    </a:cubicBezTo>
                    <a:close/>
                    <a:moveTo>
                      <a:pt x="164783" y="231458"/>
                    </a:moveTo>
                    <a:lnTo>
                      <a:pt x="164783" y="231458"/>
                    </a:lnTo>
                    <a:cubicBezTo>
                      <a:pt x="161925" y="231458"/>
                      <a:pt x="160020" y="227648"/>
                      <a:pt x="160020" y="220028"/>
                    </a:cubicBezTo>
                    <a:cubicBezTo>
                      <a:pt x="160020" y="212408"/>
                      <a:pt x="161925" y="208598"/>
                      <a:pt x="164783" y="208598"/>
                    </a:cubicBezTo>
                    <a:cubicBezTo>
                      <a:pt x="167640" y="208598"/>
                      <a:pt x="169545" y="212408"/>
                      <a:pt x="169545" y="220028"/>
                    </a:cubicBezTo>
                    <a:cubicBezTo>
                      <a:pt x="169545" y="226695"/>
                      <a:pt x="167640" y="231458"/>
                      <a:pt x="164783" y="231458"/>
                    </a:cubicBezTo>
                    <a:close/>
                    <a:moveTo>
                      <a:pt x="116205" y="160020"/>
                    </a:moveTo>
                    <a:cubicBezTo>
                      <a:pt x="107633" y="160020"/>
                      <a:pt x="102870" y="167640"/>
                      <a:pt x="102870" y="177165"/>
                    </a:cubicBezTo>
                    <a:cubicBezTo>
                      <a:pt x="102870" y="186690"/>
                      <a:pt x="106680" y="194310"/>
                      <a:pt x="115252" y="194310"/>
                    </a:cubicBezTo>
                    <a:lnTo>
                      <a:pt x="115252" y="194310"/>
                    </a:lnTo>
                    <a:cubicBezTo>
                      <a:pt x="123825" y="194310"/>
                      <a:pt x="127635" y="186690"/>
                      <a:pt x="127635" y="176213"/>
                    </a:cubicBezTo>
                    <a:cubicBezTo>
                      <a:pt x="129540" y="167640"/>
                      <a:pt x="125730" y="160020"/>
                      <a:pt x="116205" y="160020"/>
                    </a:cubicBezTo>
                    <a:close/>
                    <a:moveTo>
                      <a:pt x="116205" y="188595"/>
                    </a:moveTo>
                    <a:lnTo>
                      <a:pt x="116205" y="188595"/>
                    </a:lnTo>
                    <a:cubicBezTo>
                      <a:pt x="113347" y="188595"/>
                      <a:pt x="111442" y="184785"/>
                      <a:pt x="111442" y="177165"/>
                    </a:cubicBezTo>
                    <a:cubicBezTo>
                      <a:pt x="111442" y="169545"/>
                      <a:pt x="113347" y="165735"/>
                      <a:pt x="116205" y="165735"/>
                    </a:cubicBezTo>
                    <a:cubicBezTo>
                      <a:pt x="119063" y="165735"/>
                      <a:pt x="120967" y="169545"/>
                      <a:pt x="120967" y="177165"/>
                    </a:cubicBezTo>
                    <a:cubicBezTo>
                      <a:pt x="120967" y="184785"/>
                      <a:pt x="119063" y="188595"/>
                      <a:pt x="116205" y="188595"/>
                    </a:cubicBezTo>
                    <a:close/>
                    <a:moveTo>
                      <a:pt x="128588" y="206693"/>
                    </a:moveTo>
                    <a:lnTo>
                      <a:pt x="129540" y="212408"/>
                    </a:lnTo>
                    <a:lnTo>
                      <a:pt x="136208" y="209550"/>
                    </a:lnTo>
                    <a:lnTo>
                      <a:pt x="136208" y="209550"/>
                    </a:lnTo>
                    <a:lnTo>
                      <a:pt x="136208" y="236220"/>
                    </a:lnTo>
                    <a:lnTo>
                      <a:pt x="143827" y="236220"/>
                    </a:lnTo>
                    <a:lnTo>
                      <a:pt x="143827" y="201930"/>
                    </a:lnTo>
                    <a:lnTo>
                      <a:pt x="137160" y="201930"/>
                    </a:lnTo>
                    <a:lnTo>
                      <a:pt x="128588" y="206693"/>
                    </a:lnTo>
                    <a:close/>
                    <a:moveTo>
                      <a:pt x="176213" y="132398"/>
                    </a:moveTo>
                    <a:lnTo>
                      <a:pt x="155258" y="132398"/>
                    </a:lnTo>
                    <a:lnTo>
                      <a:pt x="155258" y="147638"/>
                    </a:lnTo>
                    <a:lnTo>
                      <a:pt x="176213" y="147638"/>
                    </a:lnTo>
                    <a:lnTo>
                      <a:pt x="176213" y="132398"/>
                    </a:lnTo>
                    <a:close/>
                    <a:moveTo>
                      <a:pt x="176213" y="80010"/>
                    </a:moveTo>
                    <a:lnTo>
                      <a:pt x="46672" y="80010"/>
                    </a:lnTo>
                    <a:lnTo>
                      <a:pt x="46672" y="95250"/>
                    </a:lnTo>
                    <a:lnTo>
                      <a:pt x="176213" y="95250"/>
                    </a:lnTo>
                    <a:lnTo>
                      <a:pt x="176213" y="80010"/>
                    </a:lnTo>
                    <a:close/>
                    <a:moveTo>
                      <a:pt x="122872" y="147638"/>
                    </a:moveTo>
                    <a:lnTo>
                      <a:pt x="122872" y="132398"/>
                    </a:lnTo>
                    <a:lnTo>
                      <a:pt x="100965" y="132398"/>
                    </a:lnTo>
                    <a:lnTo>
                      <a:pt x="100965" y="147638"/>
                    </a:lnTo>
                    <a:lnTo>
                      <a:pt x="122872" y="147638"/>
                    </a:lnTo>
                    <a:close/>
                    <a:moveTo>
                      <a:pt x="176213" y="105728"/>
                    </a:moveTo>
                    <a:lnTo>
                      <a:pt x="46672" y="105728"/>
                    </a:lnTo>
                    <a:lnTo>
                      <a:pt x="46672" y="120968"/>
                    </a:lnTo>
                    <a:lnTo>
                      <a:pt x="176213" y="120968"/>
                    </a:lnTo>
                    <a:lnTo>
                      <a:pt x="176213" y="105728"/>
                    </a:lnTo>
                    <a:close/>
                    <a:moveTo>
                      <a:pt x="64770" y="0"/>
                    </a:moveTo>
                    <a:lnTo>
                      <a:pt x="64770" y="0"/>
                    </a:lnTo>
                    <a:lnTo>
                      <a:pt x="0" y="64770"/>
                    </a:lnTo>
                    <a:lnTo>
                      <a:pt x="0" y="64770"/>
                    </a:lnTo>
                    <a:lnTo>
                      <a:pt x="0" y="271463"/>
                    </a:lnTo>
                    <a:lnTo>
                      <a:pt x="220027" y="271463"/>
                    </a:lnTo>
                    <a:lnTo>
                      <a:pt x="220027" y="0"/>
                    </a:lnTo>
                    <a:lnTo>
                      <a:pt x="64770" y="0"/>
                    </a:lnTo>
                    <a:close/>
                    <a:moveTo>
                      <a:pt x="202883" y="254318"/>
                    </a:moveTo>
                    <a:lnTo>
                      <a:pt x="17145" y="254318"/>
                    </a:lnTo>
                    <a:lnTo>
                      <a:pt x="17145" y="64770"/>
                    </a:lnTo>
                    <a:lnTo>
                      <a:pt x="64770" y="64770"/>
                    </a:lnTo>
                    <a:lnTo>
                      <a:pt x="64770" y="17145"/>
                    </a:lnTo>
                    <a:lnTo>
                      <a:pt x="202883" y="17145"/>
                    </a:lnTo>
                    <a:lnTo>
                      <a:pt x="202883" y="254318"/>
                    </a:lnTo>
                    <a:close/>
                    <a:moveTo>
                      <a:pt x="176213" y="53340"/>
                    </a:moveTo>
                    <a:lnTo>
                      <a:pt x="81915" y="53340"/>
                    </a:lnTo>
                    <a:lnTo>
                      <a:pt x="81915" y="68580"/>
                    </a:lnTo>
                    <a:lnTo>
                      <a:pt x="176213" y="68580"/>
                    </a:lnTo>
                    <a:lnTo>
                      <a:pt x="176213" y="53340"/>
                    </a:lnTo>
                    <a:close/>
                    <a:moveTo>
                      <a:pt x="128588" y="147638"/>
                    </a:moveTo>
                    <a:lnTo>
                      <a:pt x="150495" y="147638"/>
                    </a:lnTo>
                    <a:lnTo>
                      <a:pt x="150495" y="132398"/>
                    </a:lnTo>
                    <a:lnTo>
                      <a:pt x="128588" y="132398"/>
                    </a:lnTo>
                    <a:lnTo>
                      <a:pt x="128588" y="147638"/>
                    </a:lnTo>
                    <a:close/>
                    <a:moveTo>
                      <a:pt x="96202" y="147638"/>
                    </a:moveTo>
                    <a:lnTo>
                      <a:pt x="96202" y="132398"/>
                    </a:lnTo>
                    <a:lnTo>
                      <a:pt x="74295" y="132398"/>
                    </a:lnTo>
                    <a:lnTo>
                      <a:pt x="74295" y="147638"/>
                    </a:lnTo>
                    <a:lnTo>
                      <a:pt x="96202" y="147638"/>
                    </a:lnTo>
                    <a:close/>
                    <a:moveTo>
                      <a:pt x="68580" y="132398"/>
                    </a:moveTo>
                    <a:lnTo>
                      <a:pt x="46672" y="132398"/>
                    </a:lnTo>
                    <a:lnTo>
                      <a:pt x="46672" y="147638"/>
                    </a:lnTo>
                    <a:lnTo>
                      <a:pt x="68580" y="147638"/>
                    </a:lnTo>
                    <a:lnTo>
                      <a:pt x="68580" y="132398"/>
                    </a:ln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8" name="Freeform: Shape 297">
                <a:extLst>
                  <a:ext uri="{FF2B5EF4-FFF2-40B4-BE49-F238E27FC236}">
                    <a16:creationId xmlns:a16="http://schemas.microsoft.com/office/drawing/2014/main" id="{B04A4633-0E60-E0B7-CDFE-62B86DADDFAF}"/>
                  </a:ext>
                </a:extLst>
              </p:cNvPr>
              <p:cNvSpPr/>
              <p:nvPr/>
            </p:nvSpPr>
            <p:spPr>
              <a:xfrm>
                <a:off x="5614035" y="2540316"/>
                <a:ext cx="393382" cy="405765"/>
              </a:xfrm>
              <a:custGeom>
                <a:avLst/>
                <a:gdLst>
                  <a:gd name="connsiteX0" fmla="*/ 247650 w 393382"/>
                  <a:gd name="connsiteY0" fmla="*/ 140970 h 405765"/>
                  <a:gd name="connsiteX1" fmla="*/ 141922 w 393382"/>
                  <a:gd name="connsiteY1" fmla="*/ 140970 h 405765"/>
                  <a:gd name="connsiteX2" fmla="*/ 120015 w 393382"/>
                  <a:gd name="connsiteY2" fmla="*/ 162878 h 405765"/>
                  <a:gd name="connsiteX3" fmla="*/ 120015 w 393382"/>
                  <a:gd name="connsiteY3" fmla="*/ 268605 h 405765"/>
                  <a:gd name="connsiteX4" fmla="*/ 141922 w 393382"/>
                  <a:gd name="connsiteY4" fmla="*/ 290513 h 405765"/>
                  <a:gd name="connsiteX5" fmla="*/ 247650 w 393382"/>
                  <a:gd name="connsiteY5" fmla="*/ 290513 h 405765"/>
                  <a:gd name="connsiteX6" fmla="*/ 269557 w 393382"/>
                  <a:gd name="connsiteY6" fmla="*/ 268605 h 405765"/>
                  <a:gd name="connsiteX7" fmla="*/ 269557 w 393382"/>
                  <a:gd name="connsiteY7" fmla="*/ 162878 h 405765"/>
                  <a:gd name="connsiteX8" fmla="*/ 247650 w 393382"/>
                  <a:gd name="connsiteY8" fmla="*/ 140970 h 405765"/>
                  <a:gd name="connsiteX9" fmla="*/ 261938 w 393382"/>
                  <a:gd name="connsiteY9" fmla="*/ 267653 h 405765"/>
                  <a:gd name="connsiteX10" fmla="*/ 246697 w 393382"/>
                  <a:gd name="connsiteY10" fmla="*/ 282892 h 405765"/>
                  <a:gd name="connsiteX11" fmla="*/ 140970 w 393382"/>
                  <a:gd name="connsiteY11" fmla="*/ 282892 h 405765"/>
                  <a:gd name="connsiteX12" fmla="*/ 125730 w 393382"/>
                  <a:gd name="connsiteY12" fmla="*/ 267653 h 405765"/>
                  <a:gd name="connsiteX13" fmla="*/ 125730 w 393382"/>
                  <a:gd name="connsiteY13" fmla="*/ 161925 h 405765"/>
                  <a:gd name="connsiteX14" fmla="*/ 140970 w 393382"/>
                  <a:gd name="connsiteY14" fmla="*/ 146685 h 405765"/>
                  <a:gd name="connsiteX15" fmla="*/ 246697 w 393382"/>
                  <a:gd name="connsiteY15" fmla="*/ 146685 h 405765"/>
                  <a:gd name="connsiteX16" fmla="*/ 261938 w 393382"/>
                  <a:gd name="connsiteY16" fmla="*/ 161925 h 405765"/>
                  <a:gd name="connsiteX17" fmla="*/ 261938 w 393382"/>
                  <a:gd name="connsiteY17" fmla="*/ 267653 h 405765"/>
                  <a:gd name="connsiteX18" fmla="*/ 353377 w 393382"/>
                  <a:gd name="connsiteY18" fmla="*/ 237173 h 405765"/>
                  <a:gd name="connsiteX19" fmla="*/ 381952 w 393382"/>
                  <a:gd name="connsiteY19" fmla="*/ 265748 h 405765"/>
                  <a:gd name="connsiteX20" fmla="*/ 393382 w 393382"/>
                  <a:gd name="connsiteY20" fmla="*/ 254317 h 405765"/>
                  <a:gd name="connsiteX21" fmla="*/ 360045 w 393382"/>
                  <a:gd name="connsiteY21" fmla="*/ 220980 h 405765"/>
                  <a:gd name="connsiteX22" fmla="*/ 360045 w 393382"/>
                  <a:gd name="connsiteY22" fmla="*/ 220980 h 405765"/>
                  <a:gd name="connsiteX23" fmla="*/ 310515 w 393382"/>
                  <a:gd name="connsiteY23" fmla="*/ 220980 h 405765"/>
                  <a:gd name="connsiteX24" fmla="*/ 310515 w 393382"/>
                  <a:gd name="connsiteY24" fmla="*/ 199073 h 405765"/>
                  <a:gd name="connsiteX25" fmla="*/ 370522 w 393382"/>
                  <a:gd name="connsiteY25" fmla="*/ 199073 h 405765"/>
                  <a:gd name="connsiteX26" fmla="*/ 370522 w 393382"/>
                  <a:gd name="connsiteY26" fmla="*/ 183833 h 405765"/>
                  <a:gd name="connsiteX27" fmla="*/ 310515 w 393382"/>
                  <a:gd name="connsiteY27" fmla="*/ 183833 h 405765"/>
                  <a:gd name="connsiteX28" fmla="*/ 310515 w 393382"/>
                  <a:gd name="connsiteY28" fmla="*/ 161925 h 405765"/>
                  <a:gd name="connsiteX29" fmla="*/ 342900 w 393382"/>
                  <a:gd name="connsiteY29" fmla="*/ 161925 h 405765"/>
                  <a:gd name="connsiteX30" fmla="*/ 354330 w 393382"/>
                  <a:gd name="connsiteY30" fmla="*/ 167640 h 405765"/>
                  <a:gd name="connsiteX31" fmla="*/ 369570 w 393382"/>
                  <a:gd name="connsiteY31" fmla="*/ 152400 h 405765"/>
                  <a:gd name="connsiteX32" fmla="*/ 354330 w 393382"/>
                  <a:gd name="connsiteY32" fmla="*/ 137160 h 405765"/>
                  <a:gd name="connsiteX33" fmla="*/ 340042 w 393382"/>
                  <a:gd name="connsiteY33" fmla="*/ 146685 h 405765"/>
                  <a:gd name="connsiteX34" fmla="*/ 310515 w 393382"/>
                  <a:gd name="connsiteY34" fmla="*/ 146685 h 405765"/>
                  <a:gd name="connsiteX35" fmla="*/ 310515 w 393382"/>
                  <a:gd name="connsiteY35" fmla="*/ 129540 h 405765"/>
                  <a:gd name="connsiteX36" fmla="*/ 280988 w 393382"/>
                  <a:gd name="connsiteY36" fmla="*/ 100013 h 405765"/>
                  <a:gd name="connsiteX37" fmla="*/ 259080 w 393382"/>
                  <a:gd name="connsiteY37" fmla="*/ 100013 h 405765"/>
                  <a:gd name="connsiteX38" fmla="*/ 259080 w 393382"/>
                  <a:gd name="connsiteY38" fmla="*/ 57150 h 405765"/>
                  <a:gd name="connsiteX39" fmla="*/ 243840 w 393382"/>
                  <a:gd name="connsiteY39" fmla="*/ 57150 h 405765"/>
                  <a:gd name="connsiteX40" fmla="*/ 243840 w 393382"/>
                  <a:gd name="connsiteY40" fmla="*/ 100013 h 405765"/>
                  <a:gd name="connsiteX41" fmla="*/ 217170 w 393382"/>
                  <a:gd name="connsiteY41" fmla="*/ 100013 h 405765"/>
                  <a:gd name="connsiteX42" fmla="*/ 217170 w 393382"/>
                  <a:gd name="connsiteY42" fmla="*/ 57150 h 405765"/>
                  <a:gd name="connsiteX43" fmla="*/ 243840 w 393382"/>
                  <a:gd name="connsiteY43" fmla="*/ 30480 h 405765"/>
                  <a:gd name="connsiteX44" fmla="*/ 247650 w 393382"/>
                  <a:gd name="connsiteY44" fmla="*/ 30480 h 405765"/>
                  <a:gd name="connsiteX45" fmla="*/ 262890 w 393382"/>
                  <a:gd name="connsiteY45" fmla="*/ 15240 h 405765"/>
                  <a:gd name="connsiteX46" fmla="*/ 247650 w 393382"/>
                  <a:gd name="connsiteY46" fmla="*/ 0 h 405765"/>
                  <a:gd name="connsiteX47" fmla="*/ 232410 w 393382"/>
                  <a:gd name="connsiteY47" fmla="*/ 15240 h 405765"/>
                  <a:gd name="connsiteX48" fmla="*/ 233363 w 393382"/>
                  <a:gd name="connsiteY48" fmla="*/ 19050 h 405765"/>
                  <a:gd name="connsiteX49" fmla="*/ 202882 w 393382"/>
                  <a:gd name="connsiteY49" fmla="*/ 49530 h 405765"/>
                  <a:gd name="connsiteX50" fmla="*/ 202882 w 393382"/>
                  <a:gd name="connsiteY50" fmla="*/ 49530 h 405765"/>
                  <a:gd name="connsiteX51" fmla="*/ 202882 w 393382"/>
                  <a:gd name="connsiteY51" fmla="*/ 99060 h 405765"/>
                  <a:gd name="connsiteX52" fmla="*/ 180975 w 393382"/>
                  <a:gd name="connsiteY52" fmla="*/ 99060 h 405765"/>
                  <a:gd name="connsiteX53" fmla="*/ 180975 w 393382"/>
                  <a:gd name="connsiteY53" fmla="*/ 39053 h 405765"/>
                  <a:gd name="connsiteX54" fmla="*/ 165735 w 393382"/>
                  <a:gd name="connsiteY54" fmla="*/ 39053 h 405765"/>
                  <a:gd name="connsiteX55" fmla="*/ 165735 w 393382"/>
                  <a:gd name="connsiteY55" fmla="*/ 99060 h 405765"/>
                  <a:gd name="connsiteX56" fmla="*/ 143827 w 393382"/>
                  <a:gd name="connsiteY56" fmla="*/ 99060 h 405765"/>
                  <a:gd name="connsiteX57" fmla="*/ 143827 w 393382"/>
                  <a:gd name="connsiteY57" fmla="*/ 66675 h 405765"/>
                  <a:gd name="connsiteX58" fmla="*/ 128588 w 393382"/>
                  <a:gd name="connsiteY58" fmla="*/ 66675 h 405765"/>
                  <a:gd name="connsiteX59" fmla="*/ 128588 w 393382"/>
                  <a:gd name="connsiteY59" fmla="*/ 99060 h 405765"/>
                  <a:gd name="connsiteX60" fmla="*/ 110490 w 393382"/>
                  <a:gd name="connsiteY60" fmla="*/ 99060 h 405765"/>
                  <a:gd name="connsiteX61" fmla="*/ 80963 w 393382"/>
                  <a:gd name="connsiteY61" fmla="*/ 128588 h 405765"/>
                  <a:gd name="connsiteX62" fmla="*/ 80963 w 393382"/>
                  <a:gd name="connsiteY62" fmla="*/ 143828 h 405765"/>
                  <a:gd name="connsiteX63" fmla="*/ 41910 w 393382"/>
                  <a:gd name="connsiteY63" fmla="*/ 143828 h 405765"/>
                  <a:gd name="connsiteX64" fmla="*/ 28575 w 393382"/>
                  <a:gd name="connsiteY64" fmla="*/ 135255 h 405765"/>
                  <a:gd name="connsiteX65" fmla="*/ 13335 w 393382"/>
                  <a:gd name="connsiteY65" fmla="*/ 150495 h 405765"/>
                  <a:gd name="connsiteX66" fmla="*/ 28575 w 393382"/>
                  <a:gd name="connsiteY66" fmla="*/ 165735 h 405765"/>
                  <a:gd name="connsiteX67" fmla="*/ 40957 w 393382"/>
                  <a:gd name="connsiteY67" fmla="*/ 159067 h 405765"/>
                  <a:gd name="connsiteX68" fmla="*/ 80963 w 393382"/>
                  <a:gd name="connsiteY68" fmla="*/ 159067 h 405765"/>
                  <a:gd name="connsiteX69" fmla="*/ 80963 w 393382"/>
                  <a:gd name="connsiteY69" fmla="*/ 185738 h 405765"/>
                  <a:gd name="connsiteX70" fmla="*/ 0 w 393382"/>
                  <a:gd name="connsiteY70" fmla="*/ 185738 h 405765"/>
                  <a:gd name="connsiteX71" fmla="*/ 0 w 393382"/>
                  <a:gd name="connsiteY71" fmla="*/ 200978 h 405765"/>
                  <a:gd name="connsiteX72" fmla="*/ 80963 w 393382"/>
                  <a:gd name="connsiteY72" fmla="*/ 200978 h 405765"/>
                  <a:gd name="connsiteX73" fmla="*/ 80963 w 393382"/>
                  <a:gd name="connsiteY73" fmla="*/ 222885 h 405765"/>
                  <a:gd name="connsiteX74" fmla="*/ 22860 w 393382"/>
                  <a:gd name="connsiteY74" fmla="*/ 222885 h 405765"/>
                  <a:gd name="connsiteX75" fmla="*/ 22860 w 393382"/>
                  <a:gd name="connsiteY75" fmla="*/ 238125 h 405765"/>
                  <a:gd name="connsiteX76" fmla="*/ 80963 w 393382"/>
                  <a:gd name="connsiteY76" fmla="*/ 238125 h 405765"/>
                  <a:gd name="connsiteX77" fmla="*/ 80963 w 393382"/>
                  <a:gd name="connsiteY77" fmla="*/ 260033 h 405765"/>
                  <a:gd name="connsiteX78" fmla="*/ 52388 w 393382"/>
                  <a:gd name="connsiteY78" fmla="*/ 260033 h 405765"/>
                  <a:gd name="connsiteX79" fmla="*/ 39052 w 393382"/>
                  <a:gd name="connsiteY79" fmla="*/ 252413 h 405765"/>
                  <a:gd name="connsiteX80" fmla="*/ 23813 w 393382"/>
                  <a:gd name="connsiteY80" fmla="*/ 267653 h 405765"/>
                  <a:gd name="connsiteX81" fmla="*/ 39052 w 393382"/>
                  <a:gd name="connsiteY81" fmla="*/ 282892 h 405765"/>
                  <a:gd name="connsiteX82" fmla="*/ 51435 w 393382"/>
                  <a:gd name="connsiteY82" fmla="*/ 275273 h 405765"/>
                  <a:gd name="connsiteX83" fmla="*/ 80010 w 393382"/>
                  <a:gd name="connsiteY83" fmla="*/ 275273 h 405765"/>
                  <a:gd name="connsiteX84" fmla="*/ 80010 w 393382"/>
                  <a:gd name="connsiteY84" fmla="*/ 300038 h 405765"/>
                  <a:gd name="connsiteX85" fmla="*/ 109538 w 393382"/>
                  <a:gd name="connsiteY85" fmla="*/ 329565 h 405765"/>
                  <a:gd name="connsiteX86" fmla="*/ 130492 w 393382"/>
                  <a:gd name="connsiteY86" fmla="*/ 329565 h 405765"/>
                  <a:gd name="connsiteX87" fmla="*/ 130492 w 393382"/>
                  <a:gd name="connsiteY87" fmla="*/ 359092 h 405765"/>
                  <a:gd name="connsiteX88" fmla="*/ 145732 w 393382"/>
                  <a:gd name="connsiteY88" fmla="*/ 359092 h 405765"/>
                  <a:gd name="connsiteX89" fmla="*/ 145732 w 393382"/>
                  <a:gd name="connsiteY89" fmla="*/ 331470 h 405765"/>
                  <a:gd name="connsiteX90" fmla="*/ 167640 w 393382"/>
                  <a:gd name="connsiteY90" fmla="*/ 331470 h 405765"/>
                  <a:gd name="connsiteX91" fmla="*/ 167640 w 393382"/>
                  <a:gd name="connsiteY91" fmla="*/ 377190 h 405765"/>
                  <a:gd name="connsiteX92" fmla="*/ 160020 w 393382"/>
                  <a:gd name="connsiteY92" fmla="*/ 390525 h 405765"/>
                  <a:gd name="connsiteX93" fmla="*/ 175260 w 393382"/>
                  <a:gd name="connsiteY93" fmla="*/ 405765 h 405765"/>
                  <a:gd name="connsiteX94" fmla="*/ 190500 w 393382"/>
                  <a:gd name="connsiteY94" fmla="*/ 390525 h 405765"/>
                  <a:gd name="connsiteX95" fmla="*/ 183832 w 393382"/>
                  <a:gd name="connsiteY95" fmla="*/ 378142 h 405765"/>
                  <a:gd name="connsiteX96" fmla="*/ 183832 w 393382"/>
                  <a:gd name="connsiteY96" fmla="*/ 331470 h 405765"/>
                  <a:gd name="connsiteX97" fmla="*/ 205740 w 393382"/>
                  <a:gd name="connsiteY97" fmla="*/ 331470 h 405765"/>
                  <a:gd name="connsiteX98" fmla="*/ 205740 w 393382"/>
                  <a:gd name="connsiteY98" fmla="*/ 358140 h 405765"/>
                  <a:gd name="connsiteX99" fmla="*/ 198120 w 393382"/>
                  <a:gd name="connsiteY99" fmla="*/ 371475 h 405765"/>
                  <a:gd name="connsiteX100" fmla="*/ 213360 w 393382"/>
                  <a:gd name="connsiteY100" fmla="*/ 386715 h 405765"/>
                  <a:gd name="connsiteX101" fmla="*/ 228600 w 393382"/>
                  <a:gd name="connsiteY101" fmla="*/ 371475 h 405765"/>
                  <a:gd name="connsiteX102" fmla="*/ 221932 w 393382"/>
                  <a:gd name="connsiteY102" fmla="*/ 359092 h 405765"/>
                  <a:gd name="connsiteX103" fmla="*/ 221932 w 393382"/>
                  <a:gd name="connsiteY103" fmla="*/ 331470 h 405765"/>
                  <a:gd name="connsiteX104" fmla="*/ 248602 w 393382"/>
                  <a:gd name="connsiteY104" fmla="*/ 331470 h 405765"/>
                  <a:gd name="connsiteX105" fmla="*/ 248602 w 393382"/>
                  <a:gd name="connsiteY105" fmla="*/ 362903 h 405765"/>
                  <a:gd name="connsiteX106" fmla="*/ 248602 w 393382"/>
                  <a:gd name="connsiteY106" fmla="*/ 362903 h 405765"/>
                  <a:gd name="connsiteX107" fmla="*/ 248602 w 393382"/>
                  <a:gd name="connsiteY107" fmla="*/ 362903 h 405765"/>
                  <a:gd name="connsiteX108" fmla="*/ 248602 w 393382"/>
                  <a:gd name="connsiteY108" fmla="*/ 362903 h 405765"/>
                  <a:gd name="connsiteX109" fmla="*/ 248602 w 393382"/>
                  <a:gd name="connsiteY109" fmla="*/ 362903 h 405765"/>
                  <a:gd name="connsiteX110" fmla="*/ 281940 w 393382"/>
                  <a:gd name="connsiteY110" fmla="*/ 396240 h 405765"/>
                  <a:gd name="connsiteX111" fmla="*/ 293370 w 393382"/>
                  <a:gd name="connsiteY111" fmla="*/ 384810 h 405765"/>
                  <a:gd name="connsiteX112" fmla="*/ 264795 w 393382"/>
                  <a:gd name="connsiteY112" fmla="*/ 356235 h 405765"/>
                  <a:gd name="connsiteX113" fmla="*/ 264795 w 393382"/>
                  <a:gd name="connsiteY113" fmla="*/ 331470 h 405765"/>
                  <a:gd name="connsiteX114" fmla="*/ 283845 w 393382"/>
                  <a:gd name="connsiteY114" fmla="*/ 331470 h 405765"/>
                  <a:gd name="connsiteX115" fmla="*/ 313372 w 393382"/>
                  <a:gd name="connsiteY115" fmla="*/ 301942 h 405765"/>
                  <a:gd name="connsiteX116" fmla="*/ 313372 w 393382"/>
                  <a:gd name="connsiteY116" fmla="*/ 280035 h 405765"/>
                  <a:gd name="connsiteX117" fmla="*/ 356235 w 393382"/>
                  <a:gd name="connsiteY117" fmla="*/ 280035 h 405765"/>
                  <a:gd name="connsiteX118" fmla="*/ 356235 w 393382"/>
                  <a:gd name="connsiteY118" fmla="*/ 264795 h 405765"/>
                  <a:gd name="connsiteX119" fmla="*/ 310515 w 393382"/>
                  <a:gd name="connsiteY119" fmla="*/ 264795 h 405765"/>
                  <a:gd name="connsiteX120" fmla="*/ 310515 w 393382"/>
                  <a:gd name="connsiteY120" fmla="*/ 238125 h 405765"/>
                  <a:gd name="connsiteX121" fmla="*/ 353377 w 393382"/>
                  <a:gd name="connsiteY121" fmla="*/ 238125 h 405765"/>
                  <a:gd name="connsiteX122" fmla="*/ 287655 w 393382"/>
                  <a:gd name="connsiteY122" fmla="*/ 283845 h 405765"/>
                  <a:gd name="connsiteX123" fmla="*/ 263842 w 393382"/>
                  <a:gd name="connsiteY123" fmla="*/ 307658 h 405765"/>
                  <a:gd name="connsiteX124" fmla="*/ 126682 w 393382"/>
                  <a:gd name="connsiteY124" fmla="*/ 307658 h 405765"/>
                  <a:gd name="connsiteX125" fmla="*/ 102870 w 393382"/>
                  <a:gd name="connsiteY125" fmla="*/ 283845 h 405765"/>
                  <a:gd name="connsiteX126" fmla="*/ 102870 w 393382"/>
                  <a:gd name="connsiteY126" fmla="*/ 146685 h 405765"/>
                  <a:gd name="connsiteX127" fmla="*/ 126682 w 393382"/>
                  <a:gd name="connsiteY127" fmla="*/ 122873 h 405765"/>
                  <a:gd name="connsiteX128" fmla="*/ 263842 w 393382"/>
                  <a:gd name="connsiteY128" fmla="*/ 122873 h 405765"/>
                  <a:gd name="connsiteX129" fmla="*/ 287655 w 393382"/>
                  <a:gd name="connsiteY129" fmla="*/ 146685 h 405765"/>
                  <a:gd name="connsiteX130" fmla="*/ 287655 w 393382"/>
                  <a:gd name="connsiteY130" fmla="*/ 28384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93382" h="405765">
                    <a:moveTo>
                      <a:pt x="247650" y="140970"/>
                    </a:moveTo>
                    <a:lnTo>
                      <a:pt x="141922" y="140970"/>
                    </a:lnTo>
                    <a:cubicBezTo>
                      <a:pt x="129540" y="140970"/>
                      <a:pt x="120015" y="150495"/>
                      <a:pt x="120015" y="162878"/>
                    </a:cubicBezTo>
                    <a:lnTo>
                      <a:pt x="120015" y="268605"/>
                    </a:lnTo>
                    <a:cubicBezTo>
                      <a:pt x="120015" y="280988"/>
                      <a:pt x="129540" y="290513"/>
                      <a:pt x="141922" y="290513"/>
                    </a:cubicBezTo>
                    <a:lnTo>
                      <a:pt x="247650" y="290513"/>
                    </a:lnTo>
                    <a:cubicBezTo>
                      <a:pt x="260032" y="290513"/>
                      <a:pt x="269557" y="280988"/>
                      <a:pt x="269557" y="268605"/>
                    </a:cubicBezTo>
                    <a:lnTo>
                      <a:pt x="269557" y="162878"/>
                    </a:lnTo>
                    <a:cubicBezTo>
                      <a:pt x="268605" y="150495"/>
                      <a:pt x="259080" y="140970"/>
                      <a:pt x="247650" y="140970"/>
                    </a:cubicBezTo>
                    <a:close/>
                    <a:moveTo>
                      <a:pt x="261938" y="267653"/>
                    </a:moveTo>
                    <a:cubicBezTo>
                      <a:pt x="261938" y="276225"/>
                      <a:pt x="255270" y="282892"/>
                      <a:pt x="246697" y="282892"/>
                    </a:cubicBezTo>
                    <a:lnTo>
                      <a:pt x="140970" y="282892"/>
                    </a:lnTo>
                    <a:cubicBezTo>
                      <a:pt x="132397" y="282892"/>
                      <a:pt x="125730" y="276225"/>
                      <a:pt x="125730" y="267653"/>
                    </a:cubicBezTo>
                    <a:lnTo>
                      <a:pt x="125730" y="161925"/>
                    </a:lnTo>
                    <a:cubicBezTo>
                      <a:pt x="125730" y="153353"/>
                      <a:pt x="132397" y="146685"/>
                      <a:pt x="140970" y="146685"/>
                    </a:cubicBezTo>
                    <a:lnTo>
                      <a:pt x="246697" y="146685"/>
                    </a:lnTo>
                    <a:cubicBezTo>
                      <a:pt x="255270" y="146685"/>
                      <a:pt x="261938" y="153353"/>
                      <a:pt x="261938" y="161925"/>
                    </a:cubicBezTo>
                    <a:lnTo>
                      <a:pt x="261938" y="267653"/>
                    </a:lnTo>
                    <a:close/>
                    <a:moveTo>
                      <a:pt x="353377" y="237173"/>
                    </a:moveTo>
                    <a:lnTo>
                      <a:pt x="381952" y="265748"/>
                    </a:lnTo>
                    <a:lnTo>
                      <a:pt x="393382" y="254317"/>
                    </a:lnTo>
                    <a:lnTo>
                      <a:pt x="360045" y="220980"/>
                    </a:lnTo>
                    <a:lnTo>
                      <a:pt x="360045" y="220980"/>
                    </a:lnTo>
                    <a:lnTo>
                      <a:pt x="310515" y="220980"/>
                    </a:lnTo>
                    <a:lnTo>
                      <a:pt x="310515" y="199073"/>
                    </a:lnTo>
                    <a:lnTo>
                      <a:pt x="370522" y="199073"/>
                    </a:lnTo>
                    <a:lnTo>
                      <a:pt x="370522" y="183833"/>
                    </a:lnTo>
                    <a:lnTo>
                      <a:pt x="310515" y="183833"/>
                    </a:lnTo>
                    <a:lnTo>
                      <a:pt x="310515" y="161925"/>
                    </a:lnTo>
                    <a:lnTo>
                      <a:pt x="342900" y="161925"/>
                    </a:lnTo>
                    <a:cubicBezTo>
                      <a:pt x="345757" y="164783"/>
                      <a:pt x="349567" y="167640"/>
                      <a:pt x="354330" y="167640"/>
                    </a:cubicBezTo>
                    <a:cubicBezTo>
                      <a:pt x="362902" y="167640"/>
                      <a:pt x="369570" y="160973"/>
                      <a:pt x="369570" y="152400"/>
                    </a:cubicBezTo>
                    <a:cubicBezTo>
                      <a:pt x="369570" y="143828"/>
                      <a:pt x="362902" y="137160"/>
                      <a:pt x="354330" y="137160"/>
                    </a:cubicBezTo>
                    <a:cubicBezTo>
                      <a:pt x="347663" y="137160"/>
                      <a:pt x="342900" y="140970"/>
                      <a:pt x="340042" y="146685"/>
                    </a:cubicBezTo>
                    <a:lnTo>
                      <a:pt x="310515" y="146685"/>
                    </a:lnTo>
                    <a:lnTo>
                      <a:pt x="310515" y="129540"/>
                    </a:lnTo>
                    <a:cubicBezTo>
                      <a:pt x="310515" y="113348"/>
                      <a:pt x="297180" y="100013"/>
                      <a:pt x="280988" y="100013"/>
                    </a:cubicBezTo>
                    <a:lnTo>
                      <a:pt x="259080" y="100013"/>
                    </a:lnTo>
                    <a:lnTo>
                      <a:pt x="259080" y="57150"/>
                    </a:lnTo>
                    <a:lnTo>
                      <a:pt x="243840" y="57150"/>
                    </a:lnTo>
                    <a:lnTo>
                      <a:pt x="243840" y="100013"/>
                    </a:lnTo>
                    <a:lnTo>
                      <a:pt x="217170" y="100013"/>
                    </a:lnTo>
                    <a:lnTo>
                      <a:pt x="217170" y="57150"/>
                    </a:lnTo>
                    <a:lnTo>
                      <a:pt x="243840" y="30480"/>
                    </a:lnTo>
                    <a:cubicBezTo>
                      <a:pt x="244792" y="30480"/>
                      <a:pt x="245745" y="30480"/>
                      <a:pt x="247650" y="30480"/>
                    </a:cubicBezTo>
                    <a:cubicBezTo>
                      <a:pt x="256222" y="30480"/>
                      <a:pt x="262890" y="23813"/>
                      <a:pt x="262890" y="15240"/>
                    </a:cubicBezTo>
                    <a:cubicBezTo>
                      <a:pt x="262890" y="6667"/>
                      <a:pt x="256222" y="0"/>
                      <a:pt x="247650" y="0"/>
                    </a:cubicBezTo>
                    <a:cubicBezTo>
                      <a:pt x="239077" y="0"/>
                      <a:pt x="232410" y="6667"/>
                      <a:pt x="232410" y="15240"/>
                    </a:cubicBezTo>
                    <a:cubicBezTo>
                      <a:pt x="232410" y="16192"/>
                      <a:pt x="232410" y="18098"/>
                      <a:pt x="233363" y="19050"/>
                    </a:cubicBezTo>
                    <a:lnTo>
                      <a:pt x="202882" y="49530"/>
                    </a:lnTo>
                    <a:lnTo>
                      <a:pt x="202882" y="49530"/>
                    </a:lnTo>
                    <a:lnTo>
                      <a:pt x="202882" y="99060"/>
                    </a:lnTo>
                    <a:lnTo>
                      <a:pt x="180975" y="99060"/>
                    </a:lnTo>
                    <a:lnTo>
                      <a:pt x="180975" y="39053"/>
                    </a:lnTo>
                    <a:lnTo>
                      <a:pt x="165735" y="39053"/>
                    </a:lnTo>
                    <a:lnTo>
                      <a:pt x="165735" y="99060"/>
                    </a:lnTo>
                    <a:lnTo>
                      <a:pt x="143827" y="99060"/>
                    </a:lnTo>
                    <a:lnTo>
                      <a:pt x="143827" y="66675"/>
                    </a:lnTo>
                    <a:lnTo>
                      <a:pt x="128588" y="66675"/>
                    </a:lnTo>
                    <a:lnTo>
                      <a:pt x="128588" y="99060"/>
                    </a:lnTo>
                    <a:lnTo>
                      <a:pt x="110490" y="99060"/>
                    </a:lnTo>
                    <a:cubicBezTo>
                      <a:pt x="94297" y="99060"/>
                      <a:pt x="80963" y="112395"/>
                      <a:pt x="80963" y="128588"/>
                    </a:cubicBezTo>
                    <a:lnTo>
                      <a:pt x="80963" y="143828"/>
                    </a:lnTo>
                    <a:lnTo>
                      <a:pt x="41910" y="143828"/>
                    </a:lnTo>
                    <a:cubicBezTo>
                      <a:pt x="39052" y="139065"/>
                      <a:pt x="34290" y="135255"/>
                      <a:pt x="28575" y="135255"/>
                    </a:cubicBezTo>
                    <a:cubicBezTo>
                      <a:pt x="20002" y="135255"/>
                      <a:pt x="13335" y="141923"/>
                      <a:pt x="13335" y="150495"/>
                    </a:cubicBezTo>
                    <a:cubicBezTo>
                      <a:pt x="13335" y="159067"/>
                      <a:pt x="20002" y="165735"/>
                      <a:pt x="28575" y="165735"/>
                    </a:cubicBezTo>
                    <a:cubicBezTo>
                      <a:pt x="33338" y="165735"/>
                      <a:pt x="38100" y="162878"/>
                      <a:pt x="40957" y="159067"/>
                    </a:cubicBezTo>
                    <a:lnTo>
                      <a:pt x="80963" y="159067"/>
                    </a:lnTo>
                    <a:lnTo>
                      <a:pt x="80963" y="185738"/>
                    </a:lnTo>
                    <a:lnTo>
                      <a:pt x="0" y="185738"/>
                    </a:lnTo>
                    <a:lnTo>
                      <a:pt x="0" y="200978"/>
                    </a:lnTo>
                    <a:lnTo>
                      <a:pt x="80963" y="200978"/>
                    </a:lnTo>
                    <a:lnTo>
                      <a:pt x="80963" y="222885"/>
                    </a:lnTo>
                    <a:lnTo>
                      <a:pt x="22860" y="222885"/>
                    </a:lnTo>
                    <a:lnTo>
                      <a:pt x="22860" y="238125"/>
                    </a:lnTo>
                    <a:lnTo>
                      <a:pt x="80963" y="238125"/>
                    </a:lnTo>
                    <a:lnTo>
                      <a:pt x="80963" y="260033"/>
                    </a:lnTo>
                    <a:lnTo>
                      <a:pt x="52388" y="260033"/>
                    </a:lnTo>
                    <a:cubicBezTo>
                      <a:pt x="49530" y="255270"/>
                      <a:pt x="44767" y="252413"/>
                      <a:pt x="39052" y="252413"/>
                    </a:cubicBezTo>
                    <a:cubicBezTo>
                      <a:pt x="30480" y="252413"/>
                      <a:pt x="23813" y="259080"/>
                      <a:pt x="23813" y="267653"/>
                    </a:cubicBezTo>
                    <a:cubicBezTo>
                      <a:pt x="23813" y="276225"/>
                      <a:pt x="30480" y="282892"/>
                      <a:pt x="39052" y="282892"/>
                    </a:cubicBezTo>
                    <a:cubicBezTo>
                      <a:pt x="44767" y="282892"/>
                      <a:pt x="49530" y="280035"/>
                      <a:pt x="51435" y="275273"/>
                    </a:cubicBezTo>
                    <a:lnTo>
                      <a:pt x="80010" y="275273"/>
                    </a:lnTo>
                    <a:lnTo>
                      <a:pt x="80010" y="300038"/>
                    </a:lnTo>
                    <a:cubicBezTo>
                      <a:pt x="80010" y="316230"/>
                      <a:pt x="93345" y="329565"/>
                      <a:pt x="109538" y="329565"/>
                    </a:cubicBezTo>
                    <a:lnTo>
                      <a:pt x="130492" y="329565"/>
                    </a:lnTo>
                    <a:lnTo>
                      <a:pt x="130492" y="359092"/>
                    </a:lnTo>
                    <a:lnTo>
                      <a:pt x="145732" y="359092"/>
                    </a:lnTo>
                    <a:lnTo>
                      <a:pt x="145732" y="331470"/>
                    </a:lnTo>
                    <a:lnTo>
                      <a:pt x="167640" y="331470"/>
                    </a:lnTo>
                    <a:lnTo>
                      <a:pt x="167640" y="377190"/>
                    </a:lnTo>
                    <a:cubicBezTo>
                      <a:pt x="162877" y="380048"/>
                      <a:pt x="160020" y="384810"/>
                      <a:pt x="160020" y="390525"/>
                    </a:cubicBezTo>
                    <a:cubicBezTo>
                      <a:pt x="160020" y="399098"/>
                      <a:pt x="166688" y="405765"/>
                      <a:pt x="175260" y="405765"/>
                    </a:cubicBezTo>
                    <a:cubicBezTo>
                      <a:pt x="183832" y="405765"/>
                      <a:pt x="190500" y="399098"/>
                      <a:pt x="190500" y="390525"/>
                    </a:cubicBezTo>
                    <a:cubicBezTo>
                      <a:pt x="190500" y="385763"/>
                      <a:pt x="187642" y="381000"/>
                      <a:pt x="183832" y="378142"/>
                    </a:cubicBezTo>
                    <a:lnTo>
                      <a:pt x="183832" y="331470"/>
                    </a:lnTo>
                    <a:lnTo>
                      <a:pt x="205740" y="331470"/>
                    </a:lnTo>
                    <a:lnTo>
                      <a:pt x="205740" y="358140"/>
                    </a:lnTo>
                    <a:cubicBezTo>
                      <a:pt x="200977" y="360998"/>
                      <a:pt x="198120" y="365760"/>
                      <a:pt x="198120" y="371475"/>
                    </a:cubicBezTo>
                    <a:cubicBezTo>
                      <a:pt x="198120" y="380048"/>
                      <a:pt x="204788" y="386715"/>
                      <a:pt x="213360" y="386715"/>
                    </a:cubicBezTo>
                    <a:cubicBezTo>
                      <a:pt x="221932" y="386715"/>
                      <a:pt x="228600" y="380048"/>
                      <a:pt x="228600" y="371475"/>
                    </a:cubicBezTo>
                    <a:cubicBezTo>
                      <a:pt x="228600" y="365760"/>
                      <a:pt x="225742" y="360998"/>
                      <a:pt x="221932" y="359092"/>
                    </a:cubicBezTo>
                    <a:lnTo>
                      <a:pt x="221932" y="331470"/>
                    </a:lnTo>
                    <a:lnTo>
                      <a:pt x="248602" y="331470"/>
                    </a:lnTo>
                    <a:lnTo>
                      <a:pt x="248602" y="362903"/>
                    </a:lnTo>
                    <a:lnTo>
                      <a:pt x="248602" y="362903"/>
                    </a:lnTo>
                    <a:lnTo>
                      <a:pt x="248602" y="362903"/>
                    </a:lnTo>
                    <a:lnTo>
                      <a:pt x="248602" y="362903"/>
                    </a:lnTo>
                    <a:lnTo>
                      <a:pt x="248602" y="362903"/>
                    </a:lnTo>
                    <a:lnTo>
                      <a:pt x="281940" y="396240"/>
                    </a:lnTo>
                    <a:lnTo>
                      <a:pt x="293370" y="384810"/>
                    </a:lnTo>
                    <a:lnTo>
                      <a:pt x="264795" y="356235"/>
                    </a:lnTo>
                    <a:lnTo>
                      <a:pt x="264795" y="331470"/>
                    </a:lnTo>
                    <a:lnTo>
                      <a:pt x="283845" y="331470"/>
                    </a:lnTo>
                    <a:cubicBezTo>
                      <a:pt x="300038" y="331470"/>
                      <a:pt x="313372" y="318135"/>
                      <a:pt x="313372" y="301942"/>
                    </a:cubicBezTo>
                    <a:lnTo>
                      <a:pt x="313372" y="280035"/>
                    </a:lnTo>
                    <a:lnTo>
                      <a:pt x="356235" y="280035"/>
                    </a:lnTo>
                    <a:lnTo>
                      <a:pt x="356235" y="264795"/>
                    </a:lnTo>
                    <a:lnTo>
                      <a:pt x="310515" y="264795"/>
                    </a:lnTo>
                    <a:lnTo>
                      <a:pt x="310515" y="238125"/>
                    </a:lnTo>
                    <a:lnTo>
                      <a:pt x="353377" y="238125"/>
                    </a:lnTo>
                    <a:close/>
                    <a:moveTo>
                      <a:pt x="287655" y="283845"/>
                    </a:moveTo>
                    <a:cubicBezTo>
                      <a:pt x="287655" y="297180"/>
                      <a:pt x="277177" y="307658"/>
                      <a:pt x="263842" y="307658"/>
                    </a:cubicBezTo>
                    <a:lnTo>
                      <a:pt x="126682" y="307658"/>
                    </a:lnTo>
                    <a:cubicBezTo>
                      <a:pt x="113347" y="307658"/>
                      <a:pt x="102870" y="297180"/>
                      <a:pt x="102870" y="283845"/>
                    </a:cubicBezTo>
                    <a:lnTo>
                      <a:pt x="102870" y="146685"/>
                    </a:lnTo>
                    <a:cubicBezTo>
                      <a:pt x="102870" y="133350"/>
                      <a:pt x="113347" y="122873"/>
                      <a:pt x="126682" y="122873"/>
                    </a:cubicBezTo>
                    <a:lnTo>
                      <a:pt x="263842" y="122873"/>
                    </a:lnTo>
                    <a:cubicBezTo>
                      <a:pt x="277177" y="122873"/>
                      <a:pt x="287655" y="133350"/>
                      <a:pt x="287655" y="146685"/>
                    </a:cubicBezTo>
                    <a:lnTo>
                      <a:pt x="287655" y="283845"/>
                    </a:ln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299" name="Freeform: Shape 298">
                <a:extLst>
                  <a:ext uri="{FF2B5EF4-FFF2-40B4-BE49-F238E27FC236}">
                    <a16:creationId xmlns:a16="http://schemas.microsoft.com/office/drawing/2014/main" id="{3DA72075-31D9-5611-1865-1CAFD9CBFBEB}"/>
                  </a:ext>
                </a:extLst>
              </p:cNvPr>
              <p:cNvSpPr/>
              <p:nvPr/>
            </p:nvSpPr>
            <p:spPr>
              <a:xfrm>
                <a:off x="6675119" y="3826192"/>
                <a:ext cx="226694" cy="277177"/>
              </a:xfrm>
              <a:custGeom>
                <a:avLst/>
                <a:gdLst>
                  <a:gd name="connsiteX0" fmla="*/ 0 w 226694"/>
                  <a:gd name="connsiteY0" fmla="*/ 140017 h 277177"/>
                  <a:gd name="connsiteX1" fmla="*/ 0 w 226694"/>
                  <a:gd name="connsiteY1" fmla="*/ 181927 h 277177"/>
                  <a:gd name="connsiteX2" fmla="*/ 113348 w 226694"/>
                  <a:gd name="connsiteY2" fmla="*/ 216217 h 277177"/>
                  <a:gd name="connsiteX3" fmla="*/ 226695 w 226694"/>
                  <a:gd name="connsiteY3" fmla="*/ 180022 h 277177"/>
                  <a:gd name="connsiteX4" fmla="*/ 226695 w 226694"/>
                  <a:gd name="connsiteY4" fmla="*/ 140970 h 277177"/>
                  <a:gd name="connsiteX5" fmla="*/ 113348 w 226694"/>
                  <a:gd name="connsiteY5" fmla="*/ 170497 h 277177"/>
                  <a:gd name="connsiteX6" fmla="*/ 0 w 226694"/>
                  <a:gd name="connsiteY6" fmla="*/ 140017 h 277177"/>
                  <a:gd name="connsiteX7" fmla="*/ 123825 w 226694"/>
                  <a:gd name="connsiteY7" fmla="*/ 191452 h 277177"/>
                  <a:gd name="connsiteX8" fmla="*/ 113348 w 226694"/>
                  <a:gd name="connsiteY8" fmla="*/ 201930 h 277177"/>
                  <a:gd name="connsiteX9" fmla="*/ 102870 w 226694"/>
                  <a:gd name="connsiteY9" fmla="*/ 191452 h 277177"/>
                  <a:gd name="connsiteX10" fmla="*/ 113348 w 226694"/>
                  <a:gd name="connsiteY10" fmla="*/ 180975 h 277177"/>
                  <a:gd name="connsiteX11" fmla="*/ 123825 w 226694"/>
                  <a:gd name="connsiteY11" fmla="*/ 191452 h 277177"/>
                  <a:gd name="connsiteX12" fmla="*/ 113348 w 226694"/>
                  <a:gd name="connsiteY12" fmla="*/ 90488 h 277177"/>
                  <a:gd name="connsiteX13" fmla="*/ 226695 w 226694"/>
                  <a:gd name="connsiteY13" fmla="*/ 48577 h 277177"/>
                  <a:gd name="connsiteX14" fmla="*/ 226695 w 226694"/>
                  <a:gd name="connsiteY14" fmla="*/ 48577 h 277177"/>
                  <a:gd name="connsiteX15" fmla="*/ 113348 w 226694"/>
                  <a:gd name="connsiteY15" fmla="*/ 0 h 277177"/>
                  <a:gd name="connsiteX16" fmla="*/ 0 w 226694"/>
                  <a:gd name="connsiteY16" fmla="*/ 49530 h 277177"/>
                  <a:gd name="connsiteX17" fmla="*/ 113348 w 226694"/>
                  <a:gd name="connsiteY17" fmla="*/ 90488 h 277177"/>
                  <a:gd name="connsiteX18" fmla="*/ 0 w 226694"/>
                  <a:gd name="connsiteY18" fmla="*/ 202882 h 277177"/>
                  <a:gd name="connsiteX19" fmla="*/ 0 w 226694"/>
                  <a:gd name="connsiteY19" fmla="*/ 228600 h 277177"/>
                  <a:gd name="connsiteX20" fmla="*/ 0 w 226694"/>
                  <a:gd name="connsiteY20" fmla="*/ 228600 h 277177"/>
                  <a:gd name="connsiteX21" fmla="*/ 113348 w 226694"/>
                  <a:gd name="connsiteY21" fmla="*/ 277177 h 277177"/>
                  <a:gd name="connsiteX22" fmla="*/ 226695 w 226694"/>
                  <a:gd name="connsiteY22" fmla="*/ 230505 h 277177"/>
                  <a:gd name="connsiteX23" fmla="*/ 226695 w 226694"/>
                  <a:gd name="connsiteY23" fmla="*/ 230505 h 277177"/>
                  <a:gd name="connsiteX24" fmla="*/ 226695 w 226694"/>
                  <a:gd name="connsiteY24" fmla="*/ 201930 h 277177"/>
                  <a:gd name="connsiteX25" fmla="*/ 113348 w 226694"/>
                  <a:gd name="connsiteY25" fmla="*/ 231457 h 277177"/>
                  <a:gd name="connsiteX26" fmla="*/ 0 w 226694"/>
                  <a:gd name="connsiteY26" fmla="*/ 202882 h 277177"/>
                  <a:gd name="connsiteX27" fmla="*/ 123825 w 226694"/>
                  <a:gd name="connsiteY27" fmla="*/ 254317 h 277177"/>
                  <a:gd name="connsiteX28" fmla="*/ 113348 w 226694"/>
                  <a:gd name="connsiteY28" fmla="*/ 264795 h 277177"/>
                  <a:gd name="connsiteX29" fmla="*/ 102870 w 226694"/>
                  <a:gd name="connsiteY29" fmla="*/ 254317 h 277177"/>
                  <a:gd name="connsiteX30" fmla="*/ 113348 w 226694"/>
                  <a:gd name="connsiteY30" fmla="*/ 243840 h 277177"/>
                  <a:gd name="connsiteX31" fmla="*/ 123825 w 226694"/>
                  <a:gd name="connsiteY31" fmla="*/ 254317 h 277177"/>
                  <a:gd name="connsiteX32" fmla="*/ 113348 w 226694"/>
                  <a:gd name="connsiteY32" fmla="*/ 104775 h 277177"/>
                  <a:gd name="connsiteX33" fmla="*/ 26670 w 226694"/>
                  <a:gd name="connsiteY33" fmla="*/ 90488 h 277177"/>
                  <a:gd name="connsiteX34" fmla="*/ 0 w 226694"/>
                  <a:gd name="connsiteY34" fmla="*/ 75247 h 277177"/>
                  <a:gd name="connsiteX35" fmla="*/ 0 w 226694"/>
                  <a:gd name="connsiteY35" fmla="*/ 112395 h 277177"/>
                  <a:gd name="connsiteX36" fmla="*/ 0 w 226694"/>
                  <a:gd name="connsiteY36" fmla="*/ 112395 h 277177"/>
                  <a:gd name="connsiteX37" fmla="*/ 113348 w 226694"/>
                  <a:gd name="connsiteY37" fmla="*/ 154305 h 277177"/>
                  <a:gd name="connsiteX38" fmla="*/ 226695 w 226694"/>
                  <a:gd name="connsiteY38" fmla="*/ 117157 h 277177"/>
                  <a:gd name="connsiteX39" fmla="*/ 226695 w 226694"/>
                  <a:gd name="connsiteY39" fmla="*/ 74295 h 277177"/>
                  <a:gd name="connsiteX40" fmla="*/ 113348 w 226694"/>
                  <a:gd name="connsiteY40" fmla="*/ 104775 h 277177"/>
                  <a:gd name="connsiteX41" fmla="*/ 113348 w 226694"/>
                  <a:gd name="connsiteY41" fmla="*/ 139065 h 277177"/>
                  <a:gd name="connsiteX42" fmla="*/ 102870 w 226694"/>
                  <a:gd name="connsiteY42" fmla="*/ 128588 h 277177"/>
                  <a:gd name="connsiteX43" fmla="*/ 113348 w 226694"/>
                  <a:gd name="connsiteY43" fmla="*/ 118110 h 277177"/>
                  <a:gd name="connsiteX44" fmla="*/ 123825 w 226694"/>
                  <a:gd name="connsiteY44" fmla="*/ 128588 h 277177"/>
                  <a:gd name="connsiteX45" fmla="*/ 113348 w 226694"/>
                  <a:gd name="connsiteY45" fmla="*/ 139065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6694" h="277177">
                    <a:moveTo>
                      <a:pt x="0" y="140017"/>
                    </a:moveTo>
                    <a:lnTo>
                      <a:pt x="0" y="181927"/>
                    </a:lnTo>
                    <a:cubicBezTo>
                      <a:pt x="11430" y="199072"/>
                      <a:pt x="57150" y="216217"/>
                      <a:pt x="113348" y="216217"/>
                    </a:cubicBezTo>
                    <a:cubicBezTo>
                      <a:pt x="172403" y="216217"/>
                      <a:pt x="219075" y="197167"/>
                      <a:pt x="226695" y="180022"/>
                    </a:cubicBezTo>
                    <a:lnTo>
                      <a:pt x="226695" y="140970"/>
                    </a:lnTo>
                    <a:cubicBezTo>
                      <a:pt x="202882" y="159067"/>
                      <a:pt x="157163" y="170497"/>
                      <a:pt x="113348" y="170497"/>
                    </a:cubicBezTo>
                    <a:cubicBezTo>
                      <a:pt x="68580" y="168592"/>
                      <a:pt x="22860" y="158115"/>
                      <a:pt x="0" y="140017"/>
                    </a:cubicBezTo>
                    <a:close/>
                    <a:moveTo>
                      <a:pt x="123825" y="191452"/>
                    </a:moveTo>
                    <a:cubicBezTo>
                      <a:pt x="123825" y="197167"/>
                      <a:pt x="119063" y="201930"/>
                      <a:pt x="113348" y="201930"/>
                    </a:cubicBezTo>
                    <a:cubicBezTo>
                      <a:pt x="107632" y="201930"/>
                      <a:pt x="102870" y="197167"/>
                      <a:pt x="102870" y="191452"/>
                    </a:cubicBezTo>
                    <a:cubicBezTo>
                      <a:pt x="102870" y="185738"/>
                      <a:pt x="107632" y="180975"/>
                      <a:pt x="113348" y="180975"/>
                    </a:cubicBezTo>
                    <a:cubicBezTo>
                      <a:pt x="119063" y="180975"/>
                      <a:pt x="123825" y="185738"/>
                      <a:pt x="123825" y="191452"/>
                    </a:cubicBezTo>
                    <a:close/>
                    <a:moveTo>
                      <a:pt x="113348" y="90488"/>
                    </a:moveTo>
                    <a:cubicBezTo>
                      <a:pt x="177165" y="90488"/>
                      <a:pt x="226695" y="67627"/>
                      <a:pt x="226695" y="48577"/>
                    </a:cubicBezTo>
                    <a:lnTo>
                      <a:pt x="226695" y="48577"/>
                    </a:lnTo>
                    <a:cubicBezTo>
                      <a:pt x="224790" y="21907"/>
                      <a:pt x="174307" y="0"/>
                      <a:pt x="113348" y="0"/>
                    </a:cubicBezTo>
                    <a:cubicBezTo>
                      <a:pt x="51435" y="0"/>
                      <a:pt x="953" y="21907"/>
                      <a:pt x="0" y="49530"/>
                    </a:cubicBezTo>
                    <a:cubicBezTo>
                      <a:pt x="0" y="67627"/>
                      <a:pt x="49530" y="90488"/>
                      <a:pt x="113348" y="90488"/>
                    </a:cubicBezTo>
                    <a:close/>
                    <a:moveTo>
                      <a:pt x="0" y="202882"/>
                    </a:moveTo>
                    <a:lnTo>
                      <a:pt x="0" y="228600"/>
                    </a:lnTo>
                    <a:lnTo>
                      <a:pt x="0" y="228600"/>
                    </a:lnTo>
                    <a:cubicBezTo>
                      <a:pt x="1905" y="255270"/>
                      <a:pt x="52388" y="277177"/>
                      <a:pt x="113348" y="277177"/>
                    </a:cubicBezTo>
                    <a:cubicBezTo>
                      <a:pt x="173355" y="277177"/>
                      <a:pt x="221932" y="257175"/>
                      <a:pt x="226695" y="230505"/>
                    </a:cubicBezTo>
                    <a:lnTo>
                      <a:pt x="226695" y="230505"/>
                    </a:lnTo>
                    <a:lnTo>
                      <a:pt x="226695" y="201930"/>
                    </a:lnTo>
                    <a:cubicBezTo>
                      <a:pt x="202882" y="220027"/>
                      <a:pt x="157163" y="231457"/>
                      <a:pt x="113348" y="231457"/>
                    </a:cubicBezTo>
                    <a:cubicBezTo>
                      <a:pt x="70485" y="230505"/>
                      <a:pt x="23813" y="220027"/>
                      <a:pt x="0" y="202882"/>
                    </a:cubicBezTo>
                    <a:close/>
                    <a:moveTo>
                      <a:pt x="123825" y="254317"/>
                    </a:moveTo>
                    <a:cubicBezTo>
                      <a:pt x="123825" y="260032"/>
                      <a:pt x="119063" y="264795"/>
                      <a:pt x="113348" y="264795"/>
                    </a:cubicBezTo>
                    <a:cubicBezTo>
                      <a:pt x="107632" y="264795"/>
                      <a:pt x="102870" y="260032"/>
                      <a:pt x="102870" y="254317"/>
                    </a:cubicBezTo>
                    <a:cubicBezTo>
                      <a:pt x="102870" y="248602"/>
                      <a:pt x="107632" y="243840"/>
                      <a:pt x="113348" y="243840"/>
                    </a:cubicBezTo>
                    <a:cubicBezTo>
                      <a:pt x="119063" y="242888"/>
                      <a:pt x="123825" y="247650"/>
                      <a:pt x="123825" y="254317"/>
                    </a:cubicBezTo>
                    <a:close/>
                    <a:moveTo>
                      <a:pt x="113348" y="104775"/>
                    </a:moveTo>
                    <a:cubicBezTo>
                      <a:pt x="81915" y="104775"/>
                      <a:pt x="50482" y="99060"/>
                      <a:pt x="26670" y="90488"/>
                    </a:cubicBezTo>
                    <a:cubicBezTo>
                      <a:pt x="15240" y="85725"/>
                      <a:pt x="6668" y="80963"/>
                      <a:pt x="0" y="75247"/>
                    </a:cubicBezTo>
                    <a:lnTo>
                      <a:pt x="0" y="112395"/>
                    </a:lnTo>
                    <a:lnTo>
                      <a:pt x="0" y="112395"/>
                    </a:lnTo>
                    <a:cubicBezTo>
                      <a:pt x="0" y="131445"/>
                      <a:pt x="49530" y="154305"/>
                      <a:pt x="113348" y="154305"/>
                    </a:cubicBezTo>
                    <a:cubicBezTo>
                      <a:pt x="172403" y="154305"/>
                      <a:pt x="219075" y="135255"/>
                      <a:pt x="226695" y="117157"/>
                    </a:cubicBezTo>
                    <a:lnTo>
                      <a:pt x="226695" y="74295"/>
                    </a:lnTo>
                    <a:cubicBezTo>
                      <a:pt x="203835" y="94297"/>
                      <a:pt x="157163" y="104775"/>
                      <a:pt x="113348" y="104775"/>
                    </a:cubicBezTo>
                    <a:close/>
                    <a:moveTo>
                      <a:pt x="113348" y="139065"/>
                    </a:moveTo>
                    <a:cubicBezTo>
                      <a:pt x="107632" y="139065"/>
                      <a:pt x="102870" y="134302"/>
                      <a:pt x="102870" y="128588"/>
                    </a:cubicBezTo>
                    <a:cubicBezTo>
                      <a:pt x="102870" y="122872"/>
                      <a:pt x="107632" y="118110"/>
                      <a:pt x="113348" y="118110"/>
                    </a:cubicBezTo>
                    <a:cubicBezTo>
                      <a:pt x="119063" y="118110"/>
                      <a:pt x="123825" y="122872"/>
                      <a:pt x="123825" y="128588"/>
                    </a:cubicBezTo>
                    <a:cubicBezTo>
                      <a:pt x="123825" y="134302"/>
                      <a:pt x="119063" y="139065"/>
                      <a:pt x="113348" y="139065"/>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0" name="Freeform: Shape 299">
                <a:extLst>
                  <a:ext uri="{FF2B5EF4-FFF2-40B4-BE49-F238E27FC236}">
                    <a16:creationId xmlns:a16="http://schemas.microsoft.com/office/drawing/2014/main" id="{CA68BABF-D14F-309F-2B1A-63AA1A1E847A}"/>
                  </a:ext>
                </a:extLst>
              </p:cNvPr>
              <p:cNvSpPr/>
              <p:nvPr/>
            </p:nvSpPr>
            <p:spPr>
              <a:xfrm>
                <a:off x="1947862" y="2953702"/>
                <a:ext cx="318134" cy="392429"/>
              </a:xfrm>
              <a:custGeom>
                <a:avLst/>
                <a:gdLst>
                  <a:gd name="connsiteX0" fmla="*/ 184785 w 318134"/>
                  <a:gd name="connsiteY0" fmla="*/ 63817 h 392429"/>
                  <a:gd name="connsiteX1" fmla="*/ 120967 w 318134"/>
                  <a:gd name="connsiteY1" fmla="*/ 0 h 392429"/>
                  <a:gd name="connsiteX2" fmla="*/ 57150 w 318134"/>
                  <a:gd name="connsiteY2" fmla="*/ 63817 h 392429"/>
                  <a:gd name="connsiteX3" fmla="*/ 120967 w 318134"/>
                  <a:gd name="connsiteY3" fmla="*/ 206692 h 392429"/>
                  <a:gd name="connsiteX4" fmla="*/ 184785 w 318134"/>
                  <a:gd name="connsiteY4" fmla="*/ 63817 h 392429"/>
                  <a:gd name="connsiteX5" fmla="*/ 88583 w 318134"/>
                  <a:gd name="connsiteY5" fmla="*/ 63817 h 392429"/>
                  <a:gd name="connsiteX6" fmla="*/ 120967 w 318134"/>
                  <a:gd name="connsiteY6" fmla="*/ 31432 h 392429"/>
                  <a:gd name="connsiteX7" fmla="*/ 153353 w 318134"/>
                  <a:gd name="connsiteY7" fmla="*/ 63817 h 392429"/>
                  <a:gd name="connsiteX8" fmla="*/ 120967 w 318134"/>
                  <a:gd name="connsiteY8" fmla="*/ 96203 h 392429"/>
                  <a:gd name="connsiteX9" fmla="*/ 88583 w 318134"/>
                  <a:gd name="connsiteY9" fmla="*/ 63817 h 392429"/>
                  <a:gd name="connsiteX10" fmla="*/ 198120 w 318134"/>
                  <a:gd name="connsiteY10" fmla="*/ 80010 h 392429"/>
                  <a:gd name="connsiteX11" fmla="*/ 187642 w 318134"/>
                  <a:gd name="connsiteY11" fmla="*/ 109538 h 392429"/>
                  <a:gd name="connsiteX12" fmla="*/ 220980 w 318134"/>
                  <a:gd name="connsiteY12" fmla="*/ 155257 h 392429"/>
                  <a:gd name="connsiteX13" fmla="*/ 166688 w 318134"/>
                  <a:gd name="connsiteY13" fmla="*/ 155257 h 392429"/>
                  <a:gd name="connsiteX14" fmla="*/ 153353 w 318134"/>
                  <a:gd name="connsiteY14" fmla="*/ 180975 h 392429"/>
                  <a:gd name="connsiteX15" fmla="*/ 153353 w 318134"/>
                  <a:gd name="connsiteY15" fmla="*/ 226695 h 392429"/>
                  <a:gd name="connsiteX16" fmla="*/ 80010 w 318134"/>
                  <a:gd name="connsiteY16" fmla="*/ 226695 h 392429"/>
                  <a:gd name="connsiteX17" fmla="*/ 87630 w 318134"/>
                  <a:gd name="connsiteY17" fmla="*/ 178117 h 392429"/>
                  <a:gd name="connsiteX18" fmla="*/ 75247 w 318134"/>
                  <a:gd name="connsiteY18" fmla="*/ 155257 h 392429"/>
                  <a:gd name="connsiteX19" fmla="*/ 46672 w 318134"/>
                  <a:gd name="connsiteY19" fmla="*/ 155257 h 392429"/>
                  <a:gd name="connsiteX20" fmla="*/ 64770 w 318134"/>
                  <a:gd name="connsiteY20" fmla="*/ 134303 h 392429"/>
                  <a:gd name="connsiteX21" fmla="*/ 55245 w 318134"/>
                  <a:gd name="connsiteY21" fmla="*/ 113347 h 392429"/>
                  <a:gd name="connsiteX22" fmla="*/ 0 w 318134"/>
                  <a:gd name="connsiteY22" fmla="*/ 233363 h 392429"/>
                  <a:gd name="connsiteX23" fmla="*/ 159067 w 318134"/>
                  <a:gd name="connsiteY23" fmla="*/ 392430 h 392429"/>
                  <a:gd name="connsiteX24" fmla="*/ 318135 w 318134"/>
                  <a:gd name="connsiteY24" fmla="*/ 233363 h 392429"/>
                  <a:gd name="connsiteX25" fmla="*/ 198120 w 318134"/>
                  <a:gd name="connsiteY25" fmla="*/ 80010 h 392429"/>
                  <a:gd name="connsiteX26" fmla="*/ 39053 w 318134"/>
                  <a:gd name="connsiteY26" fmla="*/ 167640 h 392429"/>
                  <a:gd name="connsiteX27" fmla="*/ 78105 w 318134"/>
                  <a:gd name="connsiteY27" fmla="*/ 167640 h 392429"/>
                  <a:gd name="connsiteX28" fmla="*/ 67628 w 318134"/>
                  <a:gd name="connsiteY28" fmla="*/ 226695 h 392429"/>
                  <a:gd name="connsiteX29" fmla="*/ 21908 w 318134"/>
                  <a:gd name="connsiteY29" fmla="*/ 226695 h 392429"/>
                  <a:gd name="connsiteX30" fmla="*/ 39053 w 318134"/>
                  <a:gd name="connsiteY30" fmla="*/ 167640 h 392429"/>
                  <a:gd name="connsiteX31" fmla="*/ 21908 w 318134"/>
                  <a:gd name="connsiteY31" fmla="*/ 240030 h 392429"/>
                  <a:gd name="connsiteX32" fmla="*/ 67628 w 318134"/>
                  <a:gd name="connsiteY32" fmla="*/ 240030 h 392429"/>
                  <a:gd name="connsiteX33" fmla="*/ 79058 w 318134"/>
                  <a:gd name="connsiteY33" fmla="*/ 300038 h 392429"/>
                  <a:gd name="connsiteX34" fmla="*/ 39053 w 318134"/>
                  <a:gd name="connsiteY34" fmla="*/ 300038 h 392429"/>
                  <a:gd name="connsiteX35" fmla="*/ 21908 w 318134"/>
                  <a:gd name="connsiteY35" fmla="*/ 240030 h 392429"/>
                  <a:gd name="connsiteX36" fmla="*/ 46672 w 318134"/>
                  <a:gd name="connsiteY36" fmla="*/ 311467 h 392429"/>
                  <a:gd name="connsiteX37" fmla="*/ 83820 w 318134"/>
                  <a:gd name="connsiteY37" fmla="*/ 311467 h 392429"/>
                  <a:gd name="connsiteX38" fmla="*/ 87630 w 318134"/>
                  <a:gd name="connsiteY38" fmla="*/ 319088 h 392429"/>
                  <a:gd name="connsiteX39" fmla="*/ 121920 w 318134"/>
                  <a:gd name="connsiteY39" fmla="*/ 365760 h 392429"/>
                  <a:gd name="connsiteX40" fmla="*/ 46672 w 318134"/>
                  <a:gd name="connsiteY40" fmla="*/ 311467 h 392429"/>
                  <a:gd name="connsiteX41" fmla="*/ 153353 w 318134"/>
                  <a:gd name="connsiteY41" fmla="*/ 371475 h 392429"/>
                  <a:gd name="connsiteX42" fmla="*/ 146685 w 318134"/>
                  <a:gd name="connsiteY42" fmla="*/ 371475 h 392429"/>
                  <a:gd name="connsiteX43" fmla="*/ 98108 w 318134"/>
                  <a:gd name="connsiteY43" fmla="*/ 312420 h 392429"/>
                  <a:gd name="connsiteX44" fmla="*/ 153353 w 318134"/>
                  <a:gd name="connsiteY44" fmla="*/ 312420 h 392429"/>
                  <a:gd name="connsiteX45" fmla="*/ 153353 w 318134"/>
                  <a:gd name="connsiteY45" fmla="*/ 371475 h 392429"/>
                  <a:gd name="connsiteX46" fmla="*/ 153353 w 318134"/>
                  <a:gd name="connsiteY46" fmla="*/ 299085 h 392429"/>
                  <a:gd name="connsiteX47" fmla="*/ 92392 w 318134"/>
                  <a:gd name="connsiteY47" fmla="*/ 299085 h 392429"/>
                  <a:gd name="connsiteX48" fmla="*/ 80010 w 318134"/>
                  <a:gd name="connsiteY48" fmla="*/ 239078 h 392429"/>
                  <a:gd name="connsiteX49" fmla="*/ 153353 w 318134"/>
                  <a:gd name="connsiteY49" fmla="*/ 239078 h 392429"/>
                  <a:gd name="connsiteX50" fmla="*/ 153353 w 318134"/>
                  <a:gd name="connsiteY50" fmla="*/ 299085 h 392429"/>
                  <a:gd name="connsiteX51" fmla="*/ 296228 w 318134"/>
                  <a:gd name="connsiteY51" fmla="*/ 227647 h 392429"/>
                  <a:gd name="connsiteX52" fmla="*/ 250508 w 318134"/>
                  <a:gd name="connsiteY52" fmla="*/ 227647 h 392429"/>
                  <a:gd name="connsiteX53" fmla="*/ 239078 w 318134"/>
                  <a:gd name="connsiteY53" fmla="*/ 168592 h 392429"/>
                  <a:gd name="connsiteX54" fmla="*/ 279083 w 318134"/>
                  <a:gd name="connsiteY54" fmla="*/ 168592 h 392429"/>
                  <a:gd name="connsiteX55" fmla="*/ 296228 w 318134"/>
                  <a:gd name="connsiteY55" fmla="*/ 227647 h 392429"/>
                  <a:gd name="connsiteX56" fmla="*/ 198120 w 318134"/>
                  <a:gd name="connsiteY56" fmla="*/ 101917 h 392429"/>
                  <a:gd name="connsiteX57" fmla="*/ 272415 w 318134"/>
                  <a:gd name="connsiteY57" fmla="*/ 155257 h 392429"/>
                  <a:gd name="connsiteX58" fmla="*/ 235267 w 318134"/>
                  <a:gd name="connsiteY58" fmla="*/ 155257 h 392429"/>
                  <a:gd name="connsiteX59" fmla="*/ 231458 w 318134"/>
                  <a:gd name="connsiteY59" fmla="*/ 147638 h 392429"/>
                  <a:gd name="connsiteX60" fmla="*/ 198120 w 318134"/>
                  <a:gd name="connsiteY60" fmla="*/ 101917 h 392429"/>
                  <a:gd name="connsiteX61" fmla="*/ 165735 w 318134"/>
                  <a:gd name="connsiteY61" fmla="*/ 167640 h 392429"/>
                  <a:gd name="connsiteX62" fmla="*/ 226695 w 318134"/>
                  <a:gd name="connsiteY62" fmla="*/ 167640 h 392429"/>
                  <a:gd name="connsiteX63" fmla="*/ 239078 w 318134"/>
                  <a:gd name="connsiteY63" fmla="*/ 226695 h 392429"/>
                  <a:gd name="connsiteX64" fmla="*/ 166688 w 318134"/>
                  <a:gd name="connsiteY64" fmla="*/ 226695 h 392429"/>
                  <a:gd name="connsiteX65" fmla="*/ 166688 w 318134"/>
                  <a:gd name="connsiteY65" fmla="*/ 167640 h 392429"/>
                  <a:gd name="connsiteX66" fmla="*/ 165735 w 318134"/>
                  <a:gd name="connsiteY66" fmla="*/ 240030 h 392429"/>
                  <a:gd name="connsiteX67" fmla="*/ 239078 w 318134"/>
                  <a:gd name="connsiteY67" fmla="*/ 240030 h 392429"/>
                  <a:gd name="connsiteX68" fmla="*/ 227647 w 318134"/>
                  <a:gd name="connsiteY68" fmla="*/ 300038 h 392429"/>
                  <a:gd name="connsiteX69" fmla="*/ 165735 w 318134"/>
                  <a:gd name="connsiteY69" fmla="*/ 300038 h 392429"/>
                  <a:gd name="connsiteX70" fmla="*/ 165735 w 318134"/>
                  <a:gd name="connsiteY70" fmla="*/ 240030 h 392429"/>
                  <a:gd name="connsiteX71" fmla="*/ 172403 w 318134"/>
                  <a:gd name="connsiteY71" fmla="*/ 370522 h 392429"/>
                  <a:gd name="connsiteX72" fmla="*/ 165735 w 318134"/>
                  <a:gd name="connsiteY72" fmla="*/ 370522 h 392429"/>
                  <a:gd name="connsiteX73" fmla="*/ 165735 w 318134"/>
                  <a:gd name="connsiteY73" fmla="*/ 311467 h 392429"/>
                  <a:gd name="connsiteX74" fmla="*/ 221933 w 318134"/>
                  <a:gd name="connsiteY74" fmla="*/ 311467 h 392429"/>
                  <a:gd name="connsiteX75" fmla="*/ 219075 w 318134"/>
                  <a:gd name="connsiteY75" fmla="*/ 317182 h 392429"/>
                  <a:gd name="connsiteX76" fmla="*/ 172403 w 318134"/>
                  <a:gd name="connsiteY76" fmla="*/ 370522 h 392429"/>
                  <a:gd name="connsiteX77" fmla="*/ 198120 w 318134"/>
                  <a:gd name="connsiteY77" fmla="*/ 365760 h 392429"/>
                  <a:gd name="connsiteX78" fmla="*/ 230505 w 318134"/>
                  <a:gd name="connsiteY78" fmla="*/ 322897 h 392429"/>
                  <a:gd name="connsiteX79" fmla="*/ 235267 w 318134"/>
                  <a:gd name="connsiteY79" fmla="*/ 311467 h 392429"/>
                  <a:gd name="connsiteX80" fmla="*/ 272415 w 318134"/>
                  <a:gd name="connsiteY80" fmla="*/ 311467 h 392429"/>
                  <a:gd name="connsiteX81" fmla="*/ 198120 w 318134"/>
                  <a:gd name="connsiteY81" fmla="*/ 365760 h 392429"/>
                  <a:gd name="connsiteX82" fmla="*/ 240030 w 318134"/>
                  <a:gd name="connsiteY82" fmla="*/ 299085 h 392429"/>
                  <a:gd name="connsiteX83" fmla="*/ 250508 w 318134"/>
                  <a:gd name="connsiteY83" fmla="*/ 239078 h 392429"/>
                  <a:gd name="connsiteX84" fmla="*/ 296228 w 318134"/>
                  <a:gd name="connsiteY84" fmla="*/ 239078 h 392429"/>
                  <a:gd name="connsiteX85" fmla="*/ 280035 w 318134"/>
                  <a:gd name="connsiteY85" fmla="*/ 299085 h 392429"/>
                  <a:gd name="connsiteX86" fmla="*/ 240030 w 318134"/>
                  <a:gd name="connsiteY86" fmla="*/ 299085 h 39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18134" h="392429">
                    <a:moveTo>
                      <a:pt x="184785" y="63817"/>
                    </a:moveTo>
                    <a:cubicBezTo>
                      <a:pt x="184785" y="28575"/>
                      <a:pt x="156210" y="0"/>
                      <a:pt x="120967" y="0"/>
                    </a:cubicBezTo>
                    <a:cubicBezTo>
                      <a:pt x="85725" y="0"/>
                      <a:pt x="57150" y="28575"/>
                      <a:pt x="57150" y="63817"/>
                    </a:cubicBezTo>
                    <a:cubicBezTo>
                      <a:pt x="57150" y="99060"/>
                      <a:pt x="107633" y="185738"/>
                      <a:pt x="120967" y="206692"/>
                    </a:cubicBezTo>
                    <a:cubicBezTo>
                      <a:pt x="135255" y="185738"/>
                      <a:pt x="184785" y="99060"/>
                      <a:pt x="184785" y="63817"/>
                    </a:cubicBezTo>
                    <a:close/>
                    <a:moveTo>
                      <a:pt x="88583" y="63817"/>
                    </a:moveTo>
                    <a:cubicBezTo>
                      <a:pt x="88583" y="45720"/>
                      <a:pt x="102870" y="31432"/>
                      <a:pt x="120967" y="31432"/>
                    </a:cubicBezTo>
                    <a:cubicBezTo>
                      <a:pt x="139065" y="31432"/>
                      <a:pt x="153353" y="45720"/>
                      <a:pt x="153353" y="63817"/>
                    </a:cubicBezTo>
                    <a:cubicBezTo>
                      <a:pt x="153353" y="81915"/>
                      <a:pt x="139065" y="96203"/>
                      <a:pt x="120967" y="96203"/>
                    </a:cubicBezTo>
                    <a:cubicBezTo>
                      <a:pt x="102870" y="95250"/>
                      <a:pt x="88583" y="80963"/>
                      <a:pt x="88583" y="63817"/>
                    </a:cubicBezTo>
                    <a:close/>
                    <a:moveTo>
                      <a:pt x="198120" y="80010"/>
                    </a:moveTo>
                    <a:cubicBezTo>
                      <a:pt x="195263" y="89535"/>
                      <a:pt x="191453" y="99060"/>
                      <a:pt x="187642" y="109538"/>
                    </a:cubicBezTo>
                    <a:cubicBezTo>
                      <a:pt x="200978" y="122872"/>
                      <a:pt x="212408" y="138113"/>
                      <a:pt x="220980" y="155257"/>
                    </a:cubicBezTo>
                    <a:lnTo>
                      <a:pt x="166688" y="155257"/>
                    </a:lnTo>
                    <a:cubicBezTo>
                      <a:pt x="161925" y="163830"/>
                      <a:pt x="158115" y="172403"/>
                      <a:pt x="153353" y="180975"/>
                    </a:cubicBezTo>
                    <a:lnTo>
                      <a:pt x="153353" y="226695"/>
                    </a:lnTo>
                    <a:lnTo>
                      <a:pt x="80010" y="226695"/>
                    </a:lnTo>
                    <a:cubicBezTo>
                      <a:pt x="80010" y="209550"/>
                      <a:pt x="82867" y="193357"/>
                      <a:pt x="87630" y="178117"/>
                    </a:cubicBezTo>
                    <a:cubicBezTo>
                      <a:pt x="83820" y="170497"/>
                      <a:pt x="80010" y="162878"/>
                      <a:pt x="75247" y="155257"/>
                    </a:cubicBezTo>
                    <a:lnTo>
                      <a:pt x="46672" y="155257"/>
                    </a:lnTo>
                    <a:cubicBezTo>
                      <a:pt x="52388" y="147638"/>
                      <a:pt x="58103" y="140017"/>
                      <a:pt x="64770" y="134303"/>
                    </a:cubicBezTo>
                    <a:cubicBezTo>
                      <a:pt x="61913" y="127635"/>
                      <a:pt x="58103" y="120967"/>
                      <a:pt x="55245" y="113347"/>
                    </a:cubicBezTo>
                    <a:cubicBezTo>
                      <a:pt x="21908" y="142875"/>
                      <a:pt x="0" y="185738"/>
                      <a:pt x="0" y="233363"/>
                    </a:cubicBezTo>
                    <a:cubicBezTo>
                      <a:pt x="0" y="320992"/>
                      <a:pt x="71438" y="392430"/>
                      <a:pt x="159067" y="392430"/>
                    </a:cubicBezTo>
                    <a:cubicBezTo>
                      <a:pt x="246697" y="392430"/>
                      <a:pt x="318135" y="320992"/>
                      <a:pt x="318135" y="233363"/>
                    </a:cubicBezTo>
                    <a:cubicBezTo>
                      <a:pt x="318135" y="160020"/>
                      <a:pt x="266700" y="97155"/>
                      <a:pt x="198120" y="80010"/>
                    </a:cubicBezTo>
                    <a:close/>
                    <a:moveTo>
                      <a:pt x="39053" y="167640"/>
                    </a:moveTo>
                    <a:lnTo>
                      <a:pt x="78105" y="167640"/>
                    </a:lnTo>
                    <a:cubicBezTo>
                      <a:pt x="71438" y="186690"/>
                      <a:pt x="68580" y="206692"/>
                      <a:pt x="67628" y="226695"/>
                    </a:cubicBezTo>
                    <a:lnTo>
                      <a:pt x="21908" y="226695"/>
                    </a:lnTo>
                    <a:cubicBezTo>
                      <a:pt x="22860" y="205740"/>
                      <a:pt x="29528" y="185738"/>
                      <a:pt x="39053" y="167640"/>
                    </a:cubicBezTo>
                    <a:close/>
                    <a:moveTo>
                      <a:pt x="21908" y="240030"/>
                    </a:moveTo>
                    <a:lnTo>
                      <a:pt x="67628" y="240030"/>
                    </a:lnTo>
                    <a:cubicBezTo>
                      <a:pt x="68580" y="260985"/>
                      <a:pt x="72390" y="280988"/>
                      <a:pt x="79058" y="300038"/>
                    </a:cubicBezTo>
                    <a:lnTo>
                      <a:pt x="39053" y="300038"/>
                    </a:lnTo>
                    <a:cubicBezTo>
                      <a:pt x="28575" y="281940"/>
                      <a:pt x="22860" y="260985"/>
                      <a:pt x="21908" y="240030"/>
                    </a:cubicBezTo>
                    <a:close/>
                    <a:moveTo>
                      <a:pt x="46672" y="311467"/>
                    </a:moveTo>
                    <a:lnTo>
                      <a:pt x="83820" y="311467"/>
                    </a:lnTo>
                    <a:cubicBezTo>
                      <a:pt x="84772" y="314325"/>
                      <a:pt x="85725" y="316230"/>
                      <a:pt x="87630" y="319088"/>
                    </a:cubicBezTo>
                    <a:cubicBezTo>
                      <a:pt x="96203" y="337185"/>
                      <a:pt x="107633" y="352425"/>
                      <a:pt x="121920" y="365760"/>
                    </a:cubicBezTo>
                    <a:cubicBezTo>
                      <a:pt x="90488" y="357188"/>
                      <a:pt x="63817" y="337185"/>
                      <a:pt x="46672" y="311467"/>
                    </a:cubicBezTo>
                    <a:close/>
                    <a:moveTo>
                      <a:pt x="153353" y="371475"/>
                    </a:moveTo>
                    <a:cubicBezTo>
                      <a:pt x="151447" y="371475"/>
                      <a:pt x="148590" y="371475"/>
                      <a:pt x="146685" y="371475"/>
                    </a:cubicBezTo>
                    <a:cubicBezTo>
                      <a:pt x="125730" y="357188"/>
                      <a:pt x="109538" y="336232"/>
                      <a:pt x="98108" y="312420"/>
                    </a:cubicBezTo>
                    <a:lnTo>
                      <a:pt x="153353" y="312420"/>
                    </a:lnTo>
                    <a:lnTo>
                      <a:pt x="153353" y="371475"/>
                    </a:lnTo>
                    <a:close/>
                    <a:moveTo>
                      <a:pt x="153353" y="299085"/>
                    </a:moveTo>
                    <a:lnTo>
                      <a:pt x="92392" y="299085"/>
                    </a:lnTo>
                    <a:cubicBezTo>
                      <a:pt x="84772" y="280988"/>
                      <a:pt x="80963" y="260032"/>
                      <a:pt x="80010" y="239078"/>
                    </a:cubicBezTo>
                    <a:lnTo>
                      <a:pt x="153353" y="239078"/>
                    </a:lnTo>
                    <a:lnTo>
                      <a:pt x="153353" y="299085"/>
                    </a:lnTo>
                    <a:close/>
                    <a:moveTo>
                      <a:pt x="296228" y="227647"/>
                    </a:moveTo>
                    <a:lnTo>
                      <a:pt x="250508" y="227647"/>
                    </a:lnTo>
                    <a:cubicBezTo>
                      <a:pt x="249555" y="207645"/>
                      <a:pt x="245745" y="186690"/>
                      <a:pt x="239078" y="168592"/>
                    </a:cubicBezTo>
                    <a:lnTo>
                      <a:pt x="279083" y="168592"/>
                    </a:lnTo>
                    <a:cubicBezTo>
                      <a:pt x="289560" y="185738"/>
                      <a:pt x="295275" y="205740"/>
                      <a:pt x="296228" y="227647"/>
                    </a:cubicBezTo>
                    <a:close/>
                    <a:moveTo>
                      <a:pt x="198120" y="101917"/>
                    </a:moveTo>
                    <a:cubicBezTo>
                      <a:pt x="228600" y="110490"/>
                      <a:pt x="254317" y="129540"/>
                      <a:pt x="272415" y="155257"/>
                    </a:cubicBezTo>
                    <a:lnTo>
                      <a:pt x="235267" y="155257"/>
                    </a:lnTo>
                    <a:cubicBezTo>
                      <a:pt x="234315" y="152400"/>
                      <a:pt x="233363" y="150495"/>
                      <a:pt x="231458" y="147638"/>
                    </a:cubicBezTo>
                    <a:cubicBezTo>
                      <a:pt x="222885" y="130492"/>
                      <a:pt x="211455" y="115253"/>
                      <a:pt x="198120" y="101917"/>
                    </a:cubicBezTo>
                    <a:close/>
                    <a:moveTo>
                      <a:pt x="165735" y="167640"/>
                    </a:moveTo>
                    <a:lnTo>
                      <a:pt x="226695" y="167640"/>
                    </a:lnTo>
                    <a:cubicBezTo>
                      <a:pt x="233363" y="185738"/>
                      <a:pt x="238125" y="205740"/>
                      <a:pt x="239078" y="226695"/>
                    </a:cubicBezTo>
                    <a:lnTo>
                      <a:pt x="166688" y="226695"/>
                    </a:lnTo>
                    <a:lnTo>
                      <a:pt x="166688" y="167640"/>
                    </a:lnTo>
                    <a:close/>
                    <a:moveTo>
                      <a:pt x="165735" y="240030"/>
                    </a:moveTo>
                    <a:lnTo>
                      <a:pt x="239078" y="240030"/>
                    </a:lnTo>
                    <a:cubicBezTo>
                      <a:pt x="238125" y="260985"/>
                      <a:pt x="234315" y="280988"/>
                      <a:pt x="227647" y="300038"/>
                    </a:cubicBezTo>
                    <a:lnTo>
                      <a:pt x="165735" y="300038"/>
                    </a:lnTo>
                    <a:lnTo>
                      <a:pt x="165735" y="240030"/>
                    </a:lnTo>
                    <a:close/>
                    <a:moveTo>
                      <a:pt x="172403" y="370522"/>
                    </a:moveTo>
                    <a:cubicBezTo>
                      <a:pt x="170497" y="370522"/>
                      <a:pt x="167640" y="370522"/>
                      <a:pt x="165735" y="370522"/>
                    </a:cubicBezTo>
                    <a:lnTo>
                      <a:pt x="165735" y="311467"/>
                    </a:lnTo>
                    <a:lnTo>
                      <a:pt x="221933" y="311467"/>
                    </a:lnTo>
                    <a:cubicBezTo>
                      <a:pt x="220980" y="313372"/>
                      <a:pt x="220028" y="315278"/>
                      <a:pt x="219075" y="317182"/>
                    </a:cubicBezTo>
                    <a:cubicBezTo>
                      <a:pt x="207645" y="339090"/>
                      <a:pt x="191453" y="357188"/>
                      <a:pt x="172403" y="370522"/>
                    </a:cubicBezTo>
                    <a:close/>
                    <a:moveTo>
                      <a:pt x="198120" y="365760"/>
                    </a:moveTo>
                    <a:cubicBezTo>
                      <a:pt x="210503" y="353378"/>
                      <a:pt x="221933" y="339090"/>
                      <a:pt x="230505" y="322897"/>
                    </a:cubicBezTo>
                    <a:cubicBezTo>
                      <a:pt x="232410" y="319088"/>
                      <a:pt x="234315" y="315278"/>
                      <a:pt x="235267" y="311467"/>
                    </a:cubicBezTo>
                    <a:lnTo>
                      <a:pt x="272415" y="311467"/>
                    </a:lnTo>
                    <a:cubicBezTo>
                      <a:pt x="254317" y="337185"/>
                      <a:pt x="228600" y="357188"/>
                      <a:pt x="198120" y="365760"/>
                    </a:cubicBezTo>
                    <a:close/>
                    <a:moveTo>
                      <a:pt x="240030" y="299085"/>
                    </a:moveTo>
                    <a:cubicBezTo>
                      <a:pt x="246697" y="280035"/>
                      <a:pt x="250508" y="260032"/>
                      <a:pt x="250508" y="239078"/>
                    </a:cubicBezTo>
                    <a:lnTo>
                      <a:pt x="296228" y="239078"/>
                    </a:lnTo>
                    <a:cubicBezTo>
                      <a:pt x="295275" y="260985"/>
                      <a:pt x="289560" y="280988"/>
                      <a:pt x="280035" y="299085"/>
                    </a:cubicBezTo>
                    <a:lnTo>
                      <a:pt x="240030" y="299085"/>
                    </a:ln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1" name="Freeform: Shape 300">
                <a:extLst>
                  <a:ext uri="{FF2B5EF4-FFF2-40B4-BE49-F238E27FC236}">
                    <a16:creationId xmlns:a16="http://schemas.microsoft.com/office/drawing/2014/main" id="{5254CA8F-09F8-E66B-E50C-99CCB7677919}"/>
                  </a:ext>
                </a:extLst>
              </p:cNvPr>
              <p:cNvSpPr/>
              <p:nvPr/>
            </p:nvSpPr>
            <p:spPr>
              <a:xfrm>
                <a:off x="3146107" y="3627119"/>
                <a:ext cx="350520" cy="315277"/>
              </a:xfrm>
              <a:custGeom>
                <a:avLst/>
                <a:gdLst>
                  <a:gd name="connsiteX0" fmla="*/ 187643 w 350520"/>
                  <a:gd name="connsiteY0" fmla="*/ 265748 h 315277"/>
                  <a:gd name="connsiteX1" fmla="*/ 207645 w 350520"/>
                  <a:gd name="connsiteY1" fmla="*/ 265748 h 315277"/>
                  <a:gd name="connsiteX2" fmla="*/ 216218 w 350520"/>
                  <a:gd name="connsiteY2" fmla="*/ 257175 h 315277"/>
                  <a:gd name="connsiteX3" fmla="*/ 216218 w 350520"/>
                  <a:gd name="connsiteY3" fmla="*/ 21908 h 315277"/>
                  <a:gd name="connsiteX4" fmla="*/ 207645 w 350520"/>
                  <a:gd name="connsiteY4" fmla="*/ 13335 h 315277"/>
                  <a:gd name="connsiteX5" fmla="*/ 187643 w 350520"/>
                  <a:gd name="connsiteY5" fmla="*/ 13335 h 315277"/>
                  <a:gd name="connsiteX6" fmla="*/ 179070 w 350520"/>
                  <a:gd name="connsiteY6" fmla="*/ 21908 h 315277"/>
                  <a:gd name="connsiteX7" fmla="*/ 179070 w 350520"/>
                  <a:gd name="connsiteY7" fmla="*/ 257175 h 315277"/>
                  <a:gd name="connsiteX8" fmla="*/ 187643 w 350520"/>
                  <a:gd name="connsiteY8" fmla="*/ 265748 h 315277"/>
                  <a:gd name="connsiteX9" fmla="*/ 245745 w 350520"/>
                  <a:gd name="connsiteY9" fmla="*/ 265748 h 315277"/>
                  <a:gd name="connsiteX10" fmla="*/ 265748 w 350520"/>
                  <a:gd name="connsiteY10" fmla="*/ 265748 h 315277"/>
                  <a:gd name="connsiteX11" fmla="*/ 274320 w 350520"/>
                  <a:gd name="connsiteY11" fmla="*/ 257175 h 315277"/>
                  <a:gd name="connsiteX12" fmla="*/ 274320 w 350520"/>
                  <a:gd name="connsiteY12" fmla="*/ 84773 h 315277"/>
                  <a:gd name="connsiteX13" fmla="*/ 265748 w 350520"/>
                  <a:gd name="connsiteY13" fmla="*/ 76200 h 315277"/>
                  <a:gd name="connsiteX14" fmla="*/ 245745 w 350520"/>
                  <a:gd name="connsiteY14" fmla="*/ 76200 h 315277"/>
                  <a:gd name="connsiteX15" fmla="*/ 237173 w 350520"/>
                  <a:gd name="connsiteY15" fmla="*/ 84773 h 315277"/>
                  <a:gd name="connsiteX16" fmla="*/ 237173 w 350520"/>
                  <a:gd name="connsiteY16" fmla="*/ 257175 h 315277"/>
                  <a:gd name="connsiteX17" fmla="*/ 245745 w 350520"/>
                  <a:gd name="connsiteY17" fmla="*/ 265748 h 315277"/>
                  <a:gd name="connsiteX18" fmla="*/ 70485 w 350520"/>
                  <a:gd name="connsiteY18" fmla="*/ 265748 h 315277"/>
                  <a:gd name="connsiteX19" fmla="*/ 90488 w 350520"/>
                  <a:gd name="connsiteY19" fmla="*/ 265748 h 315277"/>
                  <a:gd name="connsiteX20" fmla="*/ 99060 w 350520"/>
                  <a:gd name="connsiteY20" fmla="*/ 257175 h 315277"/>
                  <a:gd name="connsiteX21" fmla="*/ 99060 w 350520"/>
                  <a:gd name="connsiteY21" fmla="*/ 190500 h 315277"/>
                  <a:gd name="connsiteX22" fmla="*/ 90488 w 350520"/>
                  <a:gd name="connsiteY22" fmla="*/ 181928 h 315277"/>
                  <a:gd name="connsiteX23" fmla="*/ 70485 w 350520"/>
                  <a:gd name="connsiteY23" fmla="*/ 181928 h 315277"/>
                  <a:gd name="connsiteX24" fmla="*/ 61913 w 350520"/>
                  <a:gd name="connsiteY24" fmla="*/ 190500 h 315277"/>
                  <a:gd name="connsiteX25" fmla="*/ 61913 w 350520"/>
                  <a:gd name="connsiteY25" fmla="*/ 257175 h 315277"/>
                  <a:gd name="connsiteX26" fmla="*/ 70485 w 350520"/>
                  <a:gd name="connsiteY26" fmla="*/ 265748 h 315277"/>
                  <a:gd name="connsiteX27" fmla="*/ 350520 w 350520"/>
                  <a:gd name="connsiteY27" fmla="*/ 292418 h 315277"/>
                  <a:gd name="connsiteX28" fmla="*/ 280988 w 350520"/>
                  <a:gd name="connsiteY28" fmla="*/ 269558 h 315277"/>
                  <a:gd name="connsiteX29" fmla="*/ 280988 w 350520"/>
                  <a:gd name="connsiteY29" fmla="*/ 283845 h 315277"/>
                  <a:gd name="connsiteX30" fmla="*/ 32385 w 350520"/>
                  <a:gd name="connsiteY30" fmla="*/ 283845 h 315277"/>
                  <a:gd name="connsiteX31" fmla="*/ 32385 w 350520"/>
                  <a:gd name="connsiteY31" fmla="*/ 69533 h 315277"/>
                  <a:gd name="connsiteX32" fmla="*/ 45720 w 350520"/>
                  <a:gd name="connsiteY32" fmla="*/ 69533 h 315277"/>
                  <a:gd name="connsiteX33" fmla="*/ 22860 w 350520"/>
                  <a:gd name="connsiteY33" fmla="*/ 0 h 315277"/>
                  <a:gd name="connsiteX34" fmla="*/ 0 w 350520"/>
                  <a:gd name="connsiteY34" fmla="*/ 69533 h 315277"/>
                  <a:gd name="connsiteX35" fmla="*/ 14288 w 350520"/>
                  <a:gd name="connsiteY35" fmla="*/ 69533 h 315277"/>
                  <a:gd name="connsiteX36" fmla="*/ 14288 w 350520"/>
                  <a:gd name="connsiteY36" fmla="*/ 301943 h 315277"/>
                  <a:gd name="connsiteX37" fmla="*/ 280988 w 350520"/>
                  <a:gd name="connsiteY37" fmla="*/ 301943 h 315277"/>
                  <a:gd name="connsiteX38" fmla="*/ 280988 w 350520"/>
                  <a:gd name="connsiteY38" fmla="*/ 315278 h 315277"/>
                  <a:gd name="connsiteX39" fmla="*/ 350520 w 350520"/>
                  <a:gd name="connsiteY39" fmla="*/ 292418 h 315277"/>
                  <a:gd name="connsiteX40" fmla="*/ 129540 w 350520"/>
                  <a:gd name="connsiteY40" fmla="*/ 265748 h 315277"/>
                  <a:gd name="connsiteX41" fmla="*/ 149543 w 350520"/>
                  <a:gd name="connsiteY41" fmla="*/ 265748 h 315277"/>
                  <a:gd name="connsiteX42" fmla="*/ 158115 w 350520"/>
                  <a:gd name="connsiteY42" fmla="*/ 257175 h 315277"/>
                  <a:gd name="connsiteX43" fmla="*/ 158115 w 350520"/>
                  <a:gd name="connsiteY43" fmla="*/ 146685 h 315277"/>
                  <a:gd name="connsiteX44" fmla="*/ 149543 w 350520"/>
                  <a:gd name="connsiteY44" fmla="*/ 138113 h 315277"/>
                  <a:gd name="connsiteX45" fmla="*/ 129540 w 350520"/>
                  <a:gd name="connsiteY45" fmla="*/ 138113 h 315277"/>
                  <a:gd name="connsiteX46" fmla="*/ 120968 w 350520"/>
                  <a:gd name="connsiteY46" fmla="*/ 146685 h 315277"/>
                  <a:gd name="connsiteX47" fmla="*/ 120968 w 350520"/>
                  <a:gd name="connsiteY47" fmla="*/ 257175 h 315277"/>
                  <a:gd name="connsiteX48" fmla="*/ 129540 w 350520"/>
                  <a:gd name="connsiteY48" fmla="*/ 265748 h 3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0520" h="315277">
                    <a:moveTo>
                      <a:pt x="187643" y="265748"/>
                    </a:moveTo>
                    <a:lnTo>
                      <a:pt x="207645" y="265748"/>
                    </a:lnTo>
                    <a:cubicBezTo>
                      <a:pt x="212408" y="265748"/>
                      <a:pt x="216218" y="261938"/>
                      <a:pt x="216218" y="257175"/>
                    </a:cubicBezTo>
                    <a:lnTo>
                      <a:pt x="216218" y="21908"/>
                    </a:lnTo>
                    <a:cubicBezTo>
                      <a:pt x="216218" y="17145"/>
                      <a:pt x="212408" y="13335"/>
                      <a:pt x="207645" y="13335"/>
                    </a:cubicBezTo>
                    <a:lnTo>
                      <a:pt x="187643" y="13335"/>
                    </a:lnTo>
                    <a:cubicBezTo>
                      <a:pt x="182880" y="13335"/>
                      <a:pt x="179070" y="17145"/>
                      <a:pt x="179070" y="21908"/>
                    </a:cubicBezTo>
                    <a:lnTo>
                      <a:pt x="179070" y="257175"/>
                    </a:lnTo>
                    <a:cubicBezTo>
                      <a:pt x="179070" y="261938"/>
                      <a:pt x="182880" y="265748"/>
                      <a:pt x="187643" y="265748"/>
                    </a:cubicBezTo>
                    <a:close/>
                    <a:moveTo>
                      <a:pt x="245745" y="265748"/>
                    </a:moveTo>
                    <a:lnTo>
                      <a:pt x="265748" y="265748"/>
                    </a:lnTo>
                    <a:cubicBezTo>
                      <a:pt x="270510" y="265748"/>
                      <a:pt x="274320" y="261938"/>
                      <a:pt x="274320" y="257175"/>
                    </a:cubicBezTo>
                    <a:lnTo>
                      <a:pt x="274320" y="84773"/>
                    </a:lnTo>
                    <a:cubicBezTo>
                      <a:pt x="274320" y="80010"/>
                      <a:pt x="270510" y="76200"/>
                      <a:pt x="265748" y="76200"/>
                    </a:cubicBezTo>
                    <a:lnTo>
                      <a:pt x="245745" y="76200"/>
                    </a:lnTo>
                    <a:cubicBezTo>
                      <a:pt x="240983" y="76200"/>
                      <a:pt x="237173" y="80010"/>
                      <a:pt x="237173" y="84773"/>
                    </a:cubicBezTo>
                    <a:lnTo>
                      <a:pt x="237173" y="257175"/>
                    </a:lnTo>
                    <a:cubicBezTo>
                      <a:pt x="237173" y="261938"/>
                      <a:pt x="240983" y="265748"/>
                      <a:pt x="245745" y="265748"/>
                    </a:cubicBezTo>
                    <a:close/>
                    <a:moveTo>
                      <a:pt x="70485" y="265748"/>
                    </a:moveTo>
                    <a:lnTo>
                      <a:pt x="90488" y="265748"/>
                    </a:lnTo>
                    <a:cubicBezTo>
                      <a:pt x="95250" y="265748"/>
                      <a:pt x="99060" y="261938"/>
                      <a:pt x="99060" y="257175"/>
                    </a:cubicBezTo>
                    <a:lnTo>
                      <a:pt x="99060" y="190500"/>
                    </a:lnTo>
                    <a:cubicBezTo>
                      <a:pt x="99060" y="185738"/>
                      <a:pt x="95250" y="181928"/>
                      <a:pt x="90488" y="181928"/>
                    </a:cubicBezTo>
                    <a:lnTo>
                      <a:pt x="70485" y="181928"/>
                    </a:lnTo>
                    <a:cubicBezTo>
                      <a:pt x="65723" y="181928"/>
                      <a:pt x="61913" y="185738"/>
                      <a:pt x="61913" y="190500"/>
                    </a:cubicBezTo>
                    <a:lnTo>
                      <a:pt x="61913" y="257175"/>
                    </a:lnTo>
                    <a:cubicBezTo>
                      <a:pt x="61913" y="261938"/>
                      <a:pt x="65723" y="265748"/>
                      <a:pt x="70485" y="265748"/>
                    </a:cubicBezTo>
                    <a:close/>
                    <a:moveTo>
                      <a:pt x="350520" y="292418"/>
                    </a:moveTo>
                    <a:lnTo>
                      <a:pt x="280988" y="269558"/>
                    </a:lnTo>
                    <a:lnTo>
                      <a:pt x="280988" y="283845"/>
                    </a:lnTo>
                    <a:lnTo>
                      <a:pt x="32385" y="283845"/>
                    </a:lnTo>
                    <a:lnTo>
                      <a:pt x="32385" y="69533"/>
                    </a:lnTo>
                    <a:lnTo>
                      <a:pt x="45720" y="69533"/>
                    </a:lnTo>
                    <a:lnTo>
                      <a:pt x="22860" y="0"/>
                    </a:lnTo>
                    <a:lnTo>
                      <a:pt x="0" y="69533"/>
                    </a:lnTo>
                    <a:lnTo>
                      <a:pt x="14288" y="69533"/>
                    </a:lnTo>
                    <a:lnTo>
                      <a:pt x="14288" y="301943"/>
                    </a:lnTo>
                    <a:lnTo>
                      <a:pt x="280988" y="301943"/>
                    </a:lnTo>
                    <a:lnTo>
                      <a:pt x="280988" y="315278"/>
                    </a:lnTo>
                    <a:lnTo>
                      <a:pt x="350520" y="292418"/>
                    </a:lnTo>
                    <a:close/>
                    <a:moveTo>
                      <a:pt x="129540" y="265748"/>
                    </a:moveTo>
                    <a:lnTo>
                      <a:pt x="149543" y="265748"/>
                    </a:lnTo>
                    <a:cubicBezTo>
                      <a:pt x="154305" y="265748"/>
                      <a:pt x="158115" y="261938"/>
                      <a:pt x="158115" y="257175"/>
                    </a:cubicBezTo>
                    <a:lnTo>
                      <a:pt x="158115" y="146685"/>
                    </a:lnTo>
                    <a:cubicBezTo>
                      <a:pt x="158115" y="141923"/>
                      <a:pt x="154305" y="138113"/>
                      <a:pt x="149543" y="138113"/>
                    </a:cubicBezTo>
                    <a:lnTo>
                      <a:pt x="129540" y="138113"/>
                    </a:lnTo>
                    <a:cubicBezTo>
                      <a:pt x="124778" y="138113"/>
                      <a:pt x="120968" y="141923"/>
                      <a:pt x="120968" y="146685"/>
                    </a:cubicBezTo>
                    <a:lnTo>
                      <a:pt x="120968" y="257175"/>
                    </a:lnTo>
                    <a:cubicBezTo>
                      <a:pt x="120015" y="261938"/>
                      <a:pt x="123825" y="265748"/>
                      <a:pt x="129540" y="265748"/>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2" name="Freeform: Shape 301">
                <a:extLst>
                  <a:ext uri="{FF2B5EF4-FFF2-40B4-BE49-F238E27FC236}">
                    <a16:creationId xmlns:a16="http://schemas.microsoft.com/office/drawing/2014/main" id="{CC158165-BCFE-B755-8DC5-95C5B4564EFE}"/>
                  </a:ext>
                </a:extLst>
              </p:cNvPr>
              <p:cNvSpPr/>
              <p:nvPr/>
            </p:nvSpPr>
            <p:spPr>
              <a:xfrm>
                <a:off x="5162550" y="3530917"/>
                <a:ext cx="335280" cy="236219"/>
              </a:xfrm>
              <a:custGeom>
                <a:avLst/>
                <a:gdLst>
                  <a:gd name="connsiteX0" fmla="*/ 96203 w 335280"/>
                  <a:gd name="connsiteY0" fmla="*/ 104775 h 236219"/>
                  <a:gd name="connsiteX1" fmla="*/ 97155 w 335280"/>
                  <a:gd name="connsiteY1" fmla="*/ 110490 h 236219"/>
                  <a:gd name="connsiteX2" fmla="*/ 102870 w 335280"/>
                  <a:gd name="connsiteY2" fmla="*/ 107632 h 236219"/>
                  <a:gd name="connsiteX3" fmla="*/ 102870 w 335280"/>
                  <a:gd name="connsiteY3" fmla="*/ 107632 h 236219"/>
                  <a:gd name="connsiteX4" fmla="*/ 102870 w 335280"/>
                  <a:gd name="connsiteY4" fmla="*/ 132397 h 236219"/>
                  <a:gd name="connsiteX5" fmla="*/ 109538 w 335280"/>
                  <a:gd name="connsiteY5" fmla="*/ 132397 h 236219"/>
                  <a:gd name="connsiteX6" fmla="*/ 109538 w 335280"/>
                  <a:gd name="connsiteY6" fmla="*/ 100965 h 236219"/>
                  <a:gd name="connsiteX7" fmla="*/ 103822 w 335280"/>
                  <a:gd name="connsiteY7" fmla="*/ 100965 h 236219"/>
                  <a:gd name="connsiteX8" fmla="*/ 96203 w 335280"/>
                  <a:gd name="connsiteY8" fmla="*/ 104775 h 236219"/>
                  <a:gd name="connsiteX9" fmla="*/ 123825 w 335280"/>
                  <a:gd name="connsiteY9" fmla="*/ 58102 h 236219"/>
                  <a:gd name="connsiteX10" fmla="*/ 118110 w 335280"/>
                  <a:gd name="connsiteY10" fmla="*/ 58102 h 236219"/>
                  <a:gd name="connsiteX11" fmla="*/ 109538 w 335280"/>
                  <a:gd name="connsiteY11" fmla="*/ 61913 h 236219"/>
                  <a:gd name="connsiteX12" fmla="*/ 110490 w 335280"/>
                  <a:gd name="connsiteY12" fmla="*/ 67627 h 236219"/>
                  <a:gd name="connsiteX13" fmla="*/ 116205 w 335280"/>
                  <a:gd name="connsiteY13" fmla="*/ 64770 h 236219"/>
                  <a:gd name="connsiteX14" fmla="*/ 116205 w 335280"/>
                  <a:gd name="connsiteY14" fmla="*/ 64770 h 236219"/>
                  <a:gd name="connsiteX15" fmla="*/ 116205 w 335280"/>
                  <a:gd name="connsiteY15" fmla="*/ 89535 h 236219"/>
                  <a:gd name="connsiteX16" fmla="*/ 122872 w 335280"/>
                  <a:gd name="connsiteY16" fmla="*/ 89535 h 236219"/>
                  <a:gd name="connsiteX17" fmla="*/ 122872 w 335280"/>
                  <a:gd name="connsiteY17" fmla="*/ 58102 h 236219"/>
                  <a:gd name="connsiteX18" fmla="*/ 103822 w 335280"/>
                  <a:gd name="connsiteY18" fmla="*/ 73342 h 236219"/>
                  <a:gd name="connsiteX19" fmla="*/ 92393 w 335280"/>
                  <a:gd name="connsiteY19" fmla="*/ 57150 h 236219"/>
                  <a:gd name="connsiteX20" fmla="*/ 80010 w 335280"/>
                  <a:gd name="connsiteY20" fmla="*/ 73342 h 236219"/>
                  <a:gd name="connsiteX21" fmla="*/ 91440 w 335280"/>
                  <a:gd name="connsiteY21" fmla="*/ 89535 h 236219"/>
                  <a:gd name="connsiteX22" fmla="*/ 91440 w 335280"/>
                  <a:gd name="connsiteY22" fmla="*/ 89535 h 236219"/>
                  <a:gd name="connsiteX23" fmla="*/ 103822 w 335280"/>
                  <a:gd name="connsiteY23" fmla="*/ 73342 h 236219"/>
                  <a:gd name="connsiteX24" fmla="*/ 91440 w 335280"/>
                  <a:gd name="connsiteY24" fmla="*/ 84772 h 236219"/>
                  <a:gd name="connsiteX25" fmla="*/ 91440 w 335280"/>
                  <a:gd name="connsiteY25" fmla="*/ 84772 h 236219"/>
                  <a:gd name="connsiteX26" fmla="*/ 86678 w 335280"/>
                  <a:gd name="connsiteY26" fmla="*/ 74295 h 236219"/>
                  <a:gd name="connsiteX27" fmla="*/ 91440 w 335280"/>
                  <a:gd name="connsiteY27" fmla="*/ 63817 h 236219"/>
                  <a:gd name="connsiteX28" fmla="*/ 96203 w 335280"/>
                  <a:gd name="connsiteY28" fmla="*/ 74295 h 236219"/>
                  <a:gd name="connsiteX29" fmla="*/ 91440 w 335280"/>
                  <a:gd name="connsiteY29" fmla="*/ 84772 h 236219"/>
                  <a:gd name="connsiteX30" fmla="*/ 78105 w 335280"/>
                  <a:gd name="connsiteY30" fmla="*/ 100013 h 236219"/>
                  <a:gd name="connsiteX31" fmla="*/ 65722 w 335280"/>
                  <a:gd name="connsiteY31" fmla="*/ 116205 h 236219"/>
                  <a:gd name="connsiteX32" fmla="*/ 77153 w 335280"/>
                  <a:gd name="connsiteY32" fmla="*/ 132397 h 236219"/>
                  <a:gd name="connsiteX33" fmla="*/ 77153 w 335280"/>
                  <a:gd name="connsiteY33" fmla="*/ 132397 h 236219"/>
                  <a:gd name="connsiteX34" fmla="*/ 88582 w 335280"/>
                  <a:gd name="connsiteY34" fmla="*/ 116205 h 236219"/>
                  <a:gd name="connsiteX35" fmla="*/ 78105 w 335280"/>
                  <a:gd name="connsiteY35" fmla="*/ 100013 h 236219"/>
                  <a:gd name="connsiteX36" fmla="*/ 78105 w 335280"/>
                  <a:gd name="connsiteY36" fmla="*/ 126682 h 236219"/>
                  <a:gd name="connsiteX37" fmla="*/ 78105 w 335280"/>
                  <a:gd name="connsiteY37" fmla="*/ 126682 h 236219"/>
                  <a:gd name="connsiteX38" fmla="*/ 73343 w 335280"/>
                  <a:gd name="connsiteY38" fmla="*/ 116205 h 236219"/>
                  <a:gd name="connsiteX39" fmla="*/ 78105 w 335280"/>
                  <a:gd name="connsiteY39" fmla="*/ 105727 h 236219"/>
                  <a:gd name="connsiteX40" fmla="*/ 82868 w 335280"/>
                  <a:gd name="connsiteY40" fmla="*/ 116205 h 236219"/>
                  <a:gd name="connsiteX41" fmla="*/ 78105 w 335280"/>
                  <a:gd name="connsiteY41" fmla="*/ 126682 h 236219"/>
                  <a:gd name="connsiteX42" fmla="*/ 51435 w 335280"/>
                  <a:gd name="connsiteY42" fmla="*/ 100013 h 236219"/>
                  <a:gd name="connsiteX43" fmla="*/ 39053 w 335280"/>
                  <a:gd name="connsiteY43" fmla="*/ 116205 h 236219"/>
                  <a:gd name="connsiteX44" fmla="*/ 50482 w 335280"/>
                  <a:gd name="connsiteY44" fmla="*/ 132397 h 236219"/>
                  <a:gd name="connsiteX45" fmla="*/ 50482 w 335280"/>
                  <a:gd name="connsiteY45" fmla="*/ 132397 h 236219"/>
                  <a:gd name="connsiteX46" fmla="*/ 61913 w 335280"/>
                  <a:gd name="connsiteY46" fmla="*/ 116205 h 236219"/>
                  <a:gd name="connsiteX47" fmla="*/ 51435 w 335280"/>
                  <a:gd name="connsiteY47" fmla="*/ 100013 h 236219"/>
                  <a:gd name="connsiteX48" fmla="*/ 51435 w 335280"/>
                  <a:gd name="connsiteY48" fmla="*/ 126682 h 236219"/>
                  <a:gd name="connsiteX49" fmla="*/ 51435 w 335280"/>
                  <a:gd name="connsiteY49" fmla="*/ 126682 h 236219"/>
                  <a:gd name="connsiteX50" fmla="*/ 46672 w 335280"/>
                  <a:gd name="connsiteY50" fmla="*/ 116205 h 236219"/>
                  <a:gd name="connsiteX51" fmla="*/ 51435 w 335280"/>
                  <a:gd name="connsiteY51" fmla="*/ 105727 h 236219"/>
                  <a:gd name="connsiteX52" fmla="*/ 56197 w 335280"/>
                  <a:gd name="connsiteY52" fmla="*/ 116205 h 236219"/>
                  <a:gd name="connsiteX53" fmla="*/ 51435 w 335280"/>
                  <a:gd name="connsiteY53" fmla="*/ 126682 h 236219"/>
                  <a:gd name="connsiteX54" fmla="*/ 142875 w 335280"/>
                  <a:gd name="connsiteY54" fmla="*/ 64770 h 236219"/>
                  <a:gd name="connsiteX55" fmla="*/ 142875 w 335280"/>
                  <a:gd name="connsiteY55" fmla="*/ 64770 h 236219"/>
                  <a:gd name="connsiteX56" fmla="*/ 142875 w 335280"/>
                  <a:gd name="connsiteY56" fmla="*/ 89535 h 236219"/>
                  <a:gd name="connsiteX57" fmla="*/ 149543 w 335280"/>
                  <a:gd name="connsiteY57" fmla="*/ 89535 h 236219"/>
                  <a:gd name="connsiteX58" fmla="*/ 149543 w 335280"/>
                  <a:gd name="connsiteY58" fmla="*/ 58102 h 236219"/>
                  <a:gd name="connsiteX59" fmla="*/ 143828 w 335280"/>
                  <a:gd name="connsiteY59" fmla="*/ 58102 h 236219"/>
                  <a:gd name="connsiteX60" fmla="*/ 135255 w 335280"/>
                  <a:gd name="connsiteY60" fmla="*/ 61913 h 236219"/>
                  <a:gd name="connsiteX61" fmla="*/ 136207 w 335280"/>
                  <a:gd name="connsiteY61" fmla="*/ 67627 h 236219"/>
                  <a:gd name="connsiteX62" fmla="*/ 142875 w 335280"/>
                  <a:gd name="connsiteY62" fmla="*/ 64770 h 236219"/>
                  <a:gd name="connsiteX63" fmla="*/ 62865 w 335280"/>
                  <a:gd name="connsiteY63" fmla="*/ 64770 h 236219"/>
                  <a:gd name="connsiteX64" fmla="*/ 62865 w 335280"/>
                  <a:gd name="connsiteY64" fmla="*/ 64770 h 236219"/>
                  <a:gd name="connsiteX65" fmla="*/ 62865 w 335280"/>
                  <a:gd name="connsiteY65" fmla="*/ 89535 h 236219"/>
                  <a:gd name="connsiteX66" fmla="*/ 69532 w 335280"/>
                  <a:gd name="connsiteY66" fmla="*/ 89535 h 236219"/>
                  <a:gd name="connsiteX67" fmla="*/ 69532 w 335280"/>
                  <a:gd name="connsiteY67" fmla="*/ 58102 h 236219"/>
                  <a:gd name="connsiteX68" fmla="*/ 63818 w 335280"/>
                  <a:gd name="connsiteY68" fmla="*/ 58102 h 236219"/>
                  <a:gd name="connsiteX69" fmla="*/ 55245 w 335280"/>
                  <a:gd name="connsiteY69" fmla="*/ 61913 h 236219"/>
                  <a:gd name="connsiteX70" fmla="*/ 56197 w 335280"/>
                  <a:gd name="connsiteY70" fmla="*/ 67627 h 236219"/>
                  <a:gd name="connsiteX71" fmla="*/ 62865 w 335280"/>
                  <a:gd name="connsiteY71" fmla="*/ 64770 h 236219"/>
                  <a:gd name="connsiteX72" fmla="*/ 183832 w 335280"/>
                  <a:gd name="connsiteY72" fmla="*/ 73342 h 236219"/>
                  <a:gd name="connsiteX73" fmla="*/ 172403 w 335280"/>
                  <a:gd name="connsiteY73" fmla="*/ 57150 h 236219"/>
                  <a:gd name="connsiteX74" fmla="*/ 160020 w 335280"/>
                  <a:gd name="connsiteY74" fmla="*/ 73342 h 236219"/>
                  <a:gd name="connsiteX75" fmla="*/ 171450 w 335280"/>
                  <a:gd name="connsiteY75" fmla="*/ 89535 h 236219"/>
                  <a:gd name="connsiteX76" fmla="*/ 171450 w 335280"/>
                  <a:gd name="connsiteY76" fmla="*/ 89535 h 236219"/>
                  <a:gd name="connsiteX77" fmla="*/ 183832 w 335280"/>
                  <a:gd name="connsiteY77" fmla="*/ 73342 h 236219"/>
                  <a:gd name="connsiteX78" fmla="*/ 172403 w 335280"/>
                  <a:gd name="connsiteY78" fmla="*/ 84772 h 236219"/>
                  <a:gd name="connsiteX79" fmla="*/ 172403 w 335280"/>
                  <a:gd name="connsiteY79" fmla="*/ 84772 h 236219"/>
                  <a:gd name="connsiteX80" fmla="*/ 167640 w 335280"/>
                  <a:gd name="connsiteY80" fmla="*/ 74295 h 236219"/>
                  <a:gd name="connsiteX81" fmla="*/ 172403 w 335280"/>
                  <a:gd name="connsiteY81" fmla="*/ 63817 h 236219"/>
                  <a:gd name="connsiteX82" fmla="*/ 177165 w 335280"/>
                  <a:gd name="connsiteY82" fmla="*/ 74295 h 236219"/>
                  <a:gd name="connsiteX83" fmla="*/ 172403 w 335280"/>
                  <a:gd name="connsiteY83" fmla="*/ 84772 h 236219"/>
                  <a:gd name="connsiteX84" fmla="*/ 240030 w 335280"/>
                  <a:gd name="connsiteY84" fmla="*/ 96202 h 236219"/>
                  <a:gd name="connsiteX85" fmla="*/ 203835 w 335280"/>
                  <a:gd name="connsiteY85" fmla="*/ 27622 h 236219"/>
                  <a:gd name="connsiteX86" fmla="*/ 120015 w 335280"/>
                  <a:gd name="connsiteY86" fmla="*/ 0 h 236219"/>
                  <a:gd name="connsiteX87" fmla="*/ 36195 w 335280"/>
                  <a:gd name="connsiteY87" fmla="*/ 27622 h 236219"/>
                  <a:gd name="connsiteX88" fmla="*/ 0 w 335280"/>
                  <a:gd name="connsiteY88" fmla="*/ 96202 h 236219"/>
                  <a:gd name="connsiteX89" fmla="*/ 44768 w 335280"/>
                  <a:gd name="connsiteY89" fmla="*/ 171450 h 236219"/>
                  <a:gd name="connsiteX90" fmla="*/ 33338 w 335280"/>
                  <a:gd name="connsiteY90" fmla="*/ 206692 h 236219"/>
                  <a:gd name="connsiteX91" fmla="*/ 25718 w 335280"/>
                  <a:gd name="connsiteY91" fmla="*/ 229552 h 236219"/>
                  <a:gd name="connsiteX92" fmla="*/ 47625 w 335280"/>
                  <a:gd name="connsiteY92" fmla="*/ 220027 h 236219"/>
                  <a:gd name="connsiteX93" fmla="*/ 110490 w 335280"/>
                  <a:gd name="connsiteY93" fmla="*/ 192405 h 236219"/>
                  <a:gd name="connsiteX94" fmla="*/ 120015 w 335280"/>
                  <a:gd name="connsiteY94" fmla="*/ 192405 h 236219"/>
                  <a:gd name="connsiteX95" fmla="*/ 203835 w 335280"/>
                  <a:gd name="connsiteY95" fmla="*/ 164782 h 236219"/>
                  <a:gd name="connsiteX96" fmla="*/ 240030 w 335280"/>
                  <a:gd name="connsiteY96" fmla="*/ 96202 h 236219"/>
                  <a:gd name="connsiteX97" fmla="*/ 119063 w 335280"/>
                  <a:gd name="connsiteY97" fmla="*/ 170497 h 236219"/>
                  <a:gd name="connsiteX98" fmla="*/ 108585 w 335280"/>
                  <a:gd name="connsiteY98" fmla="*/ 170497 h 236219"/>
                  <a:gd name="connsiteX99" fmla="*/ 105728 w 335280"/>
                  <a:gd name="connsiteY99" fmla="*/ 170497 h 236219"/>
                  <a:gd name="connsiteX100" fmla="*/ 102870 w 335280"/>
                  <a:gd name="connsiteY100" fmla="*/ 171450 h 236219"/>
                  <a:gd name="connsiteX101" fmla="*/ 59055 w 335280"/>
                  <a:gd name="connsiteY101" fmla="*/ 190500 h 236219"/>
                  <a:gd name="connsiteX102" fmla="*/ 65722 w 335280"/>
                  <a:gd name="connsiteY102" fmla="*/ 169545 h 236219"/>
                  <a:gd name="connsiteX103" fmla="*/ 68580 w 335280"/>
                  <a:gd name="connsiteY103" fmla="*/ 160972 h 236219"/>
                  <a:gd name="connsiteX104" fmla="*/ 60007 w 335280"/>
                  <a:gd name="connsiteY104" fmla="*/ 157163 h 236219"/>
                  <a:gd name="connsiteX105" fmla="*/ 19050 w 335280"/>
                  <a:gd name="connsiteY105" fmla="*/ 97155 h 236219"/>
                  <a:gd name="connsiteX106" fmla="*/ 118110 w 335280"/>
                  <a:gd name="connsiteY106" fmla="*/ 22860 h 236219"/>
                  <a:gd name="connsiteX107" fmla="*/ 217170 w 335280"/>
                  <a:gd name="connsiteY107" fmla="*/ 97155 h 236219"/>
                  <a:gd name="connsiteX108" fmla="*/ 119063 w 335280"/>
                  <a:gd name="connsiteY108" fmla="*/ 170497 h 236219"/>
                  <a:gd name="connsiteX109" fmla="*/ 159068 w 335280"/>
                  <a:gd name="connsiteY109" fmla="*/ 100013 h 236219"/>
                  <a:gd name="connsiteX110" fmla="*/ 146685 w 335280"/>
                  <a:gd name="connsiteY110" fmla="*/ 116205 h 236219"/>
                  <a:gd name="connsiteX111" fmla="*/ 158115 w 335280"/>
                  <a:gd name="connsiteY111" fmla="*/ 132397 h 236219"/>
                  <a:gd name="connsiteX112" fmla="*/ 158115 w 335280"/>
                  <a:gd name="connsiteY112" fmla="*/ 132397 h 236219"/>
                  <a:gd name="connsiteX113" fmla="*/ 169545 w 335280"/>
                  <a:gd name="connsiteY113" fmla="*/ 116205 h 236219"/>
                  <a:gd name="connsiteX114" fmla="*/ 159068 w 335280"/>
                  <a:gd name="connsiteY114" fmla="*/ 100013 h 236219"/>
                  <a:gd name="connsiteX115" fmla="*/ 159068 w 335280"/>
                  <a:gd name="connsiteY115" fmla="*/ 126682 h 236219"/>
                  <a:gd name="connsiteX116" fmla="*/ 159068 w 335280"/>
                  <a:gd name="connsiteY116" fmla="*/ 126682 h 236219"/>
                  <a:gd name="connsiteX117" fmla="*/ 154305 w 335280"/>
                  <a:gd name="connsiteY117" fmla="*/ 116205 h 236219"/>
                  <a:gd name="connsiteX118" fmla="*/ 159068 w 335280"/>
                  <a:gd name="connsiteY118" fmla="*/ 105727 h 236219"/>
                  <a:gd name="connsiteX119" fmla="*/ 163830 w 335280"/>
                  <a:gd name="connsiteY119" fmla="*/ 116205 h 236219"/>
                  <a:gd name="connsiteX120" fmla="*/ 159068 w 335280"/>
                  <a:gd name="connsiteY120" fmla="*/ 126682 h 236219"/>
                  <a:gd name="connsiteX121" fmla="*/ 176213 w 335280"/>
                  <a:gd name="connsiteY121" fmla="*/ 104775 h 236219"/>
                  <a:gd name="connsiteX122" fmla="*/ 177165 w 335280"/>
                  <a:gd name="connsiteY122" fmla="*/ 110490 h 236219"/>
                  <a:gd name="connsiteX123" fmla="*/ 182880 w 335280"/>
                  <a:gd name="connsiteY123" fmla="*/ 107632 h 236219"/>
                  <a:gd name="connsiteX124" fmla="*/ 182880 w 335280"/>
                  <a:gd name="connsiteY124" fmla="*/ 107632 h 236219"/>
                  <a:gd name="connsiteX125" fmla="*/ 182880 w 335280"/>
                  <a:gd name="connsiteY125" fmla="*/ 132397 h 236219"/>
                  <a:gd name="connsiteX126" fmla="*/ 189547 w 335280"/>
                  <a:gd name="connsiteY126" fmla="*/ 132397 h 236219"/>
                  <a:gd name="connsiteX127" fmla="*/ 189547 w 335280"/>
                  <a:gd name="connsiteY127" fmla="*/ 100965 h 236219"/>
                  <a:gd name="connsiteX128" fmla="*/ 183832 w 335280"/>
                  <a:gd name="connsiteY128" fmla="*/ 100965 h 236219"/>
                  <a:gd name="connsiteX129" fmla="*/ 176213 w 335280"/>
                  <a:gd name="connsiteY129" fmla="*/ 104775 h 236219"/>
                  <a:gd name="connsiteX130" fmla="*/ 132397 w 335280"/>
                  <a:gd name="connsiteY130" fmla="*/ 100013 h 236219"/>
                  <a:gd name="connsiteX131" fmla="*/ 120015 w 335280"/>
                  <a:gd name="connsiteY131" fmla="*/ 116205 h 236219"/>
                  <a:gd name="connsiteX132" fmla="*/ 131445 w 335280"/>
                  <a:gd name="connsiteY132" fmla="*/ 132397 h 236219"/>
                  <a:gd name="connsiteX133" fmla="*/ 131445 w 335280"/>
                  <a:gd name="connsiteY133" fmla="*/ 132397 h 236219"/>
                  <a:gd name="connsiteX134" fmla="*/ 142875 w 335280"/>
                  <a:gd name="connsiteY134" fmla="*/ 116205 h 236219"/>
                  <a:gd name="connsiteX135" fmla="*/ 132397 w 335280"/>
                  <a:gd name="connsiteY135" fmla="*/ 100013 h 236219"/>
                  <a:gd name="connsiteX136" fmla="*/ 132397 w 335280"/>
                  <a:gd name="connsiteY136" fmla="*/ 126682 h 236219"/>
                  <a:gd name="connsiteX137" fmla="*/ 132397 w 335280"/>
                  <a:gd name="connsiteY137" fmla="*/ 126682 h 236219"/>
                  <a:gd name="connsiteX138" fmla="*/ 127635 w 335280"/>
                  <a:gd name="connsiteY138" fmla="*/ 116205 h 236219"/>
                  <a:gd name="connsiteX139" fmla="*/ 132397 w 335280"/>
                  <a:gd name="connsiteY139" fmla="*/ 105727 h 236219"/>
                  <a:gd name="connsiteX140" fmla="*/ 137160 w 335280"/>
                  <a:gd name="connsiteY140" fmla="*/ 116205 h 236219"/>
                  <a:gd name="connsiteX141" fmla="*/ 132397 w 335280"/>
                  <a:gd name="connsiteY141" fmla="*/ 126682 h 236219"/>
                  <a:gd name="connsiteX142" fmla="*/ 284798 w 335280"/>
                  <a:gd name="connsiteY142" fmla="*/ 132397 h 236219"/>
                  <a:gd name="connsiteX143" fmla="*/ 280988 w 335280"/>
                  <a:gd name="connsiteY143" fmla="*/ 141922 h 236219"/>
                  <a:gd name="connsiteX144" fmla="*/ 284798 w 335280"/>
                  <a:gd name="connsiteY144" fmla="*/ 151447 h 236219"/>
                  <a:gd name="connsiteX145" fmla="*/ 284798 w 335280"/>
                  <a:gd name="connsiteY145" fmla="*/ 151447 h 236219"/>
                  <a:gd name="connsiteX146" fmla="*/ 288607 w 335280"/>
                  <a:gd name="connsiteY146" fmla="*/ 141922 h 236219"/>
                  <a:gd name="connsiteX147" fmla="*/ 284798 w 335280"/>
                  <a:gd name="connsiteY147" fmla="*/ 132397 h 236219"/>
                  <a:gd name="connsiteX148" fmla="*/ 240982 w 335280"/>
                  <a:gd name="connsiteY148" fmla="*/ 145732 h 236219"/>
                  <a:gd name="connsiteX149" fmla="*/ 237172 w 335280"/>
                  <a:gd name="connsiteY149" fmla="*/ 151447 h 236219"/>
                  <a:gd name="connsiteX150" fmla="*/ 240982 w 335280"/>
                  <a:gd name="connsiteY150" fmla="*/ 145732 h 236219"/>
                  <a:gd name="connsiteX151" fmla="*/ 284798 w 335280"/>
                  <a:gd name="connsiteY151" fmla="*/ 93345 h 236219"/>
                  <a:gd name="connsiteX152" fmla="*/ 280988 w 335280"/>
                  <a:gd name="connsiteY152" fmla="*/ 102870 h 236219"/>
                  <a:gd name="connsiteX153" fmla="*/ 284798 w 335280"/>
                  <a:gd name="connsiteY153" fmla="*/ 112395 h 236219"/>
                  <a:gd name="connsiteX154" fmla="*/ 284798 w 335280"/>
                  <a:gd name="connsiteY154" fmla="*/ 112395 h 236219"/>
                  <a:gd name="connsiteX155" fmla="*/ 288607 w 335280"/>
                  <a:gd name="connsiteY155" fmla="*/ 102870 h 236219"/>
                  <a:gd name="connsiteX156" fmla="*/ 284798 w 335280"/>
                  <a:gd name="connsiteY156" fmla="*/ 93345 h 236219"/>
                  <a:gd name="connsiteX157" fmla="*/ 335280 w 335280"/>
                  <a:gd name="connsiteY157" fmla="*/ 133350 h 236219"/>
                  <a:gd name="connsiteX158" fmla="*/ 247650 w 335280"/>
                  <a:gd name="connsiteY158" fmla="*/ 57150 h 236219"/>
                  <a:gd name="connsiteX159" fmla="*/ 255270 w 335280"/>
                  <a:gd name="connsiteY159" fmla="*/ 90488 h 236219"/>
                  <a:gd name="connsiteX160" fmla="*/ 260032 w 335280"/>
                  <a:gd name="connsiteY160" fmla="*/ 88582 h 236219"/>
                  <a:gd name="connsiteX161" fmla="*/ 265747 w 335280"/>
                  <a:gd name="connsiteY161" fmla="*/ 88582 h 236219"/>
                  <a:gd name="connsiteX162" fmla="*/ 265747 w 335280"/>
                  <a:gd name="connsiteY162" fmla="*/ 116205 h 236219"/>
                  <a:gd name="connsiteX163" fmla="*/ 259080 w 335280"/>
                  <a:gd name="connsiteY163" fmla="*/ 116205 h 236219"/>
                  <a:gd name="connsiteX164" fmla="*/ 259080 w 335280"/>
                  <a:gd name="connsiteY164" fmla="*/ 94297 h 236219"/>
                  <a:gd name="connsiteX165" fmla="*/ 259080 w 335280"/>
                  <a:gd name="connsiteY165" fmla="*/ 94297 h 236219"/>
                  <a:gd name="connsiteX166" fmla="*/ 255270 w 335280"/>
                  <a:gd name="connsiteY166" fmla="*/ 96202 h 236219"/>
                  <a:gd name="connsiteX167" fmla="*/ 246697 w 335280"/>
                  <a:gd name="connsiteY167" fmla="*/ 134302 h 236219"/>
                  <a:gd name="connsiteX168" fmla="*/ 247650 w 335280"/>
                  <a:gd name="connsiteY168" fmla="*/ 140970 h 236219"/>
                  <a:gd name="connsiteX169" fmla="*/ 237172 w 335280"/>
                  <a:gd name="connsiteY169" fmla="*/ 155257 h 236219"/>
                  <a:gd name="connsiteX170" fmla="*/ 237172 w 335280"/>
                  <a:gd name="connsiteY170" fmla="*/ 155257 h 236219"/>
                  <a:gd name="connsiteX171" fmla="*/ 234315 w 335280"/>
                  <a:gd name="connsiteY171" fmla="*/ 154305 h 236219"/>
                  <a:gd name="connsiteX172" fmla="*/ 218122 w 335280"/>
                  <a:gd name="connsiteY172" fmla="*/ 171450 h 236219"/>
                  <a:gd name="connsiteX173" fmla="*/ 218122 w 335280"/>
                  <a:gd name="connsiteY173" fmla="*/ 193357 h 236219"/>
                  <a:gd name="connsiteX174" fmla="*/ 211455 w 335280"/>
                  <a:gd name="connsiteY174" fmla="*/ 193357 h 236219"/>
                  <a:gd name="connsiteX175" fmla="*/ 211455 w 335280"/>
                  <a:gd name="connsiteY175" fmla="*/ 177165 h 236219"/>
                  <a:gd name="connsiteX176" fmla="*/ 210503 w 335280"/>
                  <a:gd name="connsiteY176" fmla="*/ 178117 h 236219"/>
                  <a:gd name="connsiteX177" fmla="*/ 174307 w 335280"/>
                  <a:gd name="connsiteY177" fmla="*/ 199072 h 236219"/>
                  <a:gd name="connsiteX178" fmla="*/ 230505 w 335280"/>
                  <a:gd name="connsiteY178" fmla="*/ 210502 h 236219"/>
                  <a:gd name="connsiteX179" fmla="*/ 240982 w 335280"/>
                  <a:gd name="connsiteY179" fmla="*/ 210502 h 236219"/>
                  <a:gd name="connsiteX180" fmla="*/ 303848 w 335280"/>
                  <a:gd name="connsiteY180" fmla="*/ 236220 h 236219"/>
                  <a:gd name="connsiteX181" fmla="*/ 290513 w 335280"/>
                  <a:gd name="connsiteY181" fmla="*/ 197167 h 236219"/>
                  <a:gd name="connsiteX182" fmla="*/ 335280 w 335280"/>
                  <a:gd name="connsiteY182" fmla="*/ 133350 h 236219"/>
                  <a:gd name="connsiteX183" fmla="*/ 241935 w 335280"/>
                  <a:gd name="connsiteY183" fmla="*/ 194310 h 236219"/>
                  <a:gd name="connsiteX184" fmla="*/ 235268 w 335280"/>
                  <a:gd name="connsiteY184" fmla="*/ 194310 h 236219"/>
                  <a:gd name="connsiteX185" fmla="*/ 235268 w 335280"/>
                  <a:gd name="connsiteY185" fmla="*/ 172402 h 236219"/>
                  <a:gd name="connsiteX186" fmla="*/ 235268 w 335280"/>
                  <a:gd name="connsiteY186" fmla="*/ 172402 h 236219"/>
                  <a:gd name="connsiteX187" fmla="*/ 229553 w 335280"/>
                  <a:gd name="connsiteY187" fmla="*/ 175260 h 236219"/>
                  <a:gd name="connsiteX188" fmla="*/ 228600 w 335280"/>
                  <a:gd name="connsiteY188" fmla="*/ 170497 h 236219"/>
                  <a:gd name="connsiteX189" fmla="*/ 236220 w 335280"/>
                  <a:gd name="connsiteY189" fmla="*/ 166688 h 236219"/>
                  <a:gd name="connsiteX190" fmla="*/ 241935 w 335280"/>
                  <a:gd name="connsiteY190" fmla="*/ 166688 h 236219"/>
                  <a:gd name="connsiteX191" fmla="*/ 241935 w 335280"/>
                  <a:gd name="connsiteY191" fmla="*/ 194310 h 236219"/>
                  <a:gd name="connsiteX192" fmla="*/ 260032 w 335280"/>
                  <a:gd name="connsiteY192" fmla="*/ 127635 h 236219"/>
                  <a:gd name="connsiteX193" fmla="*/ 265747 w 335280"/>
                  <a:gd name="connsiteY193" fmla="*/ 127635 h 236219"/>
                  <a:gd name="connsiteX194" fmla="*/ 265747 w 335280"/>
                  <a:gd name="connsiteY194" fmla="*/ 155257 h 236219"/>
                  <a:gd name="connsiteX195" fmla="*/ 259080 w 335280"/>
                  <a:gd name="connsiteY195" fmla="*/ 155257 h 236219"/>
                  <a:gd name="connsiteX196" fmla="*/ 259080 w 335280"/>
                  <a:gd name="connsiteY196" fmla="*/ 133350 h 236219"/>
                  <a:gd name="connsiteX197" fmla="*/ 259080 w 335280"/>
                  <a:gd name="connsiteY197" fmla="*/ 133350 h 236219"/>
                  <a:gd name="connsiteX198" fmla="*/ 253365 w 335280"/>
                  <a:gd name="connsiteY198" fmla="*/ 136207 h 236219"/>
                  <a:gd name="connsiteX199" fmla="*/ 252413 w 335280"/>
                  <a:gd name="connsiteY199" fmla="*/ 131445 h 236219"/>
                  <a:gd name="connsiteX200" fmla="*/ 260032 w 335280"/>
                  <a:gd name="connsiteY200" fmla="*/ 127635 h 236219"/>
                  <a:gd name="connsiteX201" fmla="*/ 260985 w 335280"/>
                  <a:gd name="connsiteY201" fmla="*/ 194310 h 236219"/>
                  <a:gd name="connsiteX202" fmla="*/ 260985 w 335280"/>
                  <a:gd name="connsiteY202" fmla="*/ 194310 h 236219"/>
                  <a:gd name="connsiteX203" fmla="*/ 250507 w 335280"/>
                  <a:gd name="connsiteY203" fmla="*/ 180022 h 236219"/>
                  <a:gd name="connsiteX204" fmla="*/ 260985 w 335280"/>
                  <a:gd name="connsiteY204" fmla="*/ 165735 h 236219"/>
                  <a:gd name="connsiteX205" fmla="*/ 271463 w 335280"/>
                  <a:gd name="connsiteY205" fmla="*/ 180022 h 236219"/>
                  <a:gd name="connsiteX206" fmla="*/ 260985 w 335280"/>
                  <a:gd name="connsiteY206" fmla="*/ 194310 h 236219"/>
                  <a:gd name="connsiteX207" fmla="*/ 284798 w 335280"/>
                  <a:gd name="connsiteY207" fmla="*/ 156210 h 236219"/>
                  <a:gd name="connsiteX208" fmla="*/ 284798 w 335280"/>
                  <a:gd name="connsiteY208" fmla="*/ 156210 h 236219"/>
                  <a:gd name="connsiteX209" fmla="*/ 274320 w 335280"/>
                  <a:gd name="connsiteY209" fmla="*/ 141922 h 236219"/>
                  <a:gd name="connsiteX210" fmla="*/ 284798 w 335280"/>
                  <a:gd name="connsiteY210" fmla="*/ 127635 h 236219"/>
                  <a:gd name="connsiteX211" fmla="*/ 295275 w 335280"/>
                  <a:gd name="connsiteY211" fmla="*/ 141922 h 236219"/>
                  <a:gd name="connsiteX212" fmla="*/ 284798 w 335280"/>
                  <a:gd name="connsiteY212" fmla="*/ 156210 h 236219"/>
                  <a:gd name="connsiteX213" fmla="*/ 284798 w 335280"/>
                  <a:gd name="connsiteY213" fmla="*/ 117157 h 236219"/>
                  <a:gd name="connsiteX214" fmla="*/ 284798 w 335280"/>
                  <a:gd name="connsiteY214" fmla="*/ 117157 h 236219"/>
                  <a:gd name="connsiteX215" fmla="*/ 274320 w 335280"/>
                  <a:gd name="connsiteY215" fmla="*/ 102870 h 236219"/>
                  <a:gd name="connsiteX216" fmla="*/ 284798 w 335280"/>
                  <a:gd name="connsiteY216" fmla="*/ 88582 h 236219"/>
                  <a:gd name="connsiteX217" fmla="*/ 295275 w 335280"/>
                  <a:gd name="connsiteY217" fmla="*/ 102870 h 236219"/>
                  <a:gd name="connsiteX218" fmla="*/ 284798 w 335280"/>
                  <a:gd name="connsiteY218" fmla="*/ 117157 h 236219"/>
                  <a:gd name="connsiteX219" fmla="*/ 312420 w 335280"/>
                  <a:gd name="connsiteY219" fmla="*/ 155257 h 236219"/>
                  <a:gd name="connsiteX220" fmla="*/ 305752 w 335280"/>
                  <a:gd name="connsiteY220" fmla="*/ 155257 h 236219"/>
                  <a:gd name="connsiteX221" fmla="*/ 305752 w 335280"/>
                  <a:gd name="connsiteY221" fmla="*/ 133350 h 236219"/>
                  <a:gd name="connsiteX222" fmla="*/ 305752 w 335280"/>
                  <a:gd name="connsiteY222" fmla="*/ 133350 h 236219"/>
                  <a:gd name="connsiteX223" fmla="*/ 300038 w 335280"/>
                  <a:gd name="connsiteY223" fmla="*/ 136207 h 236219"/>
                  <a:gd name="connsiteX224" fmla="*/ 299085 w 335280"/>
                  <a:gd name="connsiteY224" fmla="*/ 131445 h 236219"/>
                  <a:gd name="connsiteX225" fmla="*/ 306705 w 335280"/>
                  <a:gd name="connsiteY225" fmla="*/ 127635 h 236219"/>
                  <a:gd name="connsiteX226" fmla="*/ 312420 w 335280"/>
                  <a:gd name="connsiteY226" fmla="*/ 127635 h 236219"/>
                  <a:gd name="connsiteX227" fmla="*/ 312420 w 335280"/>
                  <a:gd name="connsiteY227" fmla="*/ 155257 h 236219"/>
                  <a:gd name="connsiteX228" fmla="*/ 260985 w 335280"/>
                  <a:gd name="connsiteY228" fmla="*/ 171450 h 236219"/>
                  <a:gd name="connsiteX229" fmla="*/ 257175 w 335280"/>
                  <a:gd name="connsiteY229" fmla="*/ 180975 h 236219"/>
                  <a:gd name="connsiteX230" fmla="*/ 260985 w 335280"/>
                  <a:gd name="connsiteY230" fmla="*/ 190500 h 236219"/>
                  <a:gd name="connsiteX231" fmla="*/ 260985 w 335280"/>
                  <a:gd name="connsiteY231" fmla="*/ 190500 h 236219"/>
                  <a:gd name="connsiteX232" fmla="*/ 264795 w 335280"/>
                  <a:gd name="connsiteY232" fmla="*/ 180975 h 236219"/>
                  <a:gd name="connsiteX233" fmla="*/ 260985 w 335280"/>
                  <a:gd name="connsiteY233" fmla="*/ 171450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35280" h="236219">
                    <a:moveTo>
                      <a:pt x="96203" y="104775"/>
                    </a:moveTo>
                    <a:lnTo>
                      <a:pt x="97155" y="110490"/>
                    </a:lnTo>
                    <a:lnTo>
                      <a:pt x="102870" y="107632"/>
                    </a:lnTo>
                    <a:lnTo>
                      <a:pt x="102870" y="107632"/>
                    </a:lnTo>
                    <a:lnTo>
                      <a:pt x="102870" y="132397"/>
                    </a:lnTo>
                    <a:lnTo>
                      <a:pt x="109538" y="132397"/>
                    </a:lnTo>
                    <a:lnTo>
                      <a:pt x="109538" y="100965"/>
                    </a:lnTo>
                    <a:lnTo>
                      <a:pt x="103822" y="100965"/>
                    </a:lnTo>
                    <a:lnTo>
                      <a:pt x="96203" y="104775"/>
                    </a:lnTo>
                    <a:close/>
                    <a:moveTo>
                      <a:pt x="123825" y="58102"/>
                    </a:moveTo>
                    <a:lnTo>
                      <a:pt x="118110" y="58102"/>
                    </a:lnTo>
                    <a:lnTo>
                      <a:pt x="109538" y="61913"/>
                    </a:lnTo>
                    <a:lnTo>
                      <a:pt x="110490" y="67627"/>
                    </a:lnTo>
                    <a:lnTo>
                      <a:pt x="116205" y="64770"/>
                    </a:lnTo>
                    <a:lnTo>
                      <a:pt x="116205" y="64770"/>
                    </a:lnTo>
                    <a:lnTo>
                      <a:pt x="116205" y="89535"/>
                    </a:lnTo>
                    <a:lnTo>
                      <a:pt x="122872" y="89535"/>
                    </a:lnTo>
                    <a:lnTo>
                      <a:pt x="122872" y="58102"/>
                    </a:lnTo>
                    <a:close/>
                    <a:moveTo>
                      <a:pt x="103822" y="73342"/>
                    </a:moveTo>
                    <a:cubicBezTo>
                      <a:pt x="103822" y="64770"/>
                      <a:pt x="100013" y="57150"/>
                      <a:pt x="92393" y="57150"/>
                    </a:cubicBezTo>
                    <a:cubicBezTo>
                      <a:pt x="83820" y="57150"/>
                      <a:pt x="80010" y="64770"/>
                      <a:pt x="80010" y="73342"/>
                    </a:cubicBezTo>
                    <a:cubicBezTo>
                      <a:pt x="80010" y="81915"/>
                      <a:pt x="83820" y="89535"/>
                      <a:pt x="91440" y="89535"/>
                    </a:cubicBezTo>
                    <a:lnTo>
                      <a:pt x="91440" y="89535"/>
                    </a:lnTo>
                    <a:cubicBezTo>
                      <a:pt x="100013" y="90488"/>
                      <a:pt x="103822" y="83820"/>
                      <a:pt x="103822" y="73342"/>
                    </a:cubicBezTo>
                    <a:close/>
                    <a:moveTo>
                      <a:pt x="91440" y="84772"/>
                    </a:moveTo>
                    <a:lnTo>
                      <a:pt x="91440" y="84772"/>
                    </a:lnTo>
                    <a:cubicBezTo>
                      <a:pt x="88582" y="84772"/>
                      <a:pt x="86678" y="80963"/>
                      <a:pt x="86678" y="74295"/>
                    </a:cubicBezTo>
                    <a:cubicBezTo>
                      <a:pt x="86678" y="67627"/>
                      <a:pt x="88582" y="63817"/>
                      <a:pt x="91440" y="63817"/>
                    </a:cubicBezTo>
                    <a:cubicBezTo>
                      <a:pt x="94297" y="63817"/>
                      <a:pt x="96203" y="67627"/>
                      <a:pt x="96203" y="74295"/>
                    </a:cubicBezTo>
                    <a:cubicBezTo>
                      <a:pt x="96203" y="80963"/>
                      <a:pt x="94297" y="84772"/>
                      <a:pt x="91440" y="84772"/>
                    </a:cubicBezTo>
                    <a:close/>
                    <a:moveTo>
                      <a:pt x="78105" y="100013"/>
                    </a:moveTo>
                    <a:cubicBezTo>
                      <a:pt x="69532" y="100013"/>
                      <a:pt x="65722" y="107632"/>
                      <a:pt x="65722" y="116205"/>
                    </a:cubicBezTo>
                    <a:cubicBezTo>
                      <a:pt x="65722" y="124777"/>
                      <a:pt x="69532" y="132397"/>
                      <a:pt x="77153" y="132397"/>
                    </a:cubicBezTo>
                    <a:lnTo>
                      <a:pt x="77153" y="132397"/>
                    </a:lnTo>
                    <a:cubicBezTo>
                      <a:pt x="84772" y="132397"/>
                      <a:pt x="88582" y="125730"/>
                      <a:pt x="88582" y="116205"/>
                    </a:cubicBezTo>
                    <a:cubicBezTo>
                      <a:pt x="90488" y="107632"/>
                      <a:pt x="86678" y="100013"/>
                      <a:pt x="78105" y="100013"/>
                    </a:cubicBezTo>
                    <a:close/>
                    <a:moveTo>
                      <a:pt x="78105" y="126682"/>
                    </a:moveTo>
                    <a:lnTo>
                      <a:pt x="78105" y="126682"/>
                    </a:lnTo>
                    <a:cubicBezTo>
                      <a:pt x="75247" y="126682"/>
                      <a:pt x="73343" y="122872"/>
                      <a:pt x="73343" y="116205"/>
                    </a:cubicBezTo>
                    <a:cubicBezTo>
                      <a:pt x="73343" y="109538"/>
                      <a:pt x="75247" y="105727"/>
                      <a:pt x="78105" y="105727"/>
                    </a:cubicBezTo>
                    <a:cubicBezTo>
                      <a:pt x="80963" y="105727"/>
                      <a:pt x="82868" y="109538"/>
                      <a:pt x="82868" y="116205"/>
                    </a:cubicBezTo>
                    <a:cubicBezTo>
                      <a:pt x="82868" y="123825"/>
                      <a:pt x="80963" y="126682"/>
                      <a:pt x="78105" y="126682"/>
                    </a:cubicBezTo>
                    <a:close/>
                    <a:moveTo>
                      <a:pt x="51435" y="100013"/>
                    </a:moveTo>
                    <a:cubicBezTo>
                      <a:pt x="42863" y="100013"/>
                      <a:pt x="39053" y="107632"/>
                      <a:pt x="39053" y="116205"/>
                    </a:cubicBezTo>
                    <a:cubicBezTo>
                      <a:pt x="39053" y="124777"/>
                      <a:pt x="42863" y="132397"/>
                      <a:pt x="50482" y="132397"/>
                    </a:cubicBezTo>
                    <a:lnTo>
                      <a:pt x="50482" y="132397"/>
                    </a:lnTo>
                    <a:cubicBezTo>
                      <a:pt x="58103" y="132397"/>
                      <a:pt x="61913" y="125730"/>
                      <a:pt x="61913" y="116205"/>
                    </a:cubicBezTo>
                    <a:cubicBezTo>
                      <a:pt x="62865" y="107632"/>
                      <a:pt x="60007" y="100013"/>
                      <a:pt x="51435" y="100013"/>
                    </a:cubicBezTo>
                    <a:close/>
                    <a:moveTo>
                      <a:pt x="51435" y="126682"/>
                    </a:moveTo>
                    <a:lnTo>
                      <a:pt x="51435" y="126682"/>
                    </a:lnTo>
                    <a:cubicBezTo>
                      <a:pt x="48578" y="126682"/>
                      <a:pt x="46672" y="122872"/>
                      <a:pt x="46672" y="116205"/>
                    </a:cubicBezTo>
                    <a:cubicBezTo>
                      <a:pt x="46672" y="109538"/>
                      <a:pt x="48578" y="105727"/>
                      <a:pt x="51435" y="105727"/>
                    </a:cubicBezTo>
                    <a:cubicBezTo>
                      <a:pt x="54293" y="105727"/>
                      <a:pt x="56197" y="109538"/>
                      <a:pt x="56197" y="116205"/>
                    </a:cubicBezTo>
                    <a:cubicBezTo>
                      <a:pt x="56197" y="123825"/>
                      <a:pt x="54293" y="126682"/>
                      <a:pt x="51435" y="126682"/>
                    </a:cubicBezTo>
                    <a:close/>
                    <a:moveTo>
                      <a:pt x="142875" y="64770"/>
                    </a:moveTo>
                    <a:lnTo>
                      <a:pt x="142875" y="64770"/>
                    </a:lnTo>
                    <a:lnTo>
                      <a:pt x="142875" y="89535"/>
                    </a:lnTo>
                    <a:lnTo>
                      <a:pt x="149543" y="89535"/>
                    </a:lnTo>
                    <a:lnTo>
                      <a:pt x="149543" y="58102"/>
                    </a:lnTo>
                    <a:lnTo>
                      <a:pt x="143828" y="58102"/>
                    </a:lnTo>
                    <a:lnTo>
                      <a:pt x="135255" y="61913"/>
                    </a:lnTo>
                    <a:lnTo>
                      <a:pt x="136207" y="67627"/>
                    </a:lnTo>
                    <a:lnTo>
                      <a:pt x="142875" y="64770"/>
                    </a:lnTo>
                    <a:close/>
                    <a:moveTo>
                      <a:pt x="62865" y="64770"/>
                    </a:moveTo>
                    <a:lnTo>
                      <a:pt x="62865" y="64770"/>
                    </a:lnTo>
                    <a:lnTo>
                      <a:pt x="62865" y="89535"/>
                    </a:lnTo>
                    <a:lnTo>
                      <a:pt x="69532" y="89535"/>
                    </a:lnTo>
                    <a:lnTo>
                      <a:pt x="69532" y="58102"/>
                    </a:lnTo>
                    <a:lnTo>
                      <a:pt x="63818" y="58102"/>
                    </a:lnTo>
                    <a:lnTo>
                      <a:pt x="55245" y="61913"/>
                    </a:lnTo>
                    <a:lnTo>
                      <a:pt x="56197" y="67627"/>
                    </a:lnTo>
                    <a:lnTo>
                      <a:pt x="62865" y="64770"/>
                    </a:lnTo>
                    <a:close/>
                    <a:moveTo>
                      <a:pt x="183832" y="73342"/>
                    </a:moveTo>
                    <a:cubicBezTo>
                      <a:pt x="183832" y="64770"/>
                      <a:pt x="180975" y="57150"/>
                      <a:pt x="172403" y="57150"/>
                    </a:cubicBezTo>
                    <a:cubicBezTo>
                      <a:pt x="163830" y="57150"/>
                      <a:pt x="160020" y="64770"/>
                      <a:pt x="160020" y="73342"/>
                    </a:cubicBezTo>
                    <a:cubicBezTo>
                      <a:pt x="160020" y="81915"/>
                      <a:pt x="163830" y="89535"/>
                      <a:pt x="171450" y="89535"/>
                    </a:cubicBezTo>
                    <a:lnTo>
                      <a:pt x="171450" y="89535"/>
                    </a:lnTo>
                    <a:cubicBezTo>
                      <a:pt x="180022" y="90488"/>
                      <a:pt x="183832" y="83820"/>
                      <a:pt x="183832" y="73342"/>
                    </a:cubicBezTo>
                    <a:close/>
                    <a:moveTo>
                      <a:pt x="172403" y="84772"/>
                    </a:moveTo>
                    <a:lnTo>
                      <a:pt x="172403" y="84772"/>
                    </a:lnTo>
                    <a:cubicBezTo>
                      <a:pt x="169545" y="84772"/>
                      <a:pt x="167640" y="80963"/>
                      <a:pt x="167640" y="74295"/>
                    </a:cubicBezTo>
                    <a:cubicBezTo>
                      <a:pt x="167640" y="67627"/>
                      <a:pt x="169545" y="63817"/>
                      <a:pt x="172403" y="63817"/>
                    </a:cubicBezTo>
                    <a:cubicBezTo>
                      <a:pt x="175260" y="63817"/>
                      <a:pt x="177165" y="67627"/>
                      <a:pt x="177165" y="74295"/>
                    </a:cubicBezTo>
                    <a:cubicBezTo>
                      <a:pt x="176213" y="80963"/>
                      <a:pt x="175260" y="84772"/>
                      <a:pt x="172403" y="84772"/>
                    </a:cubicBezTo>
                    <a:close/>
                    <a:moveTo>
                      <a:pt x="240030" y="96202"/>
                    </a:moveTo>
                    <a:cubicBezTo>
                      <a:pt x="240030" y="70485"/>
                      <a:pt x="226695" y="45720"/>
                      <a:pt x="203835" y="27622"/>
                    </a:cubicBezTo>
                    <a:cubicBezTo>
                      <a:pt x="180975" y="10477"/>
                      <a:pt x="151447" y="0"/>
                      <a:pt x="120015" y="0"/>
                    </a:cubicBezTo>
                    <a:cubicBezTo>
                      <a:pt x="88582" y="0"/>
                      <a:pt x="58103" y="9525"/>
                      <a:pt x="36195" y="27622"/>
                    </a:cubicBezTo>
                    <a:cubicBezTo>
                      <a:pt x="12382" y="45720"/>
                      <a:pt x="0" y="70485"/>
                      <a:pt x="0" y="96202"/>
                    </a:cubicBezTo>
                    <a:cubicBezTo>
                      <a:pt x="0" y="127635"/>
                      <a:pt x="16193" y="154305"/>
                      <a:pt x="44768" y="171450"/>
                    </a:cubicBezTo>
                    <a:lnTo>
                      <a:pt x="33338" y="206692"/>
                    </a:lnTo>
                    <a:lnTo>
                      <a:pt x="25718" y="229552"/>
                    </a:lnTo>
                    <a:lnTo>
                      <a:pt x="47625" y="220027"/>
                    </a:lnTo>
                    <a:lnTo>
                      <a:pt x="110490" y="192405"/>
                    </a:lnTo>
                    <a:cubicBezTo>
                      <a:pt x="113347" y="192405"/>
                      <a:pt x="117157" y="192405"/>
                      <a:pt x="120015" y="192405"/>
                    </a:cubicBezTo>
                    <a:cubicBezTo>
                      <a:pt x="151447" y="192405"/>
                      <a:pt x="181928" y="182880"/>
                      <a:pt x="203835" y="164782"/>
                    </a:cubicBezTo>
                    <a:cubicBezTo>
                      <a:pt x="226695" y="146685"/>
                      <a:pt x="240030" y="121920"/>
                      <a:pt x="240030" y="96202"/>
                    </a:cubicBezTo>
                    <a:close/>
                    <a:moveTo>
                      <a:pt x="119063" y="170497"/>
                    </a:moveTo>
                    <a:cubicBezTo>
                      <a:pt x="115253" y="170497"/>
                      <a:pt x="112395" y="170497"/>
                      <a:pt x="108585" y="170497"/>
                    </a:cubicBezTo>
                    <a:lnTo>
                      <a:pt x="105728" y="170497"/>
                    </a:lnTo>
                    <a:lnTo>
                      <a:pt x="102870" y="171450"/>
                    </a:lnTo>
                    <a:lnTo>
                      <a:pt x="59055" y="190500"/>
                    </a:lnTo>
                    <a:lnTo>
                      <a:pt x="65722" y="169545"/>
                    </a:lnTo>
                    <a:lnTo>
                      <a:pt x="68580" y="160972"/>
                    </a:lnTo>
                    <a:lnTo>
                      <a:pt x="60007" y="157163"/>
                    </a:lnTo>
                    <a:cubicBezTo>
                      <a:pt x="33338" y="143827"/>
                      <a:pt x="19050" y="122872"/>
                      <a:pt x="19050" y="97155"/>
                    </a:cubicBezTo>
                    <a:cubicBezTo>
                      <a:pt x="19050" y="56197"/>
                      <a:pt x="63818" y="22860"/>
                      <a:pt x="118110" y="22860"/>
                    </a:cubicBezTo>
                    <a:cubicBezTo>
                      <a:pt x="172403" y="22860"/>
                      <a:pt x="217170" y="56197"/>
                      <a:pt x="217170" y="97155"/>
                    </a:cubicBezTo>
                    <a:cubicBezTo>
                      <a:pt x="218122" y="137160"/>
                      <a:pt x="174307" y="170497"/>
                      <a:pt x="119063" y="170497"/>
                    </a:cubicBezTo>
                    <a:close/>
                    <a:moveTo>
                      <a:pt x="159068" y="100013"/>
                    </a:moveTo>
                    <a:cubicBezTo>
                      <a:pt x="150495" y="100013"/>
                      <a:pt x="146685" y="107632"/>
                      <a:pt x="146685" y="116205"/>
                    </a:cubicBezTo>
                    <a:cubicBezTo>
                      <a:pt x="146685" y="124777"/>
                      <a:pt x="150495" y="132397"/>
                      <a:pt x="158115" y="132397"/>
                    </a:cubicBezTo>
                    <a:lnTo>
                      <a:pt x="158115" y="132397"/>
                    </a:lnTo>
                    <a:cubicBezTo>
                      <a:pt x="165735" y="132397"/>
                      <a:pt x="169545" y="125730"/>
                      <a:pt x="169545" y="116205"/>
                    </a:cubicBezTo>
                    <a:cubicBezTo>
                      <a:pt x="170497" y="107632"/>
                      <a:pt x="167640" y="100013"/>
                      <a:pt x="159068" y="100013"/>
                    </a:cubicBezTo>
                    <a:close/>
                    <a:moveTo>
                      <a:pt x="159068" y="126682"/>
                    </a:moveTo>
                    <a:lnTo>
                      <a:pt x="159068" y="126682"/>
                    </a:lnTo>
                    <a:cubicBezTo>
                      <a:pt x="156210" y="126682"/>
                      <a:pt x="154305" y="122872"/>
                      <a:pt x="154305" y="116205"/>
                    </a:cubicBezTo>
                    <a:cubicBezTo>
                      <a:pt x="154305" y="109538"/>
                      <a:pt x="156210" y="105727"/>
                      <a:pt x="159068" y="105727"/>
                    </a:cubicBezTo>
                    <a:cubicBezTo>
                      <a:pt x="161925" y="105727"/>
                      <a:pt x="163830" y="109538"/>
                      <a:pt x="163830" y="116205"/>
                    </a:cubicBezTo>
                    <a:cubicBezTo>
                      <a:pt x="162878" y="123825"/>
                      <a:pt x="161925" y="126682"/>
                      <a:pt x="159068" y="126682"/>
                    </a:cubicBezTo>
                    <a:close/>
                    <a:moveTo>
                      <a:pt x="176213" y="104775"/>
                    </a:moveTo>
                    <a:lnTo>
                      <a:pt x="177165" y="110490"/>
                    </a:lnTo>
                    <a:lnTo>
                      <a:pt x="182880" y="107632"/>
                    </a:lnTo>
                    <a:lnTo>
                      <a:pt x="182880" y="107632"/>
                    </a:lnTo>
                    <a:lnTo>
                      <a:pt x="182880" y="132397"/>
                    </a:lnTo>
                    <a:lnTo>
                      <a:pt x="189547" y="132397"/>
                    </a:lnTo>
                    <a:lnTo>
                      <a:pt x="189547" y="100965"/>
                    </a:lnTo>
                    <a:lnTo>
                      <a:pt x="183832" y="100965"/>
                    </a:lnTo>
                    <a:lnTo>
                      <a:pt x="176213" y="104775"/>
                    </a:lnTo>
                    <a:close/>
                    <a:moveTo>
                      <a:pt x="132397" y="100013"/>
                    </a:moveTo>
                    <a:cubicBezTo>
                      <a:pt x="123825" y="100013"/>
                      <a:pt x="120015" y="107632"/>
                      <a:pt x="120015" y="116205"/>
                    </a:cubicBezTo>
                    <a:cubicBezTo>
                      <a:pt x="120015" y="124777"/>
                      <a:pt x="123825" y="132397"/>
                      <a:pt x="131445" y="132397"/>
                    </a:cubicBezTo>
                    <a:lnTo>
                      <a:pt x="131445" y="132397"/>
                    </a:lnTo>
                    <a:cubicBezTo>
                      <a:pt x="139065" y="132397"/>
                      <a:pt x="142875" y="125730"/>
                      <a:pt x="142875" y="116205"/>
                    </a:cubicBezTo>
                    <a:cubicBezTo>
                      <a:pt x="143828" y="107632"/>
                      <a:pt x="140018" y="100013"/>
                      <a:pt x="132397" y="100013"/>
                    </a:cubicBezTo>
                    <a:close/>
                    <a:moveTo>
                      <a:pt x="132397" y="126682"/>
                    </a:moveTo>
                    <a:lnTo>
                      <a:pt x="132397" y="126682"/>
                    </a:lnTo>
                    <a:cubicBezTo>
                      <a:pt x="129540" y="126682"/>
                      <a:pt x="127635" y="122872"/>
                      <a:pt x="127635" y="116205"/>
                    </a:cubicBezTo>
                    <a:cubicBezTo>
                      <a:pt x="127635" y="109538"/>
                      <a:pt x="129540" y="105727"/>
                      <a:pt x="132397" y="105727"/>
                    </a:cubicBezTo>
                    <a:cubicBezTo>
                      <a:pt x="135255" y="105727"/>
                      <a:pt x="137160" y="109538"/>
                      <a:pt x="137160" y="116205"/>
                    </a:cubicBezTo>
                    <a:cubicBezTo>
                      <a:pt x="136207" y="123825"/>
                      <a:pt x="135255" y="126682"/>
                      <a:pt x="132397" y="126682"/>
                    </a:cubicBezTo>
                    <a:close/>
                    <a:moveTo>
                      <a:pt x="284798" y="132397"/>
                    </a:moveTo>
                    <a:cubicBezTo>
                      <a:pt x="281940" y="132397"/>
                      <a:pt x="280988" y="135255"/>
                      <a:pt x="280988" y="141922"/>
                    </a:cubicBezTo>
                    <a:cubicBezTo>
                      <a:pt x="280988" y="148590"/>
                      <a:pt x="282893" y="151447"/>
                      <a:pt x="284798" y="151447"/>
                    </a:cubicBezTo>
                    <a:lnTo>
                      <a:pt x="284798" y="151447"/>
                    </a:lnTo>
                    <a:cubicBezTo>
                      <a:pt x="287655" y="151447"/>
                      <a:pt x="288607" y="148590"/>
                      <a:pt x="288607" y="141922"/>
                    </a:cubicBezTo>
                    <a:cubicBezTo>
                      <a:pt x="288607" y="135255"/>
                      <a:pt x="287655" y="132397"/>
                      <a:pt x="284798" y="132397"/>
                    </a:cubicBezTo>
                    <a:close/>
                    <a:moveTo>
                      <a:pt x="240982" y="145732"/>
                    </a:moveTo>
                    <a:cubicBezTo>
                      <a:pt x="240030" y="147638"/>
                      <a:pt x="239078" y="149542"/>
                      <a:pt x="237172" y="151447"/>
                    </a:cubicBezTo>
                    <a:cubicBezTo>
                      <a:pt x="240030" y="151447"/>
                      <a:pt x="240982" y="149542"/>
                      <a:pt x="240982" y="145732"/>
                    </a:cubicBezTo>
                    <a:close/>
                    <a:moveTo>
                      <a:pt x="284798" y="93345"/>
                    </a:moveTo>
                    <a:cubicBezTo>
                      <a:pt x="281940" y="93345"/>
                      <a:pt x="280988" y="96202"/>
                      <a:pt x="280988" y="102870"/>
                    </a:cubicBezTo>
                    <a:cubicBezTo>
                      <a:pt x="280988" y="109538"/>
                      <a:pt x="282893" y="112395"/>
                      <a:pt x="284798" y="112395"/>
                    </a:cubicBezTo>
                    <a:lnTo>
                      <a:pt x="284798" y="112395"/>
                    </a:lnTo>
                    <a:cubicBezTo>
                      <a:pt x="287655" y="112395"/>
                      <a:pt x="288607" y="109538"/>
                      <a:pt x="288607" y="102870"/>
                    </a:cubicBezTo>
                    <a:cubicBezTo>
                      <a:pt x="288607" y="97155"/>
                      <a:pt x="287655" y="93345"/>
                      <a:pt x="284798" y="93345"/>
                    </a:cubicBezTo>
                    <a:close/>
                    <a:moveTo>
                      <a:pt x="335280" y="133350"/>
                    </a:moveTo>
                    <a:cubicBezTo>
                      <a:pt x="335280" y="95250"/>
                      <a:pt x="296227" y="63817"/>
                      <a:pt x="247650" y="57150"/>
                    </a:cubicBezTo>
                    <a:cubicBezTo>
                      <a:pt x="252413" y="67627"/>
                      <a:pt x="254318" y="79057"/>
                      <a:pt x="255270" y="90488"/>
                    </a:cubicBezTo>
                    <a:lnTo>
                      <a:pt x="260032" y="88582"/>
                    </a:lnTo>
                    <a:lnTo>
                      <a:pt x="265747" y="88582"/>
                    </a:lnTo>
                    <a:lnTo>
                      <a:pt x="265747" y="116205"/>
                    </a:lnTo>
                    <a:lnTo>
                      <a:pt x="259080" y="116205"/>
                    </a:lnTo>
                    <a:lnTo>
                      <a:pt x="259080" y="94297"/>
                    </a:lnTo>
                    <a:lnTo>
                      <a:pt x="259080" y="94297"/>
                    </a:lnTo>
                    <a:lnTo>
                      <a:pt x="255270" y="96202"/>
                    </a:lnTo>
                    <a:cubicBezTo>
                      <a:pt x="255270" y="109538"/>
                      <a:pt x="252413" y="121920"/>
                      <a:pt x="246697" y="134302"/>
                    </a:cubicBezTo>
                    <a:cubicBezTo>
                      <a:pt x="247650" y="136207"/>
                      <a:pt x="247650" y="139065"/>
                      <a:pt x="247650" y="140970"/>
                    </a:cubicBezTo>
                    <a:cubicBezTo>
                      <a:pt x="247650" y="149542"/>
                      <a:pt x="243840" y="155257"/>
                      <a:pt x="237172" y="155257"/>
                    </a:cubicBezTo>
                    <a:lnTo>
                      <a:pt x="237172" y="155257"/>
                    </a:lnTo>
                    <a:cubicBezTo>
                      <a:pt x="236220" y="155257"/>
                      <a:pt x="235268" y="155257"/>
                      <a:pt x="234315" y="154305"/>
                    </a:cubicBezTo>
                    <a:cubicBezTo>
                      <a:pt x="229553" y="160020"/>
                      <a:pt x="224790" y="165735"/>
                      <a:pt x="218122" y="171450"/>
                    </a:cubicBezTo>
                    <a:lnTo>
                      <a:pt x="218122" y="193357"/>
                    </a:lnTo>
                    <a:lnTo>
                      <a:pt x="211455" y="193357"/>
                    </a:lnTo>
                    <a:lnTo>
                      <a:pt x="211455" y="177165"/>
                    </a:lnTo>
                    <a:cubicBezTo>
                      <a:pt x="210503" y="177165"/>
                      <a:pt x="210503" y="178117"/>
                      <a:pt x="210503" y="178117"/>
                    </a:cubicBezTo>
                    <a:cubicBezTo>
                      <a:pt x="200025" y="186690"/>
                      <a:pt x="187643" y="193357"/>
                      <a:pt x="174307" y="199072"/>
                    </a:cubicBezTo>
                    <a:cubicBezTo>
                      <a:pt x="190500" y="205740"/>
                      <a:pt x="210503" y="210502"/>
                      <a:pt x="230505" y="210502"/>
                    </a:cubicBezTo>
                    <a:cubicBezTo>
                      <a:pt x="234315" y="210502"/>
                      <a:pt x="238125" y="210502"/>
                      <a:pt x="240982" y="210502"/>
                    </a:cubicBezTo>
                    <a:lnTo>
                      <a:pt x="303848" y="236220"/>
                    </a:lnTo>
                    <a:lnTo>
                      <a:pt x="290513" y="197167"/>
                    </a:lnTo>
                    <a:cubicBezTo>
                      <a:pt x="320040" y="183832"/>
                      <a:pt x="335280" y="160972"/>
                      <a:pt x="335280" y="133350"/>
                    </a:cubicBezTo>
                    <a:close/>
                    <a:moveTo>
                      <a:pt x="241935" y="194310"/>
                    </a:moveTo>
                    <a:lnTo>
                      <a:pt x="235268" y="194310"/>
                    </a:lnTo>
                    <a:lnTo>
                      <a:pt x="235268" y="172402"/>
                    </a:lnTo>
                    <a:lnTo>
                      <a:pt x="235268" y="172402"/>
                    </a:lnTo>
                    <a:lnTo>
                      <a:pt x="229553" y="175260"/>
                    </a:lnTo>
                    <a:lnTo>
                      <a:pt x="228600" y="170497"/>
                    </a:lnTo>
                    <a:lnTo>
                      <a:pt x="236220" y="166688"/>
                    </a:lnTo>
                    <a:lnTo>
                      <a:pt x="241935" y="166688"/>
                    </a:lnTo>
                    <a:lnTo>
                      <a:pt x="241935" y="194310"/>
                    </a:lnTo>
                    <a:close/>
                    <a:moveTo>
                      <a:pt x="260032" y="127635"/>
                    </a:moveTo>
                    <a:lnTo>
                      <a:pt x="265747" y="127635"/>
                    </a:lnTo>
                    <a:lnTo>
                      <a:pt x="265747" y="155257"/>
                    </a:lnTo>
                    <a:lnTo>
                      <a:pt x="259080" y="155257"/>
                    </a:lnTo>
                    <a:lnTo>
                      <a:pt x="259080" y="133350"/>
                    </a:lnTo>
                    <a:lnTo>
                      <a:pt x="259080" y="133350"/>
                    </a:lnTo>
                    <a:lnTo>
                      <a:pt x="253365" y="136207"/>
                    </a:lnTo>
                    <a:lnTo>
                      <a:pt x="252413" y="131445"/>
                    </a:lnTo>
                    <a:lnTo>
                      <a:pt x="260032" y="127635"/>
                    </a:lnTo>
                    <a:close/>
                    <a:moveTo>
                      <a:pt x="260985" y="194310"/>
                    </a:moveTo>
                    <a:lnTo>
                      <a:pt x="260985" y="194310"/>
                    </a:lnTo>
                    <a:cubicBezTo>
                      <a:pt x="253365" y="194310"/>
                      <a:pt x="250507" y="187642"/>
                      <a:pt x="250507" y="180022"/>
                    </a:cubicBezTo>
                    <a:cubicBezTo>
                      <a:pt x="250507" y="172402"/>
                      <a:pt x="254318" y="165735"/>
                      <a:pt x="260985" y="165735"/>
                    </a:cubicBezTo>
                    <a:cubicBezTo>
                      <a:pt x="268605" y="165735"/>
                      <a:pt x="271463" y="172402"/>
                      <a:pt x="271463" y="180022"/>
                    </a:cubicBezTo>
                    <a:cubicBezTo>
                      <a:pt x="271463" y="188595"/>
                      <a:pt x="267653" y="194310"/>
                      <a:pt x="260985" y="194310"/>
                    </a:cubicBezTo>
                    <a:close/>
                    <a:moveTo>
                      <a:pt x="284798" y="156210"/>
                    </a:moveTo>
                    <a:lnTo>
                      <a:pt x="284798" y="156210"/>
                    </a:lnTo>
                    <a:cubicBezTo>
                      <a:pt x="277177" y="156210"/>
                      <a:pt x="274320" y="149542"/>
                      <a:pt x="274320" y="141922"/>
                    </a:cubicBezTo>
                    <a:cubicBezTo>
                      <a:pt x="274320" y="134302"/>
                      <a:pt x="278130" y="127635"/>
                      <a:pt x="284798" y="127635"/>
                    </a:cubicBezTo>
                    <a:cubicBezTo>
                      <a:pt x="292418" y="127635"/>
                      <a:pt x="295275" y="134302"/>
                      <a:pt x="295275" y="141922"/>
                    </a:cubicBezTo>
                    <a:cubicBezTo>
                      <a:pt x="295275" y="150495"/>
                      <a:pt x="291465" y="156210"/>
                      <a:pt x="284798" y="156210"/>
                    </a:cubicBezTo>
                    <a:close/>
                    <a:moveTo>
                      <a:pt x="284798" y="117157"/>
                    </a:moveTo>
                    <a:lnTo>
                      <a:pt x="284798" y="117157"/>
                    </a:lnTo>
                    <a:cubicBezTo>
                      <a:pt x="277177" y="117157"/>
                      <a:pt x="274320" y="110490"/>
                      <a:pt x="274320" y="102870"/>
                    </a:cubicBezTo>
                    <a:cubicBezTo>
                      <a:pt x="274320" y="95250"/>
                      <a:pt x="278130" y="88582"/>
                      <a:pt x="284798" y="88582"/>
                    </a:cubicBezTo>
                    <a:cubicBezTo>
                      <a:pt x="292418" y="88582"/>
                      <a:pt x="295275" y="95250"/>
                      <a:pt x="295275" y="102870"/>
                    </a:cubicBezTo>
                    <a:cubicBezTo>
                      <a:pt x="295275" y="111442"/>
                      <a:pt x="291465" y="117157"/>
                      <a:pt x="284798" y="117157"/>
                    </a:cubicBezTo>
                    <a:close/>
                    <a:moveTo>
                      <a:pt x="312420" y="155257"/>
                    </a:moveTo>
                    <a:lnTo>
                      <a:pt x="305752" y="155257"/>
                    </a:lnTo>
                    <a:lnTo>
                      <a:pt x="305752" y="133350"/>
                    </a:lnTo>
                    <a:lnTo>
                      <a:pt x="305752" y="133350"/>
                    </a:lnTo>
                    <a:lnTo>
                      <a:pt x="300038" y="136207"/>
                    </a:lnTo>
                    <a:lnTo>
                      <a:pt x="299085" y="131445"/>
                    </a:lnTo>
                    <a:lnTo>
                      <a:pt x="306705" y="127635"/>
                    </a:lnTo>
                    <a:lnTo>
                      <a:pt x="312420" y="127635"/>
                    </a:lnTo>
                    <a:lnTo>
                      <a:pt x="312420" y="155257"/>
                    </a:lnTo>
                    <a:close/>
                    <a:moveTo>
                      <a:pt x="260985" y="171450"/>
                    </a:moveTo>
                    <a:cubicBezTo>
                      <a:pt x="258128" y="171450"/>
                      <a:pt x="257175" y="174307"/>
                      <a:pt x="257175" y="180975"/>
                    </a:cubicBezTo>
                    <a:cubicBezTo>
                      <a:pt x="257175" y="187642"/>
                      <a:pt x="259080" y="190500"/>
                      <a:pt x="260985" y="190500"/>
                    </a:cubicBezTo>
                    <a:lnTo>
                      <a:pt x="260985" y="190500"/>
                    </a:lnTo>
                    <a:cubicBezTo>
                      <a:pt x="263843" y="190500"/>
                      <a:pt x="264795" y="187642"/>
                      <a:pt x="264795" y="180975"/>
                    </a:cubicBezTo>
                    <a:cubicBezTo>
                      <a:pt x="264795" y="174307"/>
                      <a:pt x="263843" y="171450"/>
                      <a:pt x="260985" y="171450"/>
                    </a:cubicBez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3" name="Freeform: Shape 302">
                <a:extLst>
                  <a:ext uri="{FF2B5EF4-FFF2-40B4-BE49-F238E27FC236}">
                    <a16:creationId xmlns:a16="http://schemas.microsoft.com/office/drawing/2014/main" id="{1AB10D75-79BD-6A91-F6F8-D4FD0BEBF554}"/>
                  </a:ext>
                </a:extLst>
              </p:cNvPr>
              <p:cNvSpPr/>
              <p:nvPr/>
            </p:nvSpPr>
            <p:spPr>
              <a:xfrm>
                <a:off x="1793423" y="3578038"/>
                <a:ext cx="226828" cy="292920"/>
              </a:xfrm>
              <a:custGeom>
                <a:avLst/>
                <a:gdLst>
                  <a:gd name="connsiteX0" fmla="*/ 213494 w 226828"/>
                  <a:gd name="connsiteY0" fmla="*/ 171001 h 292920"/>
                  <a:gd name="connsiteX1" fmla="*/ 225876 w 226828"/>
                  <a:gd name="connsiteY1" fmla="*/ 150998 h 292920"/>
                  <a:gd name="connsiteX2" fmla="*/ 108719 w 226828"/>
                  <a:gd name="connsiteY2" fmla="*/ 150998 h 292920"/>
                  <a:gd name="connsiteX3" fmla="*/ 57284 w 226828"/>
                  <a:gd name="connsiteY3" fmla="*/ 99563 h 292920"/>
                  <a:gd name="connsiteX4" fmla="*/ 108719 w 226828"/>
                  <a:gd name="connsiteY4" fmla="*/ 48128 h 292920"/>
                  <a:gd name="connsiteX5" fmla="*/ 225876 w 226828"/>
                  <a:gd name="connsiteY5" fmla="*/ 48128 h 292920"/>
                  <a:gd name="connsiteX6" fmla="*/ 221114 w 226828"/>
                  <a:gd name="connsiteY6" fmla="*/ 40508 h 292920"/>
                  <a:gd name="connsiteX7" fmla="*/ 60141 w 226828"/>
                  <a:gd name="connsiteY7" fmla="*/ 18601 h 292920"/>
                  <a:gd name="connsiteX8" fmla="*/ 24899 w 226828"/>
                  <a:gd name="connsiteY8" fmla="*/ 87180 h 292920"/>
                  <a:gd name="connsiteX9" fmla="*/ 22994 w 226828"/>
                  <a:gd name="connsiteY9" fmla="*/ 123376 h 292920"/>
                  <a:gd name="connsiteX10" fmla="*/ 134 w 226828"/>
                  <a:gd name="connsiteY10" fmla="*/ 154808 h 292920"/>
                  <a:gd name="connsiteX11" fmla="*/ 19184 w 226828"/>
                  <a:gd name="connsiteY11" fmla="*/ 171001 h 292920"/>
                  <a:gd name="connsiteX12" fmla="*/ 19184 w 226828"/>
                  <a:gd name="connsiteY12" fmla="*/ 187193 h 292920"/>
                  <a:gd name="connsiteX13" fmla="*/ 27756 w 226828"/>
                  <a:gd name="connsiteY13" fmla="*/ 192908 h 292920"/>
                  <a:gd name="connsiteX14" fmla="*/ 22041 w 226828"/>
                  <a:gd name="connsiteY14" fmla="*/ 199576 h 292920"/>
                  <a:gd name="connsiteX15" fmla="*/ 32519 w 226828"/>
                  <a:gd name="connsiteY15" fmla="*/ 212911 h 292920"/>
                  <a:gd name="connsiteX16" fmla="*/ 27756 w 226828"/>
                  <a:gd name="connsiteY16" fmla="*/ 230055 h 292920"/>
                  <a:gd name="connsiteX17" fmla="*/ 80144 w 226828"/>
                  <a:gd name="connsiteY17" fmla="*/ 241486 h 292920"/>
                  <a:gd name="connsiteX18" fmla="*/ 94431 w 226828"/>
                  <a:gd name="connsiteY18" fmla="*/ 292920 h 292920"/>
                  <a:gd name="connsiteX19" fmla="*/ 173489 w 226828"/>
                  <a:gd name="connsiteY19" fmla="*/ 277680 h 292920"/>
                  <a:gd name="connsiteX20" fmla="*/ 226829 w 226828"/>
                  <a:gd name="connsiteY20" fmla="*/ 284348 h 292920"/>
                  <a:gd name="connsiteX21" fmla="*/ 213494 w 226828"/>
                  <a:gd name="connsiteY21" fmla="*/ 171001 h 29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828" h="292920">
                    <a:moveTo>
                      <a:pt x="213494" y="171001"/>
                    </a:moveTo>
                    <a:cubicBezTo>
                      <a:pt x="215399" y="167191"/>
                      <a:pt x="220161" y="160523"/>
                      <a:pt x="225876" y="150998"/>
                    </a:cubicBezTo>
                    <a:lnTo>
                      <a:pt x="108719" y="150998"/>
                    </a:lnTo>
                    <a:cubicBezTo>
                      <a:pt x="80144" y="150998"/>
                      <a:pt x="57284" y="128138"/>
                      <a:pt x="57284" y="99563"/>
                    </a:cubicBezTo>
                    <a:cubicBezTo>
                      <a:pt x="57284" y="70988"/>
                      <a:pt x="80144" y="48128"/>
                      <a:pt x="108719" y="48128"/>
                    </a:cubicBezTo>
                    <a:lnTo>
                      <a:pt x="225876" y="48128"/>
                    </a:lnTo>
                    <a:cubicBezTo>
                      <a:pt x="223971" y="45270"/>
                      <a:pt x="223019" y="43366"/>
                      <a:pt x="221114" y="40508"/>
                    </a:cubicBezTo>
                    <a:cubicBezTo>
                      <a:pt x="157296" y="-28072"/>
                      <a:pt x="76334" y="9076"/>
                      <a:pt x="60141" y="18601"/>
                    </a:cubicBezTo>
                    <a:cubicBezTo>
                      <a:pt x="37281" y="32888"/>
                      <a:pt x="21089" y="67178"/>
                      <a:pt x="24899" y="87180"/>
                    </a:cubicBezTo>
                    <a:cubicBezTo>
                      <a:pt x="30614" y="107183"/>
                      <a:pt x="24899" y="120518"/>
                      <a:pt x="22994" y="123376"/>
                    </a:cubicBezTo>
                    <a:cubicBezTo>
                      <a:pt x="19184" y="129091"/>
                      <a:pt x="2039" y="147188"/>
                      <a:pt x="134" y="154808"/>
                    </a:cubicBezTo>
                    <a:cubicBezTo>
                      <a:pt x="-1771" y="162428"/>
                      <a:pt x="17279" y="165286"/>
                      <a:pt x="19184" y="171001"/>
                    </a:cubicBezTo>
                    <a:cubicBezTo>
                      <a:pt x="21089" y="176716"/>
                      <a:pt x="17279" y="185288"/>
                      <a:pt x="19184" y="187193"/>
                    </a:cubicBezTo>
                    <a:cubicBezTo>
                      <a:pt x="20136" y="189098"/>
                      <a:pt x="27756" y="192908"/>
                      <a:pt x="27756" y="192908"/>
                    </a:cubicBezTo>
                    <a:cubicBezTo>
                      <a:pt x="27756" y="192908"/>
                      <a:pt x="22994" y="193861"/>
                      <a:pt x="22041" y="199576"/>
                    </a:cubicBezTo>
                    <a:cubicBezTo>
                      <a:pt x="21089" y="205291"/>
                      <a:pt x="33471" y="206243"/>
                      <a:pt x="32519" y="212911"/>
                    </a:cubicBezTo>
                    <a:cubicBezTo>
                      <a:pt x="32519" y="217673"/>
                      <a:pt x="26804" y="222436"/>
                      <a:pt x="27756" y="230055"/>
                    </a:cubicBezTo>
                    <a:cubicBezTo>
                      <a:pt x="31566" y="243391"/>
                      <a:pt x="73476" y="236723"/>
                      <a:pt x="80144" y="241486"/>
                    </a:cubicBezTo>
                    <a:cubicBezTo>
                      <a:pt x="99194" y="260536"/>
                      <a:pt x="95384" y="288158"/>
                      <a:pt x="94431" y="292920"/>
                    </a:cubicBezTo>
                    <a:cubicBezTo>
                      <a:pt x="115386" y="283395"/>
                      <a:pt x="143009" y="277680"/>
                      <a:pt x="173489" y="277680"/>
                    </a:cubicBezTo>
                    <a:cubicBezTo>
                      <a:pt x="192539" y="277680"/>
                      <a:pt x="210636" y="279586"/>
                      <a:pt x="226829" y="284348"/>
                    </a:cubicBezTo>
                    <a:cubicBezTo>
                      <a:pt x="197301" y="241486"/>
                      <a:pt x="208731" y="183383"/>
                      <a:pt x="213494" y="171001"/>
                    </a:cubicBezTo>
                    <a:close/>
                  </a:path>
                </a:pathLst>
              </a:custGeom>
              <a:solidFill>
                <a:srgbClr val="2FA5D3"/>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04" name="Freeform: Shape 303">
                <a:extLst>
                  <a:ext uri="{FF2B5EF4-FFF2-40B4-BE49-F238E27FC236}">
                    <a16:creationId xmlns:a16="http://schemas.microsoft.com/office/drawing/2014/main" id="{37B8DEA1-6FA8-E2EB-983F-5A42FE98AC6E}"/>
                  </a:ext>
                </a:extLst>
              </p:cNvPr>
              <p:cNvSpPr/>
              <p:nvPr/>
            </p:nvSpPr>
            <p:spPr>
              <a:xfrm>
                <a:off x="1878329" y="3640454"/>
                <a:ext cx="194310" cy="75247"/>
              </a:xfrm>
              <a:custGeom>
                <a:avLst/>
                <a:gdLst>
                  <a:gd name="connsiteX0" fmla="*/ 31433 w 194310"/>
                  <a:gd name="connsiteY0" fmla="*/ 56197 h 75247"/>
                  <a:gd name="connsiteX1" fmla="*/ 24765 w 194310"/>
                  <a:gd name="connsiteY1" fmla="*/ 65722 h 75247"/>
                  <a:gd name="connsiteX2" fmla="*/ 31433 w 194310"/>
                  <a:gd name="connsiteY2" fmla="*/ 75247 h 75247"/>
                  <a:gd name="connsiteX3" fmla="*/ 31433 w 194310"/>
                  <a:gd name="connsiteY3" fmla="*/ 75247 h 75247"/>
                  <a:gd name="connsiteX4" fmla="*/ 38100 w 194310"/>
                  <a:gd name="connsiteY4" fmla="*/ 65722 h 75247"/>
                  <a:gd name="connsiteX5" fmla="*/ 31433 w 194310"/>
                  <a:gd name="connsiteY5" fmla="*/ 56197 h 75247"/>
                  <a:gd name="connsiteX6" fmla="*/ 30480 w 194310"/>
                  <a:gd name="connsiteY6" fmla="*/ 71438 h 75247"/>
                  <a:gd name="connsiteX7" fmla="*/ 30480 w 194310"/>
                  <a:gd name="connsiteY7" fmla="*/ 71438 h 75247"/>
                  <a:gd name="connsiteX8" fmla="*/ 27623 w 194310"/>
                  <a:gd name="connsiteY8" fmla="*/ 64770 h 75247"/>
                  <a:gd name="connsiteX9" fmla="*/ 30480 w 194310"/>
                  <a:gd name="connsiteY9" fmla="*/ 58102 h 75247"/>
                  <a:gd name="connsiteX10" fmla="*/ 33338 w 194310"/>
                  <a:gd name="connsiteY10" fmla="*/ 64770 h 75247"/>
                  <a:gd name="connsiteX11" fmla="*/ 30480 w 194310"/>
                  <a:gd name="connsiteY11" fmla="*/ 71438 h 75247"/>
                  <a:gd name="connsiteX12" fmla="*/ 41910 w 194310"/>
                  <a:gd name="connsiteY12" fmla="*/ 59055 h 75247"/>
                  <a:gd name="connsiteX13" fmla="*/ 42863 w 194310"/>
                  <a:gd name="connsiteY13" fmla="*/ 61913 h 75247"/>
                  <a:gd name="connsiteX14" fmla="*/ 46673 w 194310"/>
                  <a:gd name="connsiteY14" fmla="*/ 60007 h 75247"/>
                  <a:gd name="connsiteX15" fmla="*/ 46673 w 194310"/>
                  <a:gd name="connsiteY15" fmla="*/ 60007 h 75247"/>
                  <a:gd name="connsiteX16" fmla="*/ 46673 w 194310"/>
                  <a:gd name="connsiteY16" fmla="*/ 74295 h 75247"/>
                  <a:gd name="connsiteX17" fmla="*/ 50483 w 194310"/>
                  <a:gd name="connsiteY17" fmla="*/ 74295 h 75247"/>
                  <a:gd name="connsiteX18" fmla="*/ 50483 w 194310"/>
                  <a:gd name="connsiteY18" fmla="*/ 56197 h 75247"/>
                  <a:gd name="connsiteX19" fmla="*/ 46673 w 194310"/>
                  <a:gd name="connsiteY19" fmla="*/ 56197 h 75247"/>
                  <a:gd name="connsiteX20" fmla="*/ 41910 w 194310"/>
                  <a:gd name="connsiteY20" fmla="*/ 59055 h 75247"/>
                  <a:gd name="connsiteX21" fmla="*/ 61913 w 194310"/>
                  <a:gd name="connsiteY21" fmla="*/ 56197 h 75247"/>
                  <a:gd name="connsiteX22" fmla="*/ 55245 w 194310"/>
                  <a:gd name="connsiteY22" fmla="*/ 65722 h 75247"/>
                  <a:gd name="connsiteX23" fmla="*/ 61913 w 194310"/>
                  <a:gd name="connsiteY23" fmla="*/ 75247 h 75247"/>
                  <a:gd name="connsiteX24" fmla="*/ 61913 w 194310"/>
                  <a:gd name="connsiteY24" fmla="*/ 75247 h 75247"/>
                  <a:gd name="connsiteX25" fmla="*/ 68580 w 194310"/>
                  <a:gd name="connsiteY25" fmla="*/ 65722 h 75247"/>
                  <a:gd name="connsiteX26" fmla="*/ 61913 w 194310"/>
                  <a:gd name="connsiteY26" fmla="*/ 56197 h 75247"/>
                  <a:gd name="connsiteX27" fmla="*/ 60960 w 194310"/>
                  <a:gd name="connsiteY27" fmla="*/ 71438 h 75247"/>
                  <a:gd name="connsiteX28" fmla="*/ 60960 w 194310"/>
                  <a:gd name="connsiteY28" fmla="*/ 71438 h 75247"/>
                  <a:gd name="connsiteX29" fmla="*/ 58103 w 194310"/>
                  <a:gd name="connsiteY29" fmla="*/ 64770 h 75247"/>
                  <a:gd name="connsiteX30" fmla="*/ 60960 w 194310"/>
                  <a:gd name="connsiteY30" fmla="*/ 58102 h 75247"/>
                  <a:gd name="connsiteX31" fmla="*/ 63817 w 194310"/>
                  <a:gd name="connsiteY31" fmla="*/ 64770 h 75247"/>
                  <a:gd name="connsiteX32" fmla="*/ 60960 w 194310"/>
                  <a:gd name="connsiteY32" fmla="*/ 71438 h 75247"/>
                  <a:gd name="connsiteX33" fmla="*/ 72390 w 194310"/>
                  <a:gd name="connsiteY33" fmla="*/ 59055 h 75247"/>
                  <a:gd name="connsiteX34" fmla="*/ 73342 w 194310"/>
                  <a:gd name="connsiteY34" fmla="*/ 61913 h 75247"/>
                  <a:gd name="connsiteX35" fmla="*/ 77153 w 194310"/>
                  <a:gd name="connsiteY35" fmla="*/ 60007 h 75247"/>
                  <a:gd name="connsiteX36" fmla="*/ 77153 w 194310"/>
                  <a:gd name="connsiteY36" fmla="*/ 60007 h 75247"/>
                  <a:gd name="connsiteX37" fmla="*/ 77153 w 194310"/>
                  <a:gd name="connsiteY37" fmla="*/ 74295 h 75247"/>
                  <a:gd name="connsiteX38" fmla="*/ 80963 w 194310"/>
                  <a:gd name="connsiteY38" fmla="*/ 74295 h 75247"/>
                  <a:gd name="connsiteX39" fmla="*/ 80963 w 194310"/>
                  <a:gd name="connsiteY39" fmla="*/ 56197 h 75247"/>
                  <a:gd name="connsiteX40" fmla="*/ 77153 w 194310"/>
                  <a:gd name="connsiteY40" fmla="*/ 56197 h 75247"/>
                  <a:gd name="connsiteX41" fmla="*/ 72390 w 194310"/>
                  <a:gd name="connsiteY41" fmla="*/ 59055 h 75247"/>
                  <a:gd name="connsiteX42" fmla="*/ 104775 w 194310"/>
                  <a:gd name="connsiteY42" fmla="*/ 56197 h 75247"/>
                  <a:gd name="connsiteX43" fmla="*/ 98108 w 194310"/>
                  <a:gd name="connsiteY43" fmla="*/ 65722 h 75247"/>
                  <a:gd name="connsiteX44" fmla="*/ 104775 w 194310"/>
                  <a:gd name="connsiteY44" fmla="*/ 75247 h 75247"/>
                  <a:gd name="connsiteX45" fmla="*/ 104775 w 194310"/>
                  <a:gd name="connsiteY45" fmla="*/ 75247 h 75247"/>
                  <a:gd name="connsiteX46" fmla="*/ 111442 w 194310"/>
                  <a:gd name="connsiteY46" fmla="*/ 65722 h 75247"/>
                  <a:gd name="connsiteX47" fmla="*/ 104775 w 194310"/>
                  <a:gd name="connsiteY47" fmla="*/ 56197 h 75247"/>
                  <a:gd name="connsiteX48" fmla="*/ 104775 w 194310"/>
                  <a:gd name="connsiteY48" fmla="*/ 71438 h 75247"/>
                  <a:gd name="connsiteX49" fmla="*/ 104775 w 194310"/>
                  <a:gd name="connsiteY49" fmla="*/ 71438 h 75247"/>
                  <a:gd name="connsiteX50" fmla="*/ 101917 w 194310"/>
                  <a:gd name="connsiteY50" fmla="*/ 64770 h 75247"/>
                  <a:gd name="connsiteX51" fmla="*/ 104775 w 194310"/>
                  <a:gd name="connsiteY51" fmla="*/ 58102 h 75247"/>
                  <a:gd name="connsiteX52" fmla="*/ 107633 w 194310"/>
                  <a:gd name="connsiteY52" fmla="*/ 64770 h 75247"/>
                  <a:gd name="connsiteX53" fmla="*/ 104775 w 194310"/>
                  <a:gd name="connsiteY53" fmla="*/ 71438 h 75247"/>
                  <a:gd name="connsiteX54" fmla="*/ 115253 w 194310"/>
                  <a:gd name="connsiteY54" fmla="*/ 59055 h 75247"/>
                  <a:gd name="connsiteX55" fmla="*/ 116205 w 194310"/>
                  <a:gd name="connsiteY55" fmla="*/ 61913 h 75247"/>
                  <a:gd name="connsiteX56" fmla="*/ 120015 w 194310"/>
                  <a:gd name="connsiteY56" fmla="*/ 60007 h 75247"/>
                  <a:gd name="connsiteX57" fmla="*/ 120015 w 194310"/>
                  <a:gd name="connsiteY57" fmla="*/ 60007 h 75247"/>
                  <a:gd name="connsiteX58" fmla="*/ 120015 w 194310"/>
                  <a:gd name="connsiteY58" fmla="*/ 74295 h 75247"/>
                  <a:gd name="connsiteX59" fmla="*/ 123825 w 194310"/>
                  <a:gd name="connsiteY59" fmla="*/ 74295 h 75247"/>
                  <a:gd name="connsiteX60" fmla="*/ 123825 w 194310"/>
                  <a:gd name="connsiteY60" fmla="*/ 56197 h 75247"/>
                  <a:gd name="connsiteX61" fmla="*/ 120015 w 194310"/>
                  <a:gd name="connsiteY61" fmla="*/ 56197 h 75247"/>
                  <a:gd name="connsiteX62" fmla="*/ 115253 w 194310"/>
                  <a:gd name="connsiteY62" fmla="*/ 59055 h 75247"/>
                  <a:gd name="connsiteX63" fmla="*/ 84773 w 194310"/>
                  <a:gd name="connsiteY63" fmla="*/ 59055 h 75247"/>
                  <a:gd name="connsiteX64" fmla="*/ 85725 w 194310"/>
                  <a:gd name="connsiteY64" fmla="*/ 61913 h 75247"/>
                  <a:gd name="connsiteX65" fmla="*/ 89535 w 194310"/>
                  <a:gd name="connsiteY65" fmla="*/ 60007 h 75247"/>
                  <a:gd name="connsiteX66" fmla="*/ 89535 w 194310"/>
                  <a:gd name="connsiteY66" fmla="*/ 60007 h 75247"/>
                  <a:gd name="connsiteX67" fmla="*/ 89535 w 194310"/>
                  <a:gd name="connsiteY67" fmla="*/ 74295 h 75247"/>
                  <a:gd name="connsiteX68" fmla="*/ 93345 w 194310"/>
                  <a:gd name="connsiteY68" fmla="*/ 74295 h 75247"/>
                  <a:gd name="connsiteX69" fmla="*/ 93345 w 194310"/>
                  <a:gd name="connsiteY69" fmla="*/ 56197 h 75247"/>
                  <a:gd name="connsiteX70" fmla="*/ 89535 w 194310"/>
                  <a:gd name="connsiteY70" fmla="*/ 56197 h 75247"/>
                  <a:gd name="connsiteX71" fmla="*/ 84773 w 194310"/>
                  <a:gd name="connsiteY71" fmla="*/ 59055 h 75247"/>
                  <a:gd name="connsiteX72" fmla="*/ 145733 w 194310"/>
                  <a:gd name="connsiteY72" fmla="*/ 59055 h 75247"/>
                  <a:gd name="connsiteX73" fmla="*/ 146685 w 194310"/>
                  <a:gd name="connsiteY73" fmla="*/ 61913 h 75247"/>
                  <a:gd name="connsiteX74" fmla="*/ 150495 w 194310"/>
                  <a:gd name="connsiteY74" fmla="*/ 60007 h 75247"/>
                  <a:gd name="connsiteX75" fmla="*/ 150495 w 194310"/>
                  <a:gd name="connsiteY75" fmla="*/ 60007 h 75247"/>
                  <a:gd name="connsiteX76" fmla="*/ 150495 w 194310"/>
                  <a:gd name="connsiteY76" fmla="*/ 74295 h 75247"/>
                  <a:gd name="connsiteX77" fmla="*/ 154305 w 194310"/>
                  <a:gd name="connsiteY77" fmla="*/ 74295 h 75247"/>
                  <a:gd name="connsiteX78" fmla="*/ 154305 w 194310"/>
                  <a:gd name="connsiteY78" fmla="*/ 56197 h 75247"/>
                  <a:gd name="connsiteX79" fmla="*/ 150495 w 194310"/>
                  <a:gd name="connsiteY79" fmla="*/ 56197 h 75247"/>
                  <a:gd name="connsiteX80" fmla="*/ 145733 w 194310"/>
                  <a:gd name="connsiteY80" fmla="*/ 59055 h 75247"/>
                  <a:gd name="connsiteX81" fmla="*/ 135255 w 194310"/>
                  <a:gd name="connsiteY81" fmla="*/ 56197 h 75247"/>
                  <a:gd name="connsiteX82" fmla="*/ 128588 w 194310"/>
                  <a:gd name="connsiteY82" fmla="*/ 65722 h 75247"/>
                  <a:gd name="connsiteX83" fmla="*/ 135255 w 194310"/>
                  <a:gd name="connsiteY83" fmla="*/ 75247 h 75247"/>
                  <a:gd name="connsiteX84" fmla="*/ 135255 w 194310"/>
                  <a:gd name="connsiteY84" fmla="*/ 75247 h 75247"/>
                  <a:gd name="connsiteX85" fmla="*/ 141923 w 194310"/>
                  <a:gd name="connsiteY85" fmla="*/ 65722 h 75247"/>
                  <a:gd name="connsiteX86" fmla="*/ 135255 w 194310"/>
                  <a:gd name="connsiteY86" fmla="*/ 56197 h 75247"/>
                  <a:gd name="connsiteX87" fmla="*/ 135255 w 194310"/>
                  <a:gd name="connsiteY87" fmla="*/ 71438 h 75247"/>
                  <a:gd name="connsiteX88" fmla="*/ 135255 w 194310"/>
                  <a:gd name="connsiteY88" fmla="*/ 71438 h 75247"/>
                  <a:gd name="connsiteX89" fmla="*/ 132398 w 194310"/>
                  <a:gd name="connsiteY89" fmla="*/ 64770 h 75247"/>
                  <a:gd name="connsiteX90" fmla="*/ 135255 w 194310"/>
                  <a:gd name="connsiteY90" fmla="*/ 58102 h 75247"/>
                  <a:gd name="connsiteX91" fmla="*/ 138113 w 194310"/>
                  <a:gd name="connsiteY91" fmla="*/ 64770 h 75247"/>
                  <a:gd name="connsiteX92" fmla="*/ 135255 w 194310"/>
                  <a:gd name="connsiteY92" fmla="*/ 71438 h 75247"/>
                  <a:gd name="connsiteX93" fmla="*/ 158115 w 194310"/>
                  <a:gd name="connsiteY93" fmla="*/ 59055 h 75247"/>
                  <a:gd name="connsiteX94" fmla="*/ 159067 w 194310"/>
                  <a:gd name="connsiteY94" fmla="*/ 61913 h 75247"/>
                  <a:gd name="connsiteX95" fmla="*/ 162878 w 194310"/>
                  <a:gd name="connsiteY95" fmla="*/ 60007 h 75247"/>
                  <a:gd name="connsiteX96" fmla="*/ 162878 w 194310"/>
                  <a:gd name="connsiteY96" fmla="*/ 60007 h 75247"/>
                  <a:gd name="connsiteX97" fmla="*/ 162878 w 194310"/>
                  <a:gd name="connsiteY97" fmla="*/ 74295 h 75247"/>
                  <a:gd name="connsiteX98" fmla="*/ 166688 w 194310"/>
                  <a:gd name="connsiteY98" fmla="*/ 74295 h 75247"/>
                  <a:gd name="connsiteX99" fmla="*/ 166688 w 194310"/>
                  <a:gd name="connsiteY99" fmla="*/ 56197 h 75247"/>
                  <a:gd name="connsiteX100" fmla="*/ 162878 w 194310"/>
                  <a:gd name="connsiteY100" fmla="*/ 56197 h 75247"/>
                  <a:gd name="connsiteX101" fmla="*/ 158115 w 194310"/>
                  <a:gd name="connsiteY101" fmla="*/ 59055 h 75247"/>
                  <a:gd name="connsiteX102" fmla="*/ 0 w 194310"/>
                  <a:gd name="connsiteY102" fmla="*/ 5715 h 75247"/>
                  <a:gd name="connsiteX103" fmla="*/ 1905 w 194310"/>
                  <a:gd name="connsiteY103" fmla="*/ 13335 h 75247"/>
                  <a:gd name="connsiteX104" fmla="*/ 10478 w 194310"/>
                  <a:gd name="connsiteY104" fmla="*/ 9525 h 75247"/>
                  <a:gd name="connsiteX105" fmla="*/ 10478 w 194310"/>
                  <a:gd name="connsiteY105" fmla="*/ 9525 h 75247"/>
                  <a:gd name="connsiteX106" fmla="*/ 10478 w 194310"/>
                  <a:gd name="connsiteY106" fmla="*/ 43815 h 75247"/>
                  <a:gd name="connsiteX107" fmla="*/ 20003 w 194310"/>
                  <a:gd name="connsiteY107" fmla="*/ 43815 h 75247"/>
                  <a:gd name="connsiteX108" fmla="*/ 20003 w 194310"/>
                  <a:gd name="connsiteY108" fmla="*/ 0 h 75247"/>
                  <a:gd name="connsiteX109" fmla="*/ 11430 w 194310"/>
                  <a:gd name="connsiteY109" fmla="*/ 0 h 75247"/>
                  <a:gd name="connsiteX110" fmla="*/ 0 w 194310"/>
                  <a:gd name="connsiteY110" fmla="*/ 5715 h 75247"/>
                  <a:gd name="connsiteX111" fmla="*/ 92392 w 194310"/>
                  <a:gd name="connsiteY111" fmla="*/ 43815 h 75247"/>
                  <a:gd name="connsiteX112" fmla="*/ 92392 w 194310"/>
                  <a:gd name="connsiteY112" fmla="*/ 0 h 75247"/>
                  <a:gd name="connsiteX113" fmla="*/ 83820 w 194310"/>
                  <a:gd name="connsiteY113" fmla="*/ 0 h 75247"/>
                  <a:gd name="connsiteX114" fmla="*/ 72390 w 194310"/>
                  <a:gd name="connsiteY114" fmla="*/ 5715 h 75247"/>
                  <a:gd name="connsiteX115" fmla="*/ 74295 w 194310"/>
                  <a:gd name="connsiteY115" fmla="*/ 13335 h 75247"/>
                  <a:gd name="connsiteX116" fmla="*/ 82867 w 194310"/>
                  <a:gd name="connsiteY116" fmla="*/ 9525 h 75247"/>
                  <a:gd name="connsiteX117" fmla="*/ 82867 w 194310"/>
                  <a:gd name="connsiteY117" fmla="*/ 9525 h 75247"/>
                  <a:gd name="connsiteX118" fmla="*/ 82867 w 194310"/>
                  <a:gd name="connsiteY118" fmla="*/ 43815 h 75247"/>
                  <a:gd name="connsiteX119" fmla="*/ 92392 w 194310"/>
                  <a:gd name="connsiteY119" fmla="*/ 43815 h 75247"/>
                  <a:gd name="connsiteX120" fmla="*/ 46673 w 194310"/>
                  <a:gd name="connsiteY120" fmla="*/ 44767 h 75247"/>
                  <a:gd name="connsiteX121" fmla="*/ 46673 w 194310"/>
                  <a:gd name="connsiteY121" fmla="*/ 44767 h 75247"/>
                  <a:gd name="connsiteX122" fmla="*/ 62865 w 194310"/>
                  <a:gd name="connsiteY122" fmla="*/ 21907 h 75247"/>
                  <a:gd name="connsiteX123" fmla="*/ 46673 w 194310"/>
                  <a:gd name="connsiteY123" fmla="*/ 0 h 75247"/>
                  <a:gd name="connsiteX124" fmla="*/ 30480 w 194310"/>
                  <a:gd name="connsiteY124" fmla="*/ 22860 h 75247"/>
                  <a:gd name="connsiteX125" fmla="*/ 46673 w 194310"/>
                  <a:gd name="connsiteY125" fmla="*/ 44767 h 75247"/>
                  <a:gd name="connsiteX126" fmla="*/ 46673 w 194310"/>
                  <a:gd name="connsiteY126" fmla="*/ 6667 h 75247"/>
                  <a:gd name="connsiteX127" fmla="*/ 52388 w 194310"/>
                  <a:gd name="connsiteY127" fmla="*/ 20955 h 75247"/>
                  <a:gd name="connsiteX128" fmla="*/ 46673 w 194310"/>
                  <a:gd name="connsiteY128" fmla="*/ 36195 h 75247"/>
                  <a:gd name="connsiteX129" fmla="*/ 46673 w 194310"/>
                  <a:gd name="connsiteY129" fmla="*/ 36195 h 75247"/>
                  <a:gd name="connsiteX130" fmla="*/ 40005 w 194310"/>
                  <a:gd name="connsiteY130" fmla="*/ 20955 h 75247"/>
                  <a:gd name="connsiteX131" fmla="*/ 46673 w 194310"/>
                  <a:gd name="connsiteY131" fmla="*/ 6667 h 75247"/>
                  <a:gd name="connsiteX132" fmla="*/ 122873 w 194310"/>
                  <a:gd name="connsiteY132" fmla="*/ 43815 h 75247"/>
                  <a:gd name="connsiteX133" fmla="*/ 122873 w 194310"/>
                  <a:gd name="connsiteY133" fmla="*/ 0 h 75247"/>
                  <a:gd name="connsiteX134" fmla="*/ 114300 w 194310"/>
                  <a:gd name="connsiteY134" fmla="*/ 0 h 75247"/>
                  <a:gd name="connsiteX135" fmla="*/ 102870 w 194310"/>
                  <a:gd name="connsiteY135" fmla="*/ 5715 h 75247"/>
                  <a:gd name="connsiteX136" fmla="*/ 104775 w 194310"/>
                  <a:gd name="connsiteY136" fmla="*/ 13335 h 75247"/>
                  <a:gd name="connsiteX137" fmla="*/ 113348 w 194310"/>
                  <a:gd name="connsiteY137" fmla="*/ 9525 h 75247"/>
                  <a:gd name="connsiteX138" fmla="*/ 113348 w 194310"/>
                  <a:gd name="connsiteY138" fmla="*/ 9525 h 75247"/>
                  <a:gd name="connsiteX139" fmla="*/ 113348 w 194310"/>
                  <a:gd name="connsiteY139" fmla="*/ 43815 h 75247"/>
                  <a:gd name="connsiteX140" fmla="*/ 122873 w 194310"/>
                  <a:gd name="connsiteY140" fmla="*/ 43815 h 75247"/>
                  <a:gd name="connsiteX141" fmla="*/ 148590 w 194310"/>
                  <a:gd name="connsiteY141" fmla="*/ 44767 h 75247"/>
                  <a:gd name="connsiteX142" fmla="*/ 148590 w 194310"/>
                  <a:gd name="connsiteY142" fmla="*/ 44767 h 75247"/>
                  <a:gd name="connsiteX143" fmla="*/ 164783 w 194310"/>
                  <a:gd name="connsiteY143" fmla="*/ 21907 h 75247"/>
                  <a:gd name="connsiteX144" fmla="*/ 148590 w 194310"/>
                  <a:gd name="connsiteY144" fmla="*/ 0 h 75247"/>
                  <a:gd name="connsiteX145" fmla="*/ 132398 w 194310"/>
                  <a:gd name="connsiteY145" fmla="*/ 22860 h 75247"/>
                  <a:gd name="connsiteX146" fmla="*/ 148590 w 194310"/>
                  <a:gd name="connsiteY146" fmla="*/ 44767 h 75247"/>
                  <a:gd name="connsiteX147" fmla="*/ 148590 w 194310"/>
                  <a:gd name="connsiteY147" fmla="*/ 6667 h 75247"/>
                  <a:gd name="connsiteX148" fmla="*/ 154305 w 194310"/>
                  <a:gd name="connsiteY148" fmla="*/ 20955 h 75247"/>
                  <a:gd name="connsiteX149" fmla="*/ 148590 w 194310"/>
                  <a:gd name="connsiteY149" fmla="*/ 36195 h 75247"/>
                  <a:gd name="connsiteX150" fmla="*/ 148590 w 194310"/>
                  <a:gd name="connsiteY150" fmla="*/ 36195 h 75247"/>
                  <a:gd name="connsiteX151" fmla="*/ 141923 w 194310"/>
                  <a:gd name="connsiteY151" fmla="*/ 20955 h 75247"/>
                  <a:gd name="connsiteX152" fmla="*/ 148590 w 194310"/>
                  <a:gd name="connsiteY152" fmla="*/ 6667 h 75247"/>
                  <a:gd name="connsiteX153" fmla="*/ 174308 w 194310"/>
                  <a:gd name="connsiteY153" fmla="*/ 5715 h 75247"/>
                  <a:gd name="connsiteX154" fmla="*/ 176213 w 194310"/>
                  <a:gd name="connsiteY154" fmla="*/ 13335 h 75247"/>
                  <a:gd name="connsiteX155" fmla="*/ 184785 w 194310"/>
                  <a:gd name="connsiteY155" fmla="*/ 9525 h 75247"/>
                  <a:gd name="connsiteX156" fmla="*/ 184785 w 194310"/>
                  <a:gd name="connsiteY156" fmla="*/ 9525 h 75247"/>
                  <a:gd name="connsiteX157" fmla="*/ 184785 w 194310"/>
                  <a:gd name="connsiteY157" fmla="*/ 43815 h 75247"/>
                  <a:gd name="connsiteX158" fmla="*/ 194310 w 194310"/>
                  <a:gd name="connsiteY158" fmla="*/ 43815 h 75247"/>
                  <a:gd name="connsiteX159" fmla="*/ 194310 w 194310"/>
                  <a:gd name="connsiteY159" fmla="*/ 0 h 75247"/>
                  <a:gd name="connsiteX160" fmla="*/ 185738 w 194310"/>
                  <a:gd name="connsiteY160" fmla="*/ 0 h 75247"/>
                  <a:gd name="connsiteX161" fmla="*/ 174308 w 194310"/>
                  <a:gd name="connsiteY161" fmla="*/ 5715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94310" h="75247">
                    <a:moveTo>
                      <a:pt x="31433" y="56197"/>
                    </a:moveTo>
                    <a:cubicBezTo>
                      <a:pt x="26670" y="56197"/>
                      <a:pt x="24765" y="60007"/>
                      <a:pt x="24765" y="65722"/>
                    </a:cubicBezTo>
                    <a:cubicBezTo>
                      <a:pt x="24765" y="70485"/>
                      <a:pt x="26670" y="75247"/>
                      <a:pt x="31433" y="75247"/>
                    </a:cubicBezTo>
                    <a:lnTo>
                      <a:pt x="31433" y="75247"/>
                    </a:lnTo>
                    <a:cubicBezTo>
                      <a:pt x="36195" y="75247"/>
                      <a:pt x="38100" y="71438"/>
                      <a:pt x="38100" y="65722"/>
                    </a:cubicBezTo>
                    <a:cubicBezTo>
                      <a:pt x="38100" y="60960"/>
                      <a:pt x="36195" y="56197"/>
                      <a:pt x="31433" y="56197"/>
                    </a:cubicBezTo>
                    <a:close/>
                    <a:moveTo>
                      <a:pt x="30480" y="71438"/>
                    </a:moveTo>
                    <a:lnTo>
                      <a:pt x="30480" y="71438"/>
                    </a:lnTo>
                    <a:cubicBezTo>
                      <a:pt x="28575" y="71438"/>
                      <a:pt x="27623" y="69532"/>
                      <a:pt x="27623" y="64770"/>
                    </a:cubicBezTo>
                    <a:cubicBezTo>
                      <a:pt x="27623" y="60960"/>
                      <a:pt x="28575" y="58102"/>
                      <a:pt x="30480" y="58102"/>
                    </a:cubicBezTo>
                    <a:cubicBezTo>
                      <a:pt x="32385" y="58102"/>
                      <a:pt x="33338" y="60007"/>
                      <a:pt x="33338" y="64770"/>
                    </a:cubicBezTo>
                    <a:cubicBezTo>
                      <a:pt x="33338" y="69532"/>
                      <a:pt x="32385" y="71438"/>
                      <a:pt x="30480" y="71438"/>
                    </a:cubicBezTo>
                    <a:close/>
                    <a:moveTo>
                      <a:pt x="41910" y="59055"/>
                    </a:moveTo>
                    <a:lnTo>
                      <a:pt x="42863" y="61913"/>
                    </a:lnTo>
                    <a:lnTo>
                      <a:pt x="46673" y="60007"/>
                    </a:lnTo>
                    <a:lnTo>
                      <a:pt x="46673" y="60007"/>
                    </a:lnTo>
                    <a:lnTo>
                      <a:pt x="46673" y="74295"/>
                    </a:lnTo>
                    <a:lnTo>
                      <a:pt x="50483" y="74295"/>
                    </a:lnTo>
                    <a:lnTo>
                      <a:pt x="50483" y="56197"/>
                    </a:lnTo>
                    <a:lnTo>
                      <a:pt x="46673" y="56197"/>
                    </a:lnTo>
                    <a:lnTo>
                      <a:pt x="41910" y="59055"/>
                    </a:lnTo>
                    <a:close/>
                    <a:moveTo>
                      <a:pt x="61913" y="56197"/>
                    </a:moveTo>
                    <a:cubicBezTo>
                      <a:pt x="57150" y="56197"/>
                      <a:pt x="55245" y="60007"/>
                      <a:pt x="55245" y="65722"/>
                    </a:cubicBezTo>
                    <a:cubicBezTo>
                      <a:pt x="55245" y="70485"/>
                      <a:pt x="57150" y="75247"/>
                      <a:pt x="61913" y="75247"/>
                    </a:cubicBezTo>
                    <a:lnTo>
                      <a:pt x="61913" y="75247"/>
                    </a:lnTo>
                    <a:cubicBezTo>
                      <a:pt x="66675" y="75247"/>
                      <a:pt x="68580" y="71438"/>
                      <a:pt x="68580" y="65722"/>
                    </a:cubicBezTo>
                    <a:cubicBezTo>
                      <a:pt x="68580" y="60960"/>
                      <a:pt x="66675" y="56197"/>
                      <a:pt x="61913" y="56197"/>
                    </a:cubicBezTo>
                    <a:close/>
                    <a:moveTo>
                      <a:pt x="60960" y="71438"/>
                    </a:moveTo>
                    <a:lnTo>
                      <a:pt x="60960" y="71438"/>
                    </a:lnTo>
                    <a:cubicBezTo>
                      <a:pt x="59055" y="71438"/>
                      <a:pt x="58103" y="69532"/>
                      <a:pt x="58103" y="64770"/>
                    </a:cubicBezTo>
                    <a:cubicBezTo>
                      <a:pt x="58103" y="60960"/>
                      <a:pt x="59055" y="58102"/>
                      <a:pt x="60960" y="58102"/>
                    </a:cubicBezTo>
                    <a:cubicBezTo>
                      <a:pt x="62865" y="58102"/>
                      <a:pt x="63817" y="60007"/>
                      <a:pt x="63817" y="64770"/>
                    </a:cubicBezTo>
                    <a:cubicBezTo>
                      <a:pt x="63817" y="69532"/>
                      <a:pt x="62865" y="71438"/>
                      <a:pt x="60960" y="71438"/>
                    </a:cubicBezTo>
                    <a:close/>
                    <a:moveTo>
                      <a:pt x="72390" y="59055"/>
                    </a:moveTo>
                    <a:lnTo>
                      <a:pt x="73342" y="61913"/>
                    </a:lnTo>
                    <a:lnTo>
                      <a:pt x="77153" y="60007"/>
                    </a:lnTo>
                    <a:lnTo>
                      <a:pt x="77153" y="60007"/>
                    </a:lnTo>
                    <a:lnTo>
                      <a:pt x="77153" y="74295"/>
                    </a:lnTo>
                    <a:lnTo>
                      <a:pt x="80963" y="74295"/>
                    </a:lnTo>
                    <a:lnTo>
                      <a:pt x="80963" y="56197"/>
                    </a:lnTo>
                    <a:lnTo>
                      <a:pt x="77153" y="56197"/>
                    </a:lnTo>
                    <a:lnTo>
                      <a:pt x="72390" y="59055"/>
                    </a:lnTo>
                    <a:close/>
                    <a:moveTo>
                      <a:pt x="104775" y="56197"/>
                    </a:moveTo>
                    <a:cubicBezTo>
                      <a:pt x="100013" y="56197"/>
                      <a:pt x="98108" y="60007"/>
                      <a:pt x="98108" y="65722"/>
                    </a:cubicBezTo>
                    <a:cubicBezTo>
                      <a:pt x="98108" y="70485"/>
                      <a:pt x="100013" y="75247"/>
                      <a:pt x="104775" y="75247"/>
                    </a:cubicBezTo>
                    <a:lnTo>
                      <a:pt x="104775" y="75247"/>
                    </a:lnTo>
                    <a:cubicBezTo>
                      <a:pt x="109538" y="75247"/>
                      <a:pt x="111442" y="71438"/>
                      <a:pt x="111442" y="65722"/>
                    </a:cubicBezTo>
                    <a:cubicBezTo>
                      <a:pt x="111442" y="60960"/>
                      <a:pt x="109538" y="56197"/>
                      <a:pt x="104775" y="56197"/>
                    </a:cubicBezTo>
                    <a:close/>
                    <a:moveTo>
                      <a:pt x="104775" y="71438"/>
                    </a:moveTo>
                    <a:lnTo>
                      <a:pt x="104775" y="71438"/>
                    </a:lnTo>
                    <a:cubicBezTo>
                      <a:pt x="102870" y="71438"/>
                      <a:pt x="101917" y="69532"/>
                      <a:pt x="101917" y="64770"/>
                    </a:cubicBezTo>
                    <a:cubicBezTo>
                      <a:pt x="101917" y="60960"/>
                      <a:pt x="102870" y="58102"/>
                      <a:pt x="104775" y="58102"/>
                    </a:cubicBezTo>
                    <a:cubicBezTo>
                      <a:pt x="106680" y="58102"/>
                      <a:pt x="107633" y="60007"/>
                      <a:pt x="107633" y="64770"/>
                    </a:cubicBezTo>
                    <a:cubicBezTo>
                      <a:pt x="106680" y="69532"/>
                      <a:pt x="105728" y="71438"/>
                      <a:pt x="104775" y="71438"/>
                    </a:cubicBezTo>
                    <a:close/>
                    <a:moveTo>
                      <a:pt x="115253" y="59055"/>
                    </a:moveTo>
                    <a:lnTo>
                      <a:pt x="116205" y="61913"/>
                    </a:lnTo>
                    <a:lnTo>
                      <a:pt x="120015" y="60007"/>
                    </a:lnTo>
                    <a:lnTo>
                      <a:pt x="120015" y="60007"/>
                    </a:lnTo>
                    <a:lnTo>
                      <a:pt x="120015" y="74295"/>
                    </a:lnTo>
                    <a:lnTo>
                      <a:pt x="123825" y="74295"/>
                    </a:lnTo>
                    <a:lnTo>
                      <a:pt x="123825" y="56197"/>
                    </a:lnTo>
                    <a:lnTo>
                      <a:pt x="120015" y="56197"/>
                    </a:lnTo>
                    <a:lnTo>
                      <a:pt x="115253" y="59055"/>
                    </a:lnTo>
                    <a:close/>
                    <a:moveTo>
                      <a:pt x="84773" y="59055"/>
                    </a:moveTo>
                    <a:lnTo>
                      <a:pt x="85725" y="61913"/>
                    </a:lnTo>
                    <a:lnTo>
                      <a:pt x="89535" y="60007"/>
                    </a:lnTo>
                    <a:lnTo>
                      <a:pt x="89535" y="60007"/>
                    </a:lnTo>
                    <a:lnTo>
                      <a:pt x="89535" y="74295"/>
                    </a:lnTo>
                    <a:lnTo>
                      <a:pt x="93345" y="74295"/>
                    </a:lnTo>
                    <a:lnTo>
                      <a:pt x="93345" y="56197"/>
                    </a:lnTo>
                    <a:lnTo>
                      <a:pt x="89535" y="56197"/>
                    </a:lnTo>
                    <a:lnTo>
                      <a:pt x="84773" y="59055"/>
                    </a:lnTo>
                    <a:close/>
                    <a:moveTo>
                      <a:pt x="145733" y="59055"/>
                    </a:moveTo>
                    <a:lnTo>
                      <a:pt x="146685" y="61913"/>
                    </a:lnTo>
                    <a:lnTo>
                      <a:pt x="150495" y="60007"/>
                    </a:lnTo>
                    <a:lnTo>
                      <a:pt x="150495" y="60007"/>
                    </a:lnTo>
                    <a:lnTo>
                      <a:pt x="150495" y="74295"/>
                    </a:lnTo>
                    <a:lnTo>
                      <a:pt x="154305" y="74295"/>
                    </a:lnTo>
                    <a:lnTo>
                      <a:pt x="154305" y="56197"/>
                    </a:lnTo>
                    <a:lnTo>
                      <a:pt x="150495" y="56197"/>
                    </a:lnTo>
                    <a:lnTo>
                      <a:pt x="145733" y="59055"/>
                    </a:lnTo>
                    <a:close/>
                    <a:moveTo>
                      <a:pt x="135255" y="56197"/>
                    </a:moveTo>
                    <a:cubicBezTo>
                      <a:pt x="130492" y="56197"/>
                      <a:pt x="128588" y="60007"/>
                      <a:pt x="128588" y="65722"/>
                    </a:cubicBezTo>
                    <a:cubicBezTo>
                      <a:pt x="128588" y="70485"/>
                      <a:pt x="130492" y="75247"/>
                      <a:pt x="135255" y="75247"/>
                    </a:cubicBezTo>
                    <a:lnTo>
                      <a:pt x="135255" y="75247"/>
                    </a:lnTo>
                    <a:cubicBezTo>
                      <a:pt x="140017" y="75247"/>
                      <a:pt x="141923" y="71438"/>
                      <a:pt x="141923" y="65722"/>
                    </a:cubicBezTo>
                    <a:cubicBezTo>
                      <a:pt x="141923" y="60960"/>
                      <a:pt x="140017" y="56197"/>
                      <a:pt x="135255" y="56197"/>
                    </a:cubicBezTo>
                    <a:close/>
                    <a:moveTo>
                      <a:pt x="135255" y="71438"/>
                    </a:moveTo>
                    <a:lnTo>
                      <a:pt x="135255" y="71438"/>
                    </a:lnTo>
                    <a:cubicBezTo>
                      <a:pt x="133350" y="71438"/>
                      <a:pt x="132398" y="69532"/>
                      <a:pt x="132398" y="64770"/>
                    </a:cubicBezTo>
                    <a:cubicBezTo>
                      <a:pt x="132398" y="60960"/>
                      <a:pt x="133350" y="58102"/>
                      <a:pt x="135255" y="58102"/>
                    </a:cubicBezTo>
                    <a:cubicBezTo>
                      <a:pt x="137160" y="58102"/>
                      <a:pt x="138113" y="60007"/>
                      <a:pt x="138113" y="64770"/>
                    </a:cubicBezTo>
                    <a:cubicBezTo>
                      <a:pt x="137160" y="69532"/>
                      <a:pt x="136208" y="71438"/>
                      <a:pt x="135255" y="71438"/>
                    </a:cubicBezTo>
                    <a:close/>
                    <a:moveTo>
                      <a:pt x="158115" y="59055"/>
                    </a:moveTo>
                    <a:lnTo>
                      <a:pt x="159067" y="61913"/>
                    </a:lnTo>
                    <a:lnTo>
                      <a:pt x="162878" y="60007"/>
                    </a:lnTo>
                    <a:lnTo>
                      <a:pt x="162878" y="60007"/>
                    </a:lnTo>
                    <a:lnTo>
                      <a:pt x="162878" y="74295"/>
                    </a:lnTo>
                    <a:lnTo>
                      <a:pt x="166688" y="74295"/>
                    </a:lnTo>
                    <a:lnTo>
                      <a:pt x="166688" y="56197"/>
                    </a:lnTo>
                    <a:lnTo>
                      <a:pt x="162878" y="56197"/>
                    </a:lnTo>
                    <a:lnTo>
                      <a:pt x="158115" y="59055"/>
                    </a:lnTo>
                    <a:close/>
                    <a:moveTo>
                      <a:pt x="0" y="5715"/>
                    </a:moveTo>
                    <a:lnTo>
                      <a:pt x="1905" y="13335"/>
                    </a:lnTo>
                    <a:lnTo>
                      <a:pt x="10478" y="9525"/>
                    </a:lnTo>
                    <a:lnTo>
                      <a:pt x="10478" y="9525"/>
                    </a:lnTo>
                    <a:lnTo>
                      <a:pt x="10478" y="43815"/>
                    </a:lnTo>
                    <a:lnTo>
                      <a:pt x="20003" y="43815"/>
                    </a:lnTo>
                    <a:lnTo>
                      <a:pt x="20003" y="0"/>
                    </a:lnTo>
                    <a:lnTo>
                      <a:pt x="11430" y="0"/>
                    </a:lnTo>
                    <a:lnTo>
                      <a:pt x="0" y="5715"/>
                    </a:lnTo>
                    <a:close/>
                    <a:moveTo>
                      <a:pt x="92392" y="43815"/>
                    </a:moveTo>
                    <a:lnTo>
                      <a:pt x="92392" y="0"/>
                    </a:lnTo>
                    <a:lnTo>
                      <a:pt x="83820" y="0"/>
                    </a:lnTo>
                    <a:lnTo>
                      <a:pt x="72390" y="5715"/>
                    </a:lnTo>
                    <a:lnTo>
                      <a:pt x="74295" y="13335"/>
                    </a:lnTo>
                    <a:lnTo>
                      <a:pt x="82867" y="9525"/>
                    </a:lnTo>
                    <a:lnTo>
                      <a:pt x="82867" y="9525"/>
                    </a:lnTo>
                    <a:lnTo>
                      <a:pt x="82867" y="43815"/>
                    </a:lnTo>
                    <a:lnTo>
                      <a:pt x="92392" y="43815"/>
                    </a:lnTo>
                    <a:close/>
                    <a:moveTo>
                      <a:pt x="46673" y="44767"/>
                    </a:moveTo>
                    <a:lnTo>
                      <a:pt x="46673" y="44767"/>
                    </a:lnTo>
                    <a:cubicBezTo>
                      <a:pt x="58103" y="44767"/>
                      <a:pt x="62865" y="35242"/>
                      <a:pt x="62865" y="21907"/>
                    </a:cubicBezTo>
                    <a:cubicBezTo>
                      <a:pt x="62865" y="9525"/>
                      <a:pt x="58103" y="0"/>
                      <a:pt x="46673" y="0"/>
                    </a:cubicBezTo>
                    <a:cubicBezTo>
                      <a:pt x="35242" y="0"/>
                      <a:pt x="30480" y="9525"/>
                      <a:pt x="30480" y="22860"/>
                    </a:cubicBezTo>
                    <a:cubicBezTo>
                      <a:pt x="30480" y="34290"/>
                      <a:pt x="35242" y="44767"/>
                      <a:pt x="46673" y="44767"/>
                    </a:cubicBezTo>
                    <a:close/>
                    <a:moveTo>
                      <a:pt x="46673" y="6667"/>
                    </a:moveTo>
                    <a:cubicBezTo>
                      <a:pt x="50483" y="6667"/>
                      <a:pt x="52388" y="11430"/>
                      <a:pt x="52388" y="20955"/>
                    </a:cubicBezTo>
                    <a:cubicBezTo>
                      <a:pt x="52388" y="30480"/>
                      <a:pt x="50483" y="36195"/>
                      <a:pt x="46673" y="36195"/>
                    </a:cubicBezTo>
                    <a:lnTo>
                      <a:pt x="46673" y="36195"/>
                    </a:lnTo>
                    <a:cubicBezTo>
                      <a:pt x="42863" y="36195"/>
                      <a:pt x="40005" y="31432"/>
                      <a:pt x="40005" y="20955"/>
                    </a:cubicBezTo>
                    <a:cubicBezTo>
                      <a:pt x="40005" y="11430"/>
                      <a:pt x="42863" y="6667"/>
                      <a:pt x="46673" y="6667"/>
                    </a:cubicBezTo>
                    <a:close/>
                    <a:moveTo>
                      <a:pt x="122873" y="43815"/>
                    </a:moveTo>
                    <a:lnTo>
                      <a:pt x="122873" y="0"/>
                    </a:lnTo>
                    <a:lnTo>
                      <a:pt x="114300" y="0"/>
                    </a:lnTo>
                    <a:lnTo>
                      <a:pt x="102870" y="5715"/>
                    </a:lnTo>
                    <a:lnTo>
                      <a:pt x="104775" y="13335"/>
                    </a:lnTo>
                    <a:lnTo>
                      <a:pt x="113348" y="9525"/>
                    </a:lnTo>
                    <a:lnTo>
                      <a:pt x="113348" y="9525"/>
                    </a:lnTo>
                    <a:lnTo>
                      <a:pt x="113348" y="43815"/>
                    </a:lnTo>
                    <a:lnTo>
                      <a:pt x="122873" y="43815"/>
                    </a:lnTo>
                    <a:close/>
                    <a:moveTo>
                      <a:pt x="148590" y="44767"/>
                    </a:moveTo>
                    <a:lnTo>
                      <a:pt x="148590" y="44767"/>
                    </a:lnTo>
                    <a:cubicBezTo>
                      <a:pt x="160020" y="44767"/>
                      <a:pt x="164783" y="35242"/>
                      <a:pt x="164783" y="21907"/>
                    </a:cubicBezTo>
                    <a:cubicBezTo>
                      <a:pt x="164783" y="9525"/>
                      <a:pt x="160020" y="0"/>
                      <a:pt x="148590" y="0"/>
                    </a:cubicBezTo>
                    <a:cubicBezTo>
                      <a:pt x="137160" y="0"/>
                      <a:pt x="132398" y="9525"/>
                      <a:pt x="132398" y="22860"/>
                    </a:cubicBezTo>
                    <a:cubicBezTo>
                      <a:pt x="132398" y="34290"/>
                      <a:pt x="137160" y="44767"/>
                      <a:pt x="148590" y="44767"/>
                    </a:cubicBezTo>
                    <a:close/>
                    <a:moveTo>
                      <a:pt x="148590" y="6667"/>
                    </a:moveTo>
                    <a:cubicBezTo>
                      <a:pt x="152400" y="6667"/>
                      <a:pt x="154305" y="11430"/>
                      <a:pt x="154305" y="20955"/>
                    </a:cubicBezTo>
                    <a:cubicBezTo>
                      <a:pt x="154305" y="30480"/>
                      <a:pt x="152400" y="36195"/>
                      <a:pt x="148590" y="36195"/>
                    </a:cubicBezTo>
                    <a:lnTo>
                      <a:pt x="148590" y="36195"/>
                    </a:lnTo>
                    <a:cubicBezTo>
                      <a:pt x="144780" y="36195"/>
                      <a:pt x="141923" y="31432"/>
                      <a:pt x="141923" y="20955"/>
                    </a:cubicBezTo>
                    <a:cubicBezTo>
                      <a:pt x="141923" y="11430"/>
                      <a:pt x="144780" y="6667"/>
                      <a:pt x="148590" y="6667"/>
                    </a:cubicBezTo>
                    <a:close/>
                    <a:moveTo>
                      <a:pt x="174308" y="5715"/>
                    </a:moveTo>
                    <a:lnTo>
                      <a:pt x="176213" y="13335"/>
                    </a:lnTo>
                    <a:lnTo>
                      <a:pt x="184785" y="9525"/>
                    </a:lnTo>
                    <a:lnTo>
                      <a:pt x="184785" y="9525"/>
                    </a:lnTo>
                    <a:lnTo>
                      <a:pt x="184785" y="43815"/>
                    </a:lnTo>
                    <a:lnTo>
                      <a:pt x="194310" y="43815"/>
                    </a:lnTo>
                    <a:lnTo>
                      <a:pt x="194310" y="0"/>
                    </a:lnTo>
                    <a:lnTo>
                      <a:pt x="185738" y="0"/>
                    </a:lnTo>
                    <a:lnTo>
                      <a:pt x="174308" y="5715"/>
                    </a:lnTo>
                    <a:close/>
                  </a:path>
                </a:pathLst>
              </a:custGeom>
              <a:solidFill>
                <a:srgbClr val="14E2DD"/>
              </a:solidFill>
              <a:ln w="952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grpSp>
        <p:nvGrpSpPr>
          <p:cNvPr id="323" name="Group 322">
            <a:extLst>
              <a:ext uri="{FF2B5EF4-FFF2-40B4-BE49-F238E27FC236}">
                <a16:creationId xmlns:a16="http://schemas.microsoft.com/office/drawing/2014/main" id="{72498B12-F058-F281-B85B-8EEAB81D5899}"/>
              </a:ext>
            </a:extLst>
          </p:cNvPr>
          <p:cNvGrpSpPr/>
          <p:nvPr/>
        </p:nvGrpSpPr>
        <p:grpSpPr>
          <a:xfrm>
            <a:off x="4879044" y="2599589"/>
            <a:ext cx="1767052" cy="717346"/>
            <a:chOff x="3491958" y="2630407"/>
            <a:chExt cx="1672446" cy="670529"/>
          </a:xfrm>
        </p:grpSpPr>
        <p:sp>
          <p:nvSpPr>
            <p:cNvPr id="324" name="Freeform 7">
              <a:extLst>
                <a:ext uri="{FF2B5EF4-FFF2-40B4-BE49-F238E27FC236}">
                  <a16:creationId xmlns:a16="http://schemas.microsoft.com/office/drawing/2014/main" id="{212359AF-C088-82F5-2691-855626480D9C}"/>
                </a:ext>
              </a:extLst>
            </p:cNvPr>
            <p:cNvSpPr>
              <a:spLocks/>
            </p:cNvSpPr>
            <p:nvPr/>
          </p:nvSpPr>
          <p:spPr bwMode="auto">
            <a:xfrm flipH="1">
              <a:off x="4721107" y="2630407"/>
              <a:ext cx="443297" cy="670529"/>
            </a:xfrm>
            <a:custGeom>
              <a:avLst/>
              <a:gdLst/>
              <a:ahLst/>
              <a:cxnLst>
                <a:cxn ang="0">
                  <a:pos x="1995" y="8639"/>
                </a:cxn>
                <a:cxn ang="0">
                  <a:pos x="2062" y="8617"/>
                </a:cxn>
                <a:cxn ang="0">
                  <a:pos x="2122" y="8573"/>
                </a:cxn>
                <a:cxn ang="0">
                  <a:pos x="2174" y="8505"/>
                </a:cxn>
                <a:cxn ang="0">
                  <a:pos x="2221" y="8413"/>
                </a:cxn>
                <a:cxn ang="0">
                  <a:pos x="2260" y="8301"/>
                </a:cxn>
                <a:cxn ang="0">
                  <a:pos x="2292" y="8167"/>
                </a:cxn>
                <a:cxn ang="0">
                  <a:pos x="2316" y="8014"/>
                </a:cxn>
                <a:cxn ang="0">
                  <a:pos x="2335" y="7842"/>
                </a:cxn>
                <a:cxn ang="0">
                  <a:pos x="2346" y="7653"/>
                </a:cxn>
                <a:cxn ang="0">
                  <a:pos x="2348" y="7375"/>
                </a:cxn>
                <a:cxn ang="0">
                  <a:pos x="2331" y="6904"/>
                </a:cxn>
                <a:cxn ang="0">
                  <a:pos x="2284" y="6379"/>
                </a:cxn>
                <a:cxn ang="0">
                  <a:pos x="2210" y="5805"/>
                </a:cxn>
                <a:cxn ang="0">
                  <a:pos x="2109" y="5191"/>
                </a:cxn>
                <a:cxn ang="0">
                  <a:pos x="1979" y="4543"/>
                </a:cxn>
                <a:cxn ang="0">
                  <a:pos x="1877" y="4097"/>
                </a:cxn>
                <a:cxn ang="0">
                  <a:pos x="1712" y="3450"/>
                </a:cxn>
                <a:cxn ang="0">
                  <a:pos x="1534" y="2835"/>
                </a:cxn>
                <a:cxn ang="0">
                  <a:pos x="1346" y="2261"/>
                </a:cxn>
                <a:cxn ang="0">
                  <a:pos x="1152" y="1736"/>
                </a:cxn>
                <a:cxn ang="0">
                  <a:pos x="956" y="1265"/>
                </a:cxn>
                <a:cxn ang="0">
                  <a:pos x="760" y="859"/>
                </a:cxn>
                <a:cxn ang="0">
                  <a:pos x="664" y="681"/>
                </a:cxn>
                <a:cxn ang="0">
                  <a:pos x="569" y="521"/>
                </a:cxn>
                <a:cxn ang="0">
                  <a:pos x="476" y="382"/>
                </a:cxn>
                <a:cxn ang="0">
                  <a:pos x="385" y="263"/>
                </a:cxn>
                <a:cxn ang="0">
                  <a:pos x="297" y="165"/>
                </a:cxn>
                <a:cxn ang="0">
                  <a:pos x="211" y="88"/>
                </a:cxn>
                <a:cxn ang="0">
                  <a:pos x="129" y="35"/>
                </a:cxn>
                <a:cxn ang="0">
                  <a:pos x="50" y="7"/>
                </a:cxn>
                <a:cxn ang="0">
                  <a:pos x="2004" y="0"/>
                </a:cxn>
                <a:cxn ang="0">
                  <a:pos x="2054" y="7"/>
                </a:cxn>
                <a:cxn ang="0">
                  <a:pos x="2133" y="35"/>
                </a:cxn>
                <a:cxn ang="0">
                  <a:pos x="2214" y="88"/>
                </a:cxn>
                <a:cxn ang="0">
                  <a:pos x="2300" y="165"/>
                </a:cxn>
                <a:cxn ang="0">
                  <a:pos x="2389" y="263"/>
                </a:cxn>
                <a:cxn ang="0">
                  <a:pos x="2480" y="382"/>
                </a:cxn>
                <a:cxn ang="0">
                  <a:pos x="2574" y="521"/>
                </a:cxn>
                <a:cxn ang="0">
                  <a:pos x="2669" y="681"/>
                </a:cxn>
                <a:cxn ang="0">
                  <a:pos x="2765" y="859"/>
                </a:cxn>
                <a:cxn ang="0">
                  <a:pos x="2960" y="1265"/>
                </a:cxn>
                <a:cxn ang="0">
                  <a:pos x="3157" y="1736"/>
                </a:cxn>
                <a:cxn ang="0">
                  <a:pos x="3350" y="2261"/>
                </a:cxn>
                <a:cxn ang="0">
                  <a:pos x="3537" y="2835"/>
                </a:cxn>
                <a:cxn ang="0">
                  <a:pos x="3715" y="3450"/>
                </a:cxn>
                <a:cxn ang="0">
                  <a:pos x="3880" y="4097"/>
                </a:cxn>
                <a:cxn ang="0">
                  <a:pos x="3982" y="4543"/>
                </a:cxn>
                <a:cxn ang="0">
                  <a:pos x="4112" y="5191"/>
                </a:cxn>
                <a:cxn ang="0">
                  <a:pos x="4214" y="5805"/>
                </a:cxn>
                <a:cxn ang="0">
                  <a:pos x="4289" y="6379"/>
                </a:cxn>
                <a:cxn ang="0">
                  <a:pos x="4335" y="6904"/>
                </a:cxn>
                <a:cxn ang="0">
                  <a:pos x="4353" y="7375"/>
                </a:cxn>
                <a:cxn ang="0">
                  <a:pos x="4349" y="7653"/>
                </a:cxn>
                <a:cxn ang="0">
                  <a:pos x="4339" y="7842"/>
                </a:cxn>
                <a:cxn ang="0">
                  <a:pos x="4321" y="8014"/>
                </a:cxn>
                <a:cxn ang="0">
                  <a:pos x="4296" y="8167"/>
                </a:cxn>
                <a:cxn ang="0">
                  <a:pos x="4264" y="8301"/>
                </a:cxn>
                <a:cxn ang="0">
                  <a:pos x="4225" y="8413"/>
                </a:cxn>
                <a:cxn ang="0">
                  <a:pos x="4179" y="8505"/>
                </a:cxn>
                <a:cxn ang="0">
                  <a:pos x="4126" y="8573"/>
                </a:cxn>
                <a:cxn ang="0">
                  <a:pos x="4065" y="8617"/>
                </a:cxn>
                <a:cxn ang="0">
                  <a:pos x="3998" y="8639"/>
                </a:cxn>
              </a:cxnLst>
              <a:rect l="0" t="0" r="r" b="b"/>
              <a:pathLst>
                <a:path w="4353" h="8640">
                  <a:moveTo>
                    <a:pt x="1971" y="8640"/>
                  </a:moveTo>
                  <a:lnTo>
                    <a:pt x="1971" y="8640"/>
                  </a:lnTo>
                  <a:lnTo>
                    <a:pt x="1995" y="8639"/>
                  </a:lnTo>
                  <a:lnTo>
                    <a:pt x="2017" y="8635"/>
                  </a:lnTo>
                  <a:lnTo>
                    <a:pt x="2040" y="8628"/>
                  </a:lnTo>
                  <a:lnTo>
                    <a:pt x="2062" y="8617"/>
                  </a:lnTo>
                  <a:lnTo>
                    <a:pt x="2082" y="8605"/>
                  </a:lnTo>
                  <a:lnTo>
                    <a:pt x="2102" y="8590"/>
                  </a:lnTo>
                  <a:lnTo>
                    <a:pt x="2122" y="8573"/>
                  </a:lnTo>
                  <a:lnTo>
                    <a:pt x="2141" y="8553"/>
                  </a:lnTo>
                  <a:lnTo>
                    <a:pt x="2158" y="8529"/>
                  </a:lnTo>
                  <a:lnTo>
                    <a:pt x="2174" y="8505"/>
                  </a:lnTo>
                  <a:lnTo>
                    <a:pt x="2192" y="8476"/>
                  </a:lnTo>
                  <a:lnTo>
                    <a:pt x="2206" y="8446"/>
                  </a:lnTo>
                  <a:lnTo>
                    <a:pt x="2221" y="8413"/>
                  </a:lnTo>
                  <a:lnTo>
                    <a:pt x="2235" y="8377"/>
                  </a:lnTo>
                  <a:lnTo>
                    <a:pt x="2248" y="8340"/>
                  </a:lnTo>
                  <a:lnTo>
                    <a:pt x="2260" y="8301"/>
                  </a:lnTo>
                  <a:lnTo>
                    <a:pt x="2272" y="8258"/>
                  </a:lnTo>
                  <a:lnTo>
                    <a:pt x="2281" y="8214"/>
                  </a:lnTo>
                  <a:lnTo>
                    <a:pt x="2292" y="8167"/>
                  </a:lnTo>
                  <a:lnTo>
                    <a:pt x="2302" y="8119"/>
                  </a:lnTo>
                  <a:lnTo>
                    <a:pt x="2310" y="8068"/>
                  </a:lnTo>
                  <a:lnTo>
                    <a:pt x="2316" y="8014"/>
                  </a:lnTo>
                  <a:lnTo>
                    <a:pt x="2323" y="7959"/>
                  </a:lnTo>
                  <a:lnTo>
                    <a:pt x="2330" y="7903"/>
                  </a:lnTo>
                  <a:lnTo>
                    <a:pt x="2335" y="7842"/>
                  </a:lnTo>
                  <a:lnTo>
                    <a:pt x="2339" y="7782"/>
                  </a:lnTo>
                  <a:lnTo>
                    <a:pt x="2343" y="7719"/>
                  </a:lnTo>
                  <a:lnTo>
                    <a:pt x="2346" y="7653"/>
                  </a:lnTo>
                  <a:lnTo>
                    <a:pt x="2347" y="7586"/>
                  </a:lnTo>
                  <a:lnTo>
                    <a:pt x="2348" y="7518"/>
                  </a:lnTo>
                  <a:lnTo>
                    <a:pt x="2348" y="7375"/>
                  </a:lnTo>
                  <a:lnTo>
                    <a:pt x="2346" y="7225"/>
                  </a:lnTo>
                  <a:lnTo>
                    <a:pt x="2340" y="7068"/>
                  </a:lnTo>
                  <a:lnTo>
                    <a:pt x="2331" y="6904"/>
                  </a:lnTo>
                  <a:lnTo>
                    <a:pt x="2319" y="6735"/>
                  </a:lnTo>
                  <a:lnTo>
                    <a:pt x="2303" y="6560"/>
                  </a:lnTo>
                  <a:lnTo>
                    <a:pt x="2284" y="6379"/>
                  </a:lnTo>
                  <a:lnTo>
                    <a:pt x="2263" y="6192"/>
                  </a:lnTo>
                  <a:lnTo>
                    <a:pt x="2239" y="6002"/>
                  </a:lnTo>
                  <a:lnTo>
                    <a:pt x="2210" y="5805"/>
                  </a:lnTo>
                  <a:lnTo>
                    <a:pt x="2180" y="5605"/>
                  </a:lnTo>
                  <a:lnTo>
                    <a:pt x="2145" y="5400"/>
                  </a:lnTo>
                  <a:lnTo>
                    <a:pt x="2109" y="5191"/>
                  </a:lnTo>
                  <a:lnTo>
                    <a:pt x="2068" y="4978"/>
                  </a:lnTo>
                  <a:lnTo>
                    <a:pt x="2024" y="4762"/>
                  </a:lnTo>
                  <a:lnTo>
                    <a:pt x="1979" y="4543"/>
                  </a:lnTo>
                  <a:lnTo>
                    <a:pt x="1929" y="4320"/>
                  </a:lnTo>
                  <a:lnTo>
                    <a:pt x="1929" y="4320"/>
                  </a:lnTo>
                  <a:lnTo>
                    <a:pt x="1877" y="4097"/>
                  </a:lnTo>
                  <a:lnTo>
                    <a:pt x="1823" y="3879"/>
                  </a:lnTo>
                  <a:lnTo>
                    <a:pt x="1768" y="3662"/>
                  </a:lnTo>
                  <a:lnTo>
                    <a:pt x="1712" y="3450"/>
                  </a:lnTo>
                  <a:lnTo>
                    <a:pt x="1653" y="3241"/>
                  </a:lnTo>
                  <a:lnTo>
                    <a:pt x="1594" y="3036"/>
                  </a:lnTo>
                  <a:lnTo>
                    <a:pt x="1534" y="2835"/>
                  </a:lnTo>
                  <a:lnTo>
                    <a:pt x="1472" y="2639"/>
                  </a:lnTo>
                  <a:lnTo>
                    <a:pt x="1409" y="2448"/>
                  </a:lnTo>
                  <a:lnTo>
                    <a:pt x="1346" y="2261"/>
                  </a:lnTo>
                  <a:lnTo>
                    <a:pt x="1282" y="2080"/>
                  </a:lnTo>
                  <a:lnTo>
                    <a:pt x="1217" y="1905"/>
                  </a:lnTo>
                  <a:lnTo>
                    <a:pt x="1152" y="1736"/>
                  </a:lnTo>
                  <a:lnTo>
                    <a:pt x="1087" y="1572"/>
                  </a:lnTo>
                  <a:lnTo>
                    <a:pt x="1022" y="1415"/>
                  </a:lnTo>
                  <a:lnTo>
                    <a:pt x="956" y="1265"/>
                  </a:lnTo>
                  <a:lnTo>
                    <a:pt x="890" y="1123"/>
                  </a:lnTo>
                  <a:lnTo>
                    <a:pt x="826" y="987"/>
                  </a:lnTo>
                  <a:lnTo>
                    <a:pt x="760" y="859"/>
                  </a:lnTo>
                  <a:lnTo>
                    <a:pt x="728" y="798"/>
                  </a:lnTo>
                  <a:lnTo>
                    <a:pt x="696" y="739"/>
                  </a:lnTo>
                  <a:lnTo>
                    <a:pt x="664" y="681"/>
                  </a:lnTo>
                  <a:lnTo>
                    <a:pt x="633" y="626"/>
                  </a:lnTo>
                  <a:lnTo>
                    <a:pt x="601" y="572"/>
                  </a:lnTo>
                  <a:lnTo>
                    <a:pt x="569" y="521"/>
                  </a:lnTo>
                  <a:lnTo>
                    <a:pt x="538" y="473"/>
                  </a:lnTo>
                  <a:lnTo>
                    <a:pt x="507" y="426"/>
                  </a:lnTo>
                  <a:lnTo>
                    <a:pt x="476" y="382"/>
                  </a:lnTo>
                  <a:lnTo>
                    <a:pt x="445" y="340"/>
                  </a:lnTo>
                  <a:lnTo>
                    <a:pt x="415" y="300"/>
                  </a:lnTo>
                  <a:lnTo>
                    <a:pt x="385" y="263"/>
                  </a:lnTo>
                  <a:lnTo>
                    <a:pt x="356" y="228"/>
                  </a:lnTo>
                  <a:lnTo>
                    <a:pt x="325" y="194"/>
                  </a:lnTo>
                  <a:lnTo>
                    <a:pt x="297" y="165"/>
                  </a:lnTo>
                  <a:lnTo>
                    <a:pt x="267" y="137"/>
                  </a:lnTo>
                  <a:lnTo>
                    <a:pt x="239" y="111"/>
                  </a:lnTo>
                  <a:lnTo>
                    <a:pt x="211" y="88"/>
                  </a:lnTo>
                  <a:lnTo>
                    <a:pt x="183" y="68"/>
                  </a:lnTo>
                  <a:lnTo>
                    <a:pt x="156" y="50"/>
                  </a:lnTo>
                  <a:lnTo>
                    <a:pt x="129" y="35"/>
                  </a:lnTo>
                  <a:lnTo>
                    <a:pt x="102" y="23"/>
                  </a:lnTo>
                  <a:lnTo>
                    <a:pt x="76" y="13"/>
                  </a:lnTo>
                  <a:lnTo>
                    <a:pt x="50" y="7"/>
                  </a:lnTo>
                  <a:lnTo>
                    <a:pt x="25" y="1"/>
                  </a:lnTo>
                  <a:lnTo>
                    <a:pt x="0" y="0"/>
                  </a:lnTo>
                  <a:lnTo>
                    <a:pt x="2004" y="0"/>
                  </a:lnTo>
                  <a:lnTo>
                    <a:pt x="2004" y="0"/>
                  </a:lnTo>
                  <a:lnTo>
                    <a:pt x="2030" y="1"/>
                  </a:lnTo>
                  <a:lnTo>
                    <a:pt x="2054" y="7"/>
                  </a:lnTo>
                  <a:lnTo>
                    <a:pt x="2080" y="13"/>
                  </a:lnTo>
                  <a:lnTo>
                    <a:pt x="2106" y="23"/>
                  </a:lnTo>
                  <a:lnTo>
                    <a:pt x="2133" y="35"/>
                  </a:lnTo>
                  <a:lnTo>
                    <a:pt x="2160" y="50"/>
                  </a:lnTo>
                  <a:lnTo>
                    <a:pt x="2186" y="68"/>
                  </a:lnTo>
                  <a:lnTo>
                    <a:pt x="2214" y="88"/>
                  </a:lnTo>
                  <a:lnTo>
                    <a:pt x="2243" y="111"/>
                  </a:lnTo>
                  <a:lnTo>
                    <a:pt x="2271" y="137"/>
                  </a:lnTo>
                  <a:lnTo>
                    <a:pt x="2300" y="165"/>
                  </a:lnTo>
                  <a:lnTo>
                    <a:pt x="2330" y="194"/>
                  </a:lnTo>
                  <a:lnTo>
                    <a:pt x="2359" y="228"/>
                  </a:lnTo>
                  <a:lnTo>
                    <a:pt x="2389" y="263"/>
                  </a:lnTo>
                  <a:lnTo>
                    <a:pt x="2418" y="300"/>
                  </a:lnTo>
                  <a:lnTo>
                    <a:pt x="2449" y="340"/>
                  </a:lnTo>
                  <a:lnTo>
                    <a:pt x="2480" y="382"/>
                  </a:lnTo>
                  <a:lnTo>
                    <a:pt x="2511" y="426"/>
                  </a:lnTo>
                  <a:lnTo>
                    <a:pt x="2541" y="473"/>
                  </a:lnTo>
                  <a:lnTo>
                    <a:pt x="2574" y="521"/>
                  </a:lnTo>
                  <a:lnTo>
                    <a:pt x="2604" y="572"/>
                  </a:lnTo>
                  <a:lnTo>
                    <a:pt x="2637" y="626"/>
                  </a:lnTo>
                  <a:lnTo>
                    <a:pt x="2669" y="681"/>
                  </a:lnTo>
                  <a:lnTo>
                    <a:pt x="2700" y="739"/>
                  </a:lnTo>
                  <a:lnTo>
                    <a:pt x="2732" y="798"/>
                  </a:lnTo>
                  <a:lnTo>
                    <a:pt x="2765" y="859"/>
                  </a:lnTo>
                  <a:lnTo>
                    <a:pt x="2830" y="987"/>
                  </a:lnTo>
                  <a:lnTo>
                    <a:pt x="2895" y="1123"/>
                  </a:lnTo>
                  <a:lnTo>
                    <a:pt x="2960" y="1265"/>
                  </a:lnTo>
                  <a:lnTo>
                    <a:pt x="3025" y="1415"/>
                  </a:lnTo>
                  <a:lnTo>
                    <a:pt x="3091" y="1572"/>
                  </a:lnTo>
                  <a:lnTo>
                    <a:pt x="3157" y="1736"/>
                  </a:lnTo>
                  <a:lnTo>
                    <a:pt x="3221" y="1905"/>
                  </a:lnTo>
                  <a:lnTo>
                    <a:pt x="3285" y="2080"/>
                  </a:lnTo>
                  <a:lnTo>
                    <a:pt x="3350" y="2261"/>
                  </a:lnTo>
                  <a:lnTo>
                    <a:pt x="3413" y="2448"/>
                  </a:lnTo>
                  <a:lnTo>
                    <a:pt x="3476" y="2639"/>
                  </a:lnTo>
                  <a:lnTo>
                    <a:pt x="3537" y="2835"/>
                  </a:lnTo>
                  <a:lnTo>
                    <a:pt x="3598" y="3036"/>
                  </a:lnTo>
                  <a:lnTo>
                    <a:pt x="3656" y="3241"/>
                  </a:lnTo>
                  <a:lnTo>
                    <a:pt x="3715" y="3450"/>
                  </a:lnTo>
                  <a:lnTo>
                    <a:pt x="3772" y="3662"/>
                  </a:lnTo>
                  <a:lnTo>
                    <a:pt x="3827" y="3879"/>
                  </a:lnTo>
                  <a:lnTo>
                    <a:pt x="3880" y="4097"/>
                  </a:lnTo>
                  <a:lnTo>
                    <a:pt x="3933" y="4320"/>
                  </a:lnTo>
                  <a:lnTo>
                    <a:pt x="3933" y="4320"/>
                  </a:lnTo>
                  <a:lnTo>
                    <a:pt x="3982" y="4543"/>
                  </a:lnTo>
                  <a:lnTo>
                    <a:pt x="4029" y="4762"/>
                  </a:lnTo>
                  <a:lnTo>
                    <a:pt x="4072" y="4978"/>
                  </a:lnTo>
                  <a:lnTo>
                    <a:pt x="4112" y="5191"/>
                  </a:lnTo>
                  <a:lnTo>
                    <a:pt x="4150" y="5400"/>
                  </a:lnTo>
                  <a:lnTo>
                    <a:pt x="4183" y="5605"/>
                  </a:lnTo>
                  <a:lnTo>
                    <a:pt x="4214" y="5805"/>
                  </a:lnTo>
                  <a:lnTo>
                    <a:pt x="4242" y="6002"/>
                  </a:lnTo>
                  <a:lnTo>
                    <a:pt x="4266" y="6192"/>
                  </a:lnTo>
                  <a:lnTo>
                    <a:pt x="4289" y="6379"/>
                  </a:lnTo>
                  <a:lnTo>
                    <a:pt x="4306" y="6560"/>
                  </a:lnTo>
                  <a:lnTo>
                    <a:pt x="4323" y="6735"/>
                  </a:lnTo>
                  <a:lnTo>
                    <a:pt x="4335" y="6904"/>
                  </a:lnTo>
                  <a:lnTo>
                    <a:pt x="4344" y="7068"/>
                  </a:lnTo>
                  <a:lnTo>
                    <a:pt x="4349" y="7225"/>
                  </a:lnTo>
                  <a:lnTo>
                    <a:pt x="4353" y="7375"/>
                  </a:lnTo>
                  <a:lnTo>
                    <a:pt x="4352" y="7518"/>
                  </a:lnTo>
                  <a:lnTo>
                    <a:pt x="4352" y="7586"/>
                  </a:lnTo>
                  <a:lnTo>
                    <a:pt x="4349" y="7653"/>
                  </a:lnTo>
                  <a:lnTo>
                    <a:pt x="4347" y="7719"/>
                  </a:lnTo>
                  <a:lnTo>
                    <a:pt x="4343" y="7782"/>
                  </a:lnTo>
                  <a:lnTo>
                    <a:pt x="4339" y="7842"/>
                  </a:lnTo>
                  <a:lnTo>
                    <a:pt x="4333" y="7903"/>
                  </a:lnTo>
                  <a:lnTo>
                    <a:pt x="4328" y="7959"/>
                  </a:lnTo>
                  <a:lnTo>
                    <a:pt x="4321" y="8014"/>
                  </a:lnTo>
                  <a:lnTo>
                    <a:pt x="4313" y="8068"/>
                  </a:lnTo>
                  <a:lnTo>
                    <a:pt x="4305" y="8119"/>
                  </a:lnTo>
                  <a:lnTo>
                    <a:pt x="4296" y="8167"/>
                  </a:lnTo>
                  <a:lnTo>
                    <a:pt x="4286" y="8214"/>
                  </a:lnTo>
                  <a:lnTo>
                    <a:pt x="4276" y="8258"/>
                  </a:lnTo>
                  <a:lnTo>
                    <a:pt x="4264" y="8301"/>
                  </a:lnTo>
                  <a:lnTo>
                    <a:pt x="4252" y="8340"/>
                  </a:lnTo>
                  <a:lnTo>
                    <a:pt x="4238" y="8377"/>
                  </a:lnTo>
                  <a:lnTo>
                    <a:pt x="4225" y="8413"/>
                  </a:lnTo>
                  <a:lnTo>
                    <a:pt x="4210" y="8446"/>
                  </a:lnTo>
                  <a:lnTo>
                    <a:pt x="4195" y="8476"/>
                  </a:lnTo>
                  <a:lnTo>
                    <a:pt x="4179" y="8505"/>
                  </a:lnTo>
                  <a:lnTo>
                    <a:pt x="4162" y="8529"/>
                  </a:lnTo>
                  <a:lnTo>
                    <a:pt x="4144" y="8553"/>
                  </a:lnTo>
                  <a:lnTo>
                    <a:pt x="4126" y="8573"/>
                  </a:lnTo>
                  <a:lnTo>
                    <a:pt x="4107" y="8590"/>
                  </a:lnTo>
                  <a:lnTo>
                    <a:pt x="4087" y="8605"/>
                  </a:lnTo>
                  <a:lnTo>
                    <a:pt x="4065" y="8617"/>
                  </a:lnTo>
                  <a:lnTo>
                    <a:pt x="4044" y="8628"/>
                  </a:lnTo>
                  <a:lnTo>
                    <a:pt x="4021" y="8635"/>
                  </a:lnTo>
                  <a:lnTo>
                    <a:pt x="3998" y="8639"/>
                  </a:lnTo>
                  <a:lnTo>
                    <a:pt x="3974" y="8640"/>
                  </a:lnTo>
                  <a:lnTo>
                    <a:pt x="1971" y="8640"/>
                  </a:lnTo>
                  <a:close/>
                </a:path>
              </a:pathLst>
            </a:custGeom>
            <a:solidFill>
              <a:srgbClr val="00BDE3"/>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sp>
          <p:nvSpPr>
            <p:cNvPr id="325" name="Freeform 7">
              <a:extLst>
                <a:ext uri="{FF2B5EF4-FFF2-40B4-BE49-F238E27FC236}">
                  <a16:creationId xmlns:a16="http://schemas.microsoft.com/office/drawing/2014/main" id="{E9254582-EEC2-1F5C-0235-068DF7AB4E21}"/>
                </a:ext>
              </a:extLst>
            </p:cNvPr>
            <p:cNvSpPr>
              <a:spLocks/>
            </p:cNvSpPr>
            <p:nvPr/>
          </p:nvSpPr>
          <p:spPr bwMode="auto">
            <a:xfrm flipH="1">
              <a:off x="4299237" y="2630407"/>
              <a:ext cx="443297" cy="670529"/>
            </a:xfrm>
            <a:custGeom>
              <a:avLst/>
              <a:gdLst/>
              <a:ahLst/>
              <a:cxnLst>
                <a:cxn ang="0">
                  <a:pos x="1995" y="8639"/>
                </a:cxn>
                <a:cxn ang="0">
                  <a:pos x="2062" y="8617"/>
                </a:cxn>
                <a:cxn ang="0">
                  <a:pos x="2122" y="8573"/>
                </a:cxn>
                <a:cxn ang="0">
                  <a:pos x="2174" y="8505"/>
                </a:cxn>
                <a:cxn ang="0">
                  <a:pos x="2221" y="8413"/>
                </a:cxn>
                <a:cxn ang="0">
                  <a:pos x="2260" y="8301"/>
                </a:cxn>
                <a:cxn ang="0">
                  <a:pos x="2292" y="8167"/>
                </a:cxn>
                <a:cxn ang="0">
                  <a:pos x="2316" y="8014"/>
                </a:cxn>
                <a:cxn ang="0">
                  <a:pos x="2335" y="7842"/>
                </a:cxn>
                <a:cxn ang="0">
                  <a:pos x="2346" y="7653"/>
                </a:cxn>
                <a:cxn ang="0">
                  <a:pos x="2348" y="7375"/>
                </a:cxn>
                <a:cxn ang="0">
                  <a:pos x="2331" y="6904"/>
                </a:cxn>
                <a:cxn ang="0">
                  <a:pos x="2284" y="6379"/>
                </a:cxn>
                <a:cxn ang="0">
                  <a:pos x="2210" y="5805"/>
                </a:cxn>
                <a:cxn ang="0">
                  <a:pos x="2109" y="5191"/>
                </a:cxn>
                <a:cxn ang="0">
                  <a:pos x="1979" y="4543"/>
                </a:cxn>
                <a:cxn ang="0">
                  <a:pos x="1877" y="4097"/>
                </a:cxn>
                <a:cxn ang="0">
                  <a:pos x="1712" y="3450"/>
                </a:cxn>
                <a:cxn ang="0">
                  <a:pos x="1534" y="2835"/>
                </a:cxn>
                <a:cxn ang="0">
                  <a:pos x="1346" y="2261"/>
                </a:cxn>
                <a:cxn ang="0">
                  <a:pos x="1152" y="1736"/>
                </a:cxn>
                <a:cxn ang="0">
                  <a:pos x="956" y="1265"/>
                </a:cxn>
                <a:cxn ang="0">
                  <a:pos x="760" y="859"/>
                </a:cxn>
                <a:cxn ang="0">
                  <a:pos x="664" y="681"/>
                </a:cxn>
                <a:cxn ang="0">
                  <a:pos x="569" y="521"/>
                </a:cxn>
                <a:cxn ang="0">
                  <a:pos x="476" y="382"/>
                </a:cxn>
                <a:cxn ang="0">
                  <a:pos x="385" y="263"/>
                </a:cxn>
                <a:cxn ang="0">
                  <a:pos x="297" y="165"/>
                </a:cxn>
                <a:cxn ang="0">
                  <a:pos x="211" y="88"/>
                </a:cxn>
                <a:cxn ang="0">
                  <a:pos x="129" y="35"/>
                </a:cxn>
                <a:cxn ang="0">
                  <a:pos x="50" y="7"/>
                </a:cxn>
                <a:cxn ang="0">
                  <a:pos x="2004" y="0"/>
                </a:cxn>
                <a:cxn ang="0">
                  <a:pos x="2054" y="7"/>
                </a:cxn>
                <a:cxn ang="0">
                  <a:pos x="2133" y="35"/>
                </a:cxn>
                <a:cxn ang="0">
                  <a:pos x="2214" y="88"/>
                </a:cxn>
                <a:cxn ang="0">
                  <a:pos x="2300" y="165"/>
                </a:cxn>
                <a:cxn ang="0">
                  <a:pos x="2389" y="263"/>
                </a:cxn>
                <a:cxn ang="0">
                  <a:pos x="2480" y="382"/>
                </a:cxn>
                <a:cxn ang="0">
                  <a:pos x="2574" y="521"/>
                </a:cxn>
                <a:cxn ang="0">
                  <a:pos x="2669" y="681"/>
                </a:cxn>
                <a:cxn ang="0">
                  <a:pos x="2765" y="859"/>
                </a:cxn>
                <a:cxn ang="0">
                  <a:pos x="2960" y="1265"/>
                </a:cxn>
                <a:cxn ang="0">
                  <a:pos x="3157" y="1736"/>
                </a:cxn>
                <a:cxn ang="0">
                  <a:pos x="3350" y="2261"/>
                </a:cxn>
                <a:cxn ang="0">
                  <a:pos x="3537" y="2835"/>
                </a:cxn>
                <a:cxn ang="0">
                  <a:pos x="3715" y="3450"/>
                </a:cxn>
                <a:cxn ang="0">
                  <a:pos x="3880" y="4097"/>
                </a:cxn>
                <a:cxn ang="0">
                  <a:pos x="3982" y="4543"/>
                </a:cxn>
                <a:cxn ang="0">
                  <a:pos x="4112" y="5191"/>
                </a:cxn>
                <a:cxn ang="0">
                  <a:pos x="4214" y="5805"/>
                </a:cxn>
                <a:cxn ang="0">
                  <a:pos x="4289" y="6379"/>
                </a:cxn>
                <a:cxn ang="0">
                  <a:pos x="4335" y="6904"/>
                </a:cxn>
                <a:cxn ang="0">
                  <a:pos x="4353" y="7375"/>
                </a:cxn>
                <a:cxn ang="0">
                  <a:pos x="4349" y="7653"/>
                </a:cxn>
                <a:cxn ang="0">
                  <a:pos x="4339" y="7842"/>
                </a:cxn>
                <a:cxn ang="0">
                  <a:pos x="4321" y="8014"/>
                </a:cxn>
                <a:cxn ang="0">
                  <a:pos x="4296" y="8167"/>
                </a:cxn>
                <a:cxn ang="0">
                  <a:pos x="4264" y="8301"/>
                </a:cxn>
                <a:cxn ang="0">
                  <a:pos x="4225" y="8413"/>
                </a:cxn>
                <a:cxn ang="0">
                  <a:pos x="4179" y="8505"/>
                </a:cxn>
                <a:cxn ang="0">
                  <a:pos x="4126" y="8573"/>
                </a:cxn>
                <a:cxn ang="0">
                  <a:pos x="4065" y="8617"/>
                </a:cxn>
                <a:cxn ang="0">
                  <a:pos x="3998" y="8639"/>
                </a:cxn>
              </a:cxnLst>
              <a:rect l="0" t="0" r="r" b="b"/>
              <a:pathLst>
                <a:path w="4353" h="8640">
                  <a:moveTo>
                    <a:pt x="1971" y="8640"/>
                  </a:moveTo>
                  <a:lnTo>
                    <a:pt x="1971" y="8640"/>
                  </a:lnTo>
                  <a:lnTo>
                    <a:pt x="1995" y="8639"/>
                  </a:lnTo>
                  <a:lnTo>
                    <a:pt x="2017" y="8635"/>
                  </a:lnTo>
                  <a:lnTo>
                    <a:pt x="2040" y="8628"/>
                  </a:lnTo>
                  <a:lnTo>
                    <a:pt x="2062" y="8617"/>
                  </a:lnTo>
                  <a:lnTo>
                    <a:pt x="2082" y="8605"/>
                  </a:lnTo>
                  <a:lnTo>
                    <a:pt x="2102" y="8590"/>
                  </a:lnTo>
                  <a:lnTo>
                    <a:pt x="2122" y="8573"/>
                  </a:lnTo>
                  <a:lnTo>
                    <a:pt x="2141" y="8553"/>
                  </a:lnTo>
                  <a:lnTo>
                    <a:pt x="2158" y="8529"/>
                  </a:lnTo>
                  <a:lnTo>
                    <a:pt x="2174" y="8505"/>
                  </a:lnTo>
                  <a:lnTo>
                    <a:pt x="2192" y="8476"/>
                  </a:lnTo>
                  <a:lnTo>
                    <a:pt x="2206" y="8446"/>
                  </a:lnTo>
                  <a:lnTo>
                    <a:pt x="2221" y="8413"/>
                  </a:lnTo>
                  <a:lnTo>
                    <a:pt x="2235" y="8377"/>
                  </a:lnTo>
                  <a:lnTo>
                    <a:pt x="2248" y="8340"/>
                  </a:lnTo>
                  <a:lnTo>
                    <a:pt x="2260" y="8301"/>
                  </a:lnTo>
                  <a:lnTo>
                    <a:pt x="2272" y="8258"/>
                  </a:lnTo>
                  <a:lnTo>
                    <a:pt x="2281" y="8214"/>
                  </a:lnTo>
                  <a:lnTo>
                    <a:pt x="2292" y="8167"/>
                  </a:lnTo>
                  <a:lnTo>
                    <a:pt x="2302" y="8119"/>
                  </a:lnTo>
                  <a:lnTo>
                    <a:pt x="2310" y="8068"/>
                  </a:lnTo>
                  <a:lnTo>
                    <a:pt x="2316" y="8014"/>
                  </a:lnTo>
                  <a:lnTo>
                    <a:pt x="2323" y="7959"/>
                  </a:lnTo>
                  <a:lnTo>
                    <a:pt x="2330" y="7903"/>
                  </a:lnTo>
                  <a:lnTo>
                    <a:pt x="2335" y="7842"/>
                  </a:lnTo>
                  <a:lnTo>
                    <a:pt x="2339" y="7782"/>
                  </a:lnTo>
                  <a:lnTo>
                    <a:pt x="2343" y="7719"/>
                  </a:lnTo>
                  <a:lnTo>
                    <a:pt x="2346" y="7653"/>
                  </a:lnTo>
                  <a:lnTo>
                    <a:pt x="2347" y="7586"/>
                  </a:lnTo>
                  <a:lnTo>
                    <a:pt x="2348" y="7518"/>
                  </a:lnTo>
                  <a:lnTo>
                    <a:pt x="2348" y="7375"/>
                  </a:lnTo>
                  <a:lnTo>
                    <a:pt x="2346" y="7225"/>
                  </a:lnTo>
                  <a:lnTo>
                    <a:pt x="2340" y="7068"/>
                  </a:lnTo>
                  <a:lnTo>
                    <a:pt x="2331" y="6904"/>
                  </a:lnTo>
                  <a:lnTo>
                    <a:pt x="2319" y="6735"/>
                  </a:lnTo>
                  <a:lnTo>
                    <a:pt x="2303" y="6560"/>
                  </a:lnTo>
                  <a:lnTo>
                    <a:pt x="2284" y="6379"/>
                  </a:lnTo>
                  <a:lnTo>
                    <a:pt x="2263" y="6192"/>
                  </a:lnTo>
                  <a:lnTo>
                    <a:pt x="2239" y="6002"/>
                  </a:lnTo>
                  <a:lnTo>
                    <a:pt x="2210" y="5805"/>
                  </a:lnTo>
                  <a:lnTo>
                    <a:pt x="2180" y="5605"/>
                  </a:lnTo>
                  <a:lnTo>
                    <a:pt x="2145" y="5400"/>
                  </a:lnTo>
                  <a:lnTo>
                    <a:pt x="2109" y="5191"/>
                  </a:lnTo>
                  <a:lnTo>
                    <a:pt x="2068" y="4978"/>
                  </a:lnTo>
                  <a:lnTo>
                    <a:pt x="2024" y="4762"/>
                  </a:lnTo>
                  <a:lnTo>
                    <a:pt x="1979" y="4543"/>
                  </a:lnTo>
                  <a:lnTo>
                    <a:pt x="1929" y="4320"/>
                  </a:lnTo>
                  <a:lnTo>
                    <a:pt x="1929" y="4320"/>
                  </a:lnTo>
                  <a:lnTo>
                    <a:pt x="1877" y="4097"/>
                  </a:lnTo>
                  <a:lnTo>
                    <a:pt x="1823" y="3879"/>
                  </a:lnTo>
                  <a:lnTo>
                    <a:pt x="1768" y="3662"/>
                  </a:lnTo>
                  <a:lnTo>
                    <a:pt x="1712" y="3450"/>
                  </a:lnTo>
                  <a:lnTo>
                    <a:pt x="1653" y="3241"/>
                  </a:lnTo>
                  <a:lnTo>
                    <a:pt x="1594" y="3036"/>
                  </a:lnTo>
                  <a:lnTo>
                    <a:pt x="1534" y="2835"/>
                  </a:lnTo>
                  <a:lnTo>
                    <a:pt x="1472" y="2639"/>
                  </a:lnTo>
                  <a:lnTo>
                    <a:pt x="1409" y="2448"/>
                  </a:lnTo>
                  <a:lnTo>
                    <a:pt x="1346" y="2261"/>
                  </a:lnTo>
                  <a:lnTo>
                    <a:pt x="1282" y="2080"/>
                  </a:lnTo>
                  <a:lnTo>
                    <a:pt x="1217" y="1905"/>
                  </a:lnTo>
                  <a:lnTo>
                    <a:pt x="1152" y="1736"/>
                  </a:lnTo>
                  <a:lnTo>
                    <a:pt x="1087" y="1572"/>
                  </a:lnTo>
                  <a:lnTo>
                    <a:pt x="1022" y="1415"/>
                  </a:lnTo>
                  <a:lnTo>
                    <a:pt x="956" y="1265"/>
                  </a:lnTo>
                  <a:lnTo>
                    <a:pt x="890" y="1123"/>
                  </a:lnTo>
                  <a:lnTo>
                    <a:pt x="826" y="987"/>
                  </a:lnTo>
                  <a:lnTo>
                    <a:pt x="760" y="859"/>
                  </a:lnTo>
                  <a:lnTo>
                    <a:pt x="728" y="798"/>
                  </a:lnTo>
                  <a:lnTo>
                    <a:pt x="696" y="739"/>
                  </a:lnTo>
                  <a:lnTo>
                    <a:pt x="664" y="681"/>
                  </a:lnTo>
                  <a:lnTo>
                    <a:pt x="633" y="626"/>
                  </a:lnTo>
                  <a:lnTo>
                    <a:pt x="601" y="572"/>
                  </a:lnTo>
                  <a:lnTo>
                    <a:pt x="569" y="521"/>
                  </a:lnTo>
                  <a:lnTo>
                    <a:pt x="538" y="473"/>
                  </a:lnTo>
                  <a:lnTo>
                    <a:pt x="507" y="426"/>
                  </a:lnTo>
                  <a:lnTo>
                    <a:pt x="476" y="382"/>
                  </a:lnTo>
                  <a:lnTo>
                    <a:pt x="445" y="340"/>
                  </a:lnTo>
                  <a:lnTo>
                    <a:pt x="415" y="300"/>
                  </a:lnTo>
                  <a:lnTo>
                    <a:pt x="385" y="263"/>
                  </a:lnTo>
                  <a:lnTo>
                    <a:pt x="356" y="228"/>
                  </a:lnTo>
                  <a:lnTo>
                    <a:pt x="325" y="194"/>
                  </a:lnTo>
                  <a:lnTo>
                    <a:pt x="297" y="165"/>
                  </a:lnTo>
                  <a:lnTo>
                    <a:pt x="267" y="137"/>
                  </a:lnTo>
                  <a:lnTo>
                    <a:pt x="239" y="111"/>
                  </a:lnTo>
                  <a:lnTo>
                    <a:pt x="211" y="88"/>
                  </a:lnTo>
                  <a:lnTo>
                    <a:pt x="183" y="68"/>
                  </a:lnTo>
                  <a:lnTo>
                    <a:pt x="156" y="50"/>
                  </a:lnTo>
                  <a:lnTo>
                    <a:pt x="129" y="35"/>
                  </a:lnTo>
                  <a:lnTo>
                    <a:pt x="102" y="23"/>
                  </a:lnTo>
                  <a:lnTo>
                    <a:pt x="76" y="13"/>
                  </a:lnTo>
                  <a:lnTo>
                    <a:pt x="50" y="7"/>
                  </a:lnTo>
                  <a:lnTo>
                    <a:pt x="25" y="1"/>
                  </a:lnTo>
                  <a:lnTo>
                    <a:pt x="0" y="0"/>
                  </a:lnTo>
                  <a:lnTo>
                    <a:pt x="2004" y="0"/>
                  </a:lnTo>
                  <a:lnTo>
                    <a:pt x="2004" y="0"/>
                  </a:lnTo>
                  <a:lnTo>
                    <a:pt x="2030" y="1"/>
                  </a:lnTo>
                  <a:lnTo>
                    <a:pt x="2054" y="7"/>
                  </a:lnTo>
                  <a:lnTo>
                    <a:pt x="2080" y="13"/>
                  </a:lnTo>
                  <a:lnTo>
                    <a:pt x="2106" y="23"/>
                  </a:lnTo>
                  <a:lnTo>
                    <a:pt x="2133" y="35"/>
                  </a:lnTo>
                  <a:lnTo>
                    <a:pt x="2160" y="50"/>
                  </a:lnTo>
                  <a:lnTo>
                    <a:pt x="2186" y="68"/>
                  </a:lnTo>
                  <a:lnTo>
                    <a:pt x="2214" y="88"/>
                  </a:lnTo>
                  <a:lnTo>
                    <a:pt x="2243" y="111"/>
                  </a:lnTo>
                  <a:lnTo>
                    <a:pt x="2271" y="137"/>
                  </a:lnTo>
                  <a:lnTo>
                    <a:pt x="2300" y="165"/>
                  </a:lnTo>
                  <a:lnTo>
                    <a:pt x="2330" y="194"/>
                  </a:lnTo>
                  <a:lnTo>
                    <a:pt x="2359" y="228"/>
                  </a:lnTo>
                  <a:lnTo>
                    <a:pt x="2389" y="263"/>
                  </a:lnTo>
                  <a:lnTo>
                    <a:pt x="2418" y="300"/>
                  </a:lnTo>
                  <a:lnTo>
                    <a:pt x="2449" y="340"/>
                  </a:lnTo>
                  <a:lnTo>
                    <a:pt x="2480" y="382"/>
                  </a:lnTo>
                  <a:lnTo>
                    <a:pt x="2511" y="426"/>
                  </a:lnTo>
                  <a:lnTo>
                    <a:pt x="2541" y="473"/>
                  </a:lnTo>
                  <a:lnTo>
                    <a:pt x="2574" y="521"/>
                  </a:lnTo>
                  <a:lnTo>
                    <a:pt x="2604" y="572"/>
                  </a:lnTo>
                  <a:lnTo>
                    <a:pt x="2637" y="626"/>
                  </a:lnTo>
                  <a:lnTo>
                    <a:pt x="2669" y="681"/>
                  </a:lnTo>
                  <a:lnTo>
                    <a:pt x="2700" y="739"/>
                  </a:lnTo>
                  <a:lnTo>
                    <a:pt x="2732" y="798"/>
                  </a:lnTo>
                  <a:lnTo>
                    <a:pt x="2765" y="859"/>
                  </a:lnTo>
                  <a:lnTo>
                    <a:pt x="2830" y="987"/>
                  </a:lnTo>
                  <a:lnTo>
                    <a:pt x="2895" y="1123"/>
                  </a:lnTo>
                  <a:lnTo>
                    <a:pt x="2960" y="1265"/>
                  </a:lnTo>
                  <a:lnTo>
                    <a:pt x="3025" y="1415"/>
                  </a:lnTo>
                  <a:lnTo>
                    <a:pt x="3091" y="1572"/>
                  </a:lnTo>
                  <a:lnTo>
                    <a:pt x="3157" y="1736"/>
                  </a:lnTo>
                  <a:lnTo>
                    <a:pt x="3221" y="1905"/>
                  </a:lnTo>
                  <a:lnTo>
                    <a:pt x="3285" y="2080"/>
                  </a:lnTo>
                  <a:lnTo>
                    <a:pt x="3350" y="2261"/>
                  </a:lnTo>
                  <a:lnTo>
                    <a:pt x="3413" y="2448"/>
                  </a:lnTo>
                  <a:lnTo>
                    <a:pt x="3476" y="2639"/>
                  </a:lnTo>
                  <a:lnTo>
                    <a:pt x="3537" y="2835"/>
                  </a:lnTo>
                  <a:lnTo>
                    <a:pt x="3598" y="3036"/>
                  </a:lnTo>
                  <a:lnTo>
                    <a:pt x="3656" y="3241"/>
                  </a:lnTo>
                  <a:lnTo>
                    <a:pt x="3715" y="3450"/>
                  </a:lnTo>
                  <a:lnTo>
                    <a:pt x="3772" y="3662"/>
                  </a:lnTo>
                  <a:lnTo>
                    <a:pt x="3827" y="3879"/>
                  </a:lnTo>
                  <a:lnTo>
                    <a:pt x="3880" y="4097"/>
                  </a:lnTo>
                  <a:lnTo>
                    <a:pt x="3933" y="4320"/>
                  </a:lnTo>
                  <a:lnTo>
                    <a:pt x="3933" y="4320"/>
                  </a:lnTo>
                  <a:lnTo>
                    <a:pt x="3982" y="4543"/>
                  </a:lnTo>
                  <a:lnTo>
                    <a:pt x="4029" y="4762"/>
                  </a:lnTo>
                  <a:lnTo>
                    <a:pt x="4072" y="4978"/>
                  </a:lnTo>
                  <a:lnTo>
                    <a:pt x="4112" y="5191"/>
                  </a:lnTo>
                  <a:lnTo>
                    <a:pt x="4150" y="5400"/>
                  </a:lnTo>
                  <a:lnTo>
                    <a:pt x="4183" y="5605"/>
                  </a:lnTo>
                  <a:lnTo>
                    <a:pt x="4214" y="5805"/>
                  </a:lnTo>
                  <a:lnTo>
                    <a:pt x="4242" y="6002"/>
                  </a:lnTo>
                  <a:lnTo>
                    <a:pt x="4266" y="6192"/>
                  </a:lnTo>
                  <a:lnTo>
                    <a:pt x="4289" y="6379"/>
                  </a:lnTo>
                  <a:lnTo>
                    <a:pt x="4306" y="6560"/>
                  </a:lnTo>
                  <a:lnTo>
                    <a:pt x="4323" y="6735"/>
                  </a:lnTo>
                  <a:lnTo>
                    <a:pt x="4335" y="6904"/>
                  </a:lnTo>
                  <a:lnTo>
                    <a:pt x="4344" y="7068"/>
                  </a:lnTo>
                  <a:lnTo>
                    <a:pt x="4349" y="7225"/>
                  </a:lnTo>
                  <a:lnTo>
                    <a:pt x="4353" y="7375"/>
                  </a:lnTo>
                  <a:lnTo>
                    <a:pt x="4352" y="7518"/>
                  </a:lnTo>
                  <a:lnTo>
                    <a:pt x="4352" y="7586"/>
                  </a:lnTo>
                  <a:lnTo>
                    <a:pt x="4349" y="7653"/>
                  </a:lnTo>
                  <a:lnTo>
                    <a:pt x="4347" y="7719"/>
                  </a:lnTo>
                  <a:lnTo>
                    <a:pt x="4343" y="7782"/>
                  </a:lnTo>
                  <a:lnTo>
                    <a:pt x="4339" y="7842"/>
                  </a:lnTo>
                  <a:lnTo>
                    <a:pt x="4333" y="7903"/>
                  </a:lnTo>
                  <a:lnTo>
                    <a:pt x="4328" y="7959"/>
                  </a:lnTo>
                  <a:lnTo>
                    <a:pt x="4321" y="8014"/>
                  </a:lnTo>
                  <a:lnTo>
                    <a:pt x="4313" y="8068"/>
                  </a:lnTo>
                  <a:lnTo>
                    <a:pt x="4305" y="8119"/>
                  </a:lnTo>
                  <a:lnTo>
                    <a:pt x="4296" y="8167"/>
                  </a:lnTo>
                  <a:lnTo>
                    <a:pt x="4286" y="8214"/>
                  </a:lnTo>
                  <a:lnTo>
                    <a:pt x="4276" y="8258"/>
                  </a:lnTo>
                  <a:lnTo>
                    <a:pt x="4264" y="8301"/>
                  </a:lnTo>
                  <a:lnTo>
                    <a:pt x="4252" y="8340"/>
                  </a:lnTo>
                  <a:lnTo>
                    <a:pt x="4238" y="8377"/>
                  </a:lnTo>
                  <a:lnTo>
                    <a:pt x="4225" y="8413"/>
                  </a:lnTo>
                  <a:lnTo>
                    <a:pt x="4210" y="8446"/>
                  </a:lnTo>
                  <a:lnTo>
                    <a:pt x="4195" y="8476"/>
                  </a:lnTo>
                  <a:lnTo>
                    <a:pt x="4179" y="8505"/>
                  </a:lnTo>
                  <a:lnTo>
                    <a:pt x="4162" y="8529"/>
                  </a:lnTo>
                  <a:lnTo>
                    <a:pt x="4144" y="8553"/>
                  </a:lnTo>
                  <a:lnTo>
                    <a:pt x="4126" y="8573"/>
                  </a:lnTo>
                  <a:lnTo>
                    <a:pt x="4107" y="8590"/>
                  </a:lnTo>
                  <a:lnTo>
                    <a:pt x="4087" y="8605"/>
                  </a:lnTo>
                  <a:lnTo>
                    <a:pt x="4065" y="8617"/>
                  </a:lnTo>
                  <a:lnTo>
                    <a:pt x="4044" y="8628"/>
                  </a:lnTo>
                  <a:lnTo>
                    <a:pt x="4021" y="8635"/>
                  </a:lnTo>
                  <a:lnTo>
                    <a:pt x="3998" y="8639"/>
                  </a:lnTo>
                  <a:lnTo>
                    <a:pt x="3974" y="8640"/>
                  </a:lnTo>
                  <a:lnTo>
                    <a:pt x="1971" y="8640"/>
                  </a:lnTo>
                  <a:close/>
                </a:path>
              </a:pathLst>
            </a:custGeom>
            <a:solidFill>
              <a:srgbClr val="00BDE3"/>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sp>
          <p:nvSpPr>
            <p:cNvPr id="326" name="Freeform 7">
              <a:extLst>
                <a:ext uri="{FF2B5EF4-FFF2-40B4-BE49-F238E27FC236}">
                  <a16:creationId xmlns:a16="http://schemas.microsoft.com/office/drawing/2014/main" id="{67BA20E9-2945-DCB2-4C82-FC4B5206C52B}"/>
                </a:ext>
              </a:extLst>
            </p:cNvPr>
            <p:cNvSpPr>
              <a:spLocks/>
            </p:cNvSpPr>
            <p:nvPr/>
          </p:nvSpPr>
          <p:spPr bwMode="auto">
            <a:xfrm flipH="1">
              <a:off x="3870886" y="2630407"/>
              <a:ext cx="443297" cy="670529"/>
            </a:xfrm>
            <a:custGeom>
              <a:avLst/>
              <a:gdLst/>
              <a:ahLst/>
              <a:cxnLst>
                <a:cxn ang="0">
                  <a:pos x="1995" y="8639"/>
                </a:cxn>
                <a:cxn ang="0">
                  <a:pos x="2062" y="8617"/>
                </a:cxn>
                <a:cxn ang="0">
                  <a:pos x="2122" y="8573"/>
                </a:cxn>
                <a:cxn ang="0">
                  <a:pos x="2174" y="8505"/>
                </a:cxn>
                <a:cxn ang="0">
                  <a:pos x="2221" y="8413"/>
                </a:cxn>
                <a:cxn ang="0">
                  <a:pos x="2260" y="8301"/>
                </a:cxn>
                <a:cxn ang="0">
                  <a:pos x="2292" y="8167"/>
                </a:cxn>
                <a:cxn ang="0">
                  <a:pos x="2316" y="8014"/>
                </a:cxn>
                <a:cxn ang="0">
                  <a:pos x="2335" y="7842"/>
                </a:cxn>
                <a:cxn ang="0">
                  <a:pos x="2346" y="7653"/>
                </a:cxn>
                <a:cxn ang="0">
                  <a:pos x="2348" y="7375"/>
                </a:cxn>
                <a:cxn ang="0">
                  <a:pos x="2331" y="6904"/>
                </a:cxn>
                <a:cxn ang="0">
                  <a:pos x="2284" y="6379"/>
                </a:cxn>
                <a:cxn ang="0">
                  <a:pos x="2210" y="5805"/>
                </a:cxn>
                <a:cxn ang="0">
                  <a:pos x="2109" y="5191"/>
                </a:cxn>
                <a:cxn ang="0">
                  <a:pos x="1979" y="4543"/>
                </a:cxn>
                <a:cxn ang="0">
                  <a:pos x="1877" y="4097"/>
                </a:cxn>
                <a:cxn ang="0">
                  <a:pos x="1712" y="3450"/>
                </a:cxn>
                <a:cxn ang="0">
                  <a:pos x="1534" y="2835"/>
                </a:cxn>
                <a:cxn ang="0">
                  <a:pos x="1346" y="2261"/>
                </a:cxn>
                <a:cxn ang="0">
                  <a:pos x="1152" y="1736"/>
                </a:cxn>
                <a:cxn ang="0">
                  <a:pos x="956" y="1265"/>
                </a:cxn>
                <a:cxn ang="0">
                  <a:pos x="760" y="859"/>
                </a:cxn>
                <a:cxn ang="0">
                  <a:pos x="664" y="681"/>
                </a:cxn>
                <a:cxn ang="0">
                  <a:pos x="569" y="521"/>
                </a:cxn>
                <a:cxn ang="0">
                  <a:pos x="476" y="382"/>
                </a:cxn>
                <a:cxn ang="0">
                  <a:pos x="385" y="263"/>
                </a:cxn>
                <a:cxn ang="0">
                  <a:pos x="297" y="165"/>
                </a:cxn>
                <a:cxn ang="0">
                  <a:pos x="211" y="88"/>
                </a:cxn>
                <a:cxn ang="0">
                  <a:pos x="129" y="35"/>
                </a:cxn>
                <a:cxn ang="0">
                  <a:pos x="50" y="7"/>
                </a:cxn>
                <a:cxn ang="0">
                  <a:pos x="2004" y="0"/>
                </a:cxn>
                <a:cxn ang="0">
                  <a:pos x="2054" y="7"/>
                </a:cxn>
                <a:cxn ang="0">
                  <a:pos x="2133" y="35"/>
                </a:cxn>
                <a:cxn ang="0">
                  <a:pos x="2214" y="88"/>
                </a:cxn>
                <a:cxn ang="0">
                  <a:pos x="2300" y="165"/>
                </a:cxn>
                <a:cxn ang="0">
                  <a:pos x="2389" y="263"/>
                </a:cxn>
                <a:cxn ang="0">
                  <a:pos x="2480" y="382"/>
                </a:cxn>
                <a:cxn ang="0">
                  <a:pos x="2574" y="521"/>
                </a:cxn>
                <a:cxn ang="0">
                  <a:pos x="2669" y="681"/>
                </a:cxn>
                <a:cxn ang="0">
                  <a:pos x="2765" y="859"/>
                </a:cxn>
                <a:cxn ang="0">
                  <a:pos x="2960" y="1265"/>
                </a:cxn>
                <a:cxn ang="0">
                  <a:pos x="3157" y="1736"/>
                </a:cxn>
                <a:cxn ang="0">
                  <a:pos x="3350" y="2261"/>
                </a:cxn>
                <a:cxn ang="0">
                  <a:pos x="3537" y="2835"/>
                </a:cxn>
                <a:cxn ang="0">
                  <a:pos x="3715" y="3450"/>
                </a:cxn>
                <a:cxn ang="0">
                  <a:pos x="3880" y="4097"/>
                </a:cxn>
                <a:cxn ang="0">
                  <a:pos x="3982" y="4543"/>
                </a:cxn>
                <a:cxn ang="0">
                  <a:pos x="4112" y="5191"/>
                </a:cxn>
                <a:cxn ang="0">
                  <a:pos x="4214" y="5805"/>
                </a:cxn>
                <a:cxn ang="0">
                  <a:pos x="4289" y="6379"/>
                </a:cxn>
                <a:cxn ang="0">
                  <a:pos x="4335" y="6904"/>
                </a:cxn>
                <a:cxn ang="0">
                  <a:pos x="4353" y="7375"/>
                </a:cxn>
                <a:cxn ang="0">
                  <a:pos x="4349" y="7653"/>
                </a:cxn>
                <a:cxn ang="0">
                  <a:pos x="4339" y="7842"/>
                </a:cxn>
                <a:cxn ang="0">
                  <a:pos x="4321" y="8014"/>
                </a:cxn>
                <a:cxn ang="0">
                  <a:pos x="4296" y="8167"/>
                </a:cxn>
                <a:cxn ang="0">
                  <a:pos x="4264" y="8301"/>
                </a:cxn>
                <a:cxn ang="0">
                  <a:pos x="4225" y="8413"/>
                </a:cxn>
                <a:cxn ang="0">
                  <a:pos x="4179" y="8505"/>
                </a:cxn>
                <a:cxn ang="0">
                  <a:pos x="4126" y="8573"/>
                </a:cxn>
                <a:cxn ang="0">
                  <a:pos x="4065" y="8617"/>
                </a:cxn>
                <a:cxn ang="0">
                  <a:pos x="3998" y="8639"/>
                </a:cxn>
              </a:cxnLst>
              <a:rect l="0" t="0" r="r" b="b"/>
              <a:pathLst>
                <a:path w="4353" h="8640">
                  <a:moveTo>
                    <a:pt x="1971" y="8640"/>
                  </a:moveTo>
                  <a:lnTo>
                    <a:pt x="1971" y="8640"/>
                  </a:lnTo>
                  <a:lnTo>
                    <a:pt x="1995" y="8639"/>
                  </a:lnTo>
                  <a:lnTo>
                    <a:pt x="2017" y="8635"/>
                  </a:lnTo>
                  <a:lnTo>
                    <a:pt x="2040" y="8628"/>
                  </a:lnTo>
                  <a:lnTo>
                    <a:pt x="2062" y="8617"/>
                  </a:lnTo>
                  <a:lnTo>
                    <a:pt x="2082" y="8605"/>
                  </a:lnTo>
                  <a:lnTo>
                    <a:pt x="2102" y="8590"/>
                  </a:lnTo>
                  <a:lnTo>
                    <a:pt x="2122" y="8573"/>
                  </a:lnTo>
                  <a:lnTo>
                    <a:pt x="2141" y="8553"/>
                  </a:lnTo>
                  <a:lnTo>
                    <a:pt x="2158" y="8529"/>
                  </a:lnTo>
                  <a:lnTo>
                    <a:pt x="2174" y="8505"/>
                  </a:lnTo>
                  <a:lnTo>
                    <a:pt x="2192" y="8476"/>
                  </a:lnTo>
                  <a:lnTo>
                    <a:pt x="2206" y="8446"/>
                  </a:lnTo>
                  <a:lnTo>
                    <a:pt x="2221" y="8413"/>
                  </a:lnTo>
                  <a:lnTo>
                    <a:pt x="2235" y="8377"/>
                  </a:lnTo>
                  <a:lnTo>
                    <a:pt x="2248" y="8340"/>
                  </a:lnTo>
                  <a:lnTo>
                    <a:pt x="2260" y="8301"/>
                  </a:lnTo>
                  <a:lnTo>
                    <a:pt x="2272" y="8258"/>
                  </a:lnTo>
                  <a:lnTo>
                    <a:pt x="2281" y="8214"/>
                  </a:lnTo>
                  <a:lnTo>
                    <a:pt x="2292" y="8167"/>
                  </a:lnTo>
                  <a:lnTo>
                    <a:pt x="2302" y="8119"/>
                  </a:lnTo>
                  <a:lnTo>
                    <a:pt x="2310" y="8068"/>
                  </a:lnTo>
                  <a:lnTo>
                    <a:pt x="2316" y="8014"/>
                  </a:lnTo>
                  <a:lnTo>
                    <a:pt x="2323" y="7959"/>
                  </a:lnTo>
                  <a:lnTo>
                    <a:pt x="2330" y="7903"/>
                  </a:lnTo>
                  <a:lnTo>
                    <a:pt x="2335" y="7842"/>
                  </a:lnTo>
                  <a:lnTo>
                    <a:pt x="2339" y="7782"/>
                  </a:lnTo>
                  <a:lnTo>
                    <a:pt x="2343" y="7719"/>
                  </a:lnTo>
                  <a:lnTo>
                    <a:pt x="2346" y="7653"/>
                  </a:lnTo>
                  <a:lnTo>
                    <a:pt x="2347" y="7586"/>
                  </a:lnTo>
                  <a:lnTo>
                    <a:pt x="2348" y="7518"/>
                  </a:lnTo>
                  <a:lnTo>
                    <a:pt x="2348" y="7375"/>
                  </a:lnTo>
                  <a:lnTo>
                    <a:pt x="2346" y="7225"/>
                  </a:lnTo>
                  <a:lnTo>
                    <a:pt x="2340" y="7068"/>
                  </a:lnTo>
                  <a:lnTo>
                    <a:pt x="2331" y="6904"/>
                  </a:lnTo>
                  <a:lnTo>
                    <a:pt x="2319" y="6735"/>
                  </a:lnTo>
                  <a:lnTo>
                    <a:pt x="2303" y="6560"/>
                  </a:lnTo>
                  <a:lnTo>
                    <a:pt x="2284" y="6379"/>
                  </a:lnTo>
                  <a:lnTo>
                    <a:pt x="2263" y="6192"/>
                  </a:lnTo>
                  <a:lnTo>
                    <a:pt x="2239" y="6002"/>
                  </a:lnTo>
                  <a:lnTo>
                    <a:pt x="2210" y="5805"/>
                  </a:lnTo>
                  <a:lnTo>
                    <a:pt x="2180" y="5605"/>
                  </a:lnTo>
                  <a:lnTo>
                    <a:pt x="2145" y="5400"/>
                  </a:lnTo>
                  <a:lnTo>
                    <a:pt x="2109" y="5191"/>
                  </a:lnTo>
                  <a:lnTo>
                    <a:pt x="2068" y="4978"/>
                  </a:lnTo>
                  <a:lnTo>
                    <a:pt x="2024" y="4762"/>
                  </a:lnTo>
                  <a:lnTo>
                    <a:pt x="1979" y="4543"/>
                  </a:lnTo>
                  <a:lnTo>
                    <a:pt x="1929" y="4320"/>
                  </a:lnTo>
                  <a:lnTo>
                    <a:pt x="1929" y="4320"/>
                  </a:lnTo>
                  <a:lnTo>
                    <a:pt x="1877" y="4097"/>
                  </a:lnTo>
                  <a:lnTo>
                    <a:pt x="1823" y="3879"/>
                  </a:lnTo>
                  <a:lnTo>
                    <a:pt x="1768" y="3662"/>
                  </a:lnTo>
                  <a:lnTo>
                    <a:pt x="1712" y="3450"/>
                  </a:lnTo>
                  <a:lnTo>
                    <a:pt x="1653" y="3241"/>
                  </a:lnTo>
                  <a:lnTo>
                    <a:pt x="1594" y="3036"/>
                  </a:lnTo>
                  <a:lnTo>
                    <a:pt x="1534" y="2835"/>
                  </a:lnTo>
                  <a:lnTo>
                    <a:pt x="1472" y="2639"/>
                  </a:lnTo>
                  <a:lnTo>
                    <a:pt x="1409" y="2448"/>
                  </a:lnTo>
                  <a:lnTo>
                    <a:pt x="1346" y="2261"/>
                  </a:lnTo>
                  <a:lnTo>
                    <a:pt x="1282" y="2080"/>
                  </a:lnTo>
                  <a:lnTo>
                    <a:pt x="1217" y="1905"/>
                  </a:lnTo>
                  <a:lnTo>
                    <a:pt x="1152" y="1736"/>
                  </a:lnTo>
                  <a:lnTo>
                    <a:pt x="1087" y="1572"/>
                  </a:lnTo>
                  <a:lnTo>
                    <a:pt x="1022" y="1415"/>
                  </a:lnTo>
                  <a:lnTo>
                    <a:pt x="956" y="1265"/>
                  </a:lnTo>
                  <a:lnTo>
                    <a:pt x="890" y="1123"/>
                  </a:lnTo>
                  <a:lnTo>
                    <a:pt x="826" y="987"/>
                  </a:lnTo>
                  <a:lnTo>
                    <a:pt x="760" y="859"/>
                  </a:lnTo>
                  <a:lnTo>
                    <a:pt x="728" y="798"/>
                  </a:lnTo>
                  <a:lnTo>
                    <a:pt x="696" y="739"/>
                  </a:lnTo>
                  <a:lnTo>
                    <a:pt x="664" y="681"/>
                  </a:lnTo>
                  <a:lnTo>
                    <a:pt x="633" y="626"/>
                  </a:lnTo>
                  <a:lnTo>
                    <a:pt x="601" y="572"/>
                  </a:lnTo>
                  <a:lnTo>
                    <a:pt x="569" y="521"/>
                  </a:lnTo>
                  <a:lnTo>
                    <a:pt x="538" y="473"/>
                  </a:lnTo>
                  <a:lnTo>
                    <a:pt x="507" y="426"/>
                  </a:lnTo>
                  <a:lnTo>
                    <a:pt x="476" y="382"/>
                  </a:lnTo>
                  <a:lnTo>
                    <a:pt x="445" y="340"/>
                  </a:lnTo>
                  <a:lnTo>
                    <a:pt x="415" y="300"/>
                  </a:lnTo>
                  <a:lnTo>
                    <a:pt x="385" y="263"/>
                  </a:lnTo>
                  <a:lnTo>
                    <a:pt x="356" y="228"/>
                  </a:lnTo>
                  <a:lnTo>
                    <a:pt x="325" y="194"/>
                  </a:lnTo>
                  <a:lnTo>
                    <a:pt x="297" y="165"/>
                  </a:lnTo>
                  <a:lnTo>
                    <a:pt x="267" y="137"/>
                  </a:lnTo>
                  <a:lnTo>
                    <a:pt x="239" y="111"/>
                  </a:lnTo>
                  <a:lnTo>
                    <a:pt x="211" y="88"/>
                  </a:lnTo>
                  <a:lnTo>
                    <a:pt x="183" y="68"/>
                  </a:lnTo>
                  <a:lnTo>
                    <a:pt x="156" y="50"/>
                  </a:lnTo>
                  <a:lnTo>
                    <a:pt x="129" y="35"/>
                  </a:lnTo>
                  <a:lnTo>
                    <a:pt x="102" y="23"/>
                  </a:lnTo>
                  <a:lnTo>
                    <a:pt x="76" y="13"/>
                  </a:lnTo>
                  <a:lnTo>
                    <a:pt x="50" y="7"/>
                  </a:lnTo>
                  <a:lnTo>
                    <a:pt x="25" y="1"/>
                  </a:lnTo>
                  <a:lnTo>
                    <a:pt x="0" y="0"/>
                  </a:lnTo>
                  <a:lnTo>
                    <a:pt x="2004" y="0"/>
                  </a:lnTo>
                  <a:lnTo>
                    <a:pt x="2004" y="0"/>
                  </a:lnTo>
                  <a:lnTo>
                    <a:pt x="2030" y="1"/>
                  </a:lnTo>
                  <a:lnTo>
                    <a:pt x="2054" y="7"/>
                  </a:lnTo>
                  <a:lnTo>
                    <a:pt x="2080" y="13"/>
                  </a:lnTo>
                  <a:lnTo>
                    <a:pt x="2106" y="23"/>
                  </a:lnTo>
                  <a:lnTo>
                    <a:pt x="2133" y="35"/>
                  </a:lnTo>
                  <a:lnTo>
                    <a:pt x="2160" y="50"/>
                  </a:lnTo>
                  <a:lnTo>
                    <a:pt x="2186" y="68"/>
                  </a:lnTo>
                  <a:lnTo>
                    <a:pt x="2214" y="88"/>
                  </a:lnTo>
                  <a:lnTo>
                    <a:pt x="2243" y="111"/>
                  </a:lnTo>
                  <a:lnTo>
                    <a:pt x="2271" y="137"/>
                  </a:lnTo>
                  <a:lnTo>
                    <a:pt x="2300" y="165"/>
                  </a:lnTo>
                  <a:lnTo>
                    <a:pt x="2330" y="194"/>
                  </a:lnTo>
                  <a:lnTo>
                    <a:pt x="2359" y="228"/>
                  </a:lnTo>
                  <a:lnTo>
                    <a:pt x="2389" y="263"/>
                  </a:lnTo>
                  <a:lnTo>
                    <a:pt x="2418" y="300"/>
                  </a:lnTo>
                  <a:lnTo>
                    <a:pt x="2449" y="340"/>
                  </a:lnTo>
                  <a:lnTo>
                    <a:pt x="2480" y="382"/>
                  </a:lnTo>
                  <a:lnTo>
                    <a:pt x="2511" y="426"/>
                  </a:lnTo>
                  <a:lnTo>
                    <a:pt x="2541" y="473"/>
                  </a:lnTo>
                  <a:lnTo>
                    <a:pt x="2574" y="521"/>
                  </a:lnTo>
                  <a:lnTo>
                    <a:pt x="2604" y="572"/>
                  </a:lnTo>
                  <a:lnTo>
                    <a:pt x="2637" y="626"/>
                  </a:lnTo>
                  <a:lnTo>
                    <a:pt x="2669" y="681"/>
                  </a:lnTo>
                  <a:lnTo>
                    <a:pt x="2700" y="739"/>
                  </a:lnTo>
                  <a:lnTo>
                    <a:pt x="2732" y="798"/>
                  </a:lnTo>
                  <a:lnTo>
                    <a:pt x="2765" y="859"/>
                  </a:lnTo>
                  <a:lnTo>
                    <a:pt x="2830" y="987"/>
                  </a:lnTo>
                  <a:lnTo>
                    <a:pt x="2895" y="1123"/>
                  </a:lnTo>
                  <a:lnTo>
                    <a:pt x="2960" y="1265"/>
                  </a:lnTo>
                  <a:lnTo>
                    <a:pt x="3025" y="1415"/>
                  </a:lnTo>
                  <a:lnTo>
                    <a:pt x="3091" y="1572"/>
                  </a:lnTo>
                  <a:lnTo>
                    <a:pt x="3157" y="1736"/>
                  </a:lnTo>
                  <a:lnTo>
                    <a:pt x="3221" y="1905"/>
                  </a:lnTo>
                  <a:lnTo>
                    <a:pt x="3285" y="2080"/>
                  </a:lnTo>
                  <a:lnTo>
                    <a:pt x="3350" y="2261"/>
                  </a:lnTo>
                  <a:lnTo>
                    <a:pt x="3413" y="2448"/>
                  </a:lnTo>
                  <a:lnTo>
                    <a:pt x="3476" y="2639"/>
                  </a:lnTo>
                  <a:lnTo>
                    <a:pt x="3537" y="2835"/>
                  </a:lnTo>
                  <a:lnTo>
                    <a:pt x="3598" y="3036"/>
                  </a:lnTo>
                  <a:lnTo>
                    <a:pt x="3656" y="3241"/>
                  </a:lnTo>
                  <a:lnTo>
                    <a:pt x="3715" y="3450"/>
                  </a:lnTo>
                  <a:lnTo>
                    <a:pt x="3772" y="3662"/>
                  </a:lnTo>
                  <a:lnTo>
                    <a:pt x="3827" y="3879"/>
                  </a:lnTo>
                  <a:lnTo>
                    <a:pt x="3880" y="4097"/>
                  </a:lnTo>
                  <a:lnTo>
                    <a:pt x="3933" y="4320"/>
                  </a:lnTo>
                  <a:lnTo>
                    <a:pt x="3933" y="4320"/>
                  </a:lnTo>
                  <a:lnTo>
                    <a:pt x="3982" y="4543"/>
                  </a:lnTo>
                  <a:lnTo>
                    <a:pt x="4029" y="4762"/>
                  </a:lnTo>
                  <a:lnTo>
                    <a:pt x="4072" y="4978"/>
                  </a:lnTo>
                  <a:lnTo>
                    <a:pt x="4112" y="5191"/>
                  </a:lnTo>
                  <a:lnTo>
                    <a:pt x="4150" y="5400"/>
                  </a:lnTo>
                  <a:lnTo>
                    <a:pt x="4183" y="5605"/>
                  </a:lnTo>
                  <a:lnTo>
                    <a:pt x="4214" y="5805"/>
                  </a:lnTo>
                  <a:lnTo>
                    <a:pt x="4242" y="6002"/>
                  </a:lnTo>
                  <a:lnTo>
                    <a:pt x="4266" y="6192"/>
                  </a:lnTo>
                  <a:lnTo>
                    <a:pt x="4289" y="6379"/>
                  </a:lnTo>
                  <a:lnTo>
                    <a:pt x="4306" y="6560"/>
                  </a:lnTo>
                  <a:lnTo>
                    <a:pt x="4323" y="6735"/>
                  </a:lnTo>
                  <a:lnTo>
                    <a:pt x="4335" y="6904"/>
                  </a:lnTo>
                  <a:lnTo>
                    <a:pt x="4344" y="7068"/>
                  </a:lnTo>
                  <a:lnTo>
                    <a:pt x="4349" y="7225"/>
                  </a:lnTo>
                  <a:lnTo>
                    <a:pt x="4353" y="7375"/>
                  </a:lnTo>
                  <a:lnTo>
                    <a:pt x="4352" y="7518"/>
                  </a:lnTo>
                  <a:lnTo>
                    <a:pt x="4352" y="7586"/>
                  </a:lnTo>
                  <a:lnTo>
                    <a:pt x="4349" y="7653"/>
                  </a:lnTo>
                  <a:lnTo>
                    <a:pt x="4347" y="7719"/>
                  </a:lnTo>
                  <a:lnTo>
                    <a:pt x="4343" y="7782"/>
                  </a:lnTo>
                  <a:lnTo>
                    <a:pt x="4339" y="7842"/>
                  </a:lnTo>
                  <a:lnTo>
                    <a:pt x="4333" y="7903"/>
                  </a:lnTo>
                  <a:lnTo>
                    <a:pt x="4328" y="7959"/>
                  </a:lnTo>
                  <a:lnTo>
                    <a:pt x="4321" y="8014"/>
                  </a:lnTo>
                  <a:lnTo>
                    <a:pt x="4313" y="8068"/>
                  </a:lnTo>
                  <a:lnTo>
                    <a:pt x="4305" y="8119"/>
                  </a:lnTo>
                  <a:lnTo>
                    <a:pt x="4296" y="8167"/>
                  </a:lnTo>
                  <a:lnTo>
                    <a:pt x="4286" y="8214"/>
                  </a:lnTo>
                  <a:lnTo>
                    <a:pt x="4276" y="8258"/>
                  </a:lnTo>
                  <a:lnTo>
                    <a:pt x="4264" y="8301"/>
                  </a:lnTo>
                  <a:lnTo>
                    <a:pt x="4252" y="8340"/>
                  </a:lnTo>
                  <a:lnTo>
                    <a:pt x="4238" y="8377"/>
                  </a:lnTo>
                  <a:lnTo>
                    <a:pt x="4225" y="8413"/>
                  </a:lnTo>
                  <a:lnTo>
                    <a:pt x="4210" y="8446"/>
                  </a:lnTo>
                  <a:lnTo>
                    <a:pt x="4195" y="8476"/>
                  </a:lnTo>
                  <a:lnTo>
                    <a:pt x="4179" y="8505"/>
                  </a:lnTo>
                  <a:lnTo>
                    <a:pt x="4162" y="8529"/>
                  </a:lnTo>
                  <a:lnTo>
                    <a:pt x="4144" y="8553"/>
                  </a:lnTo>
                  <a:lnTo>
                    <a:pt x="4126" y="8573"/>
                  </a:lnTo>
                  <a:lnTo>
                    <a:pt x="4107" y="8590"/>
                  </a:lnTo>
                  <a:lnTo>
                    <a:pt x="4087" y="8605"/>
                  </a:lnTo>
                  <a:lnTo>
                    <a:pt x="4065" y="8617"/>
                  </a:lnTo>
                  <a:lnTo>
                    <a:pt x="4044" y="8628"/>
                  </a:lnTo>
                  <a:lnTo>
                    <a:pt x="4021" y="8635"/>
                  </a:lnTo>
                  <a:lnTo>
                    <a:pt x="3998" y="8639"/>
                  </a:lnTo>
                  <a:lnTo>
                    <a:pt x="3974" y="8640"/>
                  </a:lnTo>
                  <a:lnTo>
                    <a:pt x="1971" y="8640"/>
                  </a:lnTo>
                  <a:close/>
                </a:path>
              </a:pathLst>
            </a:custGeom>
            <a:solidFill>
              <a:srgbClr val="00BDE3"/>
            </a:soli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sp>
          <p:nvSpPr>
            <p:cNvPr id="327" name="Freeform 7">
              <a:extLst>
                <a:ext uri="{FF2B5EF4-FFF2-40B4-BE49-F238E27FC236}">
                  <a16:creationId xmlns:a16="http://schemas.microsoft.com/office/drawing/2014/main" id="{C92A52B3-FD55-A0A7-D13E-5CF6DD1653C7}"/>
                </a:ext>
              </a:extLst>
            </p:cNvPr>
            <p:cNvSpPr>
              <a:spLocks/>
            </p:cNvSpPr>
            <p:nvPr/>
          </p:nvSpPr>
          <p:spPr bwMode="auto">
            <a:xfrm flipH="1">
              <a:off x="3491958" y="2630407"/>
              <a:ext cx="430590" cy="385777"/>
            </a:xfrm>
            <a:custGeom>
              <a:avLst/>
              <a:gdLst/>
              <a:ahLst/>
              <a:cxnLst>
                <a:cxn ang="0">
                  <a:pos x="1995" y="8639"/>
                </a:cxn>
                <a:cxn ang="0">
                  <a:pos x="2062" y="8617"/>
                </a:cxn>
                <a:cxn ang="0">
                  <a:pos x="2122" y="8573"/>
                </a:cxn>
                <a:cxn ang="0">
                  <a:pos x="2174" y="8505"/>
                </a:cxn>
                <a:cxn ang="0">
                  <a:pos x="2221" y="8413"/>
                </a:cxn>
                <a:cxn ang="0">
                  <a:pos x="2260" y="8301"/>
                </a:cxn>
                <a:cxn ang="0">
                  <a:pos x="2292" y="8167"/>
                </a:cxn>
                <a:cxn ang="0">
                  <a:pos x="2316" y="8014"/>
                </a:cxn>
                <a:cxn ang="0">
                  <a:pos x="2335" y="7842"/>
                </a:cxn>
                <a:cxn ang="0">
                  <a:pos x="2346" y="7653"/>
                </a:cxn>
                <a:cxn ang="0">
                  <a:pos x="2348" y="7375"/>
                </a:cxn>
                <a:cxn ang="0">
                  <a:pos x="2331" y="6904"/>
                </a:cxn>
                <a:cxn ang="0">
                  <a:pos x="2284" y="6379"/>
                </a:cxn>
                <a:cxn ang="0">
                  <a:pos x="2210" y="5805"/>
                </a:cxn>
                <a:cxn ang="0">
                  <a:pos x="2109" y="5191"/>
                </a:cxn>
                <a:cxn ang="0">
                  <a:pos x="1979" y="4543"/>
                </a:cxn>
                <a:cxn ang="0">
                  <a:pos x="1877" y="4097"/>
                </a:cxn>
                <a:cxn ang="0">
                  <a:pos x="1712" y="3450"/>
                </a:cxn>
                <a:cxn ang="0">
                  <a:pos x="1534" y="2835"/>
                </a:cxn>
                <a:cxn ang="0">
                  <a:pos x="1346" y="2261"/>
                </a:cxn>
                <a:cxn ang="0">
                  <a:pos x="1152" y="1736"/>
                </a:cxn>
                <a:cxn ang="0">
                  <a:pos x="956" y="1265"/>
                </a:cxn>
                <a:cxn ang="0">
                  <a:pos x="760" y="859"/>
                </a:cxn>
                <a:cxn ang="0">
                  <a:pos x="664" y="681"/>
                </a:cxn>
                <a:cxn ang="0">
                  <a:pos x="569" y="521"/>
                </a:cxn>
                <a:cxn ang="0">
                  <a:pos x="476" y="382"/>
                </a:cxn>
                <a:cxn ang="0">
                  <a:pos x="385" y="263"/>
                </a:cxn>
                <a:cxn ang="0">
                  <a:pos x="297" y="165"/>
                </a:cxn>
                <a:cxn ang="0">
                  <a:pos x="211" y="88"/>
                </a:cxn>
                <a:cxn ang="0">
                  <a:pos x="129" y="35"/>
                </a:cxn>
                <a:cxn ang="0">
                  <a:pos x="50" y="7"/>
                </a:cxn>
                <a:cxn ang="0">
                  <a:pos x="2004" y="0"/>
                </a:cxn>
                <a:cxn ang="0">
                  <a:pos x="2054" y="7"/>
                </a:cxn>
                <a:cxn ang="0">
                  <a:pos x="2133" y="35"/>
                </a:cxn>
                <a:cxn ang="0">
                  <a:pos x="2214" y="88"/>
                </a:cxn>
                <a:cxn ang="0">
                  <a:pos x="2300" y="165"/>
                </a:cxn>
                <a:cxn ang="0">
                  <a:pos x="2389" y="263"/>
                </a:cxn>
                <a:cxn ang="0">
                  <a:pos x="2480" y="382"/>
                </a:cxn>
                <a:cxn ang="0">
                  <a:pos x="2574" y="521"/>
                </a:cxn>
                <a:cxn ang="0">
                  <a:pos x="2669" y="681"/>
                </a:cxn>
                <a:cxn ang="0">
                  <a:pos x="2765" y="859"/>
                </a:cxn>
                <a:cxn ang="0">
                  <a:pos x="2960" y="1265"/>
                </a:cxn>
                <a:cxn ang="0">
                  <a:pos x="3157" y="1736"/>
                </a:cxn>
                <a:cxn ang="0">
                  <a:pos x="3350" y="2261"/>
                </a:cxn>
                <a:cxn ang="0">
                  <a:pos x="3537" y="2835"/>
                </a:cxn>
                <a:cxn ang="0">
                  <a:pos x="3715" y="3450"/>
                </a:cxn>
                <a:cxn ang="0">
                  <a:pos x="3880" y="4097"/>
                </a:cxn>
                <a:cxn ang="0">
                  <a:pos x="3982" y="4543"/>
                </a:cxn>
                <a:cxn ang="0">
                  <a:pos x="4112" y="5191"/>
                </a:cxn>
                <a:cxn ang="0">
                  <a:pos x="4214" y="5805"/>
                </a:cxn>
                <a:cxn ang="0">
                  <a:pos x="4289" y="6379"/>
                </a:cxn>
                <a:cxn ang="0">
                  <a:pos x="4335" y="6904"/>
                </a:cxn>
                <a:cxn ang="0">
                  <a:pos x="4353" y="7375"/>
                </a:cxn>
                <a:cxn ang="0">
                  <a:pos x="4349" y="7653"/>
                </a:cxn>
                <a:cxn ang="0">
                  <a:pos x="4339" y="7842"/>
                </a:cxn>
                <a:cxn ang="0">
                  <a:pos x="4321" y="8014"/>
                </a:cxn>
                <a:cxn ang="0">
                  <a:pos x="4296" y="8167"/>
                </a:cxn>
                <a:cxn ang="0">
                  <a:pos x="4264" y="8301"/>
                </a:cxn>
                <a:cxn ang="0">
                  <a:pos x="4225" y="8413"/>
                </a:cxn>
                <a:cxn ang="0">
                  <a:pos x="4179" y="8505"/>
                </a:cxn>
                <a:cxn ang="0">
                  <a:pos x="4126" y="8573"/>
                </a:cxn>
                <a:cxn ang="0">
                  <a:pos x="4065" y="8617"/>
                </a:cxn>
                <a:cxn ang="0">
                  <a:pos x="3998" y="8639"/>
                </a:cxn>
              </a:cxnLst>
              <a:rect l="0" t="0" r="r" b="b"/>
              <a:pathLst>
                <a:path w="4353" h="8640">
                  <a:moveTo>
                    <a:pt x="1971" y="8640"/>
                  </a:moveTo>
                  <a:lnTo>
                    <a:pt x="1971" y="8640"/>
                  </a:lnTo>
                  <a:lnTo>
                    <a:pt x="1995" y="8639"/>
                  </a:lnTo>
                  <a:lnTo>
                    <a:pt x="2017" y="8635"/>
                  </a:lnTo>
                  <a:lnTo>
                    <a:pt x="2040" y="8628"/>
                  </a:lnTo>
                  <a:lnTo>
                    <a:pt x="2062" y="8617"/>
                  </a:lnTo>
                  <a:lnTo>
                    <a:pt x="2082" y="8605"/>
                  </a:lnTo>
                  <a:lnTo>
                    <a:pt x="2102" y="8590"/>
                  </a:lnTo>
                  <a:lnTo>
                    <a:pt x="2122" y="8573"/>
                  </a:lnTo>
                  <a:lnTo>
                    <a:pt x="2141" y="8553"/>
                  </a:lnTo>
                  <a:lnTo>
                    <a:pt x="2158" y="8529"/>
                  </a:lnTo>
                  <a:lnTo>
                    <a:pt x="2174" y="8505"/>
                  </a:lnTo>
                  <a:lnTo>
                    <a:pt x="2192" y="8476"/>
                  </a:lnTo>
                  <a:lnTo>
                    <a:pt x="2206" y="8446"/>
                  </a:lnTo>
                  <a:lnTo>
                    <a:pt x="2221" y="8413"/>
                  </a:lnTo>
                  <a:lnTo>
                    <a:pt x="2235" y="8377"/>
                  </a:lnTo>
                  <a:lnTo>
                    <a:pt x="2248" y="8340"/>
                  </a:lnTo>
                  <a:lnTo>
                    <a:pt x="2260" y="8301"/>
                  </a:lnTo>
                  <a:lnTo>
                    <a:pt x="2272" y="8258"/>
                  </a:lnTo>
                  <a:lnTo>
                    <a:pt x="2281" y="8214"/>
                  </a:lnTo>
                  <a:lnTo>
                    <a:pt x="2292" y="8167"/>
                  </a:lnTo>
                  <a:lnTo>
                    <a:pt x="2302" y="8119"/>
                  </a:lnTo>
                  <a:lnTo>
                    <a:pt x="2310" y="8068"/>
                  </a:lnTo>
                  <a:lnTo>
                    <a:pt x="2316" y="8014"/>
                  </a:lnTo>
                  <a:lnTo>
                    <a:pt x="2323" y="7959"/>
                  </a:lnTo>
                  <a:lnTo>
                    <a:pt x="2330" y="7903"/>
                  </a:lnTo>
                  <a:lnTo>
                    <a:pt x="2335" y="7842"/>
                  </a:lnTo>
                  <a:lnTo>
                    <a:pt x="2339" y="7782"/>
                  </a:lnTo>
                  <a:lnTo>
                    <a:pt x="2343" y="7719"/>
                  </a:lnTo>
                  <a:lnTo>
                    <a:pt x="2346" y="7653"/>
                  </a:lnTo>
                  <a:lnTo>
                    <a:pt x="2347" y="7586"/>
                  </a:lnTo>
                  <a:lnTo>
                    <a:pt x="2348" y="7518"/>
                  </a:lnTo>
                  <a:lnTo>
                    <a:pt x="2348" y="7375"/>
                  </a:lnTo>
                  <a:lnTo>
                    <a:pt x="2346" y="7225"/>
                  </a:lnTo>
                  <a:lnTo>
                    <a:pt x="2340" y="7068"/>
                  </a:lnTo>
                  <a:lnTo>
                    <a:pt x="2331" y="6904"/>
                  </a:lnTo>
                  <a:lnTo>
                    <a:pt x="2319" y="6735"/>
                  </a:lnTo>
                  <a:lnTo>
                    <a:pt x="2303" y="6560"/>
                  </a:lnTo>
                  <a:lnTo>
                    <a:pt x="2284" y="6379"/>
                  </a:lnTo>
                  <a:lnTo>
                    <a:pt x="2263" y="6192"/>
                  </a:lnTo>
                  <a:lnTo>
                    <a:pt x="2239" y="6002"/>
                  </a:lnTo>
                  <a:lnTo>
                    <a:pt x="2210" y="5805"/>
                  </a:lnTo>
                  <a:lnTo>
                    <a:pt x="2180" y="5605"/>
                  </a:lnTo>
                  <a:lnTo>
                    <a:pt x="2145" y="5400"/>
                  </a:lnTo>
                  <a:lnTo>
                    <a:pt x="2109" y="5191"/>
                  </a:lnTo>
                  <a:lnTo>
                    <a:pt x="2068" y="4978"/>
                  </a:lnTo>
                  <a:lnTo>
                    <a:pt x="2024" y="4762"/>
                  </a:lnTo>
                  <a:lnTo>
                    <a:pt x="1979" y="4543"/>
                  </a:lnTo>
                  <a:lnTo>
                    <a:pt x="1929" y="4320"/>
                  </a:lnTo>
                  <a:lnTo>
                    <a:pt x="1929" y="4320"/>
                  </a:lnTo>
                  <a:lnTo>
                    <a:pt x="1877" y="4097"/>
                  </a:lnTo>
                  <a:lnTo>
                    <a:pt x="1823" y="3879"/>
                  </a:lnTo>
                  <a:lnTo>
                    <a:pt x="1768" y="3662"/>
                  </a:lnTo>
                  <a:lnTo>
                    <a:pt x="1712" y="3450"/>
                  </a:lnTo>
                  <a:lnTo>
                    <a:pt x="1653" y="3241"/>
                  </a:lnTo>
                  <a:lnTo>
                    <a:pt x="1594" y="3036"/>
                  </a:lnTo>
                  <a:lnTo>
                    <a:pt x="1534" y="2835"/>
                  </a:lnTo>
                  <a:lnTo>
                    <a:pt x="1472" y="2639"/>
                  </a:lnTo>
                  <a:lnTo>
                    <a:pt x="1409" y="2448"/>
                  </a:lnTo>
                  <a:lnTo>
                    <a:pt x="1346" y="2261"/>
                  </a:lnTo>
                  <a:lnTo>
                    <a:pt x="1282" y="2080"/>
                  </a:lnTo>
                  <a:lnTo>
                    <a:pt x="1217" y="1905"/>
                  </a:lnTo>
                  <a:lnTo>
                    <a:pt x="1152" y="1736"/>
                  </a:lnTo>
                  <a:lnTo>
                    <a:pt x="1087" y="1572"/>
                  </a:lnTo>
                  <a:lnTo>
                    <a:pt x="1022" y="1415"/>
                  </a:lnTo>
                  <a:lnTo>
                    <a:pt x="956" y="1265"/>
                  </a:lnTo>
                  <a:lnTo>
                    <a:pt x="890" y="1123"/>
                  </a:lnTo>
                  <a:lnTo>
                    <a:pt x="826" y="987"/>
                  </a:lnTo>
                  <a:lnTo>
                    <a:pt x="760" y="859"/>
                  </a:lnTo>
                  <a:lnTo>
                    <a:pt x="728" y="798"/>
                  </a:lnTo>
                  <a:lnTo>
                    <a:pt x="696" y="739"/>
                  </a:lnTo>
                  <a:lnTo>
                    <a:pt x="664" y="681"/>
                  </a:lnTo>
                  <a:lnTo>
                    <a:pt x="633" y="626"/>
                  </a:lnTo>
                  <a:lnTo>
                    <a:pt x="601" y="572"/>
                  </a:lnTo>
                  <a:lnTo>
                    <a:pt x="569" y="521"/>
                  </a:lnTo>
                  <a:lnTo>
                    <a:pt x="538" y="473"/>
                  </a:lnTo>
                  <a:lnTo>
                    <a:pt x="507" y="426"/>
                  </a:lnTo>
                  <a:lnTo>
                    <a:pt x="476" y="382"/>
                  </a:lnTo>
                  <a:lnTo>
                    <a:pt x="445" y="340"/>
                  </a:lnTo>
                  <a:lnTo>
                    <a:pt x="415" y="300"/>
                  </a:lnTo>
                  <a:lnTo>
                    <a:pt x="385" y="263"/>
                  </a:lnTo>
                  <a:lnTo>
                    <a:pt x="356" y="228"/>
                  </a:lnTo>
                  <a:lnTo>
                    <a:pt x="325" y="194"/>
                  </a:lnTo>
                  <a:lnTo>
                    <a:pt x="297" y="165"/>
                  </a:lnTo>
                  <a:lnTo>
                    <a:pt x="267" y="137"/>
                  </a:lnTo>
                  <a:lnTo>
                    <a:pt x="239" y="111"/>
                  </a:lnTo>
                  <a:lnTo>
                    <a:pt x="211" y="88"/>
                  </a:lnTo>
                  <a:lnTo>
                    <a:pt x="183" y="68"/>
                  </a:lnTo>
                  <a:lnTo>
                    <a:pt x="156" y="50"/>
                  </a:lnTo>
                  <a:lnTo>
                    <a:pt x="129" y="35"/>
                  </a:lnTo>
                  <a:lnTo>
                    <a:pt x="102" y="23"/>
                  </a:lnTo>
                  <a:lnTo>
                    <a:pt x="76" y="13"/>
                  </a:lnTo>
                  <a:lnTo>
                    <a:pt x="50" y="7"/>
                  </a:lnTo>
                  <a:lnTo>
                    <a:pt x="25" y="1"/>
                  </a:lnTo>
                  <a:lnTo>
                    <a:pt x="0" y="0"/>
                  </a:lnTo>
                  <a:lnTo>
                    <a:pt x="2004" y="0"/>
                  </a:lnTo>
                  <a:lnTo>
                    <a:pt x="2004" y="0"/>
                  </a:lnTo>
                  <a:lnTo>
                    <a:pt x="2030" y="1"/>
                  </a:lnTo>
                  <a:lnTo>
                    <a:pt x="2054" y="7"/>
                  </a:lnTo>
                  <a:lnTo>
                    <a:pt x="2080" y="13"/>
                  </a:lnTo>
                  <a:lnTo>
                    <a:pt x="2106" y="23"/>
                  </a:lnTo>
                  <a:lnTo>
                    <a:pt x="2133" y="35"/>
                  </a:lnTo>
                  <a:lnTo>
                    <a:pt x="2160" y="50"/>
                  </a:lnTo>
                  <a:lnTo>
                    <a:pt x="2186" y="68"/>
                  </a:lnTo>
                  <a:lnTo>
                    <a:pt x="2214" y="88"/>
                  </a:lnTo>
                  <a:lnTo>
                    <a:pt x="2243" y="111"/>
                  </a:lnTo>
                  <a:lnTo>
                    <a:pt x="2271" y="137"/>
                  </a:lnTo>
                  <a:lnTo>
                    <a:pt x="2300" y="165"/>
                  </a:lnTo>
                  <a:lnTo>
                    <a:pt x="2330" y="194"/>
                  </a:lnTo>
                  <a:lnTo>
                    <a:pt x="2359" y="228"/>
                  </a:lnTo>
                  <a:lnTo>
                    <a:pt x="2389" y="263"/>
                  </a:lnTo>
                  <a:lnTo>
                    <a:pt x="2418" y="300"/>
                  </a:lnTo>
                  <a:lnTo>
                    <a:pt x="2449" y="340"/>
                  </a:lnTo>
                  <a:lnTo>
                    <a:pt x="2480" y="382"/>
                  </a:lnTo>
                  <a:lnTo>
                    <a:pt x="2511" y="426"/>
                  </a:lnTo>
                  <a:lnTo>
                    <a:pt x="2541" y="473"/>
                  </a:lnTo>
                  <a:lnTo>
                    <a:pt x="2574" y="521"/>
                  </a:lnTo>
                  <a:lnTo>
                    <a:pt x="2604" y="572"/>
                  </a:lnTo>
                  <a:lnTo>
                    <a:pt x="2637" y="626"/>
                  </a:lnTo>
                  <a:lnTo>
                    <a:pt x="2669" y="681"/>
                  </a:lnTo>
                  <a:lnTo>
                    <a:pt x="2700" y="739"/>
                  </a:lnTo>
                  <a:lnTo>
                    <a:pt x="2732" y="798"/>
                  </a:lnTo>
                  <a:lnTo>
                    <a:pt x="2765" y="859"/>
                  </a:lnTo>
                  <a:lnTo>
                    <a:pt x="2830" y="987"/>
                  </a:lnTo>
                  <a:lnTo>
                    <a:pt x="2895" y="1123"/>
                  </a:lnTo>
                  <a:lnTo>
                    <a:pt x="2960" y="1265"/>
                  </a:lnTo>
                  <a:lnTo>
                    <a:pt x="3025" y="1415"/>
                  </a:lnTo>
                  <a:lnTo>
                    <a:pt x="3091" y="1572"/>
                  </a:lnTo>
                  <a:lnTo>
                    <a:pt x="3157" y="1736"/>
                  </a:lnTo>
                  <a:lnTo>
                    <a:pt x="3221" y="1905"/>
                  </a:lnTo>
                  <a:lnTo>
                    <a:pt x="3285" y="2080"/>
                  </a:lnTo>
                  <a:lnTo>
                    <a:pt x="3350" y="2261"/>
                  </a:lnTo>
                  <a:lnTo>
                    <a:pt x="3413" y="2448"/>
                  </a:lnTo>
                  <a:lnTo>
                    <a:pt x="3476" y="2639"/>
                  </a:lnTo>
                  <a:lnTo>
                    <a:pt x="3537" y="2835"/>
                  </a:lnTo>
                  <a:lnTo>
                    <a:pt x="3598" y="3036"/>
                  </a:lnTo>
                  <a:lnTo>
                    <a:pt x="3656" y="3241"/>
                  </a:lnTo>
                  <a:lnTo>
                    <a:pt x="3715" y="3450"/>
                  </a:lnTo>
                  <a:lnTo>
                    <a:pt x="3772" y="3662"/>
                  </a:lnTo>
                  <a:lnTo>
                    <a:pt x="3827" y="3879"/>
                  </a:lnTo>
                  <a:lnTo>
                    <a:pt x="3880" y="4097"/>
                  </a:lnTo>
                  <a:lnTo>
                    <a:pt x="3933" y="4320"/>
                  </a:lnTo>
                  <a:lnTo>
                    <a:pt x="3933" y="4320"/>
                  </a:lnTo>
                  <a:lnTo>
                    <a:pt x="3982" y="4543"/>
                  </a:lnTo>
                  <a:lnTo>
                    <a:pt x="4029" y="4762"/>
                  </a:lnTo>
                  <a:lnTo>
                    <a:pt x="4072" y="4978"/>
                  </a:lnTo>
                  <a:lnTo>
                    <a:pt x="4112" y="5191"/>
                  </a:lnTo>
                  <a:lnTo>
                    <a:pt x="4150" y="5400"/>
                  </a:lnTo>
                  <a:lnTo>
                    <a:pt x="4183" y="5605"/>
                  </a:lnTo>
                  <a:lnTo>
                    <a:pt x="4214" y="5805"/>
                  </a:lnTo>
                  <a:lnTo>
                    <a:pt x="4242" y="6002"/>
                  </a:lnTo>
                  <a:lnTo>
                    <a:pt x="4266" y="6192"/>
                  </a:lnTo>
                  <a:lnTo>
                    <a:pt x="4289" y="6379"/>
                  </a:lnTo>
                  <a:lnTo>
                    <a:pt x="4306" y="6560"/>
                  </a:lnTo>
                  <a:lnTo>
                    <a:pt x="4323" y="6735"/>
                  </a:lnTo>
                  <a:lnTo>
                    <a:pt x="4335" y="6904"/>
                  </a:lnTo>
                  <a:lnTo>
                    <a:pt x="4344" y="7068"/>
                  </a:lnTo>
                  <a:lnTo>
                    <a:pt x="4349" y="7225"/>
                  </a:lnTo>
                  <a:lnTo>
                    <a:pt x="4353" y="7375"/>
                  </a:lnTo>
                  <a:lnTo>
                    <a:pt x="4352" y="7518"/>
                  </a:lnTo>
                  <a:lnTo>
                    <a:pt x="4352" y="7586"/>
                  </a:lnTo>
                  <a:lnTo>
                    <a:pt x="4349" y="7653"/>
                  </a:lnTo>
                  <a:lnTo>
                    <a:pt x="4347" y="7719"/>
                  </a:lnTo>
                  <a:lnTo>
                    <a:pt x="4343" y="7782"/>
                  </a:lnTo>
                  <a:lnTo>
                    <a:pt x="4339" y="7842"/>
                  </a:lnTo>
                  <a:lnTo>
                    <a:pt x="4333" y="7903"/>
                  </a:lnTo>
                  <a:lnTo>
                    <a:pt x="4328" y="7959"/>
                  </a:lnTo>
                  <a:lnTo>
                    <a:pt x="4321" y="8014"/>
                  </a:lnTo>
                  <a:lnTo>
                    <a:pt x="4313" y="8068"/>
                  </a:lnTo>
                  <a:lnTo>
                    <a:pt x="4305" y="8119"/>
                  </a:lnTo>
                  <a:lnTo>
                    <a:pt x="4296" y="8167"/>
                  </a:lnTo>
                  <a:lnTo>
                    <a:pt x="4286" y="8214"/>
                  </a:lnTo>
                  <a:lnTo>
                    <a:pt x="4276" y="8258"/>
                  </a:lnTo>
                  <a:lnTo>
                    <a:pt x="4264" y="8301"/>
                  </a:lnTo>
                  <a:lnTo>
                    <a:pt x="4252" y="8340"/>
                  </a:lnTo>
                  <a:lnTo>
                    <a:pt x="4238" y="8377"/>
                  </a:lnTo>
                  <a:lnTo>
                    <a:pt x="4225" y="8413"/>
                  </a:lnTo>
                  <a:lnTo>
                    <a:pt x="4210" y="8446"/>
                  </a:lnTo>
                  <a:lnTo>
                    <a:pt x="4195" y="8476"/>
                  </a:lnTo>
                  <a:lnTo>
                    <a:pt x="4179" y="8505"/>
                  </a:lnTo>
                  <a:lnTo>
                    <a:pt x="4162" y="8529"/>
                  </a:lnTo>
                  <a:lnTo>
                    <a:pt x="4144" y="8553"/>
                  </a:lnTo>
                  <a:lnTo>
                    <a:pt x="4126" y="8573"/>
                  </a:lnTo>
                  <a:lnTo>
                    <a:pt x="4107" y="8590"/>
                  </a:lnTo>
                  <a:lnTo>
                    <a:pt x="4087" y="8605"/>
                  </a:lnTo>
                  <a:lnTo>
                    <a:pt x="4065" y="8617"/>
                  </a:lnTo>
                  <a:lnTo>
                    <a:pt x="4044" y="8628"/>
                  </a:lnTo>
                  <a:lnTo>
                    <a:pt x="4021" y="8635"/>
                  </a:lnTo>
                  <a:lnTo>
                    <a:pt x="3998" y="8639"/>
                  </a:lnTo>
                  <a:lnTo>
                    <a:pt x="3974" y="8640"/>
                  </a:lnTo>
                  <a:lnTo>
                    <a:pt x="1971" y="8640"/>
                  </a:lnTo>
                  <a:close/>
                </a:path>
              </a:pathLst>
            </a:custGeom>
            <a:gradFill flip="none" rotWithShape="1">
              <a:gsLst>
                <a:gs pos="16000">
                  <a:srgbClr val="00BDE3"/>
                </a:gs>
                <a:gs pos="100000">
                  <a:schemeClr val="bg1">
                    <a:alpha val="0"/>
                  </a:scheme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900">
                <a:latin typeface="Avenir Next LT Pro" panose="020B0504020202020204" pitchFamily="34" charset="0"/>
                <a:ea typeface="Cambria Math" panose="02040503050406030204" pitchFamily="18" charset="0"/>
                <a:cs typeface="Arial" charset="0"/>
              </a:endParaRPr>
            </a:p>
          </p:txBody>
        </p:sp>
      </p:grpSp>
      <p:sp>
        <p:nvSpPr>
          <p:cNvPr id="328" name="TextBox 327">
            <a:extLst>
              <a:ext uri="{FF2B5EF4-FFF2-40B4-BE49-F238E27FC236}">
                <a16:creationId xmlns:a16="http://schemas.microsoft.com/office/drawing/2014/main" id="{9D2D2A80-F307-3F30-04AA-E544BB2A87AE}"/>
              </a:ext>
            </a:extLst>
          </p:cNvPr>
          <p:cNvSpPr txBox="1"/>
          <p:nvPr/>
        </p:nvSpPr>
        <p:spPr>
          <a:xfrm>
            <a:off x="5182268" y="2104861"/>
            <a:ext cx="519784" cy="223901"/>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Data Validation</a:t>
            </a:r>
          </a:p>
        </p:txBody>
      </p:sp>
      <p:sp>
        <p:nvSpPr>
          <p:cNvPr id="329" name="TextBox 328">
            <a:extLst>
              <a:ext uri="{FF2B5EF4-FFF2-40B4-BE49-F238E27FC236}">
                <a16:creationId xmlns:a16="http://schemas.microsoft.com/office/drawing/2014/main" id="{595EA4DB-C24D-60EC-F97C-1B7AA2B8005F}"/>
              </a:ext>
            </a:extLst>
          </p:cNvPr>
          <p:cNvSpPr txBox="1"/>
          <p:nvPr/>
        </p:nvSpPr>
        <p:spPr>
          <a:xfrm>
            <a:off x="6045384" y="2104861"/>
            <a:ext cx="593464" cy="223901"/>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Admin Processing</a:t>
            </a:r>
          </a:p>
        </p:txBody>
      </p:sp>
      <p:sp>
        <p:nvSpPr>
          <p:cNvPr id="330" name="TextBox 329">
            <a:extLst>
              <a:ext uri="{FF2B5EF4-FFF2-40B4-BE49-F238E27FC236}">
                <a16:creationId xmlns:a16="http://schemas.microsoft.com/office/drawing/2014/main" id="{851B9F53-615A-2306-BAE2-85C57290BCE3}"/>
              </a:ext>
            </a:extLst>
          </p:cNvPr>
          <p:cNvSpPr txBox="1"/>
          <p:nvPr/>
        </p:nvSpPr>
        <p:spPr>
          <a:xfrm>
            <a:off x="5598589" y="1798607"/>
            <a:ext cx="593464" cy="223901"/>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Regulatory Processing</a:t>
            </a:r>
          </a:p>
        </p:txBody>
      </p:sp>
      <p:grpSp>
        <p:nvGrpSpPr>
          <p:cNvPr id="331" name="Group 330">
            <a:extLst>
              <a:ext uri="{FF2B5EF4-FFF2-40B4-BE49-F238E27FC236}">
                <a16:creationId xmlns:a16="http://schemas.microsoft.com/office/drawing/2014/main" id="{267D525C-F7EE-310A-E406-34B6A0D6CAD7}"/>
              </a:ext>
            </a:extLst>
          </p:cNvPr>
          <p:cNvGrpSpPr/>
          <p:nvPr/>
        </p:nvGrpSpPr>
        <p:grpSpPr>
          <a:xfrm>
            <a:off x="5208737" y="2051505"/>
            <a:ext cx="858297" cy="883788"/>
            <a:chOff x="4029571" y="2118094"/>
            <a:chExt cx="858297" cy="826108"/>
          </a:xfrm>
        </p:grpSpPr>
        <p:cxnSp>
          <p:nvCxnSpPr>
            <p:cNvPr id="332" name="Straight Connector 331">
              <a:extLst>
                <a:ext uri="{FF2B5EF4-FFF2-40B4-BE49-F238E27FC236}">
                  <a16:creationId xmlns:a16="http://schemas.microsoft.com/office/drawing/2014/main" id="{7FEA38F9-C4E4-0068-8857-72C0229DB93F}"/>
                </a:ext>
              </a:extLst>
            </p:cNvPr>
            <p:cNvCxnSpPr/>
            <p:nvPr/>
          </p:nvCxnSpPr>
          <p:spPr bwMode="auto">
            <a:xfrm flipV="1">
              <a:off x="4029571" y="2409579"/>
              <a:ext cx="0" cy="534623"/>
            </a:xfrm>
            <a:prstGeom prst="line">
              <a:avLst/>
            </a:prstGeom>
            <a:solidFill>
              <a:schemeClr val="accent1"/>
            </a:solidFill>
            <a:ln w="9525" cap="flat" cmpd="sng" algn="ctr">
              <a:solidFill>
                <a:srgbClr val="1D68AC"/>
              </a:solidFill>
              <a:prstDash val="solid"/>
              <a:round/>
              <a:headEnd type="none" w="med" len="med"/>
              <a:tailEnd type="none" w="med" len="med"/>
            </a:ln>
            <a:effectLst/>
          </p:spPr>
        </p:cxnSp>
        <p:cxnSp>
          <p:nvCxnSpPr>
            <p:cNvPr id="333" name="Straight Connector 332">
              <a:extLst>
                <a:ext uri="{FF2B5EF4-FFF2-40B4-BE49-F238E27FC236}">
                  <a16:creationId xmlns:a16="http://schemas.microsoft.com/office/drawing/2014/main" id="{5BBD1D71-A606-054A-7635-08FD13B7B861}"/>
                </a:ext>
              </a:extLst>
            </p:cNvPr>
            <p:cNvCxnSpPr>
              <a:cxnSpLocks/>
            </p:cNvCxnSpPr>
            <p:nvPr/>
          </p:nvCxnSpPr>
          <p:spPr bwMode="auto">
            <a:xfrm flipV="1">
              <a:off x="4462883" y="2118094"/>
              <a:ext cx="0" cy="826108"/>
            </a:xfrm>
            <a:prstGeom prst="line">
              <a:avLst/>
            </a:prstGeom>
            <a:solidFill>
              <a:schemeClr val="accent1"/>
            </a:solidFill>
            <a:ln w="9525" cap="flat" cmpd="sng" algn="ctr">
              <a:solidFill>
                <a:srgbClr val="1D68AC"/>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5B6FCB6F-0550-7B92-BEC1-40644A485033}"/>
                </a:ext>
              </a:extLst>
            </p:cNvPr>
            <p:cNvCxnSpPr/>
            <p:nvPr/>
          </p:nvCxnSpPr>
          <p:spPr bwMode="auto">
            <a:xfrm flipV="1">
              <a:off x="4887868" y="2409579"/>
              <a:ext cx="0" cy="534623"/>
            </a:xfrm>
            <a:prstGeom prst="line">
              <a:avLst/>
            </a:prstGeom>
            <a:solidFill>
              <a:schemeClr val="accent1"/>
            </a:solidFill>
            <a:ln w="9525" cap="flat" cmpd="sng" algn="ctr">
              <a:solidFill>
                <a:srgbClr val="1D68AC"/>
              </a:solidFill>
              <a:prstDash val="solid"/>
              <a:round/>
              <a:headEnd type="none" w="med" len="med"/>
              <a:tailEnd type="none" w="med" len="med"/>
            </a:ln>
            <a:effectLst/>
          </p:spPr>
        </p:cxnSp>
      </p:grpSp>
      <p:grpSp>
        <p:nvGrpSpPr>
          <p:cNvPr id="335" name="Group 334">
            <a:extLst>
              <a:ext uri="{FF2B5EF4-FFF2-40B4-BE49-F238E27FC236}">
                <a16:creationId xmlns:a16="http://schemas.microsoft.com/office/drawing/2014/main" id="{63AF9190-DBF6-4BDF-DCFB-AE421A137901}"/>
              </a:ext>
            </a:extLst>
          </p:cNvPr>
          <p:cNvGrpSpPr/>
          <p:nvPr/>
        </p:nvGrpSpPr>
        <p:grpSpPr>
          <a:xfrm>
            <a:off x="5348796" y="2845823"/>
            <a:ext cx="170669" cy="172810"/>
            <a:chOff x="3867741" y="3602176"/>
            <a:chExt cx="161532" cy="161532"/>
          </a:xfrm>
        </p:grpSpPr>
        <p:sp>
          <p:nvSpPr>
            <p:cNvPr id="336" name="Oval 335">
              <a:extLst>
                <a:ext uri="{FF2B5EF4-FFF2-40B4-BE49-F238E27FC236}">
                  <a16:creationId xmlns:a16="http://schemas.microsoft.com/office/drawing/2014/main" id="{90A80CAC-48C3-A1A0-B97E-A48EB1C72CF7}"/>
                </a:ext>
              </a:extLst>
            </p:cNvPr>
            <p:cNvSpPr/>
            <p:nvPr/>
          </p:nvSpPr>
          <p:spPr bwMode="auto">
            <a:xfrm>
              <a:off x="3867741" y="3602176"/>
              <a:ext cx="161532" cy="161532"/>
            </a:xfrm>
            <a:prstGeom prst="ellipse">
              <a:avLst/>
            </a:prstGeom>
            <a:solidFill>
              <a:srgbClr val="49A446"/>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337" name="Graphic 148">
              <a:extLst>
                <a:ext uri="{FF2B5EF4-FFF2-40B4-BE49-F238E27FC236}">
                  <a16:creationId xmlns:a16="http://schemas.microsoft.com/office/drawing/2014/main" id="{DE4C9291-A9BA-D11C-D454-3ADD35C415E6}"/>
                </a:ext>
              </a:extLst>
            </p:cNvPr>
            <p:cNvSpPr/>
            <p:nvPr/>
          </p:nvSpPr>
          <p:spPr>
            <a:xfrm flipV="1">
              <a:off x="3893002" y="3625900"/>
              <a:ext cx="101646" cy="105514"/>
            </a:xfrm>
            <a:custGeom>
              <a:avLst/>
              <a:gdLst>
                <a:gd name="connsiteX0" fmla="*/ 71827 w 81682"/>
                <a:gd name="connsiteY0" fmla="*/ 77931 h 84790"/>
                <a:gd name="connsiteX1" fmla="*/ 36731 w 81682"/>
                <a:gd name="connsiteY1" fmla="*/ 30006 h 84790"/>
                <a:gd name="connsiteX2" fmla="*/ 33045 w 81682"/>
                <a:gd name="connsiteY2" fmla="*/ 21895 h 84790"/>
                <a:gd name="connsiteX3" fmla="*/ 27294 w 81682"/>
                <a:gd name="connsiteY3" fmla="*/ 33250 h 84790"/>
                <a:gd name="connsiteX4" fmla="*/ 18298 w 81682"/>
                <a:gd name="connsiteY4" fmla="*/ 42540 h 84790"/>
                <a:gd name="connsiteX5" fmla="*/ 7386 w 81682"/>
                <a:gd name="connsiteY5" fmla="*/ 35757 h 84790"/>
                <a:gd name="connsiteX6" fmla="*/ -429 w 81682"/>
                <a:gd name="connsiteY6" fmla="*/ 30448 h 84790"/>
                <a:gd name="connsiteX7" fmla="*/ 6649 w 81682"/>
                <a:gd name="connsiteY7" fmla="*/ 25435 h 84790"/>
                <a:gd name="connsiteX8" fmla="*/ 24197 w 81682"/>
                <a:gd name="connsiteY8" fmla="*/ 10099 h 84790"/>
                <a:gd name="connsiteX9" fmla="*/ 34667 w 81682"/>
                <a:gd name="connsiteY9" fmla="*/ -519 h 84790"/>
                <a:gd name="connsiteX10" fmla="*/ 40270 w 81682"/>
                <a:gd name="connsiteY10" fmla="*/ 8329 h 84790"/>
                <a:gd name="connsiteX11" fmla="*/ 78021 w 81682"/>
                <a:gd name="connsiteY11" fmla="*/ 49766 h 84790"/>
                <a:gd name="connsiteX12" fmla="*/ 80380 w 81682"/>
                <a:gd name="connsiteY12" fmla="*/ 56402 h 84790"/>
                <a:gd name="connsiteX13" fmla="*/ 79643 w 81682"/>
                <a:gd name="connsiteY13" fmla="*/ 72622 h 84790"/>
                <a:gd name="connsiteX14" fmla="*/ 80232 w 81682"/>
                <a:gd name="connsiteY14" fmla="*/ 84272 h 84790"/>
                <a:gd name="connsiteX15" fmla="*/ 71827 w 81682"/>
                <a:gd name="connsiteY15" fmla="*/ 77931 h 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2" h="84790">
                  <a:moveTo>
                    <a:pt x="71827" y="77931"/>
                  </a:moveTo>
                  <a:cubicBezTo>
                    <a:pt x="60178" y="68641"/>
                    <a:pt x="45136" y="48144"/>
                    <a:pt x="36731" y="30006"/>
                  </a:cubicBezTo>
                  <a:lnTo>
                    <a:pt x="33045" y="21895"/>
                  </a:lnTo>
                  <a:lnTo>
                    <a:pt x="27294" y="33250"/>
                  </a:lnTo>
                  <a:cubicBezTo>
                    <a:pt x="21690" y="44310"/>
                    <a:pt x="21395" y="44605"/>
                    <a:pt x="18298" y="42540"/>
                  </a:cubicBezTo>
                  <a:cubicBezTo>
                    <a:pt x="16529" y="41360"/>
                    <a:pt x="11515" y="38264"/>
                    <a:pt x="7386" y="35757"/>
                  </a:cubicBezTo>
                  <a:cubicBezTo>
                    <a:pt x="3110" y="33103"/>
                    <a:pt x="-429" y="30743"/>
                    <a:pt x="-429" y="30448"/>
                  </a:cubicBezTo>
                  <a:cubicBezTo>
                    <a:pt x="-429" y="30153"/>
                    <a:pt x="2815" y="27941"/>
                    <a:pt x="6649" y="25435"/>
                  </a:cubicBezTo>
                  <a:cubicBezTo>
                    <a:pt x="10630" y="22928"/>
                    <a:pt x="18446" y="15997"/>
                    <a:pt x="24197" y="10099"/>
                  </a:cubicBezTo>
                  <a:lnTo>
                    <a:pt x="34667" y="-519"/>
                  </a:lnTo>
                  <a:lnTo>
                    <a:pt x="40270" y="8329"/>
                  </a:lnTo>
                  <a:cubicBezTo>
                    <a:pt x="51625" y="25729"/>
                    <a:pt x="68878" y="44900"/>
                    <a:pt x="78021" y="49766"/>
                  </a:cubicBezTo>
                  <a:cubicBezTo>
                    <a:pt x="81707" y="51683"/>
                    <a:pt x="81855" y="52125"/>
                    <a:pt x="80380" y="56402"/>
                  </a:cubicBezTo>
                  <a:cubicBezTo>
                    <a:pt x="79495" y="59203"/>
                    <a:pt x="79200" y="65692"/>
                    <a:pt x="79643" y="72622"/>
                  </a:cubicBezTo>
                  <a:cubicBezTo>
                    <a:pt x="80232" y="79111"/>
                    <a:pt x="80380" y="84272"/>
                    <a:pt x="80232" y="84272"/>
                  </a:cubicBezTo>
                  <a:cubicBezTo>
                    <a:pt x="80085" y="84272"/>
                    <a:pt x="76251" y="81470"/>
                    <a:pt x="71827" y="77931"/>
                  </a:cubicBezTo>
                  <a:close/>
                </a:path>
              </a:pathLst>
            </a:custGeom>
            <a:solidFill>
              <a:schemeClr val="bg1"/>
            </a:solidFill>
            <a:ln w="143"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nvGrpSpPr>
          <p:cNvPr id="338" name="Group 337">
            <a:extLst>
              <a:ext uri="{FF2B5EF4-FFF2-40B4-BE49-F238E27FC236}">
                <a16:creationId xmlns:a16="http://schemas.microsoft.com/office/drawing/2014/main" id="{E241FDC4-90D2-1072-75F5-F3DF784490E7}"/>
              </a:ext>
            </a:extLst>
          </p:cNvPr>
          <p:cNvGrpSpPr/>
          <p:nvPr/>
        </p:nvGrpSpPr>
        <p:grpSpPr>
          <a:xfrm>
            <a:off x="5810426" y="2845823"/>
            <a:ext cx="170669" cy="172810"/>
            <a:chOff x="3867741" y="3602176"/>
            <a:chExt cx="161532" cy="161532"/>
          </a:xfrm>
        </p:grpSpPr>
        <p:sp>
          <p:nvSpPr>
            <p:cNvPr id="339" name="Oval 338">
              <a:extLst>
                <a:ext uri="{FF2B5EF4-FFF2-40B4-BE49-F238E27FC236}">
                  <a16:creationId xmlns:a16="http://schemas.microsoft.com/office/drawing/2014/main" id="{34940D2B-0A7F-61EB-CFB7-56297C6809F1}"/>
                </a:ext>
              </a:extLst>
            </p:cNvPr>
            <p:cNvSpPr/>
            <p:nvPr/>
          </p:nvSpPr>
          <p:spPr bwMode="auto">
            <a:xfrm>
              <a:off x="3867741" y="3602176"/>
              <a:ext cx="161532" cy="161532"/>
            </a:xfrm>
            <a:prstGeom prst="ellipse">
              <a:avLst/>
            </a:prstGeom>
            <a:solidFill>
              <a:srgbClr val="49A446"/>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340" name="Graphic 148">
              <a:extLst>
                <a:ext uri="{FF2B5EF4-FFF2-40B4-BE49-F238E27FC236}">
                  <a16:creationId xmlns:a16="http://schemas.microsoft.com/office/drawing/2014/main" id="{2B923219-92A9-F1C4-5A7E-D9E92B2113C4}"/>
                </a:ext>
              </a:extLst>
            </p:cNvPr>
            <p:cNvSpPr/>
            <p:nvPr/>
          </p:nvSpPr>
          <p:spPr>
            <a:xfrm flipV="1">
              <a:off x="3893002" y="3625900"/>
              <a:ext cx="101646" cy="105514"/>
            </a:xfrm>
            <a:custGeom>
              <a:avLst/>
              <a:gdLst>
                <a:gd name="connsiteX0" fmla="*/ 71827 w 81682"/>
                <a:gd name="connsiteY0" fmla="*/ 77931 h 84790"/>
                <a:gd name="connsiteX1" fmla="*/ 36731 w 81682"/>
                <a:gd name="connsiteY1" fmla="*/ 30006 h 84790"/>
                <a:gd name="connsiteX2" fmla="*/ 33045 w 81682"/>
                <a:gd name="connsiteY2" fmla="*/ 21895 h 84790"/>
                <a:gd name="connsiteX3" fmla="*/ 27294 w 81682"/>
                <a:gd name="connsiteY3" fmla="*/ 33250 h 84790"/>
                <a:gd name="connsiteX4" fmla="*/ 18298 w 81682"/>
                <a:gd name="connsiteY4" fmla="*/ 42540 h 84790"/>
                <a:gd name="connsiteX5" fmla="*/ 7386 w 81682"/>
                <a:gd name="connsiteY5" fmla="*/ 35757 h 84790"/>
                <a:gd name="connsiteX6" fmla="*/ -429 w 81682"/>
                <a:gd name="connsiteY6" fmla="*/ 30448 h 84790"/>
                <a:gd name="connsiteX7" fmla="*/ 6649 w 81682"/>
                <a:gd name="connsiteY7" fmla="*/ 25435 h 84790"/>
                <a:gd name="connsiteX8" fmla="*/ 24197 w 81682"/>
                <a:gd name="connsiteY8" fmla="*/ 10099 h 84790"/>
                <a:gd name="connsiteX9" fmla="*/ 34667 w 81682"/>
                <a:gd name="connsiteY9" fmla="*/ -519 h 84790"/>
                <a:gd name="connsiteX10" fmla="*/ 40270 w 81682"/>
                <a:gd name="connsiteY10" fmla="*/ 8329 h 84790"/>
                <a:gd name="connsiteX11" fmla="*/ 78021 w 81682"/>
                <a:gd name="connsiteY11" fmla="*/ 49766 h 84790"/>
                <a:gd name="connsiteX12" fmla="*/ 80380 w 81682"/>
                <a:gd name="connsiteY12" fmla="*/ 56402 h 84790"/>
                <a:gd name="connsiteX13" fmla="*/ 79643 w 81682"/>
                <a:gd name="connsiteY13" fmla="*/ 72622 h 84790"/>
                <a:gd name="connsiteX14" fmla="*/ 80232 w 81682"/>
                <a:gd name="connsiteY14" fmla="*/ 84272 h 84790"/>
                <a:gd name="connsiteX15" fmla="*/ 71827 w 81682"/>
                <a:gd name="connsiteY15" fmla="*/ 77931 h 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2" h="84790">
                  <a:moveTo>
                    <a:pt x="71827" y="77931"/>
                  </a:moveTo>
                  <a:cubicBezTo>
                    <a:pt x="60178" y="68641"/>
                    <a:pt x="45136" y="48144"/>
                    <a:pt x="36731" y="30006"/>
                  </a:cubicBezTo>
                  <a:lnTo>
                    <a:pt x="33045" y="21895"/>
                  </a:lnTo>
                  <a:lnTo>
                    <a:pt x="27294" y="33250"/>
                  </a:lnTo>
                  <a:cubicBezTo>
                    <a:pt x="21690" y="44310"/>
                    <a:pt x="21395" y="44605"/>
                    <a:pt x="18298" y="42540"/>
                  </a:cubicBezTo>
                  <a:cubicBezTo>
                    <a:pt x="16529" y="41360"/>
                    <a:pt x="11515" y="38264"/>
                    <a:pt x="7386" y="35757"/>
                  </a:cubicBezTo>
                  <a:cubicBezTo>
                    <a:pt x="3110" y="33103"/>
                    <a:pt x="-429" y="30743"/>
                    <a:pt x="-429" y="30448"/>
                  </a:cubicBezTo>
                  <a:cubicBezTo>
                    <a:pt x="-429" y="30153"/>
                    <a:pt x="2815" y="27941"/>
                    <a:pt x="6649" y="25435"/>
                  </a:cubicBezTo>
                  <a:cubicBezTo>
                    <a:pt x="10630" y="22928"/>
                    <a:pt x="18446" y="15997"/>
                    <a:pt x="24197" y="10099"/>
                  </a:cubicBezTo>
                  <a:lnTo>
                    <a:pt x="34667" y="-519"/>
                  </a:lnTo>
                  <a:lnTo>
                    <a:pt x="40270" y="8329"/>
                  </a:lnTo>
                  <a:cubicBezTo>
                    <a:pt x="51625" y="25729"/>
                    <a:pt x="68878" y="44900"/>
                    <a:pt x="78021" y="49766"/>
                  </a:cubicBezTo>
                  <a:cubicBezTo>
                    <a:pt x="81707" y="51683"/>
                    <a:pt x="81855" y="52125"/>
                    <a:pt x="80380" y="56402"/>
                  </a:cubicBezTo>
                  <a:cubicBezTo>
                    <a:pt x="79495" y="59203"/>
                    <a:pt x="79200" y="65692"/>
                    <a:pt x="79643" y="72622"/>
                  </a:cubicBezTo>
                  <a:cubicBezTo>
                    <a:pt x="80232" y="79111"/>
                    <a:pt x="80380" y="84272"/>
                    <a:pt x="80232" y="84272"/>
                  </a:cubicBezTo>
                  <a:cubicBezTo>
                    <a:pt x="80085" y="84272"/>
                    <a:pt x="76251" y="81470"/>
                    <a:pt x="71827" y="77931"/>
                  </a:cubicBezTo>
                  <a:close/>
                </a:path>
              </a:pathLst>
            </a:custGeom>
            <a:solidFill>
              <a:schemeClr val="bg1"/>
            </a:solidFill>
            <a:ln w="143"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nvGrpSpPr>
          <p:cNvPr id="341" name="Group 340">
            <a:extLst>
              <a:ext uri="{FF2B5EF4-FFF2-40B4-BE49-F238E27FC236}">
                <a16:creationId xmlns:a16="http://schemas.microsoft.com/office/drawing/2014/main" id="{0265A917-8A88-BE23-A246-CE919F4C868F}"/>
              </a:ext>
            </a:extLst>
          </p:cNvPr>
          <p:cNvGrpSpPr/>
          <p:nvPr/>
        </p:nvGrpSpPr>
        <p:grpSpPr>
          <a:xfrm>
            <a:off x="6258866" y="2845823"/>
            <a:ext cx="170669" cy="172810"/>
            <a:chOff x="3867741" y="3602176"/>
            <a:chExt cx="161532" cy="161532"/>
          </a:xfrm>
        </p:grpSpPr>
        <p:sp>
          <p:nvSpPr>
            <p:cNvPr id="342" name="Oval 341">
              <a:extLst>
                <a:ext uri="{FF2B5EF4-FFF2-40B4-BE49-F238E27FC236}">
                  <a16:creationId xmlns:a16="http://schemas.microsoft.com/office/drawing/2014/main" id="{77381F0F-DDB0-4484-6564-5C2ED9605B87}"/>
                </a:ext>
              </a:extLst>
            </p:cNvPr>
            <p:cNvSpPr/>
            <p:nvPr/>
          </p:nvSpPr>
          <p:spPr bwMode="auto">
            <a:xfrm>
              <a:off x="3867741" y="3602176"/>
              <a:ext cx="161532" cy="161532"/>
            </a:xfrm>
            <a:prstGeom prst="ellipse">
              <a:avLst/>
            </a:prstGeom>
            <a:solidFill>
              <a:srgbClr val="49A446"/>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343" name="Graphic 148">
              <a:extLst>
                <a:ext uri="{FF2B5EF4-FFF2-40B4-BE49-F238E27FC236}">
                  <a16:creationId xmlns:a16="http://schemas.microsoft.com/office/drawing/2014/main" id="{94FE5755-A1F7-8744-9BE5-7765D109438B}"/>
                </a:ext>
              </a:extLst>
            </p:cNvPr>
            <p:cNvSpPr/>
            <p:nvPr/>
          </p:nvSpPr>
          <p:spPr>
            <a:xfrm flipV="1">
              <a:off x="3893002" y="3625900"/>
              <a:ext cx="101646" cy="105514"/>
            </a:xfrm>
            <a:custGeom>
              <a:avLst/>
              <a:gdLst>
                <a:gd name="connsiteX0" fmla="*/ 71827 w 81682"/>
                <a:gd name="connsiteY0" fmla="*/ 77931 h 84790"/>
                <a:gd name="connsiteX1" fmla="*/ 36731 w 81682"/>
                <a:gd name="connsiteY1" fmla="*/ 30006 h 84790"/>
                <a:gd name="connsiteX2" fmla="*/ 33045 w 81682"/>
                <a:gd name="connsiteY2" fmla="*/ 21895 h 84790"/>
                <a:gd name="connsiteX3" fmla="*/ 27294 w 81682"/>
                <a:gd name="connsiteY3" fmla="*/ 33250 h 84790"/>
                <a:gd name="connsiteX4" fmla="*/ 18298 w 81682"/>
                <a:gd name="connsiteY4" fmla="*/ 42540 h 84790"/>
                <a:gd name="connsiteX5" fmla="*/ 7386 w 81682"/>
                <a:gd name="connsiteY5" fmla="*/ 35757 h 84790"/>
                <a:gd name="connsiteX6" fmla="*/ -429 w 81682"/>
                <a:gd name="connsiteY6" fmla="*/ 30448 h 84790"/>
                <a:gd name="connsiteX7" fmla="*/ 6649 w 81682"/>
                <a:gd name="connsiteY7" fmla="*/ 25435 h 84790"/>
                <a:gd name="connsiteX8" fmla="*/ 24197 w 81682"/>
                <a:gd name="connsiteY8" fmla="*/ 10099 h 84790"/>
                <a:gd name="connsiteX9" fmla="*/ 34667 w 81682"/>
                <a:gd name="connsiteY9" fmla="*/ -519 h 84790"/>
                <a:gd name="connsiteX10" fmla="*/ 40270 w 81682"/>
                <a:gd name="connsiteY10" fmla="*/ 8329 h 84790"/>
                <a:gd name="connsiteX11" fmla="*/ 78021 w 81682"/>
                <a:gd name="connsiteY11" fmla="*/ 49766 h 84790"/>
                <a:gd name="connsiteX12" fmla="*/ 80380 w 81682"/>
                <a:gd name="connsiteY12" fmla="*/ 56402 h 84790"/>
                <a:gd name="connsiteX13" fmla="*/ 79643 w 81682"/>
                <a:gd name="connsiteY13" fmla="*/ 72622 h 84790"/>
                <a:gd name="connsiteX14" fmla="*/ 80232 w 81682"/>
                <a:gd name="connsiteY14" fmla="*/ 84272 h 84790"/>
                <a:gd name="connsiteX15" fmla="*/ 71827 w 81682"/>
                <a:gd name="connsiteY15" fmla="*/ 77931 h 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2" h="84790">
                  <a:moveTo>
                    <a:pt x="71827" y="77931"/>
                  </a:moveTo>
                  <a:cubicBezTo>
                    <a:pt x="60178" y="68641"/>
                    <a:pt x="45136" y="48144"/>
                    <a:pt x="36731" y="30006"/>
                  </a:cubicBezTo>
                  <a:lnTo>
                    <a:pt x="33045" y="21895"/>
                  </a:lnTo>
                  <a:lnTo>
                    <a:pt x="27294" y="33250"/>
                  </a:lnTo>
                  <a:cubicBezTo>
                    <a:pt x="21690" y="44310"/>
                    <a:pt x="21395" y="44605"/>
                    <a:pt x="18298" y="42540"/>
                  </a:cubicBezTo>
                  <a:cubicBezTo>
                    <a:pt x="16529" y="41360"/>
                    <a:pt x="11515" y="38264"/>
                    <a:pt x="7386" y="35757"/>
                  </a:cubicBezTo>
                  <a:cubicBezTo>
                    <a:pt x="3110" y="33103"/>
                    <a:pt x="-429" y="30743"/>
                    <a:pt x="-429" y="30448"/>
                  </a:cubicBezTo>
                  <a:cubicBezTo>
                    <a:pt x="-429" y="30153"/>
                    <a:pt x="2815" y="27941"/>
                    <a:pt x="6649" y="25435"/>
                  </a:cubicBezTo>
                  <a:cubicBezTo>
                    <a:pt x="10630" y="22928"/>
                    <a:pt x="18446" y="15997"/>
                    <a:pt x="24197" y="10099"/>
                  </a:cubicBezTo>
                  <a:lnTo>
                    <a:pt x="34667" y="-519"/>
                  </a:lnTo>
                  <a:lnTo>
                    <a:pt x="40270" y="8329"/>
                  </a:lnTo>
                  <a:cubicBezTo>
                    <a:pt x="51625" y="25729"/>
                    <a:pt x="68878" y="44900"/>
                    <a:pt x="78021" y="49766"/>
                  </a:cubicBezTo>
                  <a:cubicBezTo>
                    <a:pt x="81707" y="51683"/>
                    <a:pt x="81855" y="52125"/>
                    <a:pt x="80380" y="56402"/>
                  </a:cubicBezTo>
                  <a:cubicBezTo>
                    <a:pt x="79495" y="59203"/>
                    <a:pt x="79200" y="65692"/>
                    <a:pt x="79643" y="72622"/>
                  </a:cubicBezTo>
                  <a:cubicBezTo>
                    <a:pt x="80232" y="79111"/>
                    <a:pt x="80380" y="84272"/>
                    <a:pt x="80232" y="84272"/>
                  </a:cubicBezTo>
                  <a:cubicBezTo>
                    <a:pt x="80085" y="84272"/>
                    <a:pt x="76251" y="81470"/>
                    <a:pt x="71827" y="77931"/>
                  </a:cubicBezTo>
                  <a:close/>
                </a:path>
              </a:pathLst>
            </a:custGeom>
            <a:solidFill>
              <a:schemeClr val="bg1"/>
            </a:solidFill>
            <a:ln w="143"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cxnSp>
        <p:nvCxnSpPr>
          <p:cNvPr id="344" name="Straight Connector 343">
            <a:extLst>
              <a:ext uri="{FF2B5EF4-FFF2-40B4-BE49-F238E27FC236}">
                <a16:creationId xmlns:a16="http://schemas.microsoft.com/office/drawing/2014/main" id="{368ACCDD-C829-5E1F-CF77-8BDB70D0CE80}"/>
              </a:ext>
            </a:extLst>
          </p:cNvPr>
          <p:cNvCxnSpPr/>
          <p:nvPr/>
        </p:nvCxnSpPr>
        <p:spPr bwMode="auto">
          <a:xfrm>
            <a:off x="5221419" y="2363342"/>
            <a:ext cx="439522" cy="0"/>
          </a:xfrm>
          <a:prstGeom prst="line">
            <a:avLst/>
          </a:prstGeom>
          <a:solidFill>
            <a:schemeClr val="accent1"/>
          </a:solidFill>
          <a:ln w="9525" cap="flat" cmpd="sng" algn="ctr">
            <a:solidFill>
              <a:srgbClr val="1D68AC"/>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748C21B8-2974-B3F7-F96B-839DC8661371}"/>
              </a:ext>
            </a:extLst>
          </p:cNvPr>
          <p:cNvCxnSpPr/>
          <p:nvPr/>
        </p:nvCxnSpPr>
        <p:spPr bwMode="auto">
          <a:xfrm>
            <a:off x="6124894" y="2363342"/>
            <a:ext cx="439522" cy="0"/>
          </a:xfrm>
          <a:prstGeom prst="line">
            <a:avLst/>
          </a:prstGeom>
          <a:solidFill>
            <a:schemeClr val="accent1"/>
          </a:solidFill>
          <a:ln w="9525" cap="flat" cmpd="sng" algn="ctr">
            <a:solidFill>
              <a:srgbClr val="1D68AC"/>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05FA0C71-34FF-9397-A354-342B7FF297A2}"/>
              </a:ext>
            </a:extLst>
          </p:cNvPr>
          <p:cNvCxnSpPr/>
          <p:nvPr/>
        </p:nvCxnSpPr>
        <p:spPr bwMode="auto">
          <a:xfrm>
            <a:off x="5676453" y="2052841"/>
            <a:ext cx="439522" cy="0"/>
          </a:xfrm>
          <a:prstGeom prst="line">
            <a:avLst/>
          </a:prstGeom>
          <a:solidFill>
            <a:schemeClr val="accent1"/>
          </a:solidFill>
          <a:ln w="9525" cap="flat" cmpd="sng" algn="ctr">
            <a:solidFill>
              <a:srgbClr val="1D68AC"/>
            </a:solidFill>
            <a:prstDash val="solid"/>
            <a:round/>
            <a:headEnd type="none" w="med" len="med"/>
            <a:tailEnd type="none" w="med" len="med"/>
          </a:ln>
          <a:effectLst/>
        </p:spPr>
      </p:cxnSp>
      <p:sp>
        <p:nvSpPr>
          <p:cNvPr id="347" name="TextBox 346">
            <a:extLst>
              <a:ext uri="{FF2B5EF4-FFF2-40B4-BE49-F238E27FC236}">
                <a16:creationId xmlns:a16="http://schemas.microsoft.com/office/drawing/2014/main" id="{8069B334-5571-3BC9-8E06-07754233BB9C}"/>
              </a:ext>
            </a:extLst>
          </p:cNvPr>
          <p:cNvSpPr txBox="1"/>
          <p:nvPr/>
        </p:nvSpPr>
        <p:spPr>
          <a:xfrm>
            <a:off x="2267380" y="3926307"/>
            <a:ext cx="684989" cy="335851"/>
          </a:xfrm>
          <a:prstGeom prst="rect">
            <a:avLst/>
          </a:prstGeom>
          <a:noFill/>
        </p:spPr>
        <p:txBody>
          <a:bodyPr wrap="square" lIns="0" tIns="0" rIns="0" bIns="0" rtlCol="0">
            <a:spAutoFit/>
          </a:bodyPr>
          <a:lstStyle/>
          <a:p>
            <a:pPr>
              <a:lnSpc>
                <a:spcPct val="85000"/>
              </a:lnSpc>
              <a:spcAft>
                <a:spcPts val="600"/>
              </a:spcAft>
            </a:pPr>
            <a:r>
              <a:rPr lang="en-US" sz="800">
                <a:latin typeface="Avenir Next LT Pro" panose="020B0504020202020204" pitchFamily="34" charset="0"/>
                <a:ea typeface="Cambria Math" panose="02040503050406030204" pitchFamily="18" charset="0"/>
              </a:rPr>
              <a:t>Other Federal Agencies</a:t>
            </a:r>
          </a:p>
        </p:txBody>
      </p:sp>
      <p:sp>
        <p:nvSpPr>
          <p:cNvPr id="348" name="TextBox 347">
            <a:extLst>
              <a:ext uri="{FF2B5EF4-FFF2-40B4-BE49-F238E27FC236}">
                <a16:creationId xmlns:a16="http://schemas.microsoft.com/office/drawing/2014/main" id="{B2A29D97-5936-2425-B805-B38BED2ACFCD}"/>
              </a:ext>
            </a:extLst>
          </p:cNvPr>
          <p:cNvSpPr txBox="1"/>
          <p:nvPr/>
        </p:nvSpPr>
        <p:spPr>
          <a:xfrm>
            <a:off x="2267380" y="1839227"/>
            <a:ext cx="698561" cy="111950"/>
          </a:xfrm>
          <a:prstGeom prst="rect">
            <a:avLst/>
          </a:prstGeom>
          <a:noFill/>
        </p:spPr>
        <p:txBody>
          <a:bodyPr wrap="square" lIns="0" tIns="0" rIns="0" bIns="0" rtlCol="0">
            <a:spAutoFit/>
          </a:bodyPr>
          <a:lstStyle/>
          <a:p>
            <a:pPr>
              <a:lnSpc>
                <a:spcPct val="85000"/>
              </a:lnSpc>
              <a:spcAft>
                <a:spcPts val="600"/>
              </a:spcAft>
            </a:pPr>
            <a:r>
              <a:rPr lang="en-US" sz="800">
                <a:latin typeface="Avenir Next LT Pro" panose="020B0504020202020204" pitchFamily="34" charset="0"/>
                <a:ea typeface="Cambria Math" panose="02040503050406030204" pitchFamily="18" charset="0"/>
              </a:rPr>
              <a:t>Industry</a:t>
            </a:r>
          </a:p>
        </p:txBody>
      </p:sp>
      <p:sp>
        <p:nvSpPr>
          <p:cNvPr id="349" name="TextBox 348">
            <a:extLst>
              <a:ext uri="{FF2B5EF4-FFF2-40B4-BE49-F238E27FC236}">
                <a16:creationId xmlns:a16="http://schemas.microsoft.com/office/drawing/2014/main" id="{6C330B54-2E71-6AEA-FEA7-924B90556E6F}"/>
              </a:ext>
            </a:extLst>
          </p:cNvPr>
          <p:cNvSpPr txBox="1"/>
          <p:nvPr/>
        </p:nvSpPr>
        <p:spPr>
          <a:xfrm>
            <a:off x="1533629" y="2812458"/>
            <a:ext cx="336208"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Local</a:t>
            </a:r>
          </a:p>
        </p:txBody>
      </p:sp>
      <p:sp>
        <p:nvSpPr>
          <p:cNvPr id="350" name="TextBox 349">
            <a:extLst>
              <a:ext uri="{FF2B5EF4-FFF2-40B4-BE49-F238E27FC236}">
                <a16:creationId xmlns:a16="http://schemas.microsoft.com/office/drawing/2014/main" id="{8B8BD93B-F04C-0106-F030-9A83D9E7C106}"/>
              </a:ext>
            </a:extLst>
          </p:cNvPr>
          <p:cNvSpPr txBox="1"/>
          <p:nvPr/>
        </p:nvSpPr>
        <p:spPr>
          <a:xfrm>
            <a:off x="1533629" y="3222979"/>
            <a:ext cx="336208"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Tribal</a:t>
            </a:r>
          </a:p>
        </p:txBody>
      </p:sp>
      <p:sp>
        <p:nvSpPr>
          <p:cNvPr id="351" name="TextBox 350">
            <a:extLst>
              <a:ext uri="{FF2B5EF4-FFF2-40B4-BE49-F238E27FC236}">
                <a16:creationId xmlns:a16="http://schemas.microsoft.com/office/drawing/2014/main" id="{F4F029D1-B053-DF7E-9ACE-9A5ABE65F81E}"/>
              </a:ext>
            </a:extLst>
          </p:cNvPr>
          <p:cNvSpPr txBox="1"/>
          <p:nvPr/>
        </p:nvSpPr>
        <p:spPr>
          <a:xfrm>
            <a:off x="1533629" y="2316566"/>
            <a:ext cx="336208"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State</a:t>
            </a:r>
          </a:p>
        </p:txBody>
      </p:sp>
      <p:sp>
        <p:nvSpPr>
          <p:cNvPr id="352" name="TextBox 351">
            <a:extLst>
              <a:ext uri="{FF2B5EF4-FFF2-40B4-BE49-F238E27FC236}">
                <a16:creationId xmlns:a16="http://schemas.microsoft.com/office/drawing/2014/main" id="{1E913319-92DD-BE38-2361-BE748539030C}"/>
              </a:ext>
            </a:extLst>
          </p:cNvPr>
          <p:cNvSpPr txBox="1"/>
          <p:nvPr/>
        </p:nvSpPr>
        <p:spPr>
          <a:xfrm>
            <a:off x="1533629" y="3700198"/>
            <a:ext cx="336208"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EPA</a:t>
            </a:r>
          </a:p>
        </p:txBody>
      </p:sp>
      <p:sp>
        <p:nvSpPr>
          <p:cNvPr id="353" name="Pentagon 20">
            <a:extLst>
              <a:ext uri="{FF2B5EF4-FFF2-40B4-BE49-F238E27FC236}">
                <a16:creationId xmlns:a16="http://schemas.microsoft.com/office/drawing/2014/main" id="{6BA17A77-702F-8EB1-2F13-73B144FB0837}"/>
              </a:ext>
            </a:extLst>
          </p:cNvPr>
          <p:cNvSpPr/>
          <p:nvPr/>
        </p:nvSpPr>
        <p:spPr>
          <a:xfrm>
            <a:off x="2248221" y="2246470"/>
            <a:ext cx="1234373" cy="1391612"/>
          </a:xfrm>
          <a:prstGeom prst="homePlate">
            <a:avLst>
              <a:gd name="adj" fmla="val 17080"/>
            </a:avLst>
          </a:prstGeom>
          <a:solidFill>
            <a:srgbClr val="E1FAFF">
              <a:alpha val="40000"/>
            </a:srgbClr>
          </a:solidFill>
          <a:ln w="6350">
            <a:solidFill>
              <a:srgbClr val="00BD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a typeface="Cambria Math" panose="02040503050406030204" pitchFamily="18" charset="0"/>
            </a:endParaRPr>
          </a:p>
        </p:txBody>
      </p:sp>
      <p:sp>
        <p:nvSpPr>
          <p:cNvPr id="356" name="TextBox 355">
            <a:extLst>
              <a:ext uri="{FF2B5EF4-FFF2-40B4-BE49-F238E27FC236}">
                <a16:creationId xmlns:a16="http://schemas.microsoft.com/office/drawing/2014/main" id="{030C05A0-B0D2-0F80-5E8A-525EADD6873C}"/>
              </a:ext>
            </a:extLst>
          </p:cNvPr>
          <p:cNvSpPr txBox="1"/>
          <p:nvPr/>
        </p:nvSpPr>
        <p:spPr>
          <a:xfrm>
            <a:off x="2126343" y="2424302"/>
            <a:ext cx="1284442" cy="111950"/>
          </a:xfrm>
          <a:prstGeom prst="rect">
            <a:avLst/>
          </a:prstGeom>
          <a:noFill/>
        </p:spPr>
        <p:txBody>
          <a:bodyPr wrap="square" lIns="0" tIns="0" rIns="0" bIns="0" rtlCol="0" anchor="t">
            <a:spAutoFit/>
          </a:bodyPr>
          <a:lstStyle/>
          <a:p>
            <a:pPr algn="ctr">
              <a:lnSpc>
                <a:spcPct val="85000"/>
              </a:lnSpc>
            </a:pPr>
            <a:r>
              <a:rPr lang="en-US" sz="800">
                <a:latin typeface="Avenir Next LT Pro" panose="020B0504020202020204" pitchFamily="34" charset="0"/>
                <a:ea typeface="Cambria Math"/>
              </a:rPr>
              <a:t>Ambient Data</a:t>
            </a:r>
          </a:p>
        </p:txBody>
      </p:sp>
      <p:sp>
        <p:nvSpPr>
          <p:cNvPr id="357" name="Rectangle 356">
            <a:extLst>
              <a:ext uri="{FF2B5EF4-FFF2-40B4-BE49-F238E27FC236}">
                <a16:creationId xmlns:a16="http://schemas.microsoft.com/office/drawing/2014/main" id="{538A6CE4-C53A-00B6-62E1-47A9103BCD69}"/>
              </a:ext>
            </a:extLst>
          </p:cNvPr>
          <p:cNvSpPr/>
          <p:nvPr/>
        </p:nvSpPr>
        <p:spPr bwMode="auto">
          <a:xfrm>
            <a:off x="8539621" y="1948011"/>
            <a:ext cx="70407" cy="4831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358" name="Freeform: Shape 357">
            <a:extLst>
              <a:ext uri="{FF2B5EF4-FFF2-40B4-BE49-F238E27FC236}">
                <a16:creationId xmlns:a16="http://schemas.microsoft.com/office/drawing/2014/main" id="{0678A411-48B9-982E-3864-8D586830462D}"/>
              </a:ext>
            </a:extLst>
          </p:cNvPr>
          <p:cNvSpPr/>
          <p:nvPr/>
        </p:nvSpPr>
        <p:spPr>
          <a:xfrm>
            <a:off x="8206787" y="2142999"/>
            <a:ext cx="1247787" cy="1108051"/>
          </a:xfrm>
          <a:custGeom>
            <a:avLst/>
            <a:gdLst>
              <a:gd name="connsiteX0" fmla="*/ 1169196 w 1180983"/>
              <a:gd name="connsiteY0" fmla="*/ 670241 h 1035735"/>
              <a:gd name="connsiteX1" fmla="*/ 1139809 w 1180983"/>
              <a:gd name="connsiteY1" fmla="*/ 682622 h 1035735"/>
              <a:gd name="connsiteX2" fmla="*/ 1114301 w 1180983"/>
              <a:gd name="connsiteY2" fmla="*/ 673672 h 1035735"/>
              <a:gd name="connsiteX3" fmla="*/ 1080141 w 1180983"/>
              <a:gd name="connsiteY3" fmla="*/ 646523 h 1035735"/>
              <a:gd name="connsiteX4" fmla="*/ 1060898 w 1180983"/>
              <a:gd name="connsiteY4" fmla="*/ 631158 h 1035735"/>
              <a:gd name="connsiteX5" fmla="*/ 1048219 w 1180983"/>
              <a:gd name="connsiteY5" fmla="*/ 626683 h 1035735"/>
              <a:gd name="connsiteX6" fmla="*/ 1031064 w 1180983"/>
              <a:gd name="connsiteY6" fmla="*/ 635932 h 1035735"/>
              <a:gd name="connsiteX7" fmla="*/ 1034197 w 1180983"/>
              <a:gd name="connsiteY7" fmla="*/ 661738 h 1035735"/>
              <a:gd name="connsiteX8" fmla="*/ 1066268 w 1180983"/>
              <a:gd name="connsiteY8" fmla="*/ 692169 h 1035735"/>
              <a:gd name="connsiteX9" fmla="*/ 1100727 w 1180983"/>
              <a:gd name="connsiteY9" fmla="*/ 724837 h 1035735"/>
              <a:gd name="connsiteX10" fmla="*/ 1104456 w 1180983"/>
              <a:gd name="connsiteY10" fmla="*/ 813892 h 1035735"/>
              <a:gd name="connsiteX11" fmla="*/ 1056572 w 1180983"/>
              <a:gd name="connsiteY11" fmla="*/ 835521 h 1035735"/>
              <a:gd name="connsiteX12" fmla="*/ 1016744 w 1180983"/>
              <a:gd name="connsiteY12" fmla="*/ 821649 h 1035735"/>
              <a:gd name="connsiteX13" fmla="*/ 1004959 w 1180983"/>
              <a:gd name="connsiteY13" fmla="*/ 812251 h 1035735"/>
              <a:gd name="connsiteX14" fmla="*/ 551333 w 1180983"/>
              <a:gd name="connsiteY14" fmla="*/ 1034962 h 1035735"/>
              <a:gd name="connsiteX15" fmla="*/ 65038 w 1180983"/>
              <a:gd name="connsiteY15" fmla="*/ 540165 h 1035735"/>
              <a:gd name="connsiteX16" fmla="*/ 83088 w 1180983"/>
              <a:gd name="connsiteY16" fmla="*/ 383387 h 1035735"/>
              <a:gd name="connsiteX17" fmla="*/ 20138 w 1180983"/>
              <a:gd name="connsiteY17" fmla="*/ 324912 h 1035735"/>
              <a:gd name="connsiteX18" fmla="*/ 0 w 1180983"/>
              <a:gd name="connsiteY18" fmla="*/ 278819 h 1035735"/>
              <a:gd name="connsiteX19" fmla="*/ 15066 w 1180983"/>
              <a:gd name="connsiteY19" fmla="*/ 237946 h 1035735"/>
              <a:gd name="connsiteX20" fmla="*/ 103226 w 1180983"/>
              <a:gd name="connsiteY20" fmla="*/ 230338 h 1035735"/>
              <a:gd name="connsiteX21" fmla="*/ 136192 w 1180983"/>
              <a:gd name="connsiteY21" fmla="*/ 257786 h 1035735"/>
              <a:gd name="connsiteX22" fmla="*/ 138281 w 1180983"/>
              <a:gd name="connsiteY22" fmla="*/ 259576 h 1035735"/>
              <a:gd name="connsiteX23" fmla="*/ 165877 w 1180983"/>
              <a:gd name="connsiteY23" fmla="*/ 269570 h 1035735"/>
              <a:gd name="connsiteX24" fmla="*/ 195115 w 1180983"/>
              <a:gd name="connsiteY24" fmla="*/ 258084 h 1035735"/>
              <a:gd name="connsiteX25" fmla="*/ 193772 w 1180983"/>
              <a:gd name="connsiteY25" fmla="*/ 193941 h 1035735"/>
              <a:gd name="connsiteX26" fmla="*/ 186314 w 1180983"/>
              <a:gd name="connsiteY26" fmla="*/ 187676 h 1035735"/>
              <a:gd name="connsiteX27" fmla="*/ 155286 w 1180983"/>
              <a:gd name="connsiteY27" fmla="*/ 161273 h 1035735"/>
              <a:gd name="connsiteX28" fmla="*/ 139623 w 1180983"/>
              <a:gd name="connsiteY28" fmla="*/ 127560 h 1035735"/>
              <a:gd name="connsiteX29" fmla="*/ 151109 w 1180983"/>
              <a:gd name="connsiteY29" fmla="*/ 97875 h 1035735"/>
              <a:gd name="connsiteX30" fmla="*/ 212418 w 1180983"/>
              <a:gd name="connsiteY30" fmla="*/ 93997 h 1035735"/>
              <a:gd name="connsiteX31" fmla="*/ 248965 w 1180983"/>
              <a:gd name="connsiteY31" fmla="*/ 125173 h 1035735"/>
              <a:gd name="connsiteX32" fmla="*/ 288644 w 1180983"/>
              <a:gd name="connsiteY32" fmla="*/ 158886 h 1035735"/>
              <a:gd name="connsiteX33" fmla="*/ 314898 w 1180983"/>
              <a:gd name="connsiteY33" fmla="*/ 168582 h 1035735"/>
              <a:gd name="connsiteX34" fmla="*/ 344285 w 1180983"/>
              <a:gd name="connsiteY34" fmla="*/ 156052 h 1035735"/>
              <a:gd name="connsiteX35" fmla="*/ 340705 w 1180983"/>
              <a:gd name="connsiteY35" fmla="*/ 96980 h 1035735"/>
              <a:gd name="connsiteX36" fmla="*/ 316688 w 1180983"/>
              <a:gd name="connsiteY36" fmla="*/ 77141 h 1035735"/>
              <a:gd name="connsiteX37" fmla="*/ 268954 w 1180983"/>
              <a:gd name="connsiteY37" fmla="*/ 37611 h 1035735"/>
              <a:gd name="connsiteX38" fmla="*/ 261197 w 1180983"/>
              <a:gd name="connsiteY38" fmla="*/ 21202 h 1035735"/>
              <a:gd name="connsiteX39" fmla="*/ 265672 w 1180983"/>
              <a:gd name="connsiteY39" fmla="*/ 8075 h 1035735"/>
              <a:gd name="connsiteX40" fmla="*/ 296252 w 1180983"/>
              <a:gd name="connsiteY40" fmla="*/ 5092 h 1035735"/>
              <a:gd name="connsiteX41" fmla="*/ 355174 w 1180983"/>
              <a:gd name="connsiteY41" fmla="*/ 55959 h 1035735"/>
              <a:gd name="connsiteX42" fmla="*/ 579974 w 1180983"/>
              <a:gd name="connsiteY42" fmla="*/ 4495 h 1035735"/>
              <a:gd name="connsiteX43" fmla="*/ 1095506 w 1180983"/>
              <a:gd name="connsiteY43" fmla="*/ 520027 h 1035735"/>
              <a:gd name="connsiteX44" fmla="*/ 1094760 w 1180983"/>
              <a:gd name="connsiteY44" fmla="*/ 548071 h 1035735"/>
              <a:gd name="connsiteX45" fmla="*/ 1166511 w 1180983"/>
              <a:gd name="connsiteY45" fmla="*/ 609976 h 1035735"/>
              <a:gd name="connsiteX46" fmla="*/ 1169196 w 1180983"/>
              <a:gd name="connsiteY46" fmla="*/ 670241 h 103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83" h="1035735">
                <a:moveTo>
                  <a:pt x="1169196" y="670241"/>
                </a:moveTo>
                <a:cubicBezTo>
                  <a:pt x="1161141" y="678445"/>
                  <a:pt x="1150550" y="682622"/>
                  <a:pt x="1139809" y="682622"/>
                </a:cubicBezTo>
                <a:cubicBezTo>
                  <a:pt x="1130859" y="682622"/>
                  <a:pt x="1121760" y="679639"/>
                  <a:pt x="1114301" y="673672"/>
                </a:cubicBezTo>
                <a:lnTo>
                  <a:pt x="1080141" y="646523"/>
                </a:lnTo>
                <a:lnTo>
                  <a:pt x="1060898" y="631158"/>
                </a:lnTo>
                <a:cubicBezTo>
                  <a:pt x="1057169" y="628175"/>
                  <a:pt x="1052694" y="626683"/>
                  <a:pt x="1048219" y="626683"/>
                </a:cubicBezTo>
                <a:cubicBezTo>
                  <a:pt x="1041655" y="626683"/>
                  <a:pt x="1035092" y="629816"/>
                  <a:pt x="1031064" y="635932"/>
                </a:cubicBezTo>
                <a:cubicBezTo>
                  <a:pt x="1025694" y="644136"/>
                  <a:pt x="1027037" y="655026"/>
                  <a:pt x="1034197" y="661738"/>
                </a:cubicBezTo>
                <a:lnTo>
                  <a:pt x="1066268" y="692169"/>
                </a:lnTo>
                <a:lnTo>
                  <a:pt x="1100727" y="724837"/>
                </a:lnTo>
                <a:cubicBezTo>
                  <a:pt x="1125787" y="748555"/>
                  <a:pt x="1127577" y="788085"/>
                  <a:pt x="1104456" y="813892"/>
                </a:cubicBezTo>
                <a:cubicBezTo>
                  <a:pt x="1091926" y="828212"/>
                  <a:pt x="1074174" y="835521"/>
                  <a:pt x="1056572" y="835521"/>
                </a:cubicBezTo>
                <a:cubicBezTo>
                  <a:pt x="1042550" y="835521"/>
                  <a:pt x="1028528" y="831046"/>
                  <a:pt x="1016744" y="821649"/>
                </a:cubicBezTo>
                <a:lnTo>
                  <a:pt x="1004959" y="812251"/>
                </a:lnTo>
                <a:cubicBezTo>
                  <a:pt x="906955" y="954708"/>
                  <a:pt x="739436" y="1045105"/>
                  <a:pt x="551333" y="1034962"/>
                </a:cubicBezTo>
                <a:cubicBezTo>
                  <a:pt x="287451" y="1020641"/>
                  <a:pt x="75033" y="804196"/>
                  <a:pt x="65038" y="540165"/>
                </a:cubicBezTo>
                <a:cubicBezTo>
                  <a:pt x="62950" y="485718"/>
                  <a:pt x="69364" y="433061"/>
                  <a:pt x="83088" y="383387"/>
                </a:cubicBezTo>
                <a:lnTo>
                  <a:pt x="20138" y="324912"/>
                </a:lnTo>
                <a:cubicBezTo>
                  <a:pt x="6862" y="312531"/>
                  <a:pt x="0" y="295675"/>
                  <a:pt x="0" y="278819"/>
                </a:cubicBezTo>
                <a:cubicBezTo>
                  <a:pt x="0" y="264349"/>
                  <a:pt x="4923" y="249731"/>
                  <a:pt x="15066" y="237946"/>
                </a:cubicBezTo>
                <a:cubicBezTo>
                  <a:pt x="37442" y="211692"/>
                  <a:pt x="76673" y="208410"/>
                  <a:pt x="103226" y="230338"/>
                </a:cubicBezTo>
                <a:lnTo>
                  <a:pt x="136192" y="257786"/>
                </a:lnTo>
                <a:lnTo>
                  <a:pt x="138281" y="259576"/>
                </a:lnTo>
                <a:cubicBezTo>
                  <a:pt x="146336" y="266288"/>
                  <a:pt x="156032" y="269570"/>
                  <a:pt x="165877" y="269570"/>
                </a:cubicBezTo>
                <a:cubicBezTo>
                  <a:pt x="176468" y="269570"/>
                  <a:pt x="186910" y="265692"/>
                  <a:pt x="195115" y="258084"/>
                </a:cubicBezTo>
                <a:cubicBezTo>
                  <a:pt x="214059" y="240631"/>
                  <a:pt x="213313" y="210499"/>
                  <a:pt x="193772" y="193941"/>
                </a:cubicBezTo>
                <a:lnTo>
                  <a:pt x="186314" y="187676"/>
                </a:lnTo>
                <a:lnTo>
                  <a:pt x="155286" y="161273"/>
                </a:lnTo>
                <a:cubicBezTo>
                  <a:pt x="144993" y="152472"/>
                  <a:pt x="139623" y="140091"/>
                  <a:pt x="139623" y="127560"/>
                </a:cubicBezTo>
                <a:cubicBezTo>
                  <a:pt x="139623" y="116969"/>
                  <a:pt x="143502" y="106378"/>
                  <a:pt x="151109" y="97875"/>
                </a:cubicBezTo>
                <a:cubicBezTo>
                  <a:pt x="167220" y="80273"/>
                  <a:pt x="194220" y="78483"/>
                  <a:pt x="212418" y="93997"/>
                </a:cubicBezTo>
                <a:lnTo>
                  <a:pt x="248965" y="125173"/>
                </a:lnTo>
                <a:lnTo>
                  <a:pt x="288644" y="158886"/>
                </a:lnTo>
                <a:cubicBezTo>
                  <a:pt x="296252" y="165300"/>
                  <a:pt x="305500" y="168582"/>
                  <a:pt x="314898" y="168582"/>
                </a:cubicBezTo>
                <a:cubicBezTo>
                  <a:pt x="325638" y="168582"/>
                  <a:pt x="336230" y="164405"/>
                  <a:pt x="344285" y="156052"/>
                </a:cubicBezTo>
                <a:cubicBezTo>
                  <a:pt x="360395" y="139195"/>
                  <a:pt x="358903" y="111897"/>
                  <a:pt x="340705" y="96980"/>
                </a:cubicBezTo>
                <a:lnTo>
                  <a:pt x="316688" y="77141"/>
                </a:lnTo>
                <a:lnTo>
                  <a:pt x="268954" y="37611"/>
                </a:lnTo>
                <a:cubicBezTo>
                  <a:pt x="263882" y="33434"/>
                  <a:pt x="261197" y="27318"/>
                  <a:pt x="261197" y="21202"/>
                </a:cubicBezTo>
                <a:cubicBezTo>
                  <a:pt x="261197" y="16727"/>
                  <a:pt x="262689" y="12103"/>
                  <a:pt x="265672" y="8075"/>
                </a:cubicBezTo>
                <a:cubicBezTo>
                  <a:pt x="273131" y="-1472"/>
                  <a:pt x="287153" y="-2665"/>
                  <a:pt x="296252" y="5092"/>
                </a:cubicBezTo>
                <a:lnTo>
                  <a:pt x="355174" y="55959"/>
                </a:lnTo>
                <a:cubicBezTo>
                  <a:pt x="423047" y="22992"/>
                  <a:pt x="499422" y="4495"/>
                  <a:pt x="579974" y="4495"/>
                </a:cubicBezTo>
                <a:cubicBezTo>
                  <a:pt x="864739" y="4495"/>
                  <a:pt x="1095506" y="235261"/>
                  <a:pt x="1095506" y="520027"/>
                </a:cubicBezTo>
                <a:cubicBezTo>
                  <a:pt x="1095506" y="529424"/>
                  <a:pt x="1095207" y="538822"/>
                  <a:pt x="1094760" y="548071"/>
                </a:cubicBezTo>
                <a:lnTo>
                  <a:pt x="1166511" y="609976"/>
                </a:lnTo>
                <a:cubicBezTo>
                  <a:pt x="1184709" y="625937"/>
                  <a:pt x="1185903" y="653385"/>
                  <a:pt x="1169196" y="670241"/>
                </a:cubicBezTo>
                <a:close/>
              </a:path>
            </a:pathLst>
          </a:custGeom>
          <a:solidFill>
            <a:srgbClr val="EEF3F6">
              <a:alpha val="56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59" name="Freeform: Shape 358">
            <a:extLst>
              <a:ext uri="{FF2B5EF4-FFF2-40B4-BE49-F238E27FC236}">
                <a16:creationId xmlns:a16="http://schemas.microsoft.com/office/drawing/2014/main" id="{8B25DA0B-1EAB-67F2-D1AE-F5EE712076CE}"/>
              </a:ext>
            </a:extLst>
          </p:cNvPr>
          <p:cNvSpPr/>
          <p:nvPr/>
        </p:nvSpPr>
        <p:spPr>
          <a:xfrm>
            <a:off x="8239681" y="2666639"/>
            <a:ext cx="223303" cy="253222"/>
          </a:xfrm>
          <a:custGeom>
            <a:avLst/>
            <a:gdLst>
              <a:gd name="connsiteX0" fmla="*/ 126757 w 175685"/>
              <a:gd name="connsiteY0" fmla="*/ 448 h 196755"/>
              <a:gd name="connsiteX1" fmla="*/ 126310 w 175685"/>
              <a:gd name="connsiteY1" fmla="*/ 0 h 196755"/>
              <a:gd name="connsiteX2" fmla="*/ 125862 w 175685"/>
              <a:gd name="connsiteY2" fmla="*/ 448 h 196755"/>
              <a:gd name="connsiteX3" fmla="*/ 126310 w 175685"/>
              <a:gd name="connsiteY3" fmla="*/ 895 h 196755"/>
              <a:gd name="connsiteX4" fmla="*/ 126757 w 175685"/>
              <a:gd name="connsiteY4" fmla="*/ 448 h 196755"/>
              <a:gd name="connsiteX5" fmla="*/ 116614 w 175685"/>
              <a:gd name="connsiteY5" fmla="*/ 597 h 196755"/>
              <a:gd name="connsiteX6" fmla="*/ 116465 w 175685"/>
              <a:gd name="connsiteY6" fmla="*/ 448 h 196755"/>
              <a:gd name="connsiteX7" fmla="*/ 116614 w 175685"/>
              <a:gd name="connsiteY7" fmla="*/ 298 h 196755"/>
              <a:gd name="connsiteX8" fmla="*/ 116763 w 175685"/>
              <a:gd name="connsiteY8" fmla="*/ 448 h 196755"/>
              <a:gd name="connsiteX9" fmla="*/ 116614 w 175685"/>
              <a:gd name="connsiteY9" fmla="*/ 597 h 196755"/>
              <a:gd name="connsiteX10" fmla="*/ 136006 w 175685"/>
              <a:gd name="connsiteY10" fmla="*/ 11337 h 196755"/>
              <a:gd name="connsiteX11" fmla="*/ 134813 w 175685"/>
              <a:gd name="connsiteY11" fmla="*/ 10144 h 196755"/>
              <a:gd name="connsiteX12" fmla="*/ 136006 w 175685"/>
              <a:gd name="connsiteY12" fmla="*/ 8950 h 196755"/>
              <a:gd name="connsiteX13" fmla="*/ 137199 w 175685"/>
              <a:gd name="connsiteY13" fmla="*/ 10144 h 196755"/>
              <a:gd name="connsiteX14" fmla="*/ 136006 w 175685"/>
              <a:gd name="connsiteY14" fmla="*/ 11337 h 196755"/>
              <a:gd name="connsiteX15" fmla="*/ 126310 w 175685"/>
              <a:gd name="connsiteY15" fmla="*/ 10889 h 196755"/>
              <a:gd name="connsiteX16" fmla="*/ 125564 w 175685"/>
              <a:gd name="connsiteY16" fmla="*/ 10144 h 196755"/>
              <a:gd name="connsiteX17" fmla="*/ 126310 w 175685"/>
              <a:gd name="connsiteY17" fmla="*/ 9398 h 196755"/>
              <a:gd name="connsiteX18" fmla="*/ 127056 w 175685"/>
              <a:gd name="connsiteY18" fmla="*/ 10144 h 196755"/>
              <a:gd name="connsiteX19" fmla="*/ 126310 w 175685"/>
              <a:gd name="connsiteY19" fmla="*/ 10889 h 196755"/>
              <a:gd name="connsiteX20" fmla="*/ 145702 w 175685"/>
              <a:gd name="connsiteY20" fmla="*/ 21182 h 196755"/>
              <a:gd name="connsiteX21" fmla="*/ 144359 w 175685"/>
              <a:gd name="connsiteY21" fmla="*/ 19840 h 196755"/>
              <a:gd name="connsiteX22" fmla="*/ 145702 w 175685"/>
              <a:gd name="connsiteY22" fmla="*/ 18497 h 196755"/>
              <a:gd name="connsiteX23" fmla="*/ 147044 w 175685"/>
              <a:gd name="connsiteY23" fmla="*/ 19840 h 196755"/>
              <a:gd name="connsiteX24" fmla="*/ 145702 w 175685"/>
              <a:gd name="connsiteY24" fmla="*/ 21182 h 196755"/>
              <a:gd name="connsiteX25" fmla="*/ 136006 w 175685"/>
              <a:gd name="connsiteY25" fmla="*/ 21182 h 196755"/>
              <a:gd name="connsiteX26" fmla="*/ 134663 w 175685"/>
              <a:gd name="connsiteY26" fmla="*/ 19840 h 196755"/>
              <a:gd name="connsiteX27" fmla="*/ 136006 w 175685"/>
              <a:gd name="connsiteY27" fmla="*/ 18497 h 196755"/>
              <a:gd name="connsiteX28" fmla="*/ 137348 w 175685"/>
              <a:gd name="connsiteY28" fmla="*/ 19840 h 196755"/>
              <a:gd name="connsiteX29" fmla="*/ 136006 w 175685"/>
              <a:gd name="connsiteY29" fmla="*/ 21182 h 196755"/>
              <a:gd name="connsiteX30" fmla="*/ 155547 w 175685"/>
              <a:gd name="connsiteY30" fmla="*/ 30282 h 196755"/>
              <a:gd name="connsiteX31" fmla="*/ 154801 w 175685"/>
              <a:gd name="connsiteY31" fmla="*/ 29536 h 196755"/>
              <a:gd name="connsiteX32" fmla="*/ 155547 w 175685"/>
              <a:gd name="connsiteY32" fmla="*/ 28790 h 196755"/>
              <a:gd name="connsiteX33" fmla="*/ 156293 w 175685"/>
              <a:gd name="connsiteY33" fmla="*/ 29536 h 196755"/>
              <a:gd name="connsiteX34" fmla="*/ 155547 w 175685"/>
              <a:gd name="connsiteY34" fmla="*/ 30282 h 196755"/>
              <a:gd name="connsiteX35" fmla="*/ 145702 w 175685"/>
              <a:gd name="connsiteY35" fmla="*/ 31922 h 196755"/>
              <a:gd name="connsiteX36" fmla="*/ 143315 w 175685"/>
              <a:gd name="connsiteY36" fmla="*/ 29536 h 196755"/>
              <a:gd name="connsiteX37" fmla="*/ 145702 w 175685"/>
              <a:gd name="connsiteY37" fmla="*/ 27149 h 196755"/>
              <a:gd name="connsiteX38" fmla="*/ 148089 w 175685"/>
              <a:gd name="connsiteY38" fmla="*/ 29536 h 196755"/>
              <a:gd name="connsiteX39" fmla="*/ 145702 w 175685"/>
              <a:gd name="connsiteY39" fmla="*/ 31922 h 196755"/>
              <a:gd name="connsiteX40" fmla="*/ 136006 w 175685"/>
              <a:gd name="connsiteY40" fmla="*/ 29536 h 196755"/>
              <a:gd name="connsiteX41" fmla="*/ 136006 w 175685"/>
              <a:gd name="connsiteY41" fmla="*/ 29536 h 196755"/>
              <a:gd name="connsiteX42" fmla="*/ 136006 w 175685"/>
              <a:gd name="connsiteY42" fmla="*/ 29536 h 196755"/>
              <a:gd name="connsiteX43" fmla="*/ 136006 w 175685"/>
              <a:gd name="connsiteY43" fmla="*/ 29536 h 196755"/>
              <a:gd name="connsiteX44" fmla="*/ 136006 w 175685"/>
              <a:gd name="connsiteY44" fmla="*/ 29536 h 196755"/>
              <a:gd name="connsiteX45" fmla="*/ 165243 w 175685"/>
              <a:gd name="connsiteY45" fmla="*/ 39381 h 196755"/>
              <a:gd name="connsiteX46" fmla="*/ 165243 w 175685"/>
              <a:gd name="connsiteY46" fmla="*/ 39381 h 196755"/>
              <a:gd name="connsiteX47" fmla="*/ 165243 w 175685"/>
              <a:gd name="connsiteY47" fmla="*/ 39232 h 196755"/>
              <a:gd name="connsiteX48" fmla="*/ 165243 w 175685"/>
              <a:gd name="connsiteY48" fmla="*/ 39381 h 196755"/>
              <a:gd name="connsiteX49" fmla="*/ 165243 w 175685"/>
              <a:gd name="connsiteY49" fmla="*/ 39381 h 196755"/>
              <a:gd name="connsiteX50" fmla="*/ 155547 w 175685"/>
              <a:gd name="connsiteY50" fmla="*/ 41917 h 196755"/>
              <a:gd name="connsiteX51" fmla="*/ 152862 w 175685"/>
              <a:gd name="connsiteY51" fmla="*/ 39232 h 196755"/>
              <a:gd name="connsiteX52" fmla="*/ 155547 w 175685"/>
              <a:gd name="connsiteY52" fmla="*/ 36547 h 196755"/>
              <a:gd name="connsiteX53" fmla="*/ 158232 w 175685"/>
              <a:gd name="connsiteY53" fmla="*/ 39232 h 196755"/>
              <a:gd name="connsiteX54" fmla="*/ 155547 w 175685"/>
              <a:gd name="connsiteY54" fmla="*/ 41917 h 196755"/>
              <a:gd name="connsiteX55" fmla="*/ 145702 w 175685"/>
              <a:gd name="connsiteY55" fmla="*/ 39978 h 196755"/>
              <a:gd name="connsiteX56" fmla="*/ 144956 w 175685"/>
              <a:gd name="connsiteY56" fmla="*/ 39232 h 196755"/>
              <a:gd name="connsiteX57" fmla="*/ 145702 w 175685"/>
              <a:gd name="connsiteY57" fmla="*/ 38486 h 196755"/>
              <a:gd name="connsiteX58" fmla="*/ 146448 w 175685"/>
              <a:gd name="connsiteY58" fmla="*/ 39232 h 196755"/>
              <a:gd name="connsiteX59" fmla="*/ 145702 w 175685"/>
              <a:gd name="connsiteY59" fmla="*/ 39978 h 196755"/>
              <a:gd name="connsiteX60" fmla="*/ 165243 w 175685"/>
              <a:gd name="connsiteY60" fmla="*/ 50121 h 196755"/>
              <a:gd name="connsiteX61" fmla="*/ 164050 w 175685"/>
              <a:gd name="connsiteY61" fmla="*/ 48928 h 196755"/>
              <a:gd name="connsiteX62" fmla="*/ 165243 w 175685"/>
              <a:gd name="connsiteY62" fmla="*/ 47734 h 196755"/>
              <a:gd name="connsiteX63" fmla="*/ 166437 w 175685"/>
              <a:gd name="connsiteY63" fmla="*/ 48928 h 196755"/>
              <a:gd name="connsiteX64" fmla="*/ 165243 w 175685"/>
              <a:gd name="connsiteY64" fmla="*/ 50121 h 196755"/>
              <a:gd name="connsiteX65" fmla="*/ 155547 w 175685"/>
              <a:gd name="connsiteY65" fmla="*/ 51613 h 196755"/>
              <a:gd name="connsiteX66" fmla="*/ 152862 w 175685"/>
              <a:gd name="connsiteY66" fmla="*/ 48928 h 196755"/>
              <a:gd name="connsiteX67" fmla="*/ 155547 w 175685"/>
              <a:gd name="connsiteY67" fmla="*/ 46243 h 196755"/>
              <a:gd name="connsiteX68" fmla="*/ 158232 w 175685"/>
              <a:gd name="connsiteY68" fmla="*/ 48928 h 196755"/>
              <a:gd name="connsiteX69" fmla="*/ 155547 w 175685"/>
              <a:gd name="connsiteY69" fmla="*/ 51613 h 196755"/>
              <a:gd name="connsiteX70" fmla="*/ 145702 w 175685"/>
              <a:gd name="connsiteY70" fmla="*/ 48928 h 196755"/>
              <a:gd name="connsiteX71" fmla="*/ 145702 w 175685"/>
              <a:gd name="connsiteY71" fmla="*/ 48928 h 196755"/>
              <a:gd name="connsiteX72" fmla="*/ 145702 w 175685"/>
              <a:gd name="connsiteY72" fmla="*/ 48928 h 196755"/>
              <a:gd name="connsiteX73" fmla="*/ 145702 w 175685"/>
              <a:gd name="connsiteY73" fmla="*/ 48928 h 196755"/>
              <a:gd name="connsiteX74" fmla="*/ 145702 w 175685"/>
              <a:gd name="connsiteY74" fmla="*/ 48928 h 196755"/>
              <a:gd name="connsiteX75" fmla="*/ 165243 w 175685"/>
              <a:gd name="connsiteY75" fmla="*/ 61011 h 196755"/>
              <a:gd name="connsiteX76" fmla="*/ 162857 w 175685"/>
              <a:gd name="connsiteY76" fmla="*/ 58624 h 196755"/>
              <a:gd name="connsiteX77" fmla="*/ 165243 w 175685"/>
              <a:gd name="connsiteY77" fmla="*/ 56237 h 196755"/>
              <a:gd name="connsiteX78" fmla="*/ 167630 w 175685"/>
              <a:gd name="connsiteY78" fmla="*/ 58624 h 196755"/>
              <a:gd name="connsiteX79" fmla="*/ 165243 w 175685"/>
              <a:gd name="connsiteY79" fmla="*/ 61011 h 196755"/>
              <a:gd name="connsiteX80" fmla="*/ 155547 w 175685"/>
              <a:gd name="connsiteY80" fmla="*/ 60563 h 196755"/>
              <a:gd name="connsiteX81" fmla="*/ 153757 w 175685"/>
              <a:gd name="connsiteY81" fmla="*/ 58773 h 196755"/>
              <a:gd name="connsiteX82" fmla="*/ 155547 w 175685"/>
              <a:gd name="connsiteY82" fmla="*/ 56983 h 196755"/>
              <a:gd name="connsiteX83" fmla="*/ 157337 w 175685"/>
              <a:gd name="connsiteY83" fmla="*/ 58773 h 196755"/>
              <a:gd name="connsiteX84" fmla="*/ 155547 w 175685"/>
              <a:gd name="connsiteY84" fmla="*/ 60563 h 196755"/>
              <a:gd name="connsiteX85" fmla="*/ 174939 w 175685"/>
              <a:gd name="connsiteY85" fmla="*/ 68618 h 196755"/>
              <a:gd name="connsiteX86" fmla="*/ 174790 w 175685"/>
              <a:gd name="connsiteY86" fmla="*/ 68469 h 196755"/>
              <a:gd name="connsiteX87" fmla="*/ 174939 w 175685"/>
              <a:gd name="connsiteY87" fmla="*/ 68320 h 196755"/>
              <a:gd name="connsiteX88" fmla="*/ 175088 w 175685"/>
              <a:gd name="connsiteY88" fmla="*/ 68469 h 196755"/>
              <a:gd name="connsiteX89" fmla="*/ 174939 w 175685"/>
              <a:gd name="connsiteY89" fmla="*/ 68618 h 196755"/>
              <a:gd name="connsiteX90" fmla="*/ 165243 w 175685"/>
              <a:gd name="connsiteY90" fmla="*/ 71453 h 196755"/>
              <a:gd name="connsiteX91" fmla="*/ 162111 w 175685"/>
              <a:gd name="connsiteY91" fmla="*/ 68320 h 196755"/>
              <a:gd name="connsiteX92" fmla="*/ 165243 w 175685"/>
              <a:gd name="connsiteY92" fmla="*/ 65187 h 196755"/>
              <a:gd name="connsiteX93" fmla="*/ 168376 w 175685"/>
              <a:gd name="connsiteY93" fmla="*/ 68320 h 196755"/>
              <a:gd name="connsiteX94" fmla="*/ 165243 w 175685"/>
              <a:gd name="connsiteY94" fmla="*/ 71453 h 196755"/>
              <a:gd name="connsiteX95" fmla="*/ 155547 w 175685"/>
              <a:gd name="connsiteY95" fmla="*/ 69662 h 196755"/>
              <a:gd name="connsiteX96" fmla="*/ 154205 w 175685"/>
              <a:gd name="connsiteY96" fmla="*/ 68320 h 196755"/>
              <a:gd name="connsiteX97" fmla="*/ 155547 w 175685"/>
              <a:gd name="connsiteY97" fmla="*/ 66977 h 196755"/>
              <a:gd name="connsiteX98" fmla="*/ 156890 w 175685"/>
              <a:gd name="connsiteY98" fmla="*/ 68320 h 196755"/>
              <a:gd name="connsiteX99" fmla="*/ 155547 w 175685"/>
              <a:gd name="connsiteY99" fmla="*/ 69662 h 196755"/>
              <a:gd name="connsiteX100" fmla="*/ 174939 w 175685"/>
              <a:gd name="connsiteY100" fmla="*/ 78613 h 196755"/>
              <a:gd name="connsiteX101" fmla="*/ 174343 w 175685"/>
              <a:gd name="connsiteY101" fmla="*/ 78016 h 196755"/>
              <a:gd name="connsiteX102" fmla="*/ 174939 w 175685"/>
              <a:gd name="connsiteY102" fmla="*/ 77419 h 196755"/>
              <a:gd name="connsiteX103" fmla="*/ 175536 w 175685"/>
              <a:gd name="connsiteY103" fmla="*/ 78016 h 196755"/>
              <a:gd name="connsiteX104" fmla="*/ 174939 w 175685"/>
              <a:gd name="connsiteY104" fmla="*/ 78613 h 196755"/>
              <a:gd name="connsiteX105" fmla="*/ 165243 w 175685"/>
              <a:gd name="connsiteY105" fmla="*/ 81298 h 196755"/>
              <a:gd name="connsiteX106" fmla="*/ 162111 w 175685"/>
              <a:gd name="connsiteY106" fmla="*/ 78165 h 196755"/>
              <a:gd name="connsiteX107" fmla="*/ 165243 w 175685"/>
              <a:gd name="connsiteY107" fmla="*/ 75033 h 196755"/>
              <a:gd name="connsiteX108" fmla="*/ 168376 w 175685"/>
              <a:gd name="connsiteY108" fmla="*/ 78165 h 196755"/>
              <a:gd name="connsiteX109" fmla="*/ 165243 w 175685"/>
              <a:gd name="connsiteY109" fmla="*/ 81298 h 196755"/>
              <a:gd name="connsiteX110" fmla="*/ 155547 w 175685"/>
              <a:gd name="connsiteY110" fmla="*/ 79060 h 196755"/>
              <a:gd name="connsiteX111" fmla="*/ 154503 w 175685"/>
              <a:gd name="connsiteY111" fmla="*/ 78016 h 196755"/>
              <a:gd name="connsiteX112" fmla="*/ 155547 w 175685"/>
              <a:gd name="connsiteY112" fmla="*/ 76972 h 196755"/>
              <a:gd name="connsiteX113" fmla="*/ 156591 w 175685"/>
              <a:gd name="connsiteY113" fmla="*/ 78016 h 196755"/>
              <a:gd name="connsiteX114" fmla="*/ 155547 w 175685"/>
              <a:gd name="connsiteY114" fmla="*/ 79060 h 196755"/>
              <a:gd name="connsiteX115" fmla="*/ 174939 w 175685"/>
              <a:gd name="connsiteY115" fmla="*/ 88458 h 196755"/>
              <a:gd name="connsiteX116" fmla="*/ 174193 w 175685"/>
              <a:gd name="connsiteY116" fmla="*/ 87712 h 196755"/>
              <a:gd name="connsiteX117" fmla="*/ 174939 w 175685"/>
              <a:gd name="connsiteY117" fmla="*/ 86966 h 196755"/>
              <a:gd name="connsiteX118" fmla="*/ 175685 w 175685"/>
              <a:gd name="connsiteY118" fmla="*/ 87712 h 196755"/>
              <a:gd name="connsiteX119" fmla="*/ 174939 w 175685"/>
              <a:gd name="connsiteY119" fmla="*/ 88458 h 196755"/>
              <a:gd name="connsiteX120" fmla="*/ 165243 w 175685"/>
              <a:gd name="connsiteY120" fmla="*/ 90994 h 196755"/>
              <a:gd name="connsiteX121" fmla="*/ 162111 w 175685"/>
              <a:gd name="connsiteY121" fmla="*/ 87861 h 196755"/>
              <a:gd name="connsiteX122" fmla="*/ 165243 w 175685"/>
              <a:gd name="connsiteY122" fmla="*/ 84729 h 196755"/>
              <a:gd name="connsiteX123" fmla="*/ 168376 w 175685"/>
              <a:gd name="connsiteY123" fmla="*/ 87861 h 196755"/>
              <a:gd name="connsiteX124" fmla="*/ 165243 w 175685"/>
              <a:gd name="connsiteY124" fmla="*/ 90994 h 196755"/>
              <a:gd name="connsiteX125" fmla="*/ 155547 w 175685"/>
              <a:gd name="connsiteY125" fmla="*/ 88905 h 196755"/>
              <a:gd name="connsiteX126" fmla="*/ 154503 w 175685"/>
              <a:gd name="connsiteY126" fmla="*/ 87861 h 196755"/>
              <a:gd name="connsiteX127" fmla="*/ 155547 w 175685"/>
              <a:gd name="connsiteY127" fmla="*/ 86817 h 196755"/>
              <a:gd name="connsiteX128" fmla="*/ 156591 w 175685"/>
              <a:gd name="connsiteY128" fmla="*/ 87861 h 196755"/>
              <a:gd name="connsiteX129" fmla="*/ 155547 w 175685"/>
              <a:gd name="connsiteY129" fmla="*/ 88905 h 196755"/>
              <a:gd name="connsiteX130" fmla="*/ 174939 w 175685"/>
              <a:gd name="connsiteY130" fmla="*/ 98303 h 196755"/>
              <a:gd name="connsiteX131" fmla="*/ 174193 w 175685"/>
              <a:gd name="connsiteY131" fmla="*/ 97557 h 196755"/>
              <a:gd name="connsiteX132" fmla="*/ 174939 w 175685"/>
              <a:gd name="connsiteY132" fmla="*/ 96811 h 196755"/>
              <a:gd name="connsiteX133" fmla="*/ 175685 w 175685"/>
              <a:gd name="connsiteY133" fmla="*/ 97557 h 196755"/>
              <a:gd name="connsiteX134" fmla="*/ 174939 w 175685"/>
              <a:gd name="connsiteY134" fmla="*/ 98303 h 196755"/>
              <a:gd name="connsiteX135" fmla="*/ 165243 w 175685"/>
              <a:gd name="connsiteY135" fmla="*/ 100690 h 196755"/>
              <a:gd name="connsiteX136" fmla="*/ 162111 w 175685"/>
              <a:gd name="connsiteY136" fmla="*/ 97557 h 196755"/>
              <a:gd name="connsiteX137" fmla="*/ 165243 w 175685"/>
              <a:gd name="connsiteY137" fmla="*/ 94425 h 196755"/>
              <a:gd name="connsiteX138" fmla="*/ 168376 w 175685"/>
              <a:gd name="connsiteY138" fmla="*/ 97557 h 196755"/>
              <a:gd name="connsiteX139" fmla="*/ 165243 w 175685"/>
              <a:gd name="connsiteY139" fmla="*/ 100690 h 196755"/>
              <a:gd name="connsiteX140" fmla="*/ 155547 w 175685"/>
              <a:gd name="connsiteY140" fmla="*/ 98900 h 196755"/>
              <a:gd name="connsiteX141" fmla="*/ 154055 w 175685"/>
              <a:gd name="connsiteY141" fmla="*/ 97408 h 196755"/>
              <a:gd name="connsiteX142" fmla="*/ 155547 w 175685"/>
              <a:gd name="connsiteY142" fmla="*/ 95916 h 196755"/>
              <a:gd name="connsiteX143" fmla="*/ 157039 w 175685"/>
              <a:gd name="connsiteY143" fmla="*/ 97408 h 196755"/>
              <a:gd name="connsiteX144" fmla="*/ 155547 w 175685"/>
              <a:gd name="connsiteY144" fmla="*/ 98900 h 196755"/>
              <a:gd name="connsiteX145" fmla="*/ 174939 w 175685"/>
              <a:gd name="connsiteY145" fmla="*/ 107701 h 196755"/>
              <a:gd name="connsiteX146" fmla="*/ 174492 w 175685"/>
              <a:gd name="connsiteY146" fmla="*/ 107253 h 196755"/>
              <a:gd name="connsiteX147" fmla="*/ 174939 w 175685"/>
              <a:gd name="connsiteY147" fmla="*/ 106806 h 196755"/>
              <a:gd name="connsiteX148" fmla="*/ 175387 w 175685"/>
              <a:gd name="connsiteY148" fmla="*/ 107253 h 196755"/>
              <a:gd name="connsiteX149" fmla="*/ 174939 w 175685"/>
              <a:gd name="connsiteY149" fmla="*/ 107701 h 196755"/>
              <a:gd name="connsiteX150" fmla="*/ 165243 w 175685"/>
              <a:gd name="connsiteY150" fmla="*/ 110386 h 196755"/>
              <a:gd name="connsiteX151" fmla="*/ 162111 w 175685"/>
              <a:gd name="connsiteY151" fmla="*/ 107253 h 196755"/>
              <a:gd name="connsiteX152" fmla="*/ 165243 w 175685"/>
              <a:gd name="connsiteY152" fmla="*/ 104121 h 196755"/>
              <a:gd name="connsiteX153" fmla="*/ 168376 w 175685"/>
              <a:gd name="connsiteY153" fmla="*/ 107253 h 196755"/>
              <a:gd name="connsiteX154" fmla="*/ 165243 w 175685"/>
              <a:gd name="connsiteY154" fmla="*/ 110386 h 196755"/>
              <a:gd name="connsiteX155" fmla="*/ 155547 w 175685"/>
              <a:gd name="connsiteY155" fmla="*/ 109342 h 196755"/>
              <a:gd name="connsiteX156" fmla="*/ 153459 w 175685"/>
              <a:gd name="connsiteY156" fmla="*/ 107253 h 196755"/>
              <a:gd name="connsiteX157" fmla="*/ 155547 w 175685"/>
              <a:gd name="connsiteY157" fmla="*/ 105165 h 196755"/>
              <a:gd name="connsiteX158" fmla="*/ 157636 w 175685"/>
              <a:gd name="connsiteY158" fmla="*/ 107253 h 196755"/>
              <a:gd name="connsiteX159" fmla="*/ 155547 w 175685"/>
              <a:gd name="connsiteY159" fmla="*/ 109342 h 196755"/>
              <a:gd name="connsiteX160" fmla="*/ 174939 w 175685"/>
              <a:gd name="connsiteY160" fmla="*/ 116949 h 196755"/>
              <a:gd name="connsiteX161" fmla="*/ 174939 w 175685"/>
              <a:gd name="connsiteY161" fmla="*/ 116949 h 196755"/>
              <a:gd name="connsiteX162" fmla="*/ 174939 w 175685"/>
              <a:gd name="connsiteY162" fmla="*/ 116949 h 196755"/>
              <a:gd name="connsiteX163" fmla="*/ 174939 w 175685"/>
              <a:gd name="connsiteY163" fmla="*/ 116949 h 196755"/>
              <a:gd name="connsiteX164" fmla="*/ 174939 w 175685"/>
              <a:gd name="connsiteY164" fmla="*/ 116949 h 196755"/>
              <a:gd name="connsiteX165" fmla="*/ 165243 w 175685"/>
              <a:gd name="connsiteY165" fmla="*/ 119933 h 196755"/>
              <a:gd name="connsiteX166" fmla="*/ 162260 w 175685"/>
              <a:gd name="connsiteY166" fmla="*/ 116949 h 196755"/>
              <a:gd name="connsiteX167" fmla="*/ 165243 w 175685"/>
              <a:gd name="connsiteY167" fmla="*/ 113966 h 196755"/>
              <a:gd name="connsiteX168" fmla="*/ 168227 w 175685"/>
              <a:gd name="connsiteY168" fmla="*/ 116949 h 196755"/>
              <a:gd name="connsiteX169" fmla="*/ 165243 w 175685"/>
              <a:gd name="connsiteY169" fmla="*/ 119933 h 196755"/>
              <a:gd name="connsiteX170" fmla="*/ 155547 w 175685"/>
              <a:gd name="connsiteY170" fmla="*/ 119933 h 196755"/>
              <a:gd name="connsiteX171" fmla="*/ 152564 w 175685"/>
              <a:gd name="connsiteY171" fmla="*/ 116949 h 196755"/>
              <a:gd name="connsiteX172" fmla="*/ 155547 w 175685"/>
              <a:gd name="connsiteY172" fmla="*/ 113966 h 196755"/>
              <a:gd name="connsiteX173" fmla="*/ 158531 w 175685"/>
              <a:gd name="connsiteY173" fmla="*/ 116949 h 196755"/>
              <a:gd name="connsiteX174" fmla="*/ 155547 w 175685"/>
              <a:gd name="connsiteY174" fmla="*/ 119933 h 196755"/>
              <a:gd name="connsiteX175" fmla="*/ 145702 w 175685"/>
              <a:gd name="connsiteY175" fmla="*/ 117099 h 196755"/>
              <a:gd name="connsiteX176" fmla="*/ 145702 w 175685"/>
              <a:gd name="connsiteY176" fmla="*/ 117099 h 196755"/>
              <a:gd name="connsiteX177" fmla="*/ 145702 w 175685"/>
              <a:gd name="connsiteY177" fmla="*/ 116800 h 196755"/>
              <a:gd name="connsiteX178" fmla="*/ 145702 w 175685"/>
              <a:gd name="connsiteY178" fmla="*/ 117099 h 196755"/>
              <a:gd name="connsiteX179" fmla="*/ 145702 w 175685"/>
              <a:gd name="connsiteY179" fmla="*/ 117099 h 196755"/>
              <a:gd name="connsiteX180" fmla="*/ 165243 w 175685"/>
              <a:gd name="connsiteY180" fmla="*/ 128734 h 196755"/>
              <a:gd name="connsiteX181" fmla="*/ 163155 w 175685"/>
              <a:gd name="connsiteY181" fmla="*/ 126645 h 196755"/>
              <a:gd name="connsiteX182" fmla="*/ 165243 w 175685"/>
              <a:gd name="connsiteY182" fmla="*/ 124557 h 196755"/>
              <a:gd name="connsiteX183" fmla="*/ 167332 w 175685"/>
              <a:gd name="connsiteY183" fmla="*/ 126645 h 196755"/>
              <a:gd name="connsiteX184" fmla="*/ 165243 w 175685"/>
              <a:gd name="connsiteY184" fmla="*/ 128734 h 196755"/>
              <a:gd name="connsiteX185" fmla="*/ 155547 w 175685"/>
              <a:gd name="connsiteY185" fmla="*/ 129778 h 196755"/>
              <a:gd name="connsiteX186" fmla="*/ 152415 w 175685"/>
              <a:gd name="connsiteY186" fmla="*/ 126645 h 196755"/>
              <a:gd name="connsiteX187" fmla="*/ 155547 w 175685"/>
              <a:gd name="connsiteY187" fmla="*/ 123513 h 196755"/>
              <a:gd name="connsiteX188" fmla="*/ 158680 w 175685"/>
              <a:gd name="connsiteY188" fmla="*/ 126645 h 196755"/>
              <a:gd name="connsiteX189" fmla="*/ 155547 w 175685"/>
              <a:gd name="connsiteY189" fmla="*/ 129778 h 196755"/>
              <a:gd name="connsiteX190" fmla="*/ 145702 w 175685"/>
              <a:gd name="connsiteY190" fmla="*/ 127839 h 196755"/>
              <a:gd name="connsiteX191" fmla="*/ 144509 w 175685"/>
              <a:gd name="connsiteY191" fmla="*/ 126645 h 196755"/>
              <a:gd name="connsiteX192" fmla="*/ 145702 w 175685"/>
              <a:gd name="connsiteY192" fmla="*/ 125452 h 196755"/>
              <a:gd name="connsiteX193" fmla="*/ 146895 w 175685"/>
              <a:gd name="connsiteY193" fmla="*/ 126645 h 196755"/>
              <a:gd name="connsiteX194" fmla="*/ 145702 w 175685"/>
              <a:gd name="connsiteY194" fmla="*/ 127839 h 196755"/>
              <a:gd name="connsiteX195" fmla="*/ 165243 w 175685"/>
              <a:gd name="connsiteY195" fmla="*/ 137087 h 196755"/>
              <a:gd name="connsiteX196" fmla="*/ 164497 w 175685"/>
              <a:gd name="connsiteY196" fmla="*/ 136341 h 196755"/>
              <a:gd name="connsiteX197" fmla="*/ 165243 w 175685"/>
              <a:gd name="connsiteY197" fmla="*/ 135596 h 196755"/>
              <a:gd name="connsiteX198" fmla="*/ 165989 w 175685"/>
              <a:gd name="connsiteY198" fmla="*/ 136341 h 196755"/>
              <a:gd name="connsiteX199" fmla="*/ 165243 w 175685"/>
              <a:gd name="connsiteY199" fmla="*/ 137087 h 196755"/>
              <a:gd name="connsiteX200" fmla="*/ 155547 w 175685"/>
              <a:gd name="connsiteY200" fmla="*/ 139474 h 196755"/>
              <a:gd name="connsiteX201" fmla="*/ 152415 w 175685"/>
              <a:gd name="connsiteY201" fmla="*/ 136341 h 196755"/>
              <a:gd name="connsiteX202" fmla="*/ 155547 w 175685"/>
              <a:gd name="connsiteY202" fmla="*/ 133209 h 196755"/>
              <a:gd name="connsiteX203" fmla="*/ 158680 w 175685"/>
              <a:gd name="connsiteY203" fmla="*/ 136341 h 196755"/>
              <a:gd name="connsiteX204" fmla="*/ 155547 w 175685"/>
              <a:gd name="connsiteY204" fmla="*/ 139474 h 196755"/>
              <a:gd name="connsiteX205" fmla="*/ 145702 w 175685"/>
              <a:gd name="connsiteY205" fmla="*/ 139176 h 196755"/>
              <a:gd name="connsiteX206" fmla="*/ 142868 w 175685"/>
              <a:gd name="connsiteY206" fmla="*/ 136341 h 196755"/>
              <a:gd name="connsiteX207" fmla="*/ 145702 w 175685"/>
              <a:gd name="connsiteY207" fmla="*/ 133507 h 196755"/>
              <a:gd name="connsiteX208" fmla="*/ 148536 w 175685"/>
              <a:gd name="connsiteY208" fmla="*/ 136341 h 196755"/>
              <a:gd name="connsiteX209" fmla="*/ 145702 w 175685"/>
              <a:gd name="connsiteY209" fmla="*/ 139176 h 196755"/>
              <a:gd name="connsiteX210" fmla="*/ 136006 w 175685"/>
              <a:gd name="connsiteY210" fmla="*/ 136491 h 196755"/>
              <a:gd name="connsiteX211" fmla="*/ 135857 w 175685"/>
              <a:gd name="connsiteY211" fmla="*/ 136341 h 196755"/>
              <a:gd name="connsiteX212" fmla="*/ 136006 w 175685"/>
              <a:gd name="connsiteY212" fmla="*/ 136192 h 196755"/>
              <a:gd name="connsiteX213" fmla="*/ 136155 w 175685"/>
              <a:gd name="connsiteY213" fmla="*/ 136341 h 196755"/>
              <a:gd name="connsiteX214" fmla="*/ 136006 w 175685"/>
              <a:gd name="connsiteY214" fmla="*/ 136491 h 196755"/>
              <a:gd name="connsiteX215" fmla="*/ 155547 w 175685"/>
              <a:gd name="connsiteY215" fmla="*/ 148275 h 196755"/>
              <a:gd name="connsiteX216" fmla="*/ 153459 w 175685"/>
              <a:gd name="connsiteY216" fmla="*/ 146187 h 196755"/>
              <a:gd name="connsiteX217" fmla="*/ 155547 w 175685"/>
              <a:gd name="connsiteY217" fmla="*/ 144098 h 196755"/>
              <a:gd name="connsiteX218" fmla="*/ 157636 w 175685"/>
              <a:gd name="connsiteY218" fmla="*/ 146187 h 196755"/>
              <a:gd name="connsiteX219" fmla="*/ 155547 w 175685"/>
              <a:gd name="connsiteY219" fmla="*/ 148275 h 196755"/>
              <a:gd name="connsiteX220" fmla="*/ 145702 w 175685"/>
              <a:gd name="connsiteY220" fmla="*/ 149319 h 196755"/>
              <a:gd name="connsiteX221" fmla="*/ 142569 w 175685"/>
              <a:gd name="connsiteY221" fmla="*/ 146187 h 196755"/>
              <a:gd name="connsiteX222" fmla="*/ 145702 w 175685"/>
              <a:gd name="connsiteY222" fmla="*/ 143054 h 196755"/>
              <a:gd name="connsiteX223" fmla="*/ 148835 w 175685"/>
              <a:gd name="connsiteY223" fmla="*/ 146187 h 196755"/>
              <a:gd name="connsiteX224" fmla="*/ 145702 w 175685"/>
              <a:gd name="connsiteY224" fmla="*/ 149319 h 196755"/>
              <a:gd name="connsiteX225" fmla="*/ 136006 w 175685"/>
              <a:gd name="connsiteY225" fmla="*/ 148126 h 196755"/>
              <a:gd name="connsiteX226" fmla="*/ 133918 w 175685"/>
              <a:gd name="connsiteY226" fmla="*/ 146038 h 196755"/>
              <a:gd name="connsiteX227" fmla="*/ 136006 w 175685"/>
              <a:gd name="connsiteY227" fmla="*/ 143949 h 196755"/>
              <a:gd name="connsiteX228" fmla="*/ 138094 w 175685"/>
              <a:gd name="connsiteY228" fmla="*/ 146038 h 196755"/>
              <a:gd name="connsiteX229" fmla="*/ 136006 w 175685"/>
              <a:gd name="connsiteY229" fmla="*/ 148126 h 196755"/>
              <a:gd name="connsiteX230" fmla="*/ 126310 w 175685"/>
              <a:gd name="connsiteY230" fmla="*/ 146187 h 196755"/>
              <a:gd name="connsiteX231" fmla="*/ 126310 w 175685"/>
              <a:gd name="connsiteY231" fmla="*/ 146187 h 196755"/>
              <a:gd name="connsiteX232" fmla="*/ 126310 w 175685"/>
              <a:gd name="connsiteY232" fmla="*/ 146187 h 196755"/>
              <a:gd name="connsiteX233" fmla="*/ 126310 w 175685"/>
              <a:gd name="connsiteY233" fmla="*/ 146187 h 196755"/>
              <a:gd name="connsiteX234" fmla="*/ 126310 w 175685"/>
              <a:gd name="connsiteY234" fmla="*/ 146187 h 196755"/>
              <a:gd name="connsiteX235" fmla="*/ 155547 w 175685"/>
              <a:gd name="connsiteY235" fmla="*/ 156032 h 196755"/>
              <a:gd name="connsiteX236" fmla="*/ 155249 w 175685"/>
              <a:gd name="connsiteY236" fmla="*/ 155734 h 196755"/>
              <a:gd name="connsiteX237" fmla="*/ 155547 w 175685"/>
              <a:gd name="connsiteY237" fmla="*/ 155435 h 196755"/>
              <a:gd name="connsiteX238" fmla="*/ 155846 w 175685"/>
              <a:gd name="connsiteY238" fmla="*/ 155734 h 196755"/>
              <a:gd name="connsiteX239" fmla="*/ 155547 w 175685"/>
              <a:gd name="connsiteY239" fmla="*/ 156032 h 196755"/>
              <a:gd name="connsiteX240" fmla="*/ 145702 w 175685"/>
              <a:gd name="connsiteY240" fmla="*/ 158568 h 196755"/>
              <a:gd name="connsiteX241" fmla="*/ 142868 w 175685"/>
              <a:gd name="connsiteY241" fmla="*/ 155734 h 196755"/>
              <a:gd name="connsiteX242" fmla="*/ 145702 w 175685"/>
              <a:gd name="connsiteY242" fmla="*/ 152899 h 196755"/>
              <a:gd name="connsiteX243" fmla="*/ 148536 w 175685"/>
              <a:gd name="connsiteY243" fmla="*/ 155734 h 196755"/>
              <a:gd name="connsiteX244" fmla="*/ 145702 w 175685"/>
              <a:gd name="connsiteY244" fmla="*/ 158568 h 196755"/>
              <a:gd name="connsiteX245" fmla="*/ 136006 w 175685"/>
              <a:gd name="connsiteY245" fmla="*/ 159015 h 196755"/>
              <a:gd name="connsiteX246" fmla="*/ 132873 w 175685"/>
              <a:gd name="connsiteY246" fmla="*/ 155883 h 196755"/>
              <a:gd name="connsiteX247" fmla="*/ 136006 w 175685"/>
              <a:gd name="connsiteY247" fmla="*/ 152750 h 196755"/>
              <a:gd name="connsiteX248" fmla="*/ 139138 w 175685"/>
              <a:gd name="connsiteY248" fmla="*/ 155883 h 196755"/>
              <a:gd name="connsiteX249" fmla="*/ 136006 w 175685"/>
              <a:gd name="connsiteY249" fmla="*/ 159015 h 196755"/>
              <a:gd name="connsiteX250" fmla="*/ 126310 w 175685"/>
              <a:gd name="connsiteY250" fmla="*/ 157524 h 196755"/>
              <a:gd name="connsiteX251" fmla="*/ 124520 w 175685"/>
              <a:gd name="connsiteY251" fmla="*/ 155734 h 196755"/>
              <a:gd name="connsiteX252" fmla="*/ 126310 w 175685"/>
              <a:gd name="connsiteY252" fmla="*/ 153944 h 196755"/>
              <a:gd name="connsiteX253" fmla="*/ 128100 w 175685"/>
              <a:gd name="connsiteY253" fmla="*/ 155734 h 196755"/>
              <a:gd name="connsiteX254" fmla="*/ 126310 w 175685"/>
              <a:gd name="connsiteY254" fmla="*/ 157524 h 196755"/>
              <a:gd name="connsiteX255" fmla="*/ 116614 w 175685"/>
              <a:gd name="connsiteY255" fmla="*/ 155883 h 196755"/>
              <a:gd name="connsiteX256" fmla="*/ 116614 w 175685"/>
              <a:gd name="connsiteY256" fmla="*/ 155883 h 196755"/>
              <a:gd name="connsiteX257" fmla="*/ 116614 w 175685"/>
              <a:gd name="connsiteY257" fmla="*/ 155883 h 196755"/>
              <a:gd name="connsiteX258" fmla="*/ 116614 w 175685"/>
              <a:gd name="connsiteY258" fmla="*/ 155883 h 196755"/>
              <a:gd name="connsiteX259" fmla="*/ 116614 w 175685"/>
              <a:gd name="connsiteY259" fmla="*/ 155883 h 196755"/>
              <a:gd name="connsiteX260" fmla="*/ 145702 w 175685"/>
              <a:gd name="connsiteY260" fmla="*/ 166026 h 196755"/>
              <a:gd name="connsiteX261" fmla="*/ 145105 w 175685"/>
              <a:gd name="connsiteY261" fmla="*/ 165430 h 196755"/>
              <a:gd name="connsiteX262" fmla="*/ 145702 w 175685"/>
              <a:gd name="connsiteY262" fmla="*/ 164833 h 196755"/>
              <a:gd name="connsiteX263" fmla="*/ 146299 w 175685"/>
              <a:gd name="connsiteY263" fmla="*/ 165430 h 196755"/>
              <a:gd name="connsiteX264" fmla="*/ 145702 w 175685"/>
              <a:gd name="connsiteY264" fmla="*/ 166026 h 196755"/>
              <a:gd name="connsiteX265" fmla="*/ 136006 w 175685"/>
              <a:gd name="connsiteY265" fmla="*/ 168413 h 196755"/>
              <a:gd name="connsiteX266" fmla="*/ 133172 w 175685"/>
              <a:gd name="connsiteY266" fmla="*/ 165579 h 196755"/>
              <a:gd name="connsiteX267" fmla="*/ 136006 w 175685"/>
              <a:gd name="connsiteY267" fmla="*/ 162745 h 196755"/>
              <a:gd name="connsiteX268" fmla="*/ 138840 w 175685"/>
              <a:gd name="connsiteY268" fmla="*/ 165579 h 196755"/>
              <a:gd name="connsiteX269" fmla="*/ 136006 w 175685"/>
              <a:gd name="connsiteY269" fmla="*/ 168413 h 196755"/>
              <a:gd name="connsiteX270" fmla="*/ 126310 w 175685"/>
              <a:gd name="connsiteY270" fmla="*/ 168711 h 196755"/>
              <a:gd name="connsiteX271" fmla="*/ 123177 w 175685"/>
              <a:gd name="connsiteY271" fmla="*/ 165579 h 196755"/>
              <a:gd name="connsiteX272" fmla="*/ 126310 w 175685"/>
              <a:gd name="connsiteY272" fmla="*/ 162446 h 196755"/>
              <a:gd name="connsiteX273" fmla="*/ 129442 w 175685"/>
              <a:gd name="connsiteY273" fmla="*/ 165579 h 196755"/>
              <a:gd name="connsiteX274" fmla="*/ 126310 w 175685"/>
              <a:gd name="connsiteY274" fmla="*/ 168711 h 196755"/>
              <a:gd name="connsiteX275" fmla="*/ 116614 w 175685"/>
              <a:gd name="connsiteY275" fmla="*/ 167667 h 196755"/>
              <a:gd name="connsiteX276" fmla="*/ 114525 w 175685"/>
              <a:gd name="connsiteY276" fmla="*/ 165579 h 196755"/>
              <a:gd name="connsiteX277" fmla="*/ 116614 w 175685"/>
              <a:gd name="connsiteY277" fmla="*/ 163490 h 196755"/>
              <a:gd name="connsiteX278" fmla="*/ 118702 w 175685"/>
              <a:gd name="connsiteY278" fmla="*/ 165579 h 196755"/>
              <a:gd name="connsiteX279" fmla="*/ 116614 w 175685"/>
              <a:gd name="connsiteY279" fmla="*/ 167667 h 196755"/>
              <a:gd name="connsiteX280" fmla="*/ 106918 w 175685"/>
              <a:gd name="connsiteY280" fmla="*/ 165728 h 196755"/>
              <a:gd name="connsiteX281" fmla="*/ 106619 w 175685"/>
              <a:gd name="connsiteY281" fmla="*/ 165430 h 196755"/>
              <a:gd name="connsiteX282" fmla="*/ 106918 w 175685"/>
              <a:gd name="connsiteY282" fmla="*/ 165131 h 196755"/>
              <a:gd name="connsiteX283" fmla="*/ 107216 w 175685"/>
              <a:gd name="connsiteY283" fmla="*/ 165430 h 196755"/>
              <a:gd name="connsiteX284" fmla="*/ 106918 w 175685"/>
              <a:gd name="connsiteY284" fmla="*/ 165728 h 196755"/>
              <a:gd name="connsiteX285" fmla="*/ 136006 w 175685"/>
              <a:gd name="connsiteY285" fmla="*/ 175722 h 196755"/>
              <a:gd name="connsiteX286" fmla="*/ 135558 w 175685"/>
              <a:gd name="connsiteY286" fmla="*/ 175275 h 196755"/>
              <a:gd name="connsiteX287" fmla="*/ 136006 w 175685"/>
              <a:gd name="connsiteY287" fmla="*/ 174827 h 196755"/>
              <a:gd name="connsiteX288" fmla="*/ 136453 w 175685"/>
              <a:gd name="connsiteY288" fmla="*/ 175275 h 196755"/>
              <a:gd name="connsiteX289" fmla="*/ 136006 w 175685"/>
              <a:gd name="connsiteY289" fmla="*/ 175722 h 196755"/>
              <a:gd name="connsiteX290" fmla="*/ 126310 w 175685"/>
              <a:gd name="connsiteY290" fmla="*/ 177662 h 196755"/>
              <a:gd name="connsiteX291" fmla="*/ 123774 w 175685"/>
              <a:gd name="connsiteY291" fmla="*/ 175126 h 196755"/>
              <a:gd name="connsiteX292" fmla="*/ 126310 w 175685"/>
              <a:gd name="connsiteY292" fmla="*/ 172590 h 196755"/>
              <a:gd name="connsiteX293" fmla="*/ 128846 w 175685"/>
              <a:gd name="connsiteY293" fmla="*/ 175126 h 196755"/>
              <a:gd name="connsiteX294" fmla="*/ 126310 w 175685"/>
              <a:gd name="connsiteY294" fmla="*/ 177662 h 196755"/>
              <a:gd name="connsiteX295" fmla="*/ 116614 w 175685"/>
              <a:gd name="connsiteY295" fmla="*/ 178407 h 196755"/>
              <a:gd name="connsiteX296" fmla="*/ 113481 w 175685"/>
              <a:gd name="connsiteY296" fmla="*/ 175275 h 196755"/>
              <a:gd name="connsiteX297" fmla="*/ 116614 w 175685"/>
              <a:gd name="connsiteY297" fmla="*/ 172142 h 196755"/>
              <a:gd name="connsiteX298" fmla="*/ 119746 w 175685"/>
              <a:gd name="connsiteY298" fmla="*/ 175275 h 196755"/>
              <a:gd name="connsiteX299" fmla="*/ 116614 w 175685"/>
              <a:gd name="connsiteY299" fmla="*/ 178407 h 196755"/>
              <a:gd name="connsiteX300" fmla="*/ 106918 w 175685"/>
              <a:gd name="connsiteY300" fmla="*/ 178109 h 196755"/>
              <a:gd name="connsiteX301" fmla="*/ 104083 w 175685"/>
              <a:gd name="connsiteY301" fmla="*/ 175275 h 196755"/>
              <a:gd name="connsiteX302" fmla="*/ 106918 w 175685"/>
              <a:gd name="connsiteY302" fmla="*/ 172441 h 196755"/>
              <a:gd name="connsiteX303" fmla="*/ 109752 w 175685"/>
              <a:gd name="connsiteY303" fmla="*/ 175275 h 196755"/>
              <a:gd name="connsiteX304" fmla="*/ 106918 w 175685"/>
              <a:gd name="connsiteY304" fmla="*/ 178109 h 196755"/>
              <a:gd name="connsiteX305" fmla="*/ 97222 w 175685"/>
              <a:gd name="connsiteY305" fmla="*/ 176617 h 196755"/>
              <a:gd name="connsiteX306" fmla="*/ 95730 w 175685"/>
              <a:gd name="connsiteY306" fmla="*/ 175126 h 196755"/>
              <a:gd name="connsiteX307" fmla="*/ 97222 w 175685"/>
              <a:gd name="connsiteY307" fmla="*/ 173634 h 196755"/>
              <a:gd name="connsiteX308" fmla="*/ 98713 w 175685"/>
              <a:gd name="connsiteY308" fmla="*/ 175126 h 196755"/>
              <a:gd name="connsiteX309" fmla="*/ 97222 w 175685"/>
              <a:gd name="connsiteY309" fmla="*/ 176617 h 196755"/>
              <a:gd name="connsiteX310" fmla="*/ 87526 w 175685"/>
              <a:gd name="connsiteY310" fmla="*/ 175573 h 196755"/>
              <a:gd name="connsiteX311" fmla="*/ 87227 w 175685"/>
              <a:gd name="connsiteY311" fmla="*/ 175275 h 196755"/>
              <a:gd name="connsiteX312" fmla="*/ 87526 w 175685"/>
              <a:gd name="connsiteY312" fmla="*/ 174976 h 196755"/>
              <a:gd name="connsiteX313" fmla="*/ 87824 w 175685"/>
              <a:gd name="connsiteY313" fmla="*/ 175275 h 196755"/>
              <a:gd name="connsiteX314" fmla="*/ 87526 w 175685"/>
              <a:gd name="connsiteY314" fmla="*/ 175573 h 196755"/>
              <a:gd name="connsiteX315" fmla="*/ 19504 w 175685"/>
              <a:gd name="connsiteY315" fmla="*/ 175424 h 196755"/>
              <a:gd name="connsiteX316" fmla="*/ 19206 w 175685"/>
              <a:gd name="connsiteY316" fmla="*/ 175126 h 196755"/>
              <a:gd name="connsiteX317" fmla="*/ 19504 w 175685"/>
              <a:gd name="connsiteY317" fmla="*/ 174827 h 196755"/>
              <a:gd name="connsiteX318" fmla="*/ 19802 w 175685"/>
              <a:gd name="connsiteY318" fmla="*/ 175126 h 196755"/>
              <a:gd name="connsiteX319" fmla="*/ 19504 w 175685"/>
              <a:gd name="connsiteY319" fmla="*/ 175424 h 196755"/>
              <a:gd name="connsiteX320" fmla="*/ 9808 w 175685"/>
              <a:gd name="connsiteY320" fmla="*/ 176021 h 196755"/>
              <a:gd name="connsiteX321" fmla="*/ 9062 w 175685"/>
              <a:gd name="connsiteY321" fmla="*/ 175275 h 196755"/>
              <a:gd name="connsiteX322" fmla="*/ 9808 w 175685"/>
              <a:gd name="connsiteY322" fmla="*/ 174529 h 196755"/>
              <a:gd name="connsiteX323" fmla="*/ 10554 w 175685"/>
              <a:gd name="connsiteY323" fmla="*/ 175275 h 196755"/>
              <a:gd name="connsiteX324" fmla="*/ 9808 w 175685"/>
              <a:gd name="connsiteY324" fmla="*/ 176021 h 196755"/>
              <a:gd name="connsiteX325" fmla="*/ 112 w 175685"/>
              <a:gd name="connsiteY325" fmla="*/ 175275 h 196755"/>
              <a:gd name="connsiteX326" fmla="*/ 112 w 175685"/>
              <a:gd name="connsiteY326" fmla="*/ 175275 h 196755"/>
              <a:gd name="connsiteX327" fmla="*/ 112 w 175685"/>
              <a:gd name="connsiteY327" fmla="*/ 174976 h 196755"/>
              <a:gd name="connsiteX328" fmla="*/ 112 w 175685"/>
              <a:gd name="connsiteY328" fmla="*/ 175275 h 196755"/>
              <a:gd name="connsiteX329" fmla="*/ 112 w 175685"/>
              <a:gd name="connsiteY329" fmla="*/ 175275 h 196755"/>
              <a:gd name="connsiteX330" fmla="*/ 126310 w 175685"/>
              <a:gd name="connsiteY330" fmla="*/ 184971 h 196755"/>
              <a:gd name="connsiteX331" fmla="*/ 126310 w 175685"/>
              <a:gd name="connsiteY331" fmla="*/ 184971 h 196755"/>
              <a:gd name="connsiteX332" fmla="*/ 126310 w 175685"/>
              <a:gd name="connsiteY332" fmla="*/ 184822 h 196755"/>
              <a:gd name="connsiteX333" fmla="*/ 126310 w 175685"/>
              <a:gd name="connsiteY333" fmla="*/ 184971 h 196755"/>
              <a:gd name="connsiteX334" fmla="*/ 126310 w 175685"/>
              <a:gd name="connsiteY334" fmla="*/ 184971 h 196755"/>
              <a:gd name="connsiteX335" fmla="*/ 116614 w 175685"/>
              <a:gd name="connsiteY335" fmla="*/ 186313 h 196755"/>
              <a:gd name="connsiteX336" fmla="*/ 115271 w 175685"/>
              <a:gd name="connsiteY336" fmla="*/ 184971 h 196755"/>
              <a:gd name="connsiteX337" fmla="*/ 116614 w 175685"/>
              <a:gd name="connsiteY337" fmla="*/ 183628 h 196755"/>
              <a:gd name="connsiteX338" fmla="*/ 117956 w 175685"/>
              <a:gd name="connsiteY338" fmla="*/ 184971 h 196755"/>
              <a:gd name="connsiteX339" fmla="*/ 116614 w 175685"/>
              <a:gd name="connsiteY339" fmla="*/ 186313 h 196755"/>
              <a:gd name="connsiteX340" fmla="*/ 106918 w 175685"/>
              <a:gd name="connsiteY340" fmla="*/ 187656 h 196755"/>
              <a:gd name="connsiteX341" fmla="*/ 104083 w 175685"/>
              <a:gd name="connsiteY341" fmla="*/ 184822 h 196755"/>
              <a:gd name="connsiteX342" fmla="*/ 106918 w 175685"/>
              <a:gd name="connsiteY342" fmla="*/ 181987 h 196755"/>
              <a:gd name="connsiteX343" fmla="*/ 109752 w 175685"/>
              <a:gd name="connsiteY343" fmla="*/ 184822 h 196755"/>
              <a:gd name="connsiteX344" fmla="*/ 106918 w 175685"/>
              <a:gd name="connsiteY344" fmla="*/ 187656 h 196755"/>
              <a:gd name="connsiteX345" fmla="*/ 97222 w 175685"/>
              <a:gd name="connsiteY345" fmla="*/ 188104 h 196755"/>
              <a:gd name="connsiteX346" fmla="*/ 93940 w 175685"/>
              <a:gd name="connsiteY346" fmla="*/ 184822 h 196755"/>
              <a:gd name="connsiteX347" fmla="*/ 97222 w 175685"/>
              <a:gd name="connsiteY347" fmla="*/ 181540 h 196755"/>
              <a:gd name="connsiteX348" fmla="*/ 100503 w 175685"/>
              <a:gd name="connsiteY348" fmla="*/ 184822 h 196755"/>
              <a:gd name="connsiteX349" fmla="*/ 97222 w 175685"/>
              <a:gd name="connsiteY349" fmla="*/ 188104 h 196755"/>
              <a:gd name="connsiteX350" fmla="*/ 87526 w 175685"/>
              <a:gd name="connsiteY350" fmla="*/ 188104 h 196755"/>
              <a:gd name="connsiteX351" fmla="*/ 84393 w 175685"/>
              <a:gd name="connsiteY351" fmla="*/ 184971 h 196755"/>
              <a:gd name="connsiteX352" fmla="*/ 87526 w 175685"/>
              <a:gd name="connsiteY352" fmla="*/ 181838 h 196755"/>
              <a:gd name="connsiteX353" fmla="*/ 90658 w 175685"/>
              <a:gd name="connsiteY353" fmla="*/ 184971 h 196755"/>
              <a:gd name="connsiteX354" fmla="*/ 87526 w 175685"/>
              <a:gd name="connsiteY354" fmla="*/ 188104 h 196755"/>
              <a:gd name="connsiteX355" fmla="*/ 77830 w 175685"/>
              <a:gd name="connsiteY355" fmla="*/ 187358 h 196755"/>
              <a:gd name="connsiteX356" fmla="*/ 75443 w 175685"/>
              <a:gd name="connsiteY356" fmla="*/ 184971 h 196755"/>
              <a:gd name="connsiteX357" fmla="*/ 77830 w 175685"/>
              <a:gd name="connsiteY357" fmla="*/ 182584 h 196755"/>
              <a:gd name="connsiteX358" fmla="*/ 80216 w 175685"/>
              <a:gd name="connsiteY358" fmla="*/ 184971 h 196755"/>
              <a:gd name="connsiteX359" fmla="*/ 77830 w 175685"/>
              <a:gd name="connsiteY359" fmla="*/ 187358 h 196755"/>
              <a:gd name="connsiteX360" fmla="*/ 68133 w 175685"/>
              <a:gd name="connsiteY360" fmla="*/ 186761 h 196755"/>
              <a:gd name="connsiteX361" fmla="*/ 66343 w 175685"/>
              <a:gd name="connsiteY361" fmla="*/ 184971 h 196755"/>
              <a:gd name="connsiteX362" fmla="*/ 68133 w 175685"/>
              <a:gd name="connsiteY362" fmla="*/ 183181 h 196755"/>
              <a:gd name="connsiteX363" fmla="*/ 69924 w 175685"/>
              <a:gd name="connsiteY363" fmla="*/ 184971 h 196755"/>
              <a:gd name="connsiteX364" fmla="*/ 68133 w 175685"/>
              <a:gd name="connsiteY364" fmla="*/ 186761 h 196755"/>
              <a:gd name="connsiteX365" fmla="*/ 58437 w 175685"/>
              <a:gd name="connsiteY365" fmla="*/ 186313 h 196755"/>
              <a:gd name="connsiteX366" fmla="*/ 56946 w 175685"/>
              <a:gd name="connsiteY366" fmla="*/ 184822 h 196755"/>
              <a:gd name="connsiteX367" fmla="*/ 58437 w 175685"/>
              <a:gd name="connsiteY367" fmla="*/ 183330 h 196755"/>
              <a:gd name="connsiteX368" fmla="*/ 59929 w 175685"/>
              <a:gd name="connsiteY368" fmla="*/ 184822 h 196755"/>
              <a:gd name="connsiteX369" fmla="*/ 58437 w 175685"/>
              <a:gd name="connsiteY369" fmla="*/ 186313 h 196755"/>
              <a:gd name="connsiteX370" fmla="*/ 48592 w 175685"/>
              <a:gd name="connsiteY370" fmla="*/ 186313 h 196755"/>
              <a:gd name="connsiteX371" fmla="*/ 47100 w 175685"/>
              <a:gd name="connsiteY371" fmla="*/ 184822 h 196755"/>
              <a:gd name="connsiteX372" fmla="*/ 48592 w 175685"/>
              <a:gd name="connsiteY372" fmla="*/ 183330 h 196755"/>
              <a:gd name="connsiteX373" fmla="*/ 50084 w 175685"/>
              <a:gd name="connsiteY373" fmla="*/ 184822 h 196755"/>
              <a:gd name="connsiteX374" fmla="*/ 48592 w 175685"/>
              <a:gd name="connsiteY374" fmla="*/ 186313 h 196755"/>
              <a:gd name="connsiteX375" fmla="*/ 38896 w 175685"/>
              <a:gd name="connsiteY375" fmla="*/ 186761 h 196755"/>
              <a:gd name="connsiteX376" fmla="*/ 37106 w 175685"/>
              <a:gd name="connsiteY376" fmla="*/ 184971 h 196755"/>
              <a:gd name="connsiteX377" fmla="*/ 38896 w 175685"/>
              <a:gd name="connsiteY377" fmla="*/ 183181 h 196755"/>
              <a:gd name="connsiteX378" fmla="*/ 40686 w 175685"/>
              <a:gd name="connsiteY378" fmla="*/ 184971 h 196755"/>
              <a:gd name="connsiteX379" fmla="*/ 38896 w 175685"/>
              <a:gd name="connsiteY379" fmla="*/ 186761 h 196755"/>
              <a:gd name="connsiteX380" fmla="*/ 29200 w 175685"/>
              <a:gd name="connsiteY380" fmla="*/ 186910 h 196755"/>
              <a:gd name="connsiteX381" fmla="*/ 27112 w 175685"/>
              <a:gd name="connsiteY381" fmla="*/ 184822 h 196755"/>
              <a:gd name="connsiteX382" fmla="*/ 29200 w 175685"/>
              <a:gd name="connsiteY382" fmla="*/ 182733 h 196755"/>
              <a:gd name="connsiteX383" fmla="*/ 31288 w 175685"/>
              <a:gd name="connsiteY383" fmla="*/ 184822 h 196755"/>
              <a:gd name="connsiteX384" fmla="*/ 29200 w 175685"/>
              <a:gd name="connsiteY384" fmla="*/ 186910 h 196755"/>
              <a:gd name="connsiteX385" fmla="*/ 19504 w 175685"/>
              <a:gd name="connsiteY385" fmla="*/ 186313 h 196755"/>
              <a:gd name="connsiteX386" fmla="*/ 18012 w 175685"/>
              <a:gd name="connsiteY386" fmla="*/ 184822 h 196755"/>
              <a:gd name="connsiteX387" fmla="*/ 19504 w 175685"/>
              <a:gd name="connsiteY387" fmla="*/ 183330 h 196755"/>
              <a:gd name="connsiteX388" fmla="*/ 20996 w 175685"/>
              <a:gd name="connsiteY388" fmla="*/ 184822 h 196755"/>
              <a:gd name="connsiteX389" fmla="*/ 19504 w 175685"/>
              <a:gd name="connsiteY389" fmla="*/ 186313 h 196755"/>
              <a:gd name="connsiteX390" fmla="*/ 9808 w 175685"/>
              <a:gd name="connsiteY390" fmla="*/ 185120 h 196755"/>
              <a:gd name="connsiteX391" fmla="*/ 9659 w 175685"/>
              <a:gd name="connsiteY391" fmla="*/ 184971 h 196755"/>
              <a:gd name="connsiteX392" fmla="*/ 9808 w 175685"/>
              <a:gd name="connsiteY392" fmla="*/ 184822 h 196755"/>
              <a:gd name="connsiteX393" fmla="*/ 9957 w 175685"/>
              <a:gd name="connsiteY393" fmla="*/ 184971 h 196755"/>
              <a:gd name="connsiteX394" fmla="*/ 9808 w 175685"/>
              <a:gd name="connsiteY394" fmla="*/ 185120 h 196755"/>
              <a:gd name="connsiteX395" fmla="*/ 106918 w 175685"/>
              <a:gd name="connsiteY395" fmla="*/ 194667 h 196755"/>
              <a:gd name="connsiteX396" fmla="*/ 106918 w 175685"/>
              <a:gd name="connsiteY396" fmla="*/ 194667 h 196755"/>
              <a:gd name="connsiteX397" fmla="*/ 106918 w 175685"/>
              <a:gd name="connsiteY397" fmla="*/ 194518 h 196755"/>
              <a:gd name="connsiteX398" fmla="*/ 106918 w 175685"/>
              <a:gd name="connsiteY398" fmla="*/ 194667 h 196755"/>
              <a:gd name="connsiteX399" fmla="*/ 106918 w 175685"/>
              <a:gd name="connsiteY399" fmla="*/ 194667 h 196755"/>
              <a:gd name="connsiteX400" fmla="*/ 97222 w 175685"/>
              <a:gd name="connsiteY400" fmla="*/ 195413 h 196755"/>
              <a:gd name="connsiteX401" fmla="*/ 96476 w 175685"/>
              <a:gd name="connsiteY401" fmla="*/ 194667 h 196755"/>
              <a:gd name="connsiteX402" fmla="*/ 97222 w 175685"/>
              <a:gd name="connsiteY402" fmla="*/ 193921 h 196755"/>
              <a:gd name="connsiteX403" fmla="*/ 97968 w 175685"/>
              <a:gd name="connsiteY403" fmla="*/ 194667 h 196755"/>
              <a:gd name="connsiteX404" fmla="*/ 97222 w 175685"/>
              <a:gd name="connsiteY404" fmla="*/ 195413 h 196755"/>
              <a:gd name="connsiteX405" fmla="*/ 87526 w 175685"/>
              <a:gd name="connsiteY405" fmla="*/ 196159 h 196755"/>
              <a:gd name="connsiteX406" fmla="*/ 86034 w 175685"/>
              <a:gd name="connsiteY406" fmla="*/ 194667 h 196755"/>
              <a:gd name="connsiteX407" fmla="*/ 87526 w 175685"/>
              <a:gd name="connsiteY407" fmla="*/ 193175 h 196755"/>
              <a:gd name="connsiteX408" fmla="*/ 89017 w 175685"/>
              <a:gd name="connsiteY408" fmla="*/ 194667 h 196755"/>
              <a:gd name="connsiteX409" fmla="*/ 87526 w 175685"/>
              <a:gd name="connsiteY409" fmla="*/ 196159 h 196755"/>
              <a:gd name="connsiteX410" fmla="*/ 77830 w 175685"/>
              <a:gd name="connsiteY410" fmla="*/ 196606 h 196755"/>
              <a:gd name="connsiteX411" fmla="*/ 75741 w 175685"/>
              <a:gd name="connsiteY411" fmla="*/ 194518 h 196755"/>
              <a:gd name="connsiteX412" fmla="*/ 77830 w 175685"/>
              <a:gd name="connsiteY412" fmla="*/ 192429 h 196755"/>
              <a:gd name="connsiteX413" fmla="*/ 79918 w 175685"/>
              <a:gd name="connsiteY413" fmla="*/ 194518 h 196755"/>
              <a:gd name="connsiteX414" fmla="*/ 77830 w 175685"/>
              <a:gd name="connsiteY414" fmla="*/ 196606 h 196755"/>
              <a:gd name="connsiteX415" fmla="*/ 68133 w 175685"/>
              <a:gd name="connsiteY415" fmla="*/ 196755 h 196755"/>
              <a:gd name="connsiteX416" fmla="*/ 66045 w 175685"/>
              <a:gd name="connsiteY416" fmla="*/ 194667 h 196755"/>
              <a:gd name="connsiteX417" fmla="*/ 68133 w 175685"/>
              <a:gd name="connsiteY417" fmla="*/ 192579 h 196755"/>
              <a:gd name="connsiteX418" fmla="*/ 70222 w 175685"/>
              <a:gd name="connsiteY418" fmla="*/ 194667 h 196755"/>
              <a:gd name="connsiteX419" fmla="*/ 68133 w 175685"/>
              <a:gd name="connsiteY419" fmla="*/ 196755 h 196755"/>
              <a:gd name="connsiteX420" fmla="*/ 58437 w 175685"/>
              <a:gd name="connsiteY420" fmla="*/ 196755 h 196755"/>
              <a:gd name="connsiteX421" fmla="*/ 56349 w 175685"/>
              <a:gd name="connsiteY421" fmla="*/ 194667 h 196755"/>
              <a:gd name="connsiteX422" fmla="*/ 58437 w 175685"/>
              <a:gd name="connsiteY422" fmla="*/ 192579 h 196755"/>
              <a:gd name="connsiteX423" fmla="*/ 60526 w 175685"/>
              <a:gd name="connsiteY423" fmla="*/ 194667 h 196755"/>
              <a:gd name="connsiteX424" fmla="*/ 58437 w 175685"/>
              <a:gd name="connsiteY424" fmla="*/ 196755 h 196755"/>
              <a:gd name="connsiteX425" fmla="*/ 48592 w 175685"/>
              <a:gd name="connsiteY425" fmla="*/ 196308 h 196755"/>
              <a:gd name="connsiteX426" fmla="*/ 46951 w 175685"/>
              <a:gd name="connsiteY426" fmla="*/ 194667 h 196755"/>
              <a:gd name="connsiteX427" fmla="*/ 48592 w 175685"/>
              <a:gd name="connsiteY427" fmla="*/ 193026 h 196755"/>
              <a:gd name="connsiteX428" fmla="*/ 50233 w 175685"/>
              <a:gd name="connsiteY428" fmla="*/ 194667 h 196755"/>
              <a:gd name="connsiteX429" fmla="*/ 48592 w 175685"/>
              <a:gd name="connsiteY429" fmla="*/ 196308 h 196755"/>
              <a:gd name="connsiteX430" fmla="*/ 38896 w 175685"/>
              <a:gd name="connsiteY430" fmla="*/ 195562 h 196755"/>
              <a:gd name="connsiteX431" fmla="*/ 38001 w 175685"/>
              <a:gd name="connsiteY431" fmla="*/ 194667 h 196755"/>
              <a:gd name="connsiteX432" fmla="*/ 38896 w 175685"/>
              <a:gd name="connsiteY432" fmla="*/ 193772 h 196755"/>
              <a:gd name="connsiteX433" fmla="*/ 39791 w 175685"/>
              <a:gd name="connsiteY433" fmla="*/ 194667 h 196755"/>
              <a:gd name="connsiteX434" fmla="*/ 38896 w 175685"/>
              <a:gd name="connsiteY434" fmla="*/ 195562 h 196755"/>
              <a:gd name="connsiteX435" fmla="*/ 29200 w 175685"/>
              <a:gd name="connsiteY435" fmla="*/ 194816 h 196755"/>
              <a:gd name="connsiteX436" fmla="*/ 29200 w 175685"/>
              <a:gd name="connsiteY436" fmla="*/ 194816 h 196755"/>
              <a:gd name="connsiteX437" fmla="*/ 29200 w 175685"/>
              <a:gd name="connsiteY437" fmla="*/ 194518 h 196755"/>
              <a:gd name="connsiteX438" fmla="*/ 29200 w 175685"/>
              <a:gd name="connsiteY438" fmla="*/ 194816 h 196755"/>
              <a:gd name="connsiteX439" fmla="*/ 29200 w 175685"/>
              <a:gd name="connsiteY439" fmla="*/ 194816 h 19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75685" h="196755">
                <a:moveTo>
                  <a:pt x="126757" y="448"/>
                </a:moveTo>
                <a:cubicBezTo>
                  <a:pt x="126757" y="149"/>
                  <a:pt x="126608" y="0"/>
                  <a:pt x="126310" y="0"/>
                </a:cubicBezTo>
                <a:cubicBezTo>
                  <a:pt x="126011" y="0"/>
                  <a:pt x="125862" y="149"/>
                  <a:pt x="125862" y="448"/>
                </a:cubicBezTo>
                <a:cubicBezTo>
                  <a:pt x="125862" y="746"/>
                  <a:pt x="126011" y="895"/>
                  <a:pt x="126310" y="895"/>
                </a:cubicBezTo>
                <a:cubicBezTo>
                  <a:pt x="126608" y="895"/>
                  <a:pt x="126757" y="597"/>
                  <a:pt x="126757" y="448"/>
                </a:cubicBezTo>
                <a:close/>
                <a:moveTo>
                  <a:pt x="116614" y="597"/>
                </a:moveTo>
                <a:cubicBezTo>
                  <a:pt x="116465" y="597"/>
                  <a:pt x="116465" y="448"/>
                  <a:pt x="116465" y="448"/>
                </a:cubicBezTo>
                <a:cubicBezTo>
                  <a:pt x="116465" y="298"/>
                  <a:pt x="116614" y="298"/>
                  <a:pt x="116614" y="298"/>
                </a:cubicBezTo>
                <a:cubicBezTo>
                  <a:pt x="116614" y="298"/>
                  <a:pt x="116763" y="448"/>
                  <a:pt x="116763" y="448"/>
                </a:cubicBezTo>
                <a:cubicBezTo>
                  <a:pt x="116912" y="597"/>
                  <a:pt x="116763" y="597"/>
                  <a:pt x="116614" y="597"/>
                </a:cubicBezTo>
                <a:close/>
                <a:moveTo>
                  <a:pt x="136006" y="11337"/>
                </a:moveTo>
                <a:cubicBezTo>
                  <a:pt x="135409" y="11337"/>
                  <a:pt x="134813" y="10740"/>
                  <a:pt x="134813" y="10144"/>
                </a:cubicBezTo>
                <a:cubicBezTo>
                  <a:pt x="134813" y="9547"/>
                  <a:pt x="135409" y="8950"/>
                  <a:pt x="136006" y="8950"/>
                </a:cubicBezTo>
                <a:cubicBezTo>
                  <a:pt x="136603" y="8950"/>
                  <a:pt x="137199" y="9547"/>
                  <a:pt x="137199" y="10144"/>
                </a:cubicBezTo>
                <a:cubicBezTo>
                  <a:pt x="137199" y="10740"/>
                  <a:pt x="136752" y="11337"/>
                  <a:pt x="136006" y="11337"/>
                </a:cubicBezTo>
                <a:close/>
                <a:moveTo>
                  <a:pt x="126310" y="10889"/>
                </a:moveTo>
                <a:cubicBezTo>
                  <a:pt x="125862" y="10889"/>
                  <a:pt x="125564" y="10591"/>
                  <a:pt x="125564" y="10144"/>
                </a:cubicBezTo>
                <a:cubicBezTo>
                  <a:pt x="125564" y="9696"/>
                  <a:pt x="125862" y="9398"/>
                  <a:pt x="126310" y="9398"/>
                </a:cubicBezTo>
                <a:cubicBezTo>
                  <a:pt x="126757" y="9398"/>
                  <a:pt x="127056" y="9696"/>
                  <a:pt x="127056" y="10144"/>
                </a:cubicBezTo>
                <a:cubicBezTo>
                  <a:pt x="127056" y="10591"/>
                  <a:pt x="126757" y="10889"/>
                  <a:pt x="126310" y="10889"/>
                </a:cubicBezTo>
                <a:close/>
                <a:moveTo>
                  <a:pt x="145702" y="21182"/>
                </a:moveTo>
                <a:cubicBezTo>
                  <a:pt x="144956" y="21182"/>
                  <a:pt x="144359" y="20585"/>
                  <a:pt x="144359" y="19840"/>
                </a:cubicBezTo>
                <a:cubicBezTo>
                  <a:pt x="144359" y="19094"/>
                  <a:pt x="144956" y="18497"/>
                  <a:pt x="145702" y="18497"/>
                </a:cubicBezTo>
                <a:cubicBezTo>
                  <a:pt x="146448" y="18497"/>
                  <a:pt x="147044" y="19094"/>
                  <a:pt x="147044" y="19840"/>
                </a:cubicBezTo>
                <a:cubicBezTo>
                  <a:pt x="147194" y="20585"/>
                  <a:pt x="146448" y="21182"/>
                  <a:pt x="145702" y="21182"/>
                </a:cubicBezTo>
                <a:close/>
                <a:moveTo>
                  <a:pt x="136006" y="21182"/>
                </a:moveTo>
                <a:cubicBezTo>
                  <a:pt x="135260" y="21182"/>
                  <a:pt x="134663" y="20585"/>
                  <a:pt x="134663" y="19840"/>
                </a:cubicBezTo>
                <a:cubicBezTo>
                  <a:pt x="134663" y="19094"/>
                  <a:pt x="135260" y="18497"/>
                  <a:pt x="136006" y="18497"/>
                </a:cubicBezTo>
                <a:cubicBezTo>
                  <a:pt x="136752" y="18497"/>
                  <a:pt x="137348" y="19094"/>
                  <a:pt x="137348" y="19840"/>
                </a:cubicBezTo>
                <a:cubicBezTo>
                  <a:pt x="137348" y="20585"/>
                  <a:pt x="136752" y="21182"/>
                  <a:pt x="136006" y="21182"/>
                </a:cubicBezTo>
                <a:close/>
                <a:moveTo>
                  <a:pt x="155547" y="30282"/>
                </a:moveTo>
                <a:cubicBezTo>
                  <a:pt x="155100" y="30282"/>
                  <a:pt x="154801" y="29983"/>
                  <a:pt x="154801" y="29536"/>
                </a:cubicBezTo>
                <a:cubicBezTo>
                  <a:pt x="154801" y="29088"/>
                  <a:pt x="155100" y="28790"/>
                  <a:pt x="155547" y="28790"/>
                </a:cubicBezTo>
                <a:cubicBezTo>
                  <a:pt x="155995" y="28790"/>
                  <a:pt x="156293" y="29088"/>
                  <a:pt x="156293" y="29536"/>
                </a:cubicBezTo>
                <a:cubicBezTo>
                  <a:pt x="156293" y="29983"/>
                  <a:pt x="155846" y="30282"/>
                  <a:pt x="155547" y="30282"/>
                </a:cubicBezTo>
                <a:close/>
                <a:moveTo>
                  <a:pt x="145702" y="31922"/>
                </a:moveTo>
                <a:cubicBezTo>
                  <a:pt x="144359" y="31922"/>
                  <a:pt x="143315" y="30878"/>
                  <a:pt x="143315" y="29536"/>
                </a:cubicBezTo>
                <a:cubicBezTo>
                  <a:pt x="143315" y="28193"/>
                  <a:pt x="144359" y="27149"/>
                  <a:pt x="145702" y="27149"/>
                </a:cubicBezTo>
                <a:cubicBezTo>
                  <a:pt x="147044" y="27149"/>
                  <a:pt x="148089" y="28193"/>
                  <a:pt x="148089" y="29536"/>
                </a:cubicBezTo>
                <a:cubicBezTo>
                  <a:pt x="148089" y="30878"/>
                  <a:pt x="147044" y="31922"/>
                  <a:pt x="145702" y="31922"/>
                </a:cubicBezTo>
                <a:close/>
                <a:moveTo>
                  <a:pt x="136006" y="29536"/>
                </a:moveTo>
                <a:cubicBezTo>
                  <a:pt x="136006" y="29536"/>
                  <a:pt x="136006" y="29536"/>
                  <a:pt x="136006" y="29536"/>
                </a:cubicBezTo>
                <a:cubicBezTo>
                  <a:pt x="136006" y="29536"/>
                  <a:pt x="136006" y="29536"/>
                  <a:pt x="136006" y="29536"/>
                </a:cubicBezTo>
                <a:cubicBezTo>
                  <a:pt x="136006" y="29536"/>
                  <a:pt x="136006" y="29536"/>
                  <a:pt x="136006" y="29536"/>
                </a:cubicBezTo>
                <a:cubicBezTo>
                  <a:pt x="136006" y="29536"/>
                  <a:pt x="136006" y="29536"/>
                  <a:pt x="136006" y="29536"/>
                </a:cubicBezTo>
                <a:close/>
                <a:moveTo>
                  <a:pt x="165243" y="39381"/>
                </a:moveTo>
                <a:cubicBezTo>
                  <a:pt x="165094" y="39381"/>
                  <a:pt x="165094" y="39381"/>
                  <a:pt x="165243" y="39381"/>
                </a:cubicBezTo>
                <a:cubicBezTo>
                  <a:pt x="165094" y="39232"/>
                  <a:pt x="165243" y="39232"/>
                  <a:pt x="165243" y="39232"/>
                </a:cubicBezTo>
                <a:cubicBezTo>
                  <a:pt x="165243" y="39083"/>
                  <a:pt x="165243" y="39232"/>
                  <a:pt x="165243" y="39381"/>
                </a:cubicBezTo>
                <a:cubicBezTo>
                  <a:pt x="165243" y="39381"/>
                  <a:pt x="165243" y="39381"/>
                  <a:pt x="165243" y="39381"/>
                </a:cubicBezTo>
                <a:close/>
                <a:moveTo>
                  <a:pt x="155547" y="41917"/>
                </a:moveTo>
                <a:cubicBezTo>
                  <a:pt x="154055" y="41917"/>
                  <a:pt x="152862" y="40723"/>
                  <a:pt x="152862" y="39232"/>
                </a:cubicBezTo>
                <a:cubicBezTo>
                  <a:pt x="152862" y="37740"/>
                  <a:pt x="154055" y="36547"/>
                  <a:pt x="155547" y="36547"/>
                </a:cubicBezTo>
                <a:cubicBezTo>
                  <a:pt x="157039" y="36547"/>
                  <a:pt x="158232" y="37740"/>
                  <a:pt x="158232" y="39232"/>
                </a:cubicBezTo>
                <a:cubicBezTo>
                  <a:pt x="158232" y="40723"/>
                  <a:pt x="156890" y="41917"/>
                  <a:pt x="155547" y="41917"/>
                </a:cubicBezTo>
                <a:close/>
                <a:moveTo>
                  <a:pt x="145702" y="39978"/>
                </a:moveTo>
                <a:cubicBezTo>
                  <a:pt x="145254" y="39978"/>
                  <a:pt x="144956" y="39679"/>
                  <a:pt x="144956" y="39232"/>
                </a:cubicBezTo>
                <a:cubicBezTo>
                  <a:pt x="144956" y="38784"/>
                  <a:pt x="145254" y="38486"/>
                  <a:pt x="145702" y="38486"/>
                </a:cubicBezTo>
                <a:cubicBezTo>
                  <a:pt x="146149" y="38486"/>
                  <a:pt x="146448" y="38784"/>
                  <a:pt x="146448" y="39232"/>
                </a:cubicBezTo>
                <a:cubicBezTo>
                  <a:pt x="146448" y="39679"/>
                  <a:pt x="146149" y="39978"/>
                  <a:pt x="145702" y="39978"/>
                </a:cubicBezTo>
                <a:close/>
                <a:moveTo>
                  <a:pt x="165243" y="50121"/>
                </a:moveTo>
                <a:cubicBezTo>
                  <a:pt x="164647" y="50121"/>
                  <a:pt x="164050" y="49524"/>
                  <a:pt x="164050" y="48928"/>
                </a:cubicBezTo>
                <a:cubicBezTo>
                  <a:pt x="164050" y="48331"/>
                  <a:pt x="164647" y="47734"/>
                  <a:pt x="165243" y="47734"/>
                </a:cubicBezTo>
                <a:cubicBezTo>
                  <a:pt x="165840" y="47734"/>
                  <a:pt x="166437" y="48331"/>
                  <a:pt x="166437" y="48928"/>
                </a:cubicBezTo>
                <a:cubicBezTo>
                  <a:pt x="166437" y="49674"/>
                  <a:pt x="165840" y="50121"/>
                  <a:pt x="165243" y="50121"/>
                </a:cubicBezTo>
                <a:close/>
                <a:moveTo>
                  <a:pt x="155547" y="51613"/>
                </a:moveTo>
                <a:cubicBezTo>
                  <a:pt x="154055" y="51613"/>
                  <a:pt x="152862" y="50420"/>
                  <a:pt x="152862" y="48928"/>
                </a:cubicBezTo>
                <a:cubicBezTo>
                  <a:pt x="152862" y="47436"/>
                  <a:pt x="154055" y="46243"/>
                  <a:pt x="155547" y="46243"/>
                </a:cubicBezTo>
                <a:cubicBezTo>
                  <a:pt x="157039" y="46243"/>
                  <a:pt x="158232" y="47436"/>
                  <a:pt x="158232" y="48928"/>
                </a:cubicBezTo>
                <a:cubicBezTo>
                  <a:pt x="158232" y="50420"/>
                  <a:pt x="156890" y="51613"/>
                  <a:pt x="155547" y="51613"/>
                </a:cubicBezTo>
                <a:close/>
                <a:moveTo>
                  <a:pt x="145702" y="48928"/>
                </a:moveTo>
                <a:cubicBezTo>
                  <a:pt x="145702" y="48928"/>
                  <a:pt x="145702" y="48928"/>
                  <a:pt x="145702" y="48928"/>
                </a:cubicBezTo>
                <a:cubicBezTo>
                  <a:pt x="145702" y="48928"/>
                  <a:pt x="145702" y="48928"/>
                  <a:pt x="145702" y="48928"/>
                </a:cubicBezTo>
                <a:cubicBezTo>
                  <a:pt x="145851" y="48928"/>
                  <a:pt x="145851" y="48928"/>
                  <a:pt x="145702" y="48928"/>
                </a:cubicBezTo>
                <a:cubicBezTo>
                  <a:pt x="145851" y="48928"/>
                  <a:pt x="145851" y="48928"/>
                  <a:pt x="145702" y="48928"/>
                </a:cubicBezTo>
                <a:close/>
                <a:moveTo>
                  <a:pt x="165243" y="61011"/>
                </a:moveTo>
                <a:cubicBezTo>
                  <a:pt x="163901" y="61011"/>
                  <a:pt x="162857" y="59966"/>
                  <a:pt x="162857" y="58624"/>
                </a:cubicBezTo>
                <a:cubicBezTo>
                  <a:pt x="162857" y="57281"/>
                  <a:pt x="163901" y="56237"/>
                  <a:pt x="165243" y="56237"/>
                </a:cubicBezTo>
                <a:cubicBezTo>
                  <a:pt x="166586" y="56237"/>
                  <a:pt x="167630" y="57281"/>
                  <a:pt x="167630" y="58624"/>
                </a:cubicBezTo>
                <a:cubicBezTo>
                  <a:pt x="167630" y="59966"/>
                  <a:pt x="166437" y="61011"/>
                  <a:pt x="165243" y="61011"/>
                </a:cubicBezTo>
                <a:close/>
                <a:moveTo>
                  <a:pt x="155547" y="60563"/>
                </a:moveTo>
                <a:cubicBezTo>
                  <a:pt x="154503" y="60563"/>
                  <a:pt x="153757" y="59817"/>
                  <a:pt x="153757" y="58773"/>
                </a:cubicBezTo>
                <a:cubicBezTo>
                  <a:pt x="153757" y="57729"/>
                  <a:pt x="154503" y="56983"/>
                  <a:pt x="155547" y="56983"/>
                </a:cubicBezTo>
                <a:cubicBezTo>
                  <a:pt x="156591" y="56983"/>
                  <a:pt x="157337" y="57729"/>
                  <a:pt x="157337" y="58773"/>
                </a:cubicBezTo>
                <a:cubicBezTo>
                  <a:pt x="157337" y="59817"/>
                  <a:pt x="156442" y="60563"/>
                  <a:pt x="155547" y="60563"/>
                </a:cubicBezTo>
                <a:close/>
                <a:moveTo>
                  <a:pt x="174939" y="68618"/>
                </a:moveTo>
                <a:cubicBezTo>
                  <a:pt x="174790" y="68618"/>
                  <a:pt x="174790" y="68618"/>
                  <a:pt x="174790" y="68469"/>
                </a:cubicBezTo>
                <a:cubicBezTo>
                  <a:pt x="174790" y="68320"/>
                  <a:pt x="174790" y="68320"/>
                  <a:pt x="174939" y="68320"/>
                </a:cubicBezTo>
                <a:cubicBezTo>
                  <a:pt x="175088" y="68320"/>
                  <a:pt x="175088" y="68320"/>
                  <a:pt x="175088" y="68469"/>
                </a:cubicBezTo>
                <a:cubicBezTo>
                  <a:pt x="175088" y="68469"/>
                  <a:pt x="174939" y="68618"/>
                  <a:pt x="174939" y="68618"/>
                </a:cubicBezTo>
                <a:close/>
                <a:moveTo>
                  <a:pt x="165243" y="71453"/>
                </a:moveTo>
                <a:cubicBezTo>
                  <a:pt x="163602" y="71453"/>
                  <a:pt x="162111" y="70110"/>
                  <a:pt x="162111" y="68320"/>
                </a:cubicBezTo>
                <a:cubicBezTo>
                  <a:pt x="162111" y="66679"/>
                  <a:pt x="163453" y="65187"/>
                  <a:pt x="165243" y="65187"/>
                </a:cubicBezTo>
                <a:cubicBezTo>
                  <a:pt x="166884" y="65187"/>
                  <a:pt x="168376" y="66530"/>
                  <a:pt x="168376" y="68320"/>
                </a:cubicBezTo>
                <a:cubicBezTo>
                  <a:pt x="168227" y="70110"/>
                  <a:pt x="166884" y="71453"/>
                  <a:pt x="165243" y="71453"/>
                </a:cubicBezTo>
                <a:close/>
                <a:moveTo>
                  <a:pt x="155547" y="69662"/>
                </a:moveTo>
                <a:cubicBezTo>
                  <a:pt x="154801" y="69662"/>
                  <a:pt x="154205" y="69066"/>
                  <a:pt x="154205" y="68320"/>
                </a:cubicBezTo>
                <a:cubicBezTo>
                  <a:pt x="154205" y="67574"/>
                  <a:pt x="154801" y="66977"/>
                  <a:pt x="155547" y="66977"/>
                </a:cubicBezTo>
                <a:cubicBezTo>
                  <a:pt x="156293" y="66977"/>
                  <a:pt x="156890" y="67574"/>
                  <a:pt x="156890" y="68320"/>
                </a:cubicBezTo>
                <a:cubicBezTo>
                  <a:pt x="156741" y="69066"/>
                  <a:pt x="156144" y="69662"/>
                  <a:pt x="155547" y="69662"/>
                </a:cubicBezTo>
                <a:close/>
                <a:moveTo>
                  <a:pt x="174939" y="78613"/>
                </a:moveTo>
                <a:cubicBezTo>
                  <a:pt x="174641" y="78613"/>
                  <a:pt x="174343" y="78314"/>
                  <a:pt x="174343" y="78016"/>
                </a:cubicBezTo>
                <a:cubicBezTo>
                  <a:pt x="174343" y="77718"/>
                  <a:pt x="174641" y="77419"/>
                  <a:pt x="174939" y="77419"/>
                </a:cubicBezTo>
                <a:cubicBezTo>
                  <a:pt x="175238" y="77419"/>
                  <a:pt x="175536" y="77718"/>
                  <a:pt x="175536" y="78016"/>
                </a:cubicBezTo>
                <a:cubicBezTo>
                  <a:pt x="175536" y="78314"/>
                  <a:pt x="175238" y="78613"/>
                  <a:pt x="174939" y="78613"/>
                </a:cubicBezTo>
                <a:close/>
                <a:moveTo>
                  <a:pt x="165243" y="81298"/>
                </a:moveTo>
                <a:cubicBezTo>
                  <a:pt x="163453" y="81298"/>
                  <a:pt x="162111" y="79806"/>
                  <a:pt x="162111" y="78165"/>
                </a:cubicBezTo>
                <a:cubicBezTo>
                  <a:pt x="162111" y="76375"/>
                  <a:pt x="163602" y="75033"/>
                  <a:pt x="165243" y="75033"/>
                </a:cubicBezTo>
                <a:cubicBezTo>
                  <a:pt x="167033" y="75033"/>
                  <a:pt x="168376" y="76524"/>
                  <a:pt x="168376" y="78165"/>
                </a:cubicBezTo>
                <a:cubicBezTo>
                  <a:pt x="168376" y="79806"/>
                  <a:pt x="166884" y="81298"/>
                  <a:pt x="165243" y="81298"/>
                </a:cubicBezTo>
                <a:close/>
                <a:moveTo>
                  <a:pt x="155547" y="79060"/>
                </a:moveTo>
                <a:cubicBezTo>
                  <a:pt x="154951" y="79060"/>
                  <a:pt x="154503" y="78613"/>
                  <a:pt x="154503" y="78016"/>
                </a:cubicBezTo>
                <a:cubicBezTo>
                  <a:pt x="154503" y="77419"/>
                  <a:pt x="154951" y="76972"/>
                  <a:pt x="155547" y="76972"/>
                </a:cubicBezTo>
                <a:cubicBezTo>
                  <a:pt x="156144" y="76972"/>
                  <a:pt x="156591" y="77419"/>
                  <a:pt x="156591" y="78016"/>
                </a:cubicBezTo>
                <a:cubicBezTo>
                  <a:pt x="156442" y="78613"/>
                  <a:pt x="155995" y="79060"/>
                  <a:pt x="155547" y="79060"/>
                </a:cubicBezTo>
                <a:close/>
                <a:moveTo>
                  <a:pt x="174939" y="88458"/>
                </a:moveTo>
                <a:cubicBezTo>
                  <a:pt x="174492" y="88458"/>
                  <a:pt x="174193" y="88160"/>
                  <a:pt x="174193" y="87712"/>
                </a:cubicBezTo>
                <a:cubicBezTo>
                  <a:pt x="174193" y="87264"/>
                  <a:pt x="174492" y="86966"/>
                  <a:pt x="174939" y="86966"/>
                </a:cubicBezTo>
                <a:cubicBezTo>
                  <a:pt x="175387" y="86966"/>
                  <a:pt x="175685" y="87264"/>
                  <a:pt x="175685" y="87712"/>
                </a:cubicBezTo>
                <a:cubicBezTo>
                  <a:pt x="175685" y="88160"/>
                  <a:pt x="175238" y="88458"/>
                  <a:pt x="174939" y="88458"/>
                </a:cubicBezTo>
                <a:close/>
                <a:moveTo>
                  <a:pt x="165243" y="90994"/>
                </a:moveTo>
                <a:cubicBezTo>
                  <a:pt x="163453" y="90994"/>
                  <a:pt x="162111" y="89502"/>
                  <a:pt x="162111" y="87861"/>
                </a:cubicBezTo>
                <a:cubicBezTo>
                  <a:pt x="162111" y="86071"/>
                  <a:pt x="163602" y="84729"/>
                  <a:pt x="165243" y="84729"/>
                </a:cubicBezTo>
                <a:cubicBezTo>
                  <a:pt x="167033" y="84729"/>
                  <a:pt x="168376" y="86220"/>
                  <a:pt x="168376" y="87861"/>
                </a:cubicBezTo>
                <a:cubicBezTo>
                  <a:pt x="168376" y="89502"/>
                  <a:pt x="166884" y="90994"/>
                  <a:pt x="165243" y="90994"/>
                </a:cubicBezTo>
                <a:close/>
                <a:moveTo>
                  <a:pt x="155547" y="88905"/>
                </a:moveTo>
                <a:cubicBezTo>
                  <a:pt x="154951" y="88905"/>
                  <a:pt x="154503" y="88458"/>
                  <a:pt x="154503" y="87861"/>
                </a:cubicBezTo>
                <a:cubicBezTo>
                  <a:pt x="154503" y="87264"/>
                  <a:pt x="154951" y="86817"/>
                  <a:pt x="155547" y="86817"/>
                </a:cubicBezTo>
                <a:cubicBezTo>
                  <a:pt x="156144" y="86817"/>
                  <a:pt x="156591" y="87264"/>
                  <a:pt x="156591" y="87861"/>
                </a:cubicBezTo>
                <a:cubicBezTo>
                  <a:pt x="156591" y="88458"/>
                  <a:pt x="155995" y="88905"/>
                  <a:pt x="155547" y="88905"/>
                </a:cubicBezTo>
                <a:close/>
                <a:moveTo>
                  <a:pt x="174939" y="98303"/>
                </a:moveTo>
                <a:cubicBezTo>
                  <a:pt x="174492" y="98303"/>
                  <a:pt x="174193" y="98005"/>
                  <a:pt x="174193" y="97557"/>
                </a:cubicBezTo>
                <a:cubicBezTo>
                  <a:pt x="174193" y="97110"/>
                  <a:pt x="174492" y="96811"/>
                  <a:pt x="174939" y="96811"/>
                </a:cubicBezTo>
                <a:cubicBezTo>
                  <a:pt x="175387" y="96811"/>
                  <a:pt x="175685" y="97110"/>
                  <a:pt x="175685" y="97557"/>
                </a:cubicBezTo>
                <a:cubicBezTo>
                  <a:pt x="175685" y="98005"/>
                  <a:pt x="175238" y="98303"/>
                  <a:pt x="174939" y="98303"/>
                </a:cubicBezTo>
                <a:close/>
                <a:moveTo>
                  <a:pt x="165243" y="100690"/>
                </a:moveTo>
                <a:cubicBezTo>
                  <a:pt x="163453" y="100690"/>
                  <a:pt x="162111" y="99198"/>
                  <a:pt x="162111" y="97557"/>
                </a:cubicBezTo>
                <a:cubicBezTo>
                  <a:pt x="162111" y="95767"/>
                  <a:pt x="163602" y="94425"/>
                  <a:pt x="165243" y="94425"/>
                </a:cubicBezTo>
                <a:cubicBezTo>
                  <a:pt x="167033" y="94425"/>
                  <a:pt x="168376" y="95916"/>
                  <a:pt x="168376" y="97557"/>
                </a:cubicBezTo>
                <a:cubicBezTo>
                  <a:pt x="168376" y="99198"/>
                  <a:pt x="166884" y="100690"/>
                  <a:pt x="165243" y="100690"/>
                </a:cubicBezTo>
                <a:close/>
                <a:moveTo>
                  <a:pt x="155547" y="98900"/>
                </a:moveTo>
                <a:cubicBezTo>
                  <a:pt x="154801" y="98900"/>
                  <a:pt x="154055" y="98303"/>
                  <a:pt x="154055" y="97408"/>
                </a:cubicBezTo>
                <a:cubicBezTo>
                  <a:pt x="154055" y="96662"/>
                  <a:pt x="154652" y="95916"/>
                  <a:pt x="155547" y="95916"/>
                </a:cubicBezTo>
                <a:cubicBezTo>
                  <a:pt x="156442" y="95916"/>
                  <a:pt x="157039" y="96513"/>
                  <a:pt x="157039" y="97408"/>
                </a:cubicBezTo>
                <a:cubicBezTo>
                  <a:pt x="156890" y="98303"/>
                  <a:pt x="156293" y="98900"/>
                  <a:pt x="155547" y="98900"/>
                </a:cubicBezTo>
                <a:close/>
                <a:moveTo>
                  <a:pt x="174939" y="107701"/>
                </a:moveTo>
                <a:cubicBezTo>
                  <a:pt x="174641" y="107701"/>
                  <a:pt x="174492" y="107552"/>
                  <a:pt x="174492" y="107253"/>
                </a:cubicBezTo>
                <a:cubicBezTo>
                  <a:pt x="174492" y="106955"/>
                  <a:pt x="174641" y="106806"/>
                  <a:pt x="174939" y="106806"/>
                </a:cubicBezTo>
                <a:cubicBezTo>
                  <a:pt x="175238" y="106806"/>
                  <a:pt x="175387" y="106955"/>
                  <a:pt x="175387" y="107253"/>
                </a:cubicBezTo>
                <a:cubicBezTo>
                  <a:pt x="175387" y="107552"/>
                  <a:pt x="175238" y="107701"/>
                  <a:pt x="174939" y="107701"/>
                </a:cubicBezTo>
                <a:close/>
                <a:moveTo>
                  <a:pt x="165243" y="110386"/>
                </a:moveTo>
                <a:cubicBezTo>
                  <a:pt x="163453" y="110386"/>
                  <a:pt x="162111" y="109043"/>
                  <a:pt x="162111" y="107253"/>
                </a:cubicBezTo>
                <a:cubicBezTo>
                  <a:pt x="162111" y="105463"/>
                  <a:pt x="163453" y="104121"/>
                  <a:pt x="165243" y="104121"/>
                </a:cubicBezTo>
                <a:cubicBezTo>
                  <a:pt x="167033" y="104121"/>
                  <a:pt x="168376" y="105463"/>
                  <a:pt x="168376" y="107253"/>
                </a:cubicBezTo>
                <a:cubicBezTo>
                  <a:pt x="168376" y="109043"/>
                  <a:pt x="166884" y="110386"/>
                  <a:pt x="165243" y="110386"/>
                </a:cubicBezTo>
                <a:close/>
                <a:moveTo>
                  <a:pt x="155547" y="109342"/>
                </a:moveTo>
                <a:cubicBezTo>
                  <a:pt x="154354" y="109342"/>
                  <a:pt x="153459" y="108447"/>
                  <a:pt x="153459" y="107253"/>
                </a:cubicBezTo>
                <a:cubicBezTo>
                  <a:pt x="153459" y="106060"/>
                  <a:pt x="154354" y="105165"/>
                  <a:pt x="155547" y="105165"/>
                </a:cubicBezTo>
                <a:cubicBezTo>
                  <a:pt x="156741" y="105165"/>
                  <a:pt x="157636" y="106060"/>
                  <a:pt x="157636" y="107253"/>
                </a:cubicBezTo>
                <a:cubicBezTo>
                  <a:pt x="157636" y="108447"/>
                  <a:pt x="156591" y="109342"/>
                  <a:pt x="155547" y="109342"/>
                </a:cubicBezTo>
                <a:close/>
                <a:moveTo>
                  <a:pt x="174939" y="116949"/>
                </a:moveTo>
                <a:cubicBezTo>
                  <a:pt x="174939" y="116949"/>
                  <a:pt x="174790" y="116949"/>
                  <a:pt x="174939" y="116949"/>
                </a:cubicBezTo>
                <a:cubicBezTo>
                  <a:pt x="174790" y="116949"/>
                  <a:pt x="174939" y="116949"/>
                  <a:pt x="174939" y="116949"/>
                </a:cubicBezTo>
                <a:cubicBezTo>
                  <a:pt x="174939" y="116949"/>
                  <a:pt x="174939" y="116949"/>
                  <a:pt x="174939" y="116949"/>
                </a:cubicBezTo>
                <a:cubicBezTo>
                  <a:pt x="174939" y="116949"/>
                  <a:pt x="174939" y="116949"/>
                  <a:pt x="174939" y="116949"/>
                </a:cubicBezTo>
                <a:close/>
                <a:moveTo>
                  <a:pt x="165243" y="119933"/>
                </a:moveTo>
                <a:cubicBezTo>
                  <a:pt x="163602" y="119933"/>
                  <a:pt x="162260" y="118590"/>
                  <a:pt x="162260" y="116949"/>
                </a:cubicBezTo>
                <a:cubicBezTo>
                  <a:pt x="162260" y="115308"/>
                  <a:pt x="163602" y="113966"/>
                  <a:pt x="165243" y="113966"/>
                </a:cubicBezTo>
                <a:cubicBezTo>
                  <a:pt x="166884" y="113966"/>
                  <a:pt x="168227" y="115308"/>
                  <a:pt x="168227" y="116949"/>
                </a:cubicBezTo>
                <a:cubicBezTo>
                  <a:pt x="168227" y="118590"/>
                  <a:pt x="166884" y="119933"/>
                  <a:pt x="165243" y="119933"/>
                </a:cubicBezTo>
                <a:close/>
                <a:moveTo>
                  <a:pt x="155547" y="119933"/>
                </a:moveTo>
                <a:cubicBezTo>
                  <a:pt x="153906" y="119933"/>
                  <a:pt x="152564" y="118590"/>
                  <a:pt x="152564" y="116949"/>
                </a:cubicBezTo>
                <a:cubicBezTo>
                  <a:pt x="152564" y="115308"/>
                  <a:pt x="153906" y="113966"/>
                  <a:pt x="155547" y="113966"/>
                </a:cubicBezTo>
                <a:cubicBezTo>
                  <a:pt x="157188" y="113966"/>
                  <a:pt x="158531" y="115308"/>
                  <a:pt x="158531" y="116949"/>
                </a:cubicBezTo>
                <a:cubicBezTo>
                  <a:pt x="158381" y="118590"/>
                  <a:pt x="157039" y="119933"/>
                  <a:pt x="155547" y="119933"/>
                </a:cubicBezTo>
                <a:close/>
                <a:moveTo>
                  <a:pt x="145702" y="117099"/>
                </a:moveTo>
                <a:cubicBezTo>
                  <a:pt x="145702" y="117099"/>
                  <a:pt x="145702" y="116949"/>
                  <a:pt x="145702" y="117099"/>
                </a:cubicBezTo>
                <a:cubicBezTo>
                  <a:pt x="145553" y="116949"/>
                  <a:pt x="145702" y="116800"/>
                  <a:pt x="145702" y="116800"/>
                </a:cubicBezTo>
                <a:cubicBezTo>
                  <a:pt x="145851" y="116800"/>
                  <a:pt x="145851" y="116800"/>
                  <a:pt x="145702" y="117099"/>
                </a:cubicBezTo>
                <a:cubicBezTo>
                  <a:pt x="145851" y="116949"/>
                  <a:pt x="145851" y="117099"/>
                  <a:pt x="145702" y="117099"/>
                </a:cubicBezTo>
                <a:close/>
                <a:moveTo>
                  <a:pt x="165243" y="128734"/>
                </a:moveTo>
                <a:cubicBezTo>
                  <a:pt x="164050" y="128734"/>
                  <a:pt x="163155" y="127839"/>
                  <a:pt x="163155" y="126645"/>
                </a:cubicBezTo>
                <a:cubicBezTo>
                  <a:pt x="163155" y="125452"/>
                  <a:pt x="164050" y="124557"/>
                  <a:pt x="165243" y="124557"/>
                </a:cubicBezTo>
                <a:cubicBezTo>
                  <a:pt x="166437" y="124557"/>
                  <a:pt x="167332" y="125452"/>
                  <a:pt x="167332" y="126645"/>
                </a:cubicBezTo>
                <a:cubicBezTo>
                  <a:pt x="167182" y="127839"/>
                  <a:pt x="166287" y="128734"/>
                  <a:pt x="165243" y="128734"/>
                </a:cubicBezTo>
                <a:close/>
                <a:moveTo>
                  <a:pt x="155547" y="129778"/>
                </a:moveTo>
                <a:cubicBezTo>
                  <a:pt x="153757" y="129778"/>
                  <a:pt x="152415" y="128286"/>
                  <a:pt x="152415" y="126645"/>
                </a:cubicBezTo>
                <a:cubicBezTo>
                  <a:pt x="152415" y="124855"/>
                  <a:pt x="153906" y="123513"/>
                  <a:pt x="155547" y="123513"/>
                </a:cubicBezTo>
                <a:cubicBezTo>
                  <a:pt x="157337" y="123513"/>
                  <a:pt x="158680" y="125005"/>
                  <a:pt x="158680" y="126645"/>
                </a:cubicBezTo>
                <a:cubicBezTo>
                  <a:pt x="158680" y="128435"/>
                  <a:pt x="157188" y="129778"/>
                  <a:pt x="155547" y="129778"/>
                </a:cubicBezTo>
                <a:close/>
                <a:moveTo>
                  <a:pt x="145702" y="127839"/>
                </a:moveTo>
                <a:cubicBezTo>
                  <a:pt x="145105" y="127839"/>
                  <a:pt x="144509" y="127242"/>
                  <a:pt x="144509" y="126645"/>
                </a:cubicBezTo>
                <a:cubicBezTo>
                  <a:pt x="144509" y="126049"/>
                  <a:pt x="145105" y="125452"/>
                  <a:pt x="145702" y="125452"/>
                </a:cubicBezTo>
                <a:cubicBezTo>
                  <a:pt x="146299" y="125452"/>
                  <a:pt x="146895" y="126049"/>
                  <a:pt x="146895" y="126645"/>
                </a:cubicBezTo>
                <a:cubicBezTo>
                  <a:pt x="146895" y="127242"/>
                  <a:pt x="146448" y="127839"/>
                  <a:pt x="145702" y="127839"/>
                </a:cubicBezTo>
                <a:close/>
                <a:moveTo>
                  <a:pt x="165243" y="137087"/>
                </a:moveTo>
                <a:cubicBezTo>
                  <a:pt x="164796" y="137087"/>
                  <a:pt x="164497" y="136789"/>
                  <a:pt x="164497" y="136341"/>
                </a:cubicBezTo>
                <a:cubicBezTo>
                  <a:pt x="164497" y="135894"/>
                  <a:pt x="164796" y="135596"/>
                  <a:pt x="165243" y="135596"/>
                </a:cubicBezTo>
                <a:cubicBezTo>
                  <a:pt x="165691" y="135596"/>
                  <a:pt x="165989" y="135894"/>
                  <a:pt x="165989" y="136341"/>
                </a:cubicBezTo>
                <a:cubicBezTo>
                  <a:pt x="165840" y="136789"/>
                  <a:pt x="165542" y="137087"/>
                  <a:pt x="165243" y="137087"/>
                </a:cubicBezTo>
                <a:close/>
                <a:moveTo>
                  <a:pt x="155547" y="139474"/>
                </a:moveTo>
                <a:cubicBezTo>
                  <a:pt x="153757" y="139474"/>
                  <a:pt x="152415" y="138132"/>
                  <a:pt x="152415" y="136341"/>
                </a:cubicBezTo>
                <a:cubicBezTo>
                  <a:pt x="152415" y="134551"/>
                  <a:pt x="153757" y="133209"/>
                  <a:pt x="155547" y="133209"/>
                </a:cubicBezTo>
                <a:cubicBezTo>
                  <a:pt x="157337" y="133209"/>
                  <a:pt x="158680" y="134551"/>
                  <a:pt x="158680" y="136341"/>
                </a:cubicBezTo>
                <a:cubicBezTo>
                  <a:pt x="158680" y="138132"/>
                  <a:pt x="157188" y="139474"/>
                  <a:pt x="155547" y="139474"/>
                </a:cubicBezTo>
                <a:close/>
                <a:moveTo>
                  <a:pt x="145702" y="139176"/>
                </a:moveTo>
                <a:cubicBezTo>
                  <a:pt x="144210" y="139176"/>
                  <a:pt x="142868" y="137982"/>
                  <a:pt x="142868" y="136341"/>
                </a:cubicBezTo>
                <a:cubicBezTo>
                  <a:pt x="142868" y="134850"/>
                  <a:pt x="144061" y="133507"/>
                  <a:pt x="145702" y="133507"/>
                </a:cubicBezTo>
                <a:cubicBezTo>
                  <a:pt x="147194" y="133507"/>
                  <a:pt x="148536" y="134701"/>
                  <a:pt x="148536" y="136341"/>
                </a:cubicBezTo>
                <a:cubicBezTo>
                  <a:pt x="148536" y="137833"/>
                  <a:pt x="147343" y="139176"/>
                  <a:pt x="145702" y="139176"/>
                </a:cubicBezTo>
                <a:close/>
                <a:moveTo>
                  <a:pt x="136006" y="136491"/>
                </a:moveTo>
                <a:cubicBezTo>
                  <a:pt x="135857" y="136491"/>
                  <a:pt x="135857" y="136341"/>
                  <a:pt x="135857" y="136341"/>
                </a:cubicBezTo>
                <a:cubicBezTo>
                  <a:pt x="135857" y="136341"/>
                  <a:pt x="136006" y="136192"/>
                  <a:pt x="136006" y="136192"/>
                </a:cubicBezTo>
                <a:cubicBezTo>
                  <a:pt x="136006" y="136192"/>
                  <a:pt x="136155" y="136341"/>
                  <a:pt x="136155" y="136341"/>
                </a:cubicBezTo>
                <a:cubicBezTo>
                  <a:pt x="136155" y="136341"/>
                  <a:pt x="136155" y="136491"/>
                  <a:pt x="136006" y="136491"/>
                </a:cubicBezTo>
                <a:close/>
                <a:moveTo>
                  <a:pt x="155547" y="148275"/>
                </a:moveTo>
                <a:cubicBezTo>
                  <a:pt x="154354" y="148275"/>
                  <a:pt x="153459" y="147380"/>
                  <a:pt x="153459" y="146187"/>
                </a:cubicBezTo>
                <a:cubicBezTo>
                  <a:pt x="153459" y="144993"/>
                  <a:pt x="154354" y="144098"/>
                  <a:pt x="155547" y="144098"/>
                </a:cubicBezTo>
                <a:cubicBezTo>
                  <a:pt x="156741" y="144098"/>
                  <a:pt x="157636" y="144993"/>
                  <a:pt x="157636" y="146187"/>
                </a:cubicBezTo>
                <a:cubicBezTo>
                  <a:pt x="157636" y="147231"/>
                  <a:pt x="156591" y="148275"/>
                  <a:pt x="155547" y="148275"/>
                </a:cubicBezTo>
                <a:close/>
                <a:moveTo>
                  <a:pt x="145702" y="149319"/>
                </a:moveTo>
                <a:cubicBezTo>
                  <a:pt x="143912" y="149319"/>
                  <a:pt x="142569" y="147828"/>
                  <a:pt x="142569" y="146187"/>
                </a:cubicBezTo>
                <a:cubicBezTo>
                  <a:pt x="142569" y="144397"/>
                  <a:pt x="144061" y="143054"/>
                  <a:pt x="145702" y="143054"/>
                </a:cubicBezTo>
                <a:cubicBezTo>
                  <a:pt x="147492" y="143054"/>
                  <a:pt x="148835" y="144546"/>
                  <a:pt x="148835" y="146187"/>
                </a:cubicBezTo>
                <a:cubicBezTo>
                  <a:pt x="148984" y="147828"/>
                  <a:pt x="147492" y="149319"/>
                  <a:pt x="145702" y="149319"/>
                </a:cubicBezTo>
                <a:close/>
                <a:moveTo>
                  <a:pt x="136006" y="148126"/>
                </a:moveTo>
                <a:cubicBezTo>
                  <a:pt x="134813" y="148126"/>
                  <a:pt x="133918" y="147231"/>
                  <a:pt x="133918" y="146038"/>
                </a:cubicBezTo>
                <a:cubicBezTo>
                  <a:pt x="133918" y="144844"/>
                  <a:pt x="134813" y="143949"/>
                  <a:pt x="136006" y="143949"/>
                </a:cubicBezTo>
                <a:cubicBezTo>
                  <a:pt x="137199" y="143949"/>
                  <a:pt x="138094" y="144844"/>
                  <a:pt x="138094" y="146038"/>
                </a:cubicBezTo>
                <a:cubicBezTo>
                  <a:pt x="138094" y="147231"/>
                  <a:pt x="137199" y="148126"/>
                  <a:pt x="136006" y="148126"/>
                </a:cubicBezTo>
                <a:close/>
                <a:moveTo>
                  <a:pt x="126310" y="146187"/>
                </a:moveTo>
                <a:cubicBezTo>
                  <a:pt x="126310" y="146187"/>
                  <a:pt x="126310" y="146038"/>
                  <a:pt x="126310" y="146187"/>
                </a:cubicBezTo>
                <a:cubicBezTo>
                  <a:pt x="126310" y="146038"/>
                  <a:pt x="126310" y="146038"/>
                  <a:pt x="126310" y="146187"/>
                </a:cubicBezTo>
                <a:cubicBezTo>
                  <a:pt x="126310" y="146038"/>
                  <a:pt x="126459" y="146038"/>
                  <a:pt x="126310" y="146187"/>
                </a:cubicBezTo>
                <a:cubicBezTo>
                  <a:pt x="126459" y="146038"/>
                  <a:pt x="126310" y="146187"/>
                  <a:pt x="126310" y="146187"/>
                </a:cubicBezTo>
                <a:close/>
                <a:moveTo>
                  <a:pt x="155547" y="156032"/>
                </a:moveTo>
                <a:cubicBezTo>
                  <a:pt x="155398" y="156032"/>
                  <a:pt x="155249" y="155883"/>
                  <a:pt x="155249" y="155734"/>
                </a:cubicBezTo>
                <a:cubicBezTo>
                  <a:pt x="155249" y="155584"/>
                  <a:pt x="155398" y="155435"/>
                  <a:pt x="155547" y="155435"/>
                </a:cubicBezTo>
                <a:cubicBezTo>
                  <a:pt x="155696" y="155435"/>
                  <a:pt x="155846" y="155584"/>
                  <a:pt x="155846" y="155734"/>
                </a:cubicBezTo>
                <a:cubicBezTo>
                  <a:pt x="155846" y="156032"/>
                  <a:pt x="155696" y="156032"/>
                  <a:pt x="155547" y="156032"/>
                </a:cubicBezTo>
                <a:close/>
                <a:moveTo>
                  <a:pt x="145702" y="158568"/>
                </a:moveTo>
                <a:cubicBezTo>
                  <a:pt x="144210" y="158568"/>
                  <a:pt x="142868" y="157374"/>
                  <a:pt x="142868" y="155734"/>
                </a:cubicBezTo>
                <a:cubicBezTo>
                  <a:pt x="142868" y="154242"/>
                  <a:pt x="144061" y="152899"/>
                  <a:pt x="145702" y="152899"/>
                </a:cubicBezTo>
                <a:cubicBezTo>
                  <a:pt x="147194" y="152899"/>
                  <a:pt x="148536" y="154093"/>
                  <a:pt x="148536" y="155734"/>
                </a:cubicBezTo>
                <a:cubicBezTo>
                  <a:pt x="148536" y="157374"/>
                  <a:pt x="147343" y="158568"/>
                  <a:pt x="145702" y="158568"/>
                </a:cubicBezTo>
                <a:close/>
                <a:moveTo>
                  <a:pt x="136006" y="159015"/>
                </a:moveTo>
                <a:cubicBezTo>
                  <a:pt x="134216" y="159015"/>
                  <a:pt x="132873" y="157524"/>
                  <a:pt x="132873" y="155883"/>
                </a:cubicBezTo>
                <a:cubicBezTo>
                  <a:pt x="132873" y="154242"/>
                  <a:pt x="134365" y="152750"/>
                  <a:pt x="136006" y="152750"/>
                </a:cubicBezTo>
                <a:cubicBezTo>
                  <a:pt x="137647" y="152750"/>
                  <a:pt x="139138" y="154242"/>
                  <a:pt x="139138" y="155883"/>
                </a:cubicBezTo>
                <a:cubicBezTo>
                  <a:pt x="139138" y="157524"/>
                  <a:pt x="137796" y="159015"/>
                  <a:pt x="136006" y="159015"/>
                </a:cubicBezTo>
                <a:close/>
                <a:moveTo>
                  <a:pt x="126310" y="157524"/>
                </a:moveTo>
                <a:cubicBezTo>
                  <a:pt x="125266" y="157524"/>
                  <a:pt x="124520" y="156778"/>
                  <a:pt x="124520" y="155734"/>
                </a:cubicBezTo>
                <a:cubicBezTo>
                  <a:pt x="124520" y="154689"/>
                  <a:pt x="125266" y="153944"/>
                  <a:pt x="126310" y="153944"/>
                </a:cubicBezTo>
                <a:cubicBezTo>
                  <a:pt x="127354" y="153944"/>
                  <a:pt x="128100" y="154689"/>
                  <a:pt x="128100" y="155734"/>
                </a:cubicBezTo>
                <a:cubicBezTo>
                  <a:pt x="128100" y="156778"/>
                  <a:pt x="127354" y="157524"/>
                  <a:pt x="126310" y="157524"/>
                </a:cubicBezTo>
                <a:close/>
                <a:moveTo>
                  <a:pt x="116614" y="155883"/>
                </a:moveTo>
                <a:cubicBezTo>
                  <a:pt x="116614" y="155883"/>
                  <a:pt x="116614" y="155883"/>
                  <a:pt x="116614" y="155883"/>
                </a:cubicBezTo>
                <a:cubicBezTo>
                  <a:pt x="116614" y="155734"/>
                  <a:pt x="116614" y="155734"/>
                  <a:pt x="116614" y="155883"/>
                </a:cubicBezTo>
                <a:cubicBezTo>
                  <a:pt x="116614" y="155734"/>
                  <a:pt x="116614" y="155734"/>
                  <a:pt x="116614" y="155883"/>
                </a:cubicBezTo>
                <a:cubicBezTo>
                  <a:pt x="116614" y="155883"/>
                  <a:pt x="116614" y="155883"/>
                  <a:pt x="116614" y="155883"/>
                </a:cubicBezTo>
                <a:close/>
                <a:moveTo>
                  <a:pt x="145702" y="166026"/>
                </a:moveTo>
                <a:cubicBezTo>
                  <a:pt x="145404" y="166026"/>
                  <a:pt x="145105" y="165728"/>
                  <a:pt x="145105" y="165430"/>
                </a:cubicBezTo>
                <a:cubicBezTo>
                  <a:pt x="145105" y="165131"/>
                  <a:pt x="145404" y="164833"/>
                  <a:pt x="145702" y="164833"/>
                </a:cubicBezTo>
                <a:cubicBezTo>
                  <a:pt x="146000" y="164833"/>
                  <a:pt x="146299" y="165131"/>
                  <a:pt x="146299" y="165430"/>
                </a:cubicBezTo>
                <a:cubicBezTo>
                  <a:pt x="146299" y="165728"/>
                  <a:pt x="146149" y="166026"/>
                  <a:pt x="145702" y="166026"/>
                </a:cubicBezTo>
                <a:close/>
                <a:moveTo>
                  <a:pt x="136006" y="168413"/>
                </a:moveTo>
                <a:cubicBezTo>
                  <a:pt x="134365" y="168413"/>
                  <a:pt x="133172" y="167070"/>
                  <a:pt x="133172" y="165579"/>
                </a:cubicBezTo>
                <a:cubicBezTo>
                  <a:pt x="133172" y="164087"/>
                  <a:pt x="134514" y="162745"/>
                  <a:pt x="136006" y="162745"/>
                </a:cubicBezTo>
                <a:cubicBezTo>
                  <a:pt x="137647" y="162745"/>
                  <a:pt x="138840" y="164087"/>
                  <a:pt x="138840" y="165579"/>
                </a:cubicBezTo>
                <a:cubicBezTo>
                  <a:pt x="138840" y="167070"/>
                  <a:pt x="137647" y="168413"/>
                  <a:pt x="136006" y="168413"/>
                </a:cubicBezTo>
                <a:close/>
                <a:moveTo>
                  <a:pt x="126310" y="168711"/>
                </a:moveTo>
                <a:cubicBezTo>
                  <a:pt x="124520" y="168711"/>
                  <a:pt x="123177" y="167220"/>
                  <a:pt x="123177" y="165579"/>
                </a:cubicBezTo>
                <a:cubicBezTo>
                  <a:pt x="123177" y="163938"/>
                  <a:pt x="124669" y="162446"/>
                  <a:pt x="126310" y="162446"/>
                </a:cubicBezTo>
                <a:cubicBezTo>
                  <a:pt x="127951" y="162446"/>
                  <a:pt x="129442" y="163938"/>
                  <a:pt x="129442" y="165579"/>
                </a:cubicBezTo>
                <a:cubicBezTo>
                  <a:pt x="129442" y="167220"/>
                  <a:pt x="128100" y="168711"/>
                  <a:pt x="126310" y="168711"/>
                </a:cubicBezTo>
                <a:close/>
                <a:moveTo>
                  <a:pt x="116614" y="167667"/>
                </a:moveTo>
                <a:cubicBezTo>
                  <a:pt x="115420" y="167667"/>
                  <a:pt x="114525" y="166772"/>
                  <a:pt x="114525" y="165579"/>
                </a:cubicBezTo>
                <a:cubicBezTo>
                  <a:pt x="114525" y="164385"/>
                  <a:pt x="115420" y="163490"/>
                  <a:pt x="116614" y="163490"/>
                </a:cubicBezTo>
                <a:cubicBezTo>
                  <a:pt x="117807" y="163490"/>
                  <a:pt x="118702" y="164385"/>
                  <a:pt x="118702" y="165579"/>
                </a:cubicBezTo>
                <a:cubicBezTo>
                  <a:pt x="118702" y="166772"/>
                  <a:pt x="117807" y="167667"/>
                  <a:pt x="116614" y="167667"/>
                </a:cubicBezTo>
                <a:close/>
                <a:moveTo>
                  <a:pt x="106918" y="165728"/>
                </a:moveTo>
                <a:cubicBezTo>
                  <a:pt x="106769" y="165728"/>
                  <a:pt x="106619" y="165579"/>
                  <a:pt x="106619" y="165430"/>
                </a:cubicBezTo>
                <a:cubicBezTo>
                  <a:pt x="106619" y="165280"/>
                  <a:pt x="106769" y="165131"/>
                  <a:pt x="106918" y="165131"/>
                </a:cubicBezTo>
                <a:cubicBezTo>
                  <a:pt x="107067" y="165131"/>
                  <a:pt x="107216" y="165280"/>
                  <a:pt x="107216" y="165430"/>
                </a:cubicBezTo>
                <a:cubicBezTo>
                  <a:pt x="107216" y="165579"/>
                  <a:pt x="107067" y="165728"/>
                  <a:pt x="106918" y="165728"/>
                </a:cubicBezTo>
                <a:close/>
                <a:moveTo>
                  <a:pt x="136006" y="175722"/>
                </a:moveTo>
                <a:cubicBezTo>
                  <a:pt x="135708" y="175722"/>
                  <a:pt x="135558" y="175573"/>
                  <a:pt x="135558" y="175275"/>
                </a:cubicBezTo>
                <a:cubicBezTo>
                  <a:pt x="135558" y="174976"/>
                  <a:pt x="135708" y="174827"/>
                  <a:pt x="136006" y="174827"/>
                </a:cubicBezTo>
                <a:cubicBezTo>
                  <a:pt x="136304" y="174827"/>
                  <a:pt x="136453" y="174976"/>
                  <a:pt x="136453" y="175275"/>
                </a:cubicBezTo>
                <a:cubicBezTo>
                  <a:pt x="136603" y="175424"/>
                  <a:pt x="136304" y="175722"/>
                  <a:pt x="136006" y="175722"/>
                </a:cubicBezTo>
                <a:close/>
                <a:moveTo>
                  <a:pt x="126310" y="177662"/>
                </a:moveTo>
                <a:cubicBezTo>
                  <a:pt x="124967" y="177662"/>
                  <a:pt x="123774" y="176468"/>
                  <a:pt x="123774" y="175126"/>
                </a:cubicBezTo>
                <a:cubicBezTo>
                  <a:pt x="123774" y="173783"/>
                  <a:pt x="124967" y="172590"/>
                  <a:pt x="126310" y="172590"/>
                </a:cubicBezTo>
                <a:cubicBezTo>
                  <a:pt x="127652" y="172590"/>
                  <a:pt x="128846" y="173783"/>
                  <a:pt x="128846" y="175126"/>
                </a:cubicBezTo>
                <a:cubicBezTo>
                  <a:pt x="128846" y="176617"/>
                  <a:pt x="127802" y="177662"/>
                  <a:pt x="126310" y="177662"/>
                </a:cubicBezTo>
                <a:close/>
                <a:moveTo>
                  <a:pt x="116614" y="178407"/>
                </a:moveTo>
                <a:cubicBezTo>
                  <a:pt x="114824" y="178407"/>
                  <a:pt x="113481" y="176916"/>
                  <a:pt x="113481" y="175275"/>
                </a:cubicBezTo>
                <a:cubicBezTo>
                  <a:pt x="113481" y="173634"/>
                  <a:pt x="114973" y="172142"/>
                  <a:pt x="116614" y="172142"/>
                </a:cubicBezTo>
                <a:cubicBezTo>
                  <a:pt x="118255" y="172142"/>
                  <a:pt x="119746" y="173634"/>
                  <a:pt x="119746" y="175275"/>
                </a:cubicBezTo>
                <a:cubicBezTo>
                  <a:pt x="119746" y="176916"/>
                  <a:pt x="118404" y="178407"/>
                  <a:pt x="116614" y="178407"/>
                </a:cubicBezTo>
                <a:close/>
                <a:moveTo>
                  <a:pt x="106918" y="178109"/>
                </a:moveTo>
                <a:cubicBezTo>
                  <a:pt x="105277" y="178109"/>
                  <a:pt x="104083" y="176767"/>
                  <a:pt x="104083" y="175275"/>
                </a:cubicBezTo>
                <a:cubicBezTo>
                  <a:pt x="104083" y="173634"/>
                  <a:pt x="105426" y="172441"/>
                  <a:pt x="106918" y="172441"/>
                </a:cubicBezTo>
                <a:cubicBezTo>
                  <a:pt x="108559" y="172441"/>
                  <a:pt x="109752" y="173783"/>
                  <a:pt x="109752" y="175275"/>
                </a:cubicBezTo>
                <a:cubicBezTo>
                  <a:pt x="109901" y="176767"/>
                  <a:pt x="108559" y="178109"/>
                  <a:pt x="106918" y="178109"/>
                </a:cubicBezTo>
                <a:close/>
                <a:moveTo>
                  <a:pt x="97222" y="176617"/>
                </a:moveTo>
                <a:cubicBezTo>
                  <a:pt x="96476" y="176617"/>
                  <a:pt x="95730" y="176021"/>
                  <a:pt x="95730" y="175126"/>
                </a:cubicBezTo>
                <a:cubicBezTo>
                  <a:pt x="95730" y="174231"/>
                  <a:pt x="96327" y="173634"/>
                  <a:pt x="97222" y="173634"/>
                </a:cubicBezTo>
                <a:cubicBezTo>
                  <a:pt x="97968" y="173634"/>
                  <a:pt x="98713" y="174231"/>
                  <a:pt x="98713" y="175126"/>
                </a:cubicBezTo>
                <a:cubicBezTo>
                  <a:pt x="98713" y="176021"/>
                  <a:pt x="97968" y="176617"/>
                  <a:pt x="97222" y="176617"/>
                </a:cubicBezTo>
                <a:close/>
                <a:moveTo>
                  <a:pt x="87526" y="175573"/>
                </a:moveTo>
                <a:cubicBezTo>
                  <a:pt x="87376" y="175573"/>
                  <a:pt x="87227" y="175424"/>
                  <a:pt x="87227" y="175275"/>
                </a:cubicBezTo>
                <a:cubicBezTo>
                  <a:pt x="87227" y="175126"/>
                  <a:pt x="87376" y="174976"/>
                  <a:pt x="87526" y="174976"/>
                </a:cubicBezTo>
                <a:cubicBezTo>
                  <a:pt x="87675" y="174976"/>
                  <a:pt x="87824" y="175126"/>
                  <a:pt x="87824" y="175275"/>
                </a:cubicBezTo>
                <a:cubicBezTo>
                  <a:pt x="87824" y="175424"/>
                  <a:pt x="87675" y="175573"/>
                  <a:pt x="87526" y="175573"/>
                </a:cubicBezTo>
                <a:close/>
                <a:moveTo>
                  <a:pt x="19504" y="175424"/>
                </a:moveTo>
                <a:cubicBezTo>
                  <a:pt x="19355" y="175424"/>
                  <a:pt x="19206" y="175275"/>
                  <a:pt x="19206" y="175126"/>
                </a:cubicBezTo>
                <a:cubicBezTo>
                  <a:pt x="19206" y="174976"/>
                  <a:pt x="19355" y="174827"/>
                  <a:pt x="19504" y="174827"/>
                </a:cubicBezTo>
                <a:cubicBezTo>
                  <a:pt x="19653" y="174827"/>
                  <a:pt x="19802" y="174976"/>
                  <a:pt x="19802" y="175126"/>
                </a:cubicBezTo>
                <a:cubicBezTo>
                  <a:pt x="19802" y="175275"/>
                  <a:pt x="19653" y="175424"/>
                  <a:pt x="19504" y="175424"/>
                </a:cubicBezTo>
                <a:close/>
                <a:moveTo>
                  <a:pt x="9808" y="176021"/>
                </a:moveTo>
                <a:cubicBezTo>
                  <a:pt x="9360" y="176021"/>
                  <a:pt x="9062" y="175722"/>
                  <a:pt x="9062" y="175275"/>
                </a:cubicBezTo>
                <a:cubicBezTo>
                  <a:pt x="9062" y="174827"/>
                  <a:pt x="9360" y="174529"/>
                  <a:pt x="9808" y="174529"/>
                </a:cubicBezTo>
                <a:cubicBezTo>
                  <a:pt x="10255" y="174529"/>
                  <a:pt x="10554" y="174827"/>
                  <a:pt x="10554" y="175275"/>
                </a:cubicBezTo>
                <a:cubicBezTo>
                  <a:pt x="10554" y="175722"/>
                  <a:pt x="10255" y="176021"/>
                  <a:pt x="9808" y="176021"/>
                </a:cubicBezTo>
                <a:close/>
                <a:moveTo>
                  <a:pt x="112" y="175275"/>
                </a:moveTo>
                <a:cubicBezTo>
                  <a:pt x="-37" y="175275"/>
                  <a:pt x="-37" y="175275"/>
                  <a:pt x="112" y="175275"/>
                </a:cubicBezTo>
                <a:cubicBezTo>
                  <a:pt x="-37" y="175126"/>
                  <a:pt x="112" y="174976"/>
                  <a:pt x="112" y="174976"/>
                </a:cubicBezTo>
                <a:cubicBezTo>
                  <a:pt x="112" y="175126"/>
                  <a:pt x="261" y="175126"/>
                  <a:pt x="112" y="175275"/>
                </a:cubicBezTo>
                <a:cubicBezTo>
                  <a:pt x="261" y="175275"/>
                  <a:pt x="112" y="175275"/>
                  <a:pt x="112" y="175275"/>
                </a:cubicBezTo>
                <a:close/>
                <a:moveTo>
                  <a:pt x="126310" y="184971"/>
                </a:moveTo>
                <a:cubicBezTo>
                  <a:pt x="126310" y="184971"/>
                  <a:pt x="126161" y="184971"/>
                  <a:pt x="126310" y="184971"/>
                </a:cubicBezTo>
                <a:cubicBezTo>
                  <a:pt x="126161" y="184822"/>
                  <a:pt x="126310" y="184822"/>
                  <a:pt x="126310" y="184822"/>
                </a:cubicBezTo>
                <a:cubicBezTo>
                  <a:pt x="126459" y="184822"/>
                  <a:pt x="126459" y="184822"/>
                  <a:pt x="126310" y="184971"/>
                </a:cubicBezTo>
                <a:cubicBezTo>
                  <a:pt x="126459" y="184971"/>
                  <a:pt x="126459" y="184971"/>
                  <a:pt x="126310" y="184971"/>
                </a:cubicBezTo>
                <a:close/>
                <a:moveTo>
                  <a:pt x="116614" y="186313"/>
                </a:moveTo>
                <a:cubicBezTo>
                  <a:pt x="115868" y="186313"/>
                  <a:pt x="115271" y="185717"/>
                  <a:pt x="115271" y="184971"/>
                </a:cubicBezTo>
                <a:cubicBezTo>
                  <a:pt x="115271" y="184225"/>
                  <a:pt x="115868" y="183628"/>
                  <a:pt x="116614" y="183628"/>
                </a:cubicBezTo>
                <a:cubicBezTo>
                  <a:pt x="117360" y="183628"/>
                  <a:pt x="117956" y="184225"/>
                  <a:pt x="117956" y="184971"/>
                </a:cubicBezTo>
                <a:cubicBezTo>
                  <a:pt x="117956" y="185717"/>
                  <a:pt x="117360" y="186313"/>
                  <a:pt x="116614" y="186313"/>
                </a:cubicBezTo>
                <a:close/>
                <a:moveTo>
                  <a:pt x="106918" y="187656"/>
                </a:moveTo>
                <a:cubicBezTo>
                  <a:pt x="105426" y="187656"/>
                  <a:pt x="104083" y="186463"/>
                  <a:pt x="104083" y="184822"/>
                </a:cubicBezTo>
                <a:cubicBezTo>
                  <a:pt x="104083" y="183330"/>
                  <a:pt x="105277" y="181987"/>
                  <a:pt x="106918" y="181987"/>
                </a:cubicBezTo>
                <a:cubicBezTo>
                  <a:pt x="108559" y="181987"/>
                  <a:pt x="109752" y="183181"/>
                  <a:pt x="109752" y="184822"/>
                </a:cubicBezTo>
                <a:cubicBezTo>
                  <a:pt x="109752" y="186463"/>
                  <a:pt x="108409" y="187656"/>
                  <a:pt x="106918" y="187656"/>
                </a:cubicBezTo>
                <a:close/>
                <a:moveTo>
                  <a:pt x="97222" y="188104"/>
                </a:moveTo>
                <a:cubicBezTo>
                  <a:pt x="95432" y="188104"/>
                  <a:pt x="93940" y="186612"/>
                  <a:pt x="93940" y="184822"/>
                </a:cubicBezTo>
                <a:cubicBezTo>
                  <a:pt x="93940" y="183032"/>
                  <a:pt x="95432" y="181540"/>
                  <a:pt x="97222" y="181540"/>
                </a:cubicBezTo>
                <a:cubicBezTo>
                  <a:pt x="99012" y="181540"/>
                  <a:pt x="100503" y="183032"/>
                  <a:pt x="100503" y="184822"/>
                </a:cubicBezTo>
                <a:cubicBezTo>
                  <a:pt x="100503" y="186761"/>
                  <a:pt x="99012" y="188104"/>
                  <a:pt x="97222" y="188104"/>
                </a:cubicBezTo>
                <a:close/>
                <a:moveTo>
                  <a:pt x="87526" y="188104"/>
                </a:moveTo>
                <a:cubicBezTo>
                  <a:pt x="85736" y="188104"/>
                  <a:pt x="84393" y="186761"/>
                  <a:pt x="84393" y="184971"/>
                </a:cubicBezTo>
                <a:cubicBezTo>
                  <a:pt x="84393" y="183181"/>
                  <a:pt x="85736" y="181838"/>
                  <a:pt x="87526" y="181838"/>
                </a:cubicBezTo>
                <a:cubicBezTo>
                  <a:pt x="89316" y="181838"/>
                  <a:pt x="90658" y="183181"/>
                  <a:pt x="90658" y="184971"/>
                </a:cubicBezTo>
                <a:cubicBezTo>
                  <a:pt x="90658" y="186612"/>
                  <a:pt x="89166" y="188104"/>
                  <a:pt x="87526" y="188104"/>
                </a:cubicBezTo>
                <a:close/>
                <a:moveTo>
                  <a:pt x="77830" y="187358"/>
                </a:moveTo>
                <a:cubicBezTo>
                  <a:pt x="76487" y="187358"/>
                  <a:pt x="75443" y="186313"/>
                  <a:pt x="75443" y="184971"/>
                </a:cubicBezTo>
                <a:cubicBezTo>
                  <a:pt x="75443" y="183628"/>
                  <a:pt x="76487" y="182584"/>
                  <a:pt x="77830" y="182584"/>
                </a:cubicBezTo>
                <a:cubicBezTo>
                  <a:pt x="79172" y="182584"/>
                  <a:pt x="80216" y="183628"/>
                  <a:pt x="80216" y="184971"/>
                </a:cubicBezTo>
                <a:cubicBezTo>
                  <a:pt x="80216" y="186164"/>
                  <a:pt x="79172" y="187358"/>
                  <a:pt x="77830" y="187358"/>
                </a:cubicBezTo>
                <a:close/>
                <a:moveTo>
                  <a:pt x="68133" y="186761"/>
                </a:moveTo>
                <a:cubicBezTo>
                  <a:pt x="67089" y="186761"/>
                  <a:pt x="66343" y="186015"/>
                  <a:pt x="66343" y="184971"/>
                </a:cubicBezTo>
                <a:cubicBezTo>
                  <a:pt x="66343" y="183927"/>
                  <a:pt x="67089" y="183181"/>
                  <a:pt x="68133" y="183181"/>
                </a:cubicBezTo>
                <a:cubicBezTo>
                  <a:pt x="69178" y="183181"/>
                  <a:pt x="69924" y="183927"/>
                  <a:pt x="69924" y="184971"/>
                </a:cubicBezTo>
                <a:cubicBezTo>
                  <a:pt x="69924" y="185866"/>
                  <a:pt x="69028" y="186761"/>
                  <a:pt x="68133" y="186761"/>
                </a:cubicBezTo>
                <a:close/>
                <a:moveTo>
                  <a:pt x="58437" y="186313"/>
                </a:moveTo>
                <a:cubicBezTo>
                  <a:pt x="57692" y="186313"/>
                  <a:pt x="56946" y="185717"/>
                  <a:pt x="56946" y="184822"/>
                </a:cubicBezTo>
                <a:cubicBezTo>
                  <a:pt x="56946" y="184076"/>
                  <a:pt x="57542" y="183330"/>
                  <a:pt x="58437" y="183330"/>
                </a:cubicBezTo>
                <a:cubicBezTo>
                  <a:pt x="59183" y="183330"/>
                  <a:pt x="59929" y="183927"/>
                  <a:pt x="59929" y="184822"/>
                </a:cubicBezTo>
                <a:cubicBezTo>
                  <a:pt x="59780" y="185717"/>
                  <a:pt x="59183" y="186313"/>
                  <a:pt x="58437" y="186313"/>
                </a:cubicBezTo>
                <a:close/>
                <a:moveTo>
                  <a:pt x="48592" y="186313"/>
                </a:moveTo>
                <a:cubicBezTo>
                  <a:pt x="47846" y="186313"/>
                  <a:pt x="47100" y="185717"/>
                  <a:pt x="47100" y="184822"/>
                </a:cubicBezTo>
                <a:cubicBezTo>
                  <a:pt x="47100" y="184076"/>
                  <a:pt x="47697" y="183330"/>
                  <a:pt x="48592" y="183330"/>
                </a:cubicBezTo>
                <a:cubicBezTo>
                  <a:pt x="49338" y="183330"/>
                  <a:pt x="50084" y="183927"/>
                  <a:pt x="50084" y="184822"/>
                </a:cubicBezTo>
                <a:cubicBezTo>
                  <a:pt x="50084" y="185717"/>
                  <a:pt x="49487" y="186313"/>
                  <a:pt x="48592" y="186313"/>
                </a:cubicBezTo>
                <a:close/>
                <a:moveTo>
                  <a:pt x="38896" y="186761"/>
                </a:moveTo>
                <a:cubicBezTo>
                  <a:pt x="37852" y="186761"/>
                  <a:pt x="37106" y="186015"/>
                  <a:pt x="37106" y="184971"/>
                </a:cubicBezTo>
                <a:cubicBezTo>
                  <a:pt x="37106" y="183927"/>
                  <a:pt x="37852" y="183181"/>
                  <a:pt x="38896" y="183181"/>
                </a:cubicBezTo>
                <a:cubicBezTo>
                  <a:pt x="39940" y="183181"/>
                  <a:pt x="40686" y="183927"/>
                  <a:pt x="40686" y="184971"/>
                </a:cubicBezTo>
                <a:cubicBezTo>
                  <a:pt x="40686" y="185866"/>
                  <a:pt x="39940" y="186761"/>
                  <a:pt x="38896" y="186761"/>
                </a:cubicBezTo>
                <a:close/>
                <a:moveTo>
                  <a:pt x="29200" y="186910"/>
                </a:moveTo>
                <a:cubicBezTo>
                  <a:pt x="28007" y="186910"/>
                  <a:pt x="27112" y="186015"/>
                  <a:pt x="27112" y="184822"/>
                </a:cubicBezTo>
                <a:cubicBezTo>
                  <a:pt x="27112" y="183628"/>
                  <a:pt x="28007" y="182733"/>
                  <a:pt x="29200" y="182733"/>
                </a:cubicBezTo>
                <a:cubicBezTo>
                  <a:pt x="30393" y="182733"/>
                  <a:pt x="31288" y="183628"/>
                  <a:pt x="31288" y="184822"/>
                </a:cubicBezTo>
                <a:cubicBezTo>
                  <a:pt x="31288" y="186015"/>
                  <a:pt x="30393" y="186910"/>
                  <a:pt x="29200" y="186910"/>
                </a:cubicBezTo>
                <a:close/>
                <a:moveTo>
                  <a:pt x="19504" y="186313"/>
                </a:moveTo>
                <a:cubicBezTo>
                  <a:pt x="18758" y="186313"/>
                  <a:pt x="18012" y="185717"/>
                  <a:pt x="18012" y="184822"/>
                </a:cubicBezTo>
                <a:cubicBezTo>
                  <a:pt x="18012" y="184076"/>
                  <a:pt x="18609" y="183330"/>
                  <a:pt x="19504" y="183330"/>
                </a:cubicBezTo>
                <a:cubicBezTo>
                  <a:pt x="20399" y="183330"/>
                  <a:pt x="20996" y="183927"/>
                  <a:pt x="20996" y="184822"/>
                </a:cubicBezTo>
                <a:cubicBezTo>
                  <a:pt x="20996" y="185717"/>
                  <a:pt x="20250" y="186313"/>
                  <a:pt x="19504" y="186313"/>
                </a:cubicBezTo>
                <a:close/>
                <a:moveTo>
                  <a:pt x="9808" y="185120"/>
                </a:moveTo>
                <a:cubicBezTo>
                  <a:pt x="9659" y="185120"/>
                  <a:pt x="9659" y="185120"/>
                  <a:pt x="9659" y="184971"/>
                </a:cubicBezTo>
                <a:cubicBezTo>
                  <a:pt x="9659" y="184822"/>
                  <a:pt x="9659" y="184822"/>
                  <a:pt x="9808" y="184822"/>
                </a:cubicBezTo>
                <a:cubicBezTo>
                  <a:pt x="9957" y="184822"/>
                  <a:pt x="9957" y="184822"/>
                  <a:pt x="9957" y="184971"/>
                </a:cubicBezTo>
                <a:cubicBezTo>
                  <a:pt x="9957" y="184971"/>
                  <a:pt x="9957" y="185120"/>
                  <a:pt x="9808" y="185120"/>
                </a:cubicBezTo>
                <a:close/>
                <a:moveTo>
                  <a:pt x="106918" y="194667"/>
                </a:moveTo>
                <a:cubicBezTo>
                  <a:pt x="106918" y="194667"/>
                  <a:pt x="106769" y="194667"/>
                  <a:pt x="106918" y="194667"/>
                </a:cubicBezTo>
                <a:cubicBezTo>
                  <a:pt x="106769" y="194518"/>
                  <a:pt x="106918" y="194518"/>
                  <a:pt x="106918" y="194518"/>
                </a:cubicBezTo>
                <a:cubicBezTo>
                  <a:pt x="106918" y="194518"/>
                  <a:pt x="107067" y="194518"/>
                  <a:pt x="106918" y="194667"/>
                </a:cubicBezTo>
                <a:cubicBezTo>
                  <a:pt x="107067" y="194667"/>
                  <a:pt x="106918" y="194667"/>
                  <a:pt x="106918" y="194667"/>
                </a:cubicBezTo>
                <a:close/>
                <a:moveTo>
                  <a:pt x="97222" y="195413"/>
                </a:moveTo>
                <a:cubicBezTo>
                  <a:pt x="96774" y="195413"/>
                  <a:pt x="96476" y="195114"/>
                  <a:pt x="96476" y="194667"/>
                </a:cubicBezTo>
                <a:cubicBezTo>
                  <a:pt x="96476" y="194219"/>
                  <a:pt x="96774" y="193921"/>
                  <a:pt x="97222" y="193921"/>
                </a:cubicBezTo>
                <a:cubicBezTo>
                  <a:pt x="97669" y="193921"/>
                  <a:pt x="97968" y="194219"/>
                  <a:pt x="97968" y="194667"/>
                </a:cubicBezTo>
                <a:cubicBezTo>
                  <a:pt x="97968" y="195114"/>
                  <a:pt x="97669" y="195413"/>
                  <a:pt x="97222" y="195413"/>
                </a:cubicBezTo>
                <a:close/>
                <a:moveTo>
                  <a:pt x="87526" y="196159"/>
                </a:moveTo>
                <a:cubicBezTo>
                  <a:pt x="86631" y="196159"/>
                  <a:pt x="86034" y="195413"/>
                  <a:pt x="86034" y="194667"/>
                </a:cubicBezTo>
                <a:cubicBezTo>
                  <a:pt x="86034" y="193772"/>
                  <a:pt x="86780" y="193175"/>
                  <a:pt x="87526" y="193175"/>
                </a:cubicBezTo>
                <a:cubicBezTo>
                  <a:pt x="88421" y="193175"/>
                  <a:pt x="89017" y="193921"/>
                  <a:pt x="89017" y="194667"/>
                </a:cubicBezTo>
                <a:cubicBezTo>
                  <a:pt x="89017" y="195413"/>
                  <a:pt x="88271" y="196159"/>
                  <a:pt x="87526" y="196159"/>
                </a:cubicBezTo>
                <a:close/>
                <a:moveTo>
                  <a:pt x="77830" y="196606"/>
                </a:moveTo>
                <a:cubicBezTo>
                  <a:pt x="76785" y="196606"/>
                  <a:pt x="75741" y="195711"/>
                  <a:pt x="75741" y="194518"/>
                </a:cubicBezTo>
                <a:cubicBezTo>
                  <a:pt x="75741" y="193474"/>
                  <a:pt x="76636" y="192429"/>
                  <a:pt x="77830" y="192429"/>
                </a:cubicBezTo>
                <a:cubicBezTo>
                  <a:pt x="79023" y="192429"/>
                  <a:pt x="79918" y="193324"/>
                  <a:pt x="79918" y="194518"/>
                </a:cubicBezTo>
                <a:cubicBezTo>
                  <a:pt x="79769" y="195711"/>
                  <a:pt x="78874" y="196606"/>
                  <a:pt x="77830" y="196606"/>
                </a:cubicBezTo>
                <a:close/>
                <a:moveTo>
                  <a:pt x="68133" y="196755"/>
                </a:moveTo>
                <a:cubicBezTo>
                  <a:pt x="66940" y="196755"/>
                  <a:pt x="66045" y="195860"/>
                  <a:pt x="66045" y="194667"/>
                </a:cubicBezTo>
                <a:cubicBezTo>
                  <a:pt x="66045" y="193474"/>
                  <a:pt x="66940" y="192579"/>
                  <a:pt x="68133" y="192579"/>
                </a:cubicBezTo>
                <a:cubicBezTo>
                  <a:pt x="69327" y="192579"/>
                  <a:pt x="70222" y="193474"/>
                  <a:pt x="70222" y="194667"/>
                </a:cubicBezTo>
                <a:cubicBezTo>
                  <a:pt x="70222" y="195860"/>
                  <a:pt x="69327" y="196755"/>
                  <a:pt x="68133" y="196755"/>
                </a:cubicBezTo>
                <a:close/>
                <a:moveTo>
                  <a:pt x="58437" y="196755"/>
                </a:moveTo>
                <a:cubicBezTo>
                  <a:pt x="57244" y="196755"/>
                  <a:pt x="56349" y="195860"/>
                  <a:pt x="56349" y="194667"/>
                </a:cubicBezTo>
                <a:cubicBezTo>
                  <a:pt x="56349" y="193474"/>
                  <a:pt x="57244" y="192579"/>
                  <a:pt x="58437" y="192579"/>
                </a:cubicBezTo>
                <a:cubicBezTo>
                  <a:pt x="59631" y="192579"/>
                  <a:pt x="60526" y="193474"/>
                  <a:pt x="60526" y="194667"/>
                </a:cubicBezTo>
                <a:cubicBezTo>
                  <a:pt x="60377" y="195711"/>
                  <a:pt x="59482" y="196755"/>
                  <a:pt x="58437" y="196755"/>
                </a:cubicBezTo>
                <a:close/>
                <a:moveTo>
                  <a:pt x="48592" y="196308"/>
                </a:moveTo>
                <a:cubicBezTo>
                  <a:pt x="47697" y="196308"/>
                  <a:pt x="46951" y="195562"/>
                  <a:pt x="46951" y="194667"/>
                </a:cubicBezTo>
                <a:cubicBezTo>
                  <a:pt x="46951" y="193772"/>
                  <a:pt x="47697" y="193026"/>
                  <a:pt x="48592" y="193026"/>
                </a:cubicBezTo>
                <a:cubicBezTo>
                  <a:pt x="49487" y="193026"/>
                  <a:pt x="50233" y="193772"/>
                  <a:pt x="50233" y="194667"/>
                </a:cubicBezTo>
                <a:cubicBezTo>
                  <a:pt x="50233" y="195562"/>
                  <a:pt x="49487" y="196308"/>
                  <a:pt x="48592" y="196308"/>
                </a:cubicBezTo>
                <a:close/>
                <a:moveTo>
                  <a:pt x="38896" y="195562"/>
                </a:moveTo>
                <a:cubicBezTo>
                  <a:pt x="38449" y="195562"/>
                  <a:pt x="38001" y="195114"/>
                  <a:pt x="38001" y="194667"/>
                </a:cubicBezTo>
                <a:cubicBezTo>
                  <a:pt x="38001" y="194219"/>
                  <a:pt x="38449" y="193772"/>
                  <a:pt x="38896" y="193772"/>
                </a:cubicBezTo>
                <a:cubicBezTo>
                  <a:pt x="39344" y="193772"/>
                  <a:pt x="39791" y="194219"/>
                  <a:pt x="39791" y="194667"/>
                </a:cubicBezTo>
                <a:cubicBezTo>
                  <a:pt x="39791" y="195114"/>
                  <a:pt x="39493" y="195562"/>
                  <a:pt x="38896" y="195562"/>
                </a:cubicBezTo>
                <a:close/>
                <a:moveTo>
                  <a:pt x="29200" y="194816"/>
                </a:moveTo>
                <a:cubicBezTo>
                  <a:pt x="29200" y="194816"/>
                  <a:pt x="29051" y="194667"/>
                  <a:pt x="29200" y="194816"/>
                </a:cubicBezTo>
                <a:cubicBezTo>
                  <a:pt x="29051" y="194667"/>
                  <a:pt x="29200" y="194518"/>
                  <a:pt x="29200" y="194518"/>
                </a:cubicBezTo>
                <a:cubicBezTo>
                  <a:pt x="29349" y="194518"/>
                  <a:pt x="29349" y="194518"/>
                  <a:pt x="29200" y="194816"/>
                </a:cubicBezTo>
                <a:cubicBezTo>
                  <a:pt x="29349" y="194667"/>
                  <a:pt x="29349" y="194816"/>
                  <a:pt x="29200" y="194816"/>
                </a:cubicBezTo>
                <a:close/>
              </a:path>
            </a:pathLst>
          </a:custGeom>
          <a:solidFill>
            <a:srgbClr val="474747">
              <a:alpha val="37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60" name="Freeform: Shape 359">
            <a:extLst>
              <a:ext uri="{FF2B5EF4-FFF2-40B4-BE49-F238E27FC236}">
                <a16:creationId xmlns:a16="http://schemas.microsoft.com/office/drawing/2014/main" id="{9B812904-E08F-8D52-3D75-27B8458782A3}"/>
              </a:ext>
            </a:extLst>
          </p:cNvPr>
          <p:cNvSpPr/>
          <p:nvPr/>
        </p:nvSpPr>
        <p:spPr>
          <a:xfrm>
            <a:off x="8457384" y="3081861"/>
            <a:ext cx="189287" cy="1595"/>
          </a:xfrm>
          <a:custGeom>
            <a:avLst/>
            <a:gdLst>
              <a:gd name="connsiteX0" fmla="*/ 0 w 179153"/>
              <a:gd name="connsiteY0" fmla="*/ 0 h 1491"/>
              <a:gd name="connsiteX1" fmla="*/ 179153 w 179153"/>
              <a:gd name="connsiteY1" fmla="*/ 0 h 1491"/>
            </a:gdLst>
            <a:ahLst/>
            <a:cxnLst>
              <a:cxn ang="0">
                <a:pos x="connsiteX0" y="connsiteY0"/>
              </a:cxn>
              <a:cxn ang="0">
                <a:pos x="connsiteX1" y="connsiteY1"/>
              </a:cxn>
            </a:cxnLst>
            <a:rect l="l" t="t" r="r" b="b"/>
            <a:pathLst>
              <a:path w="179153" h="1491">
                <a:moveTo>
                  <a:pt x="0" y="0"/>
                </a:moveTo>
                <a:lnTo>
                  <a:pt x="179153" y="0"/>
                </a:lnTo>
              </a:path>
            </a:pathLst>
          </a:custGeom>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61" name="Freeform: Shape 360">
            <a:extLst>
              <a:ext uri="{FF2B5EF4-FFF2-40B4-BE49-F238E27FC236}">
                <a16:creationId xmlns:a16="http://schemas.microsoft.com/office/drawing/2014/main" id="{2A5B1608-BA8D-4FA4-4643-0C968FFBB41B}"/>
              </a:ext>
            </a:extLst>
          </p:cNvPr>
          <p:cNvSpPr/>
          <p:nvPr/>
        </p:nvSpPr>
        <p:spPr>
          <a:xfrm>
            <a:off x="8361085" y="3041007"/>
            <a:ext cx="909556" cy="1595"/>
          </a:xfrm>
          <a:custGeom>
            <a:avLst/>
            <a:gdLst>
              <a:gd name="connsiteX0" fmla="*/ 0 w 860860"/>
              <a:gd name="connsiteY0" fmla="*/ 0 h 1491"/>
              <a:gd name="connsiteX1" fmla="*/ 860861 w 860860"/>
              <a:gd name="connsiteY1" fmla="*/ 0 h 1491"/>
            </a:gdLst>
            <a:ahLst/>
            <a:cxnLst>
              <a:cxn ang="0">
                <a:pos x="connsiteX0" y="connsiteY0"/>
              </a:cxn>
              <a:cxn ang="0">
                <a:pos x="connsiteX1" y="connsiteY1"/>
              </a:cxn>
            </a:cxnLst>
            <a:rect l="l" t="t" r="r" b="b"/>
            <a:pathLst>
              <a:path w="860860" h="1491">
                <a:moveTo>
                  <a:pt x="0" y="0"/>
                </a:moveTo>
                <a:lnTo>
                  <a:pt x="860861" y="0"/>
                </a:lnTo>
              </a:path>
            </a:pathLst>
          </a:custGeom>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62" name="Freeform: Shape 361">
            <a:extLst>
              <a:ext uri="{FF2B5EF4-FFF2-40B4-BE49-F238E27FC236}">
                <a16:creationId xmlns:a16="http://schemas.microsoft.com/office/drawing/2014/main" id="{E4385C35-7713-BDC3-E1C0-8B6EE1172992}"/>
              </a:ext>
            </a:extLst>
          </p:cNvPr>
          <p:cNvSpPr/>
          <p:nvPr/>
        </p:nvSpPr>
        <p:spPr>
          <a:xfrm>
            <a:off x="8454705" y="2549963"/>
            <a:ext cx="687644" cy="490884"/>
          </a:xfrm>
          <a:custGeom>
            <a:avLst/>
            <a:gdLst>
              <a:gd name="connsiteX0" fmla="*/ 650829 w 650829"/>
              <a:gd name="connsiteY0" fmla="*/ 18646 h 458847"/>
              <a:gd name="connsiteX1" fmla="*/ 650829 w 650829"/>
              <a:gd name="connsiteY1" fmla="*/ 440201 h 458847"/>
              <a:gd name="connsiteX2" fmla="*/ 632183 w 650829"/>
              <a:gd name="connsiteY2" fmla="*/ 458847 h 458847"/>
              <a:gd name="connsiteX3" fmla="*/ 18646 w 650829"/>
              <a:gd name="connsiteY3" fmla="*/ 458847 h 458847"/>
              <a:gd name="connsiteX4" fmla="*/ 0 w 650829"/>
              <a:gd name="connsiteY4" fmla="*/ 440201 h 458847"/>
              <a:gd name="connsiteX5" fmla="*/ 0 w 650829"/>
              <a:gd name="connsiteY5" fmla="*/ 18646 h 458847"/>
              <a:gd name="connsiteX6" fmla="*/ 18646 w 650829"/>
              <a:gd name="connsiteY6" fmla="*/ 0 h 458847"/>
              <a:gd name="connsiteX7" fmla="*/ 632183 w 650829"/>
              <a:gd name="connsiteY7" fmla="*/ 0 h 458847"/>
              <a:gd name="connsiteX8" fmla="*/ 650829 w 650829"/>
              <a:gd name="connsiteY8" fmla="*/ 18646 h 45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29" h="458847">
                <a:moveTo>
                  <a:pt x="650829" y="18646"/>
                </a:moveTo>
                <a:lnTo>
                  <a:pt x="650829" y="440201"/>
                </a:lnTo>
                <a:cubicBezTo>
                  <a:pt x="650829" y="450494"/>
                  <a:pt x="642476" y="458847"/>
                  <a:pt x="632183" y="458847"/>
                </a:cubicBezTo>
                <a:lnTo>
                  <a:pt x="18646" y="458847"/>
                </a:lnTo>
                <a:cubicBezTo>
                  <a:pt x="8354" y="458847"/>
                  <a:pt x="0" y="450494"/>
                  <a:pt x="0" y="440201"/>
                </a:cubicBezTo>
                <a:lnTo>
                  <a:pt x="0" y="18646"/>
                </a:lnTo>
                <a:cubicBezTo>
                  <a:pt x="0" y="8354"/>
                  <a:pt x="8354" y="0"/>
                  <a:pt x="18646" y="0"/>
                </a:cubicBezTo>
                <a:lnTo>
                  <a:pt x="632183" y="0"/>
                </a:lnTo>
                <a:cubicBezTo>
                  <a:pt x="642476" y="0"/>
                  <a:pt x="650829" y="8354"/>
                  <a:pt x="650829" y="18646"/>
                </a:cubicBezTo>
                <a:close/>
              </a:path>
            </a:pathLst>
          </a:custGeom>
          <a:solidFill>
            <a:srgbClr val="FFFFFF"/>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63" name="Freeform: Shape 362">
            <a:extLst>
              <a:ext uri="{FF2B5EF4-FFF2-40B4-BE49-F238E27FC236}">
                <a16:creationId xmlns:a16="http://schemas.microsoft.com/office/drawing/2014/main" id="{95BF9197-B6C9-D09F-B823-1C0341E8E215}"/>
              </a:ext>
            </a:extLst>
          </p:cNvPr>
          <p:cNvSpPr/>
          <p:nvPr/>
        </p:nvSpPr>
        <p:spPr>
          <a:xfrm>
            <a:off x="8454705" y="2498576"/>
            <a:ext cx="687644" cy="92240"/>
          </a:xfrm>
          <a:custGeom>
            <a:avLst/>
            <a:gdLst>
              <a:gd name="connsiteX0" fmla="*/ 650829 w 650829"/>
              <a:gd name="connsiteY0" fmla="*/ 11934 h 86220"/>
              <a:gd name="connsiteX1" fmla="*/ 650829 w 650829"/>
              <a:gd name="connsiteY1" fmla="*/ 86220 h 86220"/>
              <a:gd name="connsiteX2" fmla="*/ 4773 w 650829"/>
              <a:gd name="connsiteY2" fmla="*/ 86220 h 86220"/>
              <a:gd name="connsiteX3" fmla="*/ 0 w 650829"/>
              <a:gd name="connsiteY3" fmla="*/ 86220 h 86220"/>
              <a:gd name="connsiteX4" fmla="*/ 0 w 650829"/>
              <a:gd name="connsiteY4" fmla="*/ 11934 h 86220"/>
              <a:gd name="connsiteX5" fmla="*/ 11934 w 650829"/>
              <a:gd name="connsiteY5" fmla="*/ 0 h 86220"/>
              <a:gd name="connsiteX6" fmla="*/ 638896 w 650829"/>
              <a:gd name="connsiteY6" fmla="*/ 0 h 86220"/>
              <a:gd name="connsiteX7" fmla="*/ 650829 w 650829"/>
              <a:gd name="connsiteY7" fmla="*/ 11934 h 8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829" h="86220">
                <a:moveTo>
                  <a:pt x="650829" y="11934"/>
                </a:moveTo>
                <a:lnTo>
                  <a:pt x="650829" y="86220"/>
                </a:lnTo>
                <a:lnTo>
                  <a:pt x="4773" y="86220"/>
                </a:lnTo>
                <a:lnTo>
                  <a:pt x="0" y="86220"/>
                </a:lnTo>
                <a:lnTo>
                  <a:pt x="0" y="11934"/>
                </a:lnTo>
                <a:cubicBezTo>
                  <a:pt x="0" y="5370"/>
                  <a:pt x="5370" y="0"/>
                  <a:pt x="11934" y="0"/>
                </a:cubicBezTo>
                <a:lnTo>
                  <a:pt x="638896" y="0"/>
                </a:lnTo>
                <a:cubicBezTo>
                  <a:pt x="645459" y="0"/>
                  <a:pt x="650829" y="5370"/>
                  <a:pt x="650829" y="11934"/>
                </a:cubicBezTo>
                <a:close/>
              </a:path>
            </a:pathLst>
          </a:custGeom>
          <a:solidFill>
            <a:srgbClr val="FFFFFF"/>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64" name="Freeform: Shape 363">
            <a:extLst>
              <a:ext uri="{FF2B5EF4-FFF2-40B4-BE49-F238E27FC236}">
                <a16:creationId xmlns:a16="http://schemas.microsoft.com/office/drawing/2014/main" id="{F8EEAF5A-A3F7-C975-F4D2-ADF7F343520B}"/>
              </a:ext>
            </a:extLst>
          </p:cNvPr>
          <p:cNvSpPr/>
          <p:nvPr/>
        </p:nvSpPr>
        <p:spPr>
          <a:xfrm>
            <a:off x="8454705" y="2498577"/>
            <a:ext cx="687644" cy="542270"/>
          </a:xfrm>
          <a:custGeom>
            <a:avLst/>
            <a:gdLst>
              <a:gd name="connsiteX0" fmla="*/ 650829 w 650829"/>
              <a:gd name="connsiteY0" fmla="*/ 86220 h 506879"/>
              <a:gd name="connsiteX1" fmla="*/ 650829 w 650829"/>
              <a:gd name="connsiteY1" fmla="*/ 487637 h 506879"/>
              <a:gd name="connsiteX2" fmla="*/ 631586 w 650829"/>
              <a:gd name="connsiteY2" fmla="*/ 506880 h 506879"/>
              <a:gd name="connsiteX3" fmla="*/ 14470 w 650829"/>
              <a:gd name="connsiteY3" fmla="*/ 506880 h 506879"/>
              <a:gd name="connsiteX4" fmla="*/ 0 w 650829"/>
              <a:gd name="connsiteY4" fmla="*/ 492410 h 506879"/>
              <a:gd name="connsiteX5" fmla="*/ 0 w 650829"/>
              <a:gd name="connsiteY5" fmla="*/ 86220 h 506879"/>
              <a:gd name="connsiteX6" fmla="*/ 0 w 650829"/>
              <a:gd name="connsiteY6" fmla="*/ 11934 h 506879"/>
              <a:gd name="connsiteX7" fmla="*/ 11934 w 650829"/>
              <a:gd name="connsiteY7" fmla="*/ 0 h 506879"/>
              <a:gd name="connsiteX8" fmla="*/ 638896 w 650829"/>
              <a:gd name="connsiteY8" fmla="*/ 0 h 506879"/>
              <a:gd name="connsiteX9" fmla="*/ 650829 w 650829"/>
              <a:gd name="connsiteY9" fmla="*/ 11934 h 506879"/>
              <a:gd name="connsiteX10" fmla="*/ 650829 w 650829"/>
              <a:gd name="connsiteY10" fmla="*/ 86220 h 5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829" h="506879">
                <a:moveTo>
                  <a:pt x="650829" y="86220"/>
                </a:moveTo>
                <a:lnTo>
                  <a:pt x="650829" y="487637"/>
                </a:lnTo>
                <a:cubicBezTo>
                  <a:pt x="650829" y="498228"/>
                  <a:pt x="642178" y="506880"/>
                  <a:pt x="631586" y="506880"/>
                </a:cubicBezTo>
                <a:lnTo>
                  <a:pt x="14470" y="506880"/>
                </a:lnTo>
                <a:cubicBezTo>
                  <a:pt x="6414" y="506880"/>
                  <a:pt x="0" y="500466"/>
                  <a:pt x="0" y="492410"/>
                </a:cubicBezTo>
                <a:lnTo>
                  <a:pt x="0" y="86220"/>
                </a:lnTo>
                <a:lnTo>
                  <a:pt x="0" y="11934"/>
                </a:lnTo>
                <a:cubicBezTo>
                  <a:pt x="0" y="5370"/>
                  <a:pt x="5370" y="0"/>
                  <a:pt x="11934" y="0"/>
                </a:cubicBezTo>
                <a:lnTo>
                  <a:pt x="638896" y="0"/>
                </a:lnTo>
                <a:cubicBezTo>
                  <a:pt x="645459" y="0"/>
                  <a:pt x="650829" y="5370"/>
                  <a:pt x="650829" y="11934"/>
                </a:cubicBezTo>
                <a:lnTo>
                  <a:pt x="650829" y="86220"/>
                </a:lnTo>
                <a:close/>
              </a:path>
            </a:pathLst>
          </a:custGeom>
          <a:noFill/>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nvGrpSpPr>
          <p:cNvPr id="365" name="Graphic 638">
            <a:extLst>
              <a:ext uri="{FF2B5EF4-FFF2-40B4-BE49-F238E27FC236}">
                <a16:creationId xmlns:a16="http://schemas.microsoft.com/office/drawing/2014/main" id="{9B36AB87-5E0E-E534-88DA-EA32DEB3520A}"/>
              </a:ext>
            </a:extLst>
          </p:cNvPr>
          <p:cNvGrpSpPr/>
          <p:nvPr/>
        </p:nvGrpSpPr>
        <p:grpSpPr>
          <a:xfrm>
            <a:off x="8515844" y="2644916"/>
            <a:ext cx="561399" cy="281987"/>
            <a:chOff x="6865243" y="3414380"/>
            <a:chExt cx="531344" cy="263583"/>
          </a:xfrm>
        </p:grpSpPr>
        <p:grpSp>
          <p:nvGrpSpPr>
            <p:cNvPr id="366" name="Graphic 638">
              <a:extLst>
                <a:ext uri="{FF2B5EF4-FFF2-40B4-BE49-F238E27FC236}">
                  <a16:creationId xmlns:a16="http://schemas.microsoft.com/office/drawing/2014/main" id="{0EA8983F-CFF8-4055-887E-AB59CC6C1636}"/>
                </a:ext>
              </a:extLst>
            </p:cNvPr>
            <p:cNvGrpSpPr/>
            <p:nvPr/>
          </p:nvGrpSpPr>
          <p:grpSpPr>
            <a:xfrm>
              <a:off x="6865243" y="3414380"/>
              <a:ext cx="531344" cy="263583"/>
              <a:chOff x="6865243" y="3414380"/>
              <a:chExt cx="531344" cy="263583"/>
            </a:xfrm>
          </p:grpSpPr>
          <p:grpSp>
            <p:nvGrpSpPr>
              <p:cNvPr id="374" name="Graphic 638">
                <a:extLst>
                  <a:ext uri="{FF2B5EF4-FFF2-40B4-BE49-F238E27FC236}">
                    <a16:creationId xmlns:a16="http://schemas.microsoft.com/office/drawing/2014/main" id="{C30A9D32-76DA-C052-27F8-BEDBDCA3A27A}"/>
                  </a:ext>
                </a:extLst>
              </p:cNvPr>
              <p:cNvGrpSpPr/>
              <p:nvPr/>
            </p:nvGrpSpPr>
            <p:grpSpPr>
              <a:xfrm>
                <a:off x="6865243" y="3414380"/>
                <a:ext cx="189893" cy="263583"/>
                <a:chOff x="6865243" y="3414380"/>
                <a:chExt cx="189893" cy="263583"/>
              </a:xfrm>
            </p:grpSpPr>
            <p:sp>
              <p:nvSpPr>
                <p:cNvPr id="395" name="Freeform: Shape 394">
                  <a:extLst>
                    <a:ext uri="{FF2B5EF4-FFF2-40B4-BE49-F238E27FC236}">
                      <a16:creationId xmlns:a16="http://schemas.microsoft.com/office/drawing/2014/main" id="{905721C7-2234-78A5-DC2A-9DDE92D52F69}"/>
                    </a:ext>
                  </a:extLst>
                </p:cNvPr>
                <p:cNvSpPr/>
                <p:nvPr/>
              </p:nvSpPr>
              <p:spPr>
                <a:xfrm>
                  <a:off x="6957728" y="3442573"/>
                  <a:ext cx="93678" cy="46690"/>
                </a:xfrm>
                <a:custGeom>
                  <a:avLst/>
                  <a:gdLst>
                    <a:gd name="connsiteX0" fmla="*/ 93679 w 93678"/>
                    <a:gd name="connsiteY0" fmla="*/ 46690 h 46690"/>
                    <a:gd name="connsiteX1" fmla="*/ 46392 w 93678"/>
                    <a:gd name="connsiteY1" fmla="*/ 46690 h 46690"/>
                    <a:gd name="connsiteX2" fmla="*/ 0 w 93678"/>
                    <a:gd name="connsiteY2" fmla="*/ 0 h 46690"/>
                  </a:gdLst>
                  <a:ahLst/>
                  <a:cxnLst>
                    <a:cxn ang="0">
                      <a:pos x="connsiteX0" y="connsiteY0"/>
                    </a:cxn>
                    <a:cxn ang="0">
                      <a:pos x="connsiteX1" y="connsiteY1"/>
                    </a:cxn>
                    <a:cxn ang="0">
                      <a:pos x="connsiteX2" y="connsiteY2"/>
                    </a:cxn>
                  </a:cxnLst>
                  <a:rect l="l" t="t" r="r" b="b"/>
                  <a:pathLst>
                    <a:path w="93678" h="46690">
                      <a:moveTo>
                        <a:pt x="93679" y="46690"/>
                      </a:moveTo>
                      <a:lnTo>
                        <a:pt x="46392" y="46690"/>
                      </a:lnTo>
                      <a:lnTo>
                        <a:pt x="0" y="0"/>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6" name="Freeform: Shape 395">
                  <a:extLst>
                    <a:ext uri="{FF2B5EF4-FFF2-40B4-BE49-F238E27FC236}">
                      <a16:creationId xmlns:a16="http://schemas.microsoft.com/office/drawing/2014/main" id="{E89767C1-F4E9-8C6E-1849-F2E2358AF21F}"/>
                    </a:ext>
                  </a:extLst>
                </p:cNvPr>
                <p:cNvSpPr/>
                <p:nvPr/>
              </p:nvSpPr>
              <p:spPr>
                <a:xfrm>
                  <a:off x="6932519" y="3414529"/>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39"/>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7" name="Freeform: Shape 396">
                  <a:extLst>
                    <a:ext uri="{FF2B5EF4-FFF2-40B4-BE49-F238E27FC236}">
                      <a16:creationId xmlns:a16="http://schemas.microsoft.com/office/drawing/2014/main" id="{2BC89A9F-284F-6607-121B-74283CFEAB94}"/>
                    </a:ext>
                  </a:extLst>
                </p:cNvPr>
                <p:cNvSpPr/>
                <p:nvPr/>
              </p:nvSpPr>
              <p:spPr>
                <a:xfrm>
                  <a:off x="6933115" y="3414678"/>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928" y="0"/>
                        <a:pt x="27000"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8" name="Freeform: Shape 397">
                  <a:extLst>
                    <a:ext uri="{FF2B5EF4-FFF2-40B4-BE49-F238E27FC236}">
                      <a16:creationId xmlns:a16="http://schemas.microsoft.com/office/drawing/2014/main" id="{45C2774F-6489-8DCB-AA24-39E3C016F4ED}"/>
                    </a:ext>
                  </a:extLst>
                </p:cNvPr>
                <p:cNvSpPr/>
                <p:nvPr/>
              </p:nvSpPr>
              <p:spPr>
                <a:xfrm>
                  <a:off x="6884635" y="3463904"/>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39"/>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9" name="Freeform: Shape 398">
                  <a:extLst>
                    <a:ext uri="{FF2B5EF4-FFF2-40B4-BE49-F238E27FC236}">
                      <a16:creationId xmlns:a16="http://schemas.microsoft.com/office/drawing/2014/main" id="{9921F129-3A5B-BC67-56AC-35E3B1DBA72D}"/>
                    </a:ext>
                  </a:extLst>
                </p:cNvPr>
                <p:cNvSpPr/>
                <p:nvPr/>
              </p:nvSpPr>
              <p:spPr>
                <a:xfrm>
                  <a:off x="6885082" y="3464949"/>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928" y="0"/>
                        <a:pt x="26851"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0" name="Freeform: Shape 399">
                  <a:extLst>
                    <a:ext uri="{FF2B5EF4-FFF2-40B4-BE49-F238E27FC236}">
                      <a16:creationId xmlns:a16="http://schemas.microsoft.com/office/drawing/2014/main" id="{A8D07C54-5E2D-CDEF-DEB2-FD1D9183DBE1}"/>
                    </a:ext>
                  </a:extLst>
                </p:cNvPr>
                <p:cNvSpPr/>
                <p:nvPr/>
              </p:nvSpPr>
              <p:spPr>
                <a:xfrm>
                  <a:off x="6931176" y="3645444"/>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39"/>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1" name="Freeform: Shape 400">
                  <a:extLst>
                    <a:ext uri="{FF2B5EF4-FFF2-40B4-BE49-F238E27FC236}">
                      <a16:creationId xmlns:a16="http://schemas.microsoft.com/office/drawing/2014/main" id="{DF1A1E16-C973-A81A-0FFA-C35CAD1E5DA2}"/>
                    </a:ext>
                  </a:extLst>
                </p:cNvPr>
                <p:cNvSpPr/>
                <p:nvPr/>
              </p:nvSpPr>
              <p:spPr>
                <a:xfrm>
                  <a:off x="6883292" y="3596069"/>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40"/>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2" name="Freeform: Shape 401">
                  <a:extLst>
                    <a:ext uri="{FF2B5EF4-FFF2-40B4-BE49-F238E27FC236}">
                      <a16:creationId xmlns:a16="http://schemas.microsoft.com/office/drawing/2014/main" id="{DF634E19-10A4-0326-E7EC-20535E9DD080}"/>
                    </a:ext>
                  </a:extLst>
                </p:cNvPr>
                <p:cNvSpPr/>
                <p:nvPr/>
              </p:nvSpPr>
              <p:spPr>
                <a:xfrm>
                  <a:off x="6932220" y="3414380"/>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39"/>
                        <a:pt x="0" y="16260"/>
                      </a:cubicBezTo>
                      <a:cubicBezTo>
                        <a:pt x="0" y="7280"/>
                        <a:pt x="7280" y="0"/>
                        <a:pt x="16260" y="0"/>
                      </a:cubicBezTo>
                      <a:cubicBezTo>
                        <a:pt x="25239" y="0"/>
                        <a:pt x="32519" y="7280"/>
                        <a:pt x="32519" y="16260"/>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3" name="Freeform: Shape 402">
                  <a:extLst>
                    <a:ext uri="{FF2B5EF4-FFF2-40B4-BE49-F238E27FC236}">
                      <a16:creationId xmlns:a16="http://schemas.microsoft.com/office/drawing/2014/main" id="{F3A23C0E-DD5B-629D-91CD-C554D0A9DFF8}"/>
                    </a:ext>
                  </a:extLst>
                </p:cNvPr>
                <p:cNvSpPr/>
                <p:nvPr/>
              </p:nvSpPr>
              <p:spPr>
                <a:xfrm>
                  <a:off x="6911038" y="3490755"/>
                  <a:ext cx="144098" cy="26850"/>
                </a:xfrm>
                <a:custGeom>
                  <a:avLst/>
                  <a:gdLst>
                    <a:gd name="connsiteX0" fmla="*/ 144098 w 144098"/>
                    <a:gd name="connsiteY0" fmla="*/ 26851 h 26850"/>
                    <a:gd name="connsiteX1" fmla="*/ 28790 w 144098"/>
                    <a:gd name="connsiteY1" fmla="*/ 26851 h 26850"/>
                    <a:gd name="connsiteX2" fmla="*/ 0 w 144098"/>
                    <a:gd name="connsiteY2" fmla="*/ 0 h 26850"/>
                  </a:gdLst>
                  <a:ahLst/>
                  <a:cxnLst>
                    <a:cxn ang="0">
                      <a:pos x="connsiteX0" y="connsiteY0"/>
                    </a:cxn>
                    <a:cxn ang="0">
                      <a:pos x="connsiteX1" y="connsiteY1"/>
                    </a:cxn>
                    <a:cxn ang="0">
                      <a:pos x="connsiteX2" y="connsiteY2"/>
                    </a:cxn>
                  </a:cxnLst>
                  <a:rect l="l" t="t" r="r" b="b"/>
                  <a:pathLst>
                    <a:path w="144098" h="26850">
                      <a:moveTo>
                        <a:pt x="144098" y="26851"/>
                      </a:moveTo>
                      <a:lnTo>
                        <a:pt x="28790" y="26851"/>
                      </a:lnTo>
                      <a:lnTo>
                        <a:pt x="0" y="0"/>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4" name="Freeform: Shape 403">
                  <a:extLst>
                    <a:ext uri="{FF2B5EF4-FFF2-40B4-BE49-F238E27FC236}">
                      <a16:creationId xmlns:a16="http://schemas.microsoft.com/office/drawing/2014/main" id="{7D32E077-889A-5029-6E12-70132662BF45}"/>
                    </a:ext>
                  </a:extLst>
                </p:cNvPr>
                <p:cNvSpPr/>
                <p:nvPr/>
              </p:nvSpPr>
              <p:spPr>
                <a:xfrm rot="-1312553">
                  <a:off x="6884300" y="3463620"/>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40"/>
                        <a:pt x="25240" y="32519"/>
                        <a:pt x="16260" y="32519"/>
                      </a:cubicBezTo>
                      <a:cubicBezTo>
                        <a:pt x="7280" y="32519"/>
                        <a:pt x="0" y="25240"/>
                        <a:pt x="0" y="16260"/>
                      </a:cubicBezTo>
                      <a:cubicBezTo>
                        <a:pt x="0" y="7280"/>
                        <a:pt x="7280" y="0"/>
                        <a:pt x="16260" y="0"/>
                      </a:cubicBezTo>
                      <a:cubicBezTo>
                        <a:pt x="25240" y="0"/>
                        <a:pt x="32519" y="7280"/>
                        <a:pt x="32519" y="16260"/>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5" name="Freeform: Shape 404">
                  <a:extLst>
                    <a:ext uri="{FF2B5EF4-FFF2-40B4-BE49-F238E27FC236}">
                      <a16:creationId xmlns:a16="http://schemas.microsoft.com/office/drawing/2014/main" id="{ED08A704-402C-5ED0-AD23-3DCFE3BFD1CA}"/>
                    </a:ext>
                  </a:extLst>
                </p:cNvPr>
                <p:cNvSpPr/>
                <p:nvPr/>
              </p:nvSpPr>
              <p:spPr>
                <a:xfrm>
                  <a:off x="6931325" y="3645444"/>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928" y="0"/>
                        <a:pt x="27000"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6" name="Freeform: Shape 405">
                  <a:extLst>
                    <a:ext uri="{FF2B5EF4-FFF2-40B4-BE49-F238E27FC236}">
                      <a16:creationId xmlns:a16="http://schemas.microsoft.com/office/drawing/2014/main" id="{7FE6C071-2168-E328-8DD7-DB0DF61DAD2B}"/>
                    </a:ext>
                  </a:extLst>
                </p:cNvPr>
                <p:cNvSpPr/>
                <p:nvPr/>
              </p:nvSpPr>
              <p:spPr>
                <a:xfrm>
                  <a:off x="6956386" y="3602782"/>
                  <a:ext cx="58773" cy="46690"/>
                </a:xfrm>
                <a:custGeom>
                  <a:avLst/>
                  <a:gdLst>
                    <a:gd name="connsiteX0" fmla="*/ 58773 w 58773"/>
                    <a:gd name="connsiteY0" fmla="*/ 0 h 46690"/>
                    <a:gd name="connsiteX1" fmla="*/ 46392 w 58773"/>
                    <a:gd name="connsiteY1" fmla="*/ 0 h 46690"/>
                    <a:gd name="connsiteX2" fmla="*/ 0 w 58773"/>
                    <a:gd name="connsiteY2" fmla="*/ 46690 h 46690"/>
                  </a:gdLst>
                  <a:ahLst/>
                  <a:cxnLst>
                    <a:cxn ang="0">
                      <a:pos x="connsiteX0" y="connsiteY0"/>
                    </a:cxn>
                    <a:cxn ang="0">
                      <a:pos x="connsiteX1" y="connsiteY1"/>
                    </a:cxn>
                    <a:cxn ang="0">
                      <a:pos x="connsiteX2" y="connsiteY2"/>
                    </a:cxn>
                  </a:cxnLst>
                  <a:rect l="l" t="t" r="r" b="b"/>
                  <a:pathLst>
                    <a:path w="58773" h="46690">
                      <a:moveTo>
                        <a:pt x="58773" y="0"/>
                      </a:moveTo>
                      <a:lnTo>
                        <a:pt x="46392" y="0"/>
                      </a:lnTo>
                      <a:lnTo>
                        <a:pt x="0" y="46690"/>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7" name="Freeform: Shape 406">
                  <a:extLst>
                    <a:ext uri="{FF2B5EF4-FFF2-40B4-BE49-F238E27FC236}">
                      <a16:creationId xmlns:a16="http://schemas.microsoft.com/office/drawing/2014/main" id="{C51BDBC1-0DB0-1DD4-92F1-224C24865215}"/>
                    </a:ext>
                  </a:extLst>
                </p:cNvPr>
                <p:cNvSpPr/>
                <p:nvPr/>
              </p:nvSpPr>
              <p:spPr>
                <a:xfrm rot="-797148">
                  <a:off x="6930889" y="3645073"/>
                  <a:ext cx="32517" cy="32517"/>
                </a:xfrm>
                <a:custGeom>
                  <a:avLst/>
                  <a:gdLst>
                    <a:gd name="connsiteX0" fmla="*/ 32518 w 32517"/>
                    <a:gd name="connsiteY0" fmla="*/ 16259 h 32517"/>
                    <a:gd name="connsiteX1" fmla="*/ 16259 w 32517"/>
                    <a:gd name="connsiteY1" fmla="*/ 32518 h 32517"/>
                    <a:gd name="connsiteX2" fmla="*/ 0 w 32517"/>
                    <a:gd name="connsiteY2" fmla="*/ 16259 h 32517"/>
                    <a:gd name="connsiteX3" fmla="*/ 16259 w 32517"/>
                    <a:gd name="connsiteY3" fmla="*/ 0 h 32517"/>
                    <a:gd name="connsiteX4" fmla="*/ 32518 w 32517"/>
                    <a:gd name="connsiteY4" fmla="*/ 16259 h 3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7" h="32517">
                      <a:moveTo>
                        <a:pt x="32518" y="16259"/>
                      </a:moveTo>
                      <a:cubicBezTo>
                        <a:pt x="32518" y="25238"/>
                        <a:pt x="25239" y="32518"/>
                        <a:pt x="16259" y="32518"/>
                      </a:cubicBezTo>
                      <a:cubicBezTo>
                        <a:pt x="7279" y="32518"/>
                        <a:pt x="0" y="25239"/>
                        <a:pt x="0" y="16259"/>
                      </a:cubicBezTo>
                      <a:cubicBezTo>
                        <a:pt x="0" y="7279"/>
                        <a:pt x="7279" y="0"/>
                        <a:pt x="16259" y="0"/>
                      </a:cubicBezTo>
                      <a:cubicBezTo>
                        <a:pt x="25239" y="0"/>
                        <a:pt x="32518" y="7279"/>
                        <a:pt x="32518" y="16259"/>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8" name="Freeform: Shape 407">
                  <a:extLst>
                    <a:ext uri="{FF2B5EF4-FFF2-40B4-BE49-F238E27FC236}">
                      <a16:creationId xmlns:a16="http://schemas.microsoft.com/office/drawing/2014/main" id="{8C1D13E5-A2E0-22EA-AACF-88D417931D05}"/>
                    </a:ext>
                  </a:extLst>
                </p:cNvPr>
                <p:cNvSpPr/>
                <p:nvPr/>
              </p:nvSpPr>
              <p:spPr>
                <a:xfrm>
                  <a:off x="6884038" y="3596810"/>
                  <a:ext cx="29684" cy="29839"/>
                </a:xfrm>
                <a:custGeom>
                  <a:avLst/>
                  <a:gdLst>
                    <a:gd name="connsiteX0" fmla="*/ 29685 w 29684"/>
                    <a:gd name="connsiteY0" fmla="*/ 7464 h 29839"/>
                    <a:gd name="connsiteX1" fmla="*/ 21182 w 29684"/>
                    <a:gd name="connsiteY1" fmla="*/ 5077 h 29839"/>
                    <a:gd name="connsiteX2" fmla="*/ 5072 w 29684"/>
                    <a:gd name="connsiteY2" fmla="*/ 21187 h 29839"/>
                    <a:gd name="connsiteX3" fmla="*/ 7608 w 29684"/>
                    <a:gd name="connsiteY3" fmla="*/ 29839 h 29839"/>
                    <a:gd name="connsiteX4" fmla="*/ 0 w 29684"/>
                    <a:gd name="connsiteY4" fmla="*/ 16116 h 29839"/>
                    <a:gd name="connsiteX5" fmla="*/ 16110 w 29684"/>
                    <a:gd name="connsiteY5" fmla="*/ 5 h 29839"/>
                    <a:gd name="connsiteX6" fmla="*/ 29685 w 29684"/>
                    <a:gd name="connsiteY6" fmla="*/ 7464 h 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9">
                      <a:moveTo>
                        <a:pt x="29685" y="7464"/>
                      </a:moveTo>
                      <a:cubicBezTo>
                        <a:pt x="27298" y="5972"/>
                        <a:pt x="24315" y="5077"/>
                        <a:pt x="21182" y="5077"/>
                      </a:cubicBezTo>
                      <a:cubicBezTo>
                        <a:pt x="12232" y="5077"/>
                        <a:pt x="5072" y="12386"/>
                        <a:pt x="5072" y="21187"/>
                      </a:cubicBezTo>
                      <a:cubicBezTo>
                        <a:pt x="5072" y="24320"/>
                        <a:pt x="5967" y="27304"/>
                        <a:pt x="7608" y="29839"/>
                      </a:cubicBezTo>
                      <a:cubicBezTo>
                        <a:pt x="2983" y="27005"/>
                        <a:pt x="0" y="21933"/>
                        <a:pt x="0" y="16116"/>
                      </a:cubicBezTo>
                      <a:cubicBezTo>
                        <a:pt x="0" y="7165"/>
                        <a:pt x="7309" y="5"/>
                        <a:pt x="16110" y="5"/>
                      </a:cubicBezTo>
                      <a:cubicBezTo>
                        <a:pt x="21779" y="-144"/>
                        <a:pt x="26851" y="2840"/>
                        <a:pt x="29685" y="7464"/>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09" name="Freeform: Shape 408">
                  <a:extLst>
                    <a:ext uri="{FF2B5EF4-FFF2-40B4-BE49-F238E27FC236}">
                      <a16:creationId xmlns:a16="http://schemas.microsoft.com/office/drawing/2014/main" id="{3EA1FC84-4D38-4BD3-6304-0807DC1C236C}"/>
                    </a:ext>
                  </a:extLst>
                </p:cNvPr>
                <p:cNvSpPr/>
                <p:nvPr/>
              </p:nvSpPr>
              <p:spPr>
                <a:xfrm>
                  <a:off x="6909696" y="3574439"/>
                  <a:ext cx="106955" cy="26850"/>
                </a:xfrm>
                <a:custGeom>
                  <a:avLst/>
                  <a:gdLst>
                    <a:gd name="connsiteX0" fmla="*/ 106955 w 106955"/>
                    <a:gd name="connsiteY0" fmla="*/ 0 h 26850"/>
                    <a:gd name="connsiteX1" fmla="*/ 28641 w 106955"/>
                    <a:gd name="connsiteY1" fmla="*/ 0 h 26850"/>
                    <a:gd name="connsiteX2" fmla="*/ 0 w 106955"/>
                    <a:gd name="connsiteY2" fmla="*/ 26851 h 26850"/>
                  </a:gdLst>
                  <a:ahLst/>
                  <a:cxnLst>
                    <a:cxn ang="0">
                      <a:pos x="connsiteX0" y="connsiteY0"/>
                    </a:cxn>
                    <a:cxn ang="0">
                      <a:pos x="connsiteX1" y="connsiteY1"/>
                    </a:cxn>
                    <a:cxn ang="0">
                      <a:pos x="connsiteX2" y="connsiteY2"/>
                    </a:cxn>
                  </a:cxnLst>
                  <a:rect l="l" t="t" r="r" b="b"/>
                  <a:pathLst>
                    <a:path w="106955" h="26850">
                      <a:moveTo>
                        <a:pt x="106955" y="0"/>
                      </a:moveTo>
                      <a:lnTo>
                        <a:pt x="28641" y="0"/>
                      </a:lnTo>
                      <a:lnTo>
                        <a:pt x="0" y="26851"/>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10" name="Freeform: Shape 409">
                  <a:extLst>
                    <a:ext uri="{FF2B5EF4-FFF2-40B4-BE49-F238E27FC236}">
                      <a16:creationId xmlns:a16="http://schemas.microsoft.com/office/drawing/2014/main" id="{F2653D14-7423-4043-F5B5-199FE9E23A9D}"/>
                    </a:ext>
                  </a:extLst>
                </p:cNvPr>
                <p:cNvSpPr/>
                <p:nvPr/>
              </p:nvSpPr>
              <p:spPr>
                <a:xfrm rot="-797148">
                  <a:off x="6882879" y="3595874"/>
                  <a:ext cx="32517" cy="32517"/>
                </a:xfrm>
                <a:custGeom>
                  <a:avLst/>
                  <a:gdLst>
                    <a:gd name="connsiteX0" fmla="*/ 32518 w 32517"/>
                    <a:gd name="connsiteY0" fmla="*/ 16259 h 32517"/>
                    <a:gd name="connsiteX1" fmla="*/ 16259 w 32517"/>
                    <a:gd name="connsiteY1" fmla="*/ 32518 h 32517"/>
                    <a:gd name="connsiteX2" fmla="*/ 0 w 32517"/>
                    <a:gd name="connsiteY2" fmla="*/ 16259 h 32517"/>
                    <a:gd name="connsiteX3" fmla="*/ 16259 w 32517"/>
                    <a:gd name="connsiteY3" fmla="*/ 0 h 32517"/>
                    <a:gd name="connsiteX4" fmla="*/ 32518 w 32517"/>
                    <a:gd name="connsiteY4" fmla="*/ 16259 h 3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7" h="32517">
                      <a:moveTo>
                        <a:pt x="32518" y="16259"/>
                      </a:moveTo>
                      <a:cubicBezTo>
                        <a:pt x="32518" y="25238"/>
                        <a:pt x="25239" y="32518"/>
                        <a:pt x="16259" y="32518"/>
                      </a:cubicBezTo>
                      <a:cubicBezTo>
                        <a:pt x="7279" y="32518"/>
                        <a:pt x="0" y="25239"/>
                        <a:pt x="0" y="16259"/>
                      </a:cubicBezTo>
                      <a:cubicBezTo>
                        <a:pt x="0" y="7279"/>
                        <a:pt x="7279" y="0"/>
                        <a:pt x="16259" y="0"/>
                      </a:cubicBezTo>
                      <a:cubicBezTo>
                        <a:pt x="25239" y="0"/>
                        <a:pt x="32518" y="7279"/>
                        <a:pt x="32518" y="16259"/>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11" name="Freeform: Shape 410">
                  <a:extLst>
                    <a:ext uri="{FF2B5EF4-FFF2-40B4-BE49-F238E27FC236}">
                      <a16:creationId xmlns:a16="http://schemas.microsoft.com/office/drawing/2014/main" id="{C9A918CF-8B5B-A62B-102D-A4185A894E36}"/>
                    </a:ext>
                  </a:extLst>
                </p:cNvPr>
                <p:cNvSpPr/>
                <p:nvPr/>
              </p:nvSpPr>
              <p:spPr>
                <a:xfrm>
                  <a:off x="6893436" y="3546246"/>
                  <a:ext cx="153048" cy="1491"/>
                </a:xfrm>
                <a:custGeom>
                  <a:avLst/>
                  <a:gdLst>
                    <a:gd name="connsiteX0" fmla="*/ 0 w 153048"/>
                    <a:gd name="connsiteY0" fmla="*/ 0 h 1491"/>
                    <a:gd name="connsiteX1" fmla="*/ 153049 w 153048"/>
                    <a:gd name="connsiteY1" fmla="*/ 0 h 1491"/>
                  </a:gdLst>
                  <a:ahLst/>
                  <a:cxnLst>
                    <a:cxn ang="0">
                      <a:pos x="connsiteX0" y="connsiteY0"/>
                    </a:cxn>
                    <a:cxn ang="0">
                      <a:pos x="connsiteX1" y="connsiteY1"/>
                    </a:cxn>
                  </a:cxnLst>
                  <a:rect l="l" t="t" r="r" b="b"/>
                  <a:pathLst>
                    <a:path w="153048" h="1491">
                      <a:moveTo>
                        <a:pt x="0" y="0"/>
                      </a:moveTo>
                      <a:lnTo>
                        <a:pt x="153049" y="0"/>
                      </a:lnTo>
                    </a:path>
                  </a:pathLst>
                </a:custGeom>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12" name="Freeform: Shape 411">
                  <a:extLst>
                    <a:ext uri="{FF2B5EF4-FFF2-40B4-BE49-F238E27FC236}">
                      <a16:creationId xmlns:a16="http://schemas.microsoft.com/office/drawing/2014/main" id="{6DFEDD81-AD17-BDC4-3417-58035982E328}"/>
                    </a:ext>
                  </a:extLst>
                </p:cNvPr>
                <p:cNvSpPr/>
                <p:nvPr/>
              </p:nvSpPr>
              <p:spPr>
                <a:xfrm>
                  <a:off x="6865690" y="3530285"/>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39"/>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13" name="Freeform: Shape 412">
                  <a:extLst>
                    <a:ext uri="{FF2B5EF4-FFF2-40B4-BE49-F238E27FC236}">
                      <a16:creationId xmlns:a16="http://schemas.microsoft.com/office/drawing/2014/main" id="{5489E20A-62AA-BB25-905B-F4A1308DC54F}"/>
                    </a:ext>
                  </a:extLst>
                </p:cNvPr>
                <p:cNvSpPr/>
                <p:nvPr/>
              </p:nvSpPr>
              <p:spPr>
                <a:xfrm>
                  <a:off x="6866287" y="3530285"/>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779" y="0"/>
                        <a:pt x="26851"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14" name="Freeform: Shape 413">
                  <a:extLst>
                    <a:ext uri="{FF2B5EF4-FFF2-40B4-BE49-F238E27FC236}">
                      <a16:creationId xmlns:a16="http://schemas.microsoft.com/office/drawing/2014/main" id="{EB3B52CF-259D-81A4-CC54-6DDA6F0CD2B7}"/>
                    </a:ext>
                  </a:extLst>
                </p:cNvPr>
                <p:cNvSpPr/>
                <p:nvPr/>
              </p:nvSpPr>
              <p:spPr>
                <a:xfrm>
                  <a:off x="6865243" y="3529987"/>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60" y="32519"/>
                      </a:cubicBezTo>
                      <a:cubicBezTo>
                        <a:pt x="7280" y="32519"/>
                        <a:pt x="0" y="25239"/>
                        <a:pt x="0" y="16260"/>
                      </a:cubicBezTo>
                      <a:cubicBezTo>
                        <a:pt x="0" y="7280"/>
                        <a:pt x="7280" y="0"/>
                        <a:pt x="16260" y="0"/>
                      </a:cubicBezTo>
                      <a:cubicBezTo>
                        <a:pt x="25239" y="0"/>
                        <a:pt x="32519" y="7280"/>
                        <a:pt x="32519" y="16260"/>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sp>
            <p:nvSpPr>
              <p:cNvPr id="375" name="Freeform: Shape 374">
                <a:extLst>
                  <a:ext uri="{FF2B5EF4-FFF2-40B4-BE49-F238E27FC236}">
                    <a16:creationId xmlns:a16="http://schemas.microsoft.com/office/drawing/2014/main" id="{ACF0BF57-00AC-FEF1-62DC-449C7A155D95}"/>
                  </a:ext>
                </a:extLst>
              </p:cNvPr>
              <p:cNvSpPr/>
              <p:nvPr/>
            </p:nvSpPr>
            <p:spPr>
              <a:xfrm>
                <a:off x="7210423" y="3442573"/>
                <a:ext cx="93678" cy="46690"/>
              </a:xfrm>
              <a:custGeom>
                <a:avLst/>
                <a:gdLst>
                  <a:gd name="connsiteX0" fmla="*/ 0 w 93678"/>
                  <a:gd name="connsiteY0" fmla="*/ 46690 h 46690"/>
                  <a:gd name="connsiteX1" fmla="*/ 47287 w 93678"/>
                  <a:gd name="connsiteY1" fmla="*/ 46690 h 46690"/>
                  <a:gd name="connsiteX2" fmla="*/ 93679 w 93678"/>
                  <a:gd name="connsiteY2" fmla="*/ 0 h 46690"/>
                </a:gdLst>
                <a:ahLst/>
                <a:cxnLst>
                  <a:cxn ang="0">
                    <a:pos x="connsiteX0" y="connsiteY0"/>
                  </a:cxn>
                  <a:cxn ang="0">
                    <a:pos x="connsiteX1" y="connsiteY1"/>
                  </a:cxn>
                  <a:cxn ang="0">
                    <a:pos x="connsiteX2" y="connsiteY2"/>
                  </a:cxn>
                </a:cxnLst>
                <a:rect l="l" t="t" r="r" b="b"/>
                <a:pathLst>
                  <a:path w="93678" h="46690">
                    <a:moveTo>
                      <a:pt x="0" y="46690"/>
                    </a:moveTo>
                    <a:lnTo>
                      <a:pt x="47287" y="46690"/>
                    </a:lnTo>
                    <a:lnTo>
                      <a:pt x="93679" y="0"/>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6" name="Freeform: Shape 375">
                <a:extLst>
                  <a:ext uri="{FF2B5EF4-FFF2-40B4-BE49-F238E27FC236}">
                    <a16:creationId xmlns:a16="http://schemas.microsoft.com/office/drawing/2014/main" id="{789D6772-7585-B903-D0C8-079E09A39A26}"/>
                  </a:ext>
                </a:extLst>
              </p:cNvPr>
              <p:cNvSpPr/>
              <p:nvPr/>
            </p:nvSpPr>
            <p:spPr>
              <a:xfrm>
                <a:off x="7296792" y="3414529"/>
                <a:ext cx="32519" cy="32519"/>
              </a:xfrm>
              <a:custGeom>
                <a:avLst/>
                <a:gdLst>
                  <a:gd name="connsiteX0" fmla="*/ 32519 w 32519"/>
                  <a:gd name="connsiteY0" fmla="*/ 16260 h 32519"/>
                  <a:gd name="connsiteX1" fmla="*/ 16259 w 32519"/>
                  <a:gd name="connsiteY1" fmla="*/ 32519 h 32519"/>
                  <a:gd name="connsiteX2" fmla="*/ 0 w 32519"/>
                  <a:gd name="connsiteY2" fmla="*/ 16260 h 32519"/>
                  <a:gd name="connsiteX3" fmla="*/ 16259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59" y="32519"/>
                    </a:cubicBezTo>
                    <a:cubicBezTo>
                      <a:pt x="7280" y="32519"/>
                      <a:pt x="0" y="25239"/>
                      <a:pt x="0" y="16260"/>
                    </a:cubicBezTo>
                    <a:cubicBezTo>
                      <a:pt x="0" y="7280"/>
                      <a:pt x="7280" y="0"/>
                      <a:pt x="16259"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7" name="Freeform: Shape 376">
                <a:extLst>
                  <a:ext uri="{FF2B5EF4-FFF2-40B4-BE49-F238E27FC236}">
                    <a16:creationId xmlns:a16="http://schemas.microsoft.com/office/drawing/2014/main" id="{C329C330-06A2-46C4-C01A-213372F1251E}"/>
                  </a:ext>
                </a:extLst>
              </p:cNvPr>
              <p:cNvSpPr/>
              <p:nvPr/>
            </p:nvSpPr>
            <p:spPr>
              <a:xfrm>
                <a:off x="7297240" y="3414678"/>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928" y="0"/>
                      <a:pt x="26851"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8" name="Freeform: Shape 377">
                <a:extLst>
                  <a:ext uri="{FF2B5EF4-FFF2-40B4-BE49-F238E27FC236}">
                    <a16:creationId xmlns:a16="http://schemas.microsoft.com/office/drawing/2014/main" id="{9E4B0336-1B0F-E9ED-9F13-AC61BBC88EEA}"/>
                  </a:ext>
                </a:extLst>
              </p:cNvPr>
              <p:cNvSpPr/>
              <p:nvPr/>
            </p:nvSpPr>
            <p:spPr>
              <a:xfrm>
                <a:off x="7344676" y="3463904"/>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40" y="32519"/>
                      <a:pt x="16260" y="32519"/>
                    </a:cubicBezTo>
                    <a:cubicBezTo>
                      <a:pt x="7280" y="32519"/>
                      <a:pt x="0" y="25239"/>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9" name="Freeform: Shape 378">
                <a:extLst>
                  <a:ext uri="{FF2B5EF4-FFF2-40B4-BE49-F238E27FC236}">
                    <a16:creationId xmlns:a16="http://schemas.microsoft.com/office/drawing/2014/main" id="{BF2850D1-302E-76C0-79E9-028DE2B3EFE9}"/>
                  </a:ext>
                </a:extLst>
              </p:cNvPr>
              <p:cNvSpPr/>
              <p:nvPr/>
            </p:nvSpPr>
            <p:spPr>
              <a:xfrm>
                <a:off x="7298135" y="3645444"/>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40" y="32519"/>
                      <a:pt x="16260" y="32519"/>
                    </a:cubicBezTo>
                    <a:cubicBezTo>
                      <a:pt x="7280" y="32519"/>
                      <a:pt x="0" y="25239"/>
                      <a:pt x="0" y="16260"/>
                    </a:cubicBezTo>
                    <a:cubicBezTo>
                      <a:pt x="0" y="7280"/>
                      <a:pt x="7280" y="0"/>
                      <a:pt x="16260"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0" name="Freeform: Shape 379">
                <a:extLst>
                  <a:ext uri="{FF2B5EF4-FFF2-40B4-BE49-F238E27FC236}">
                    <a16:creationId xmlns:a16="http://schemas.microsoft.com/office/drawing/2014/main" id="{8CDBBE48-2FA7-0060-0B6B-B603962736F6}"/>
                  </a:ext>
                </a:extLst>
              </p:cNvPr>
              <p:cNvSpPr/>
              <p:nvPr/>
            </p:nvSpPr>
            <p:spPr>
              <a:xfrm>
                <a:off x="7346018" y="3596069"/>
                <a:ext cx="32519" cy="32519"/>
              </a:xfrm>
              <a:custGeom>
                <a:avLst/>
                <a:gdLst>
                  <a:gd name="connsiteX0" fmla="*/ 32519 w 32519"/>
                  <a:gd name="connsiteY0" fmla="*/ 16260 h 32519"/>
                  <a:gd name="connsiteX1" fmla="*/ 16259 w 32519"/>
                  <a:gd name="connsiteY1" fmla="*/ 32519 h 32519"/>
                  <a:gd name="connsiteX2" fmla="*/ 0 w 32519"/>
                  <a:gd name="connsiteY2" fmla="*/ 16260 h 32519"/>
                  <a:gd name="connsiteX3" fmla="*/ 16259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59" y="32519"/>
                    </a:cubicBezTo>
                    <a:cubicBezTo>
                      <a:pt x="7280" y="32519"/>
                      <a:pt x="0" y="25240"/>
                      <a:pt x="0" y="16260"/>
                    </a:cubicBezTo>
                    <a:cubicBezTo>
                      <a:pt x="0" y="7280"/>
                      <a:pt x="7280" y="0"/>
                      <a:pt x="16259"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1" name="Freeform: Shape 380">
                <a:extLst>
                  <a:ext uri="{FF2B5EF4-FFF2-40B4-BE49-F238E27FC236}">
                    <a16:creationId xmlns:a16="http://schemas.microsoft.com/office/drawing/2014/main" id="{4DD1EF2D-1F65-5C8B-CF03-55AAB7B56958}"/>
                  </a:ext>
                </a:extLst>
              </p:cNvPr>
              <p:cNvSpPr/>
              <p:nvPr/>
            </p:nvSpPr>
            <p:spPr>
              <a:xfrm rot="-812325">
                <a:off x="7297069" y="3414417"/>
                <a:ext cx="32518" cy="32518"/>
              </a:xfrm>
              <a:custGeom>
                <a:avLst/>
                <a:gdLst>
                  <a:gd name="connsiteX0" fmla="*/ 32519 w 32518"/>
                  <a:gd name="connsiteY0" fmla="*/ 16259 h 32518"/>
                  <a:gd name="connsiteX1" fmla="*/ 16259 w 32518"/>
                  <a:gd name="connsiteY1" fmla="*/ 32519 h 32518"/>
                  <a:gd name="connsiteX2" fmla="*/ 0 w 32518"/>
                  <a:gd name="connsiteY2" fmla="*/ 16259 h 32518"/>
                  <a:gd name="connsiteX3" fmla="*/ 16259 w 32518"/>
                  <a:gd name="connsiteY3" fmla="*/ 0 h 32518"/>
                  <a:gd name="connsiteX4" fmla="*/ 32519 w 32518"/>
                  <a:gd name="connsiteY4" fmla="*/ 16259 h 3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8" h="32518">
                    <a:moveTo>
                      <a:pt x="32519" y="16259"/>
                    </a:moveTo>
                    <a:cubicBezTo>
                      <a:pt x="32519" y="25239"/>
                      <a:pt x="25239" y="32519"/>
                      <a:pt x="16259" y="32519"/>
                    </a:cubicBezTo>
                    <a:cubicBezTo>
                      <a:pt x="7280" y="32519"/>
                      <a:pt x="0" y="25239"/>
                      <a:pt x="0" y="16259"/>
                    </a:cubicBezTo>
                    <a:cubicBezTo>
                      <a:pt x="0" y="7280"/>
                      <a:pt x="7279" y="0"/>
                      <a:pt x="16259" y="0"/>
                    </a:cubicBezTo>
                    <a:cubicBezTo>
                      <a:pt x="25239" y="0"/>
                      <a:pt x="32519" y="7280"/>
                      <a:pt x="32519" y="16259"/>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2" name="Freeform: Shape 381">
                <a:extLst>
                  <a:ext uri="{FF2B5EF4-FFF2-40B4-BE49-F238E27FC236}">
                    <a16:creationId xmlns:a16="http://schemas.microsoft.com/office/drawing/2014/main" id="{19FE9E10-271C-9CE0-3A8F-07ED2B1BAA64}"/>
                  </a:ext>
                </a:extLst>
              </p:cNvPr>
              <p:cNvSpPr/>
              <p:nvPr/>
            </p:nvSpPr>
            <p:spPr>
              <a:xfrm>
                <a:off x="7206693" y="3490755"/>
                <a:ext cx="144098" cy="26850"/>
              </a:xfrm>
              <a:custGeom>
                <a:avLst/>
                <a:gdLst>
                  <a:gd name="connsiteX0" fmla="*/ 0 w 144098"/>
                  <a:gd name="connsiteY0" fmla="*/ 26851 h 26850"/>
                  <a:gd name="connsiteX1" fmla="*/ 115309 w 144098"/>
                  <a:gd name="connsiteY1" fmla="*/ 26851 h 26850"/>
                  <a:gd name="connsiteX2" fmla="*/ 144098 w 144098"/>
                  <a:gd name="connsiteY2" fmla="*/ 0 h 26850"/>
                </a:gdLst>
                <a:ahLst/>
                <a:cxnLst>
                  <a:cxn ang="0">
                    <a:pos x="connsiteX0" y="connsiteY0"/>
                  </a:cxn>
                  <a:cxn ang="0">
                    <a:pos x="connsiteX1" y="connsiteY1"/>
                  </a:cxn>
                  <a:cxn ang="0">
                    <a:pos x="connsiteX2" y="connsiteY2"/>
                  </a:cxn>
                </a:cxnLst>
                <a:rect l="l" t="t" r="r" b="b"/>
                <a:pathLst>
                  <a:path w="144098" h="26850">
                    <a:moveTo>
                      <a:pt x="0" y="26851"/>
                    </a:moveTo>
                    <a:lnTo>
                      <a:pt x="115309" y="26851"/>
                    </a:lnTo>
                    <a:lnTo>
                      <a:pt x="144098" y="0"/>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3" name="Freeform: Shape 382">
                <a:extLst>
                  <a:ext uri="{FF2B5EF4-FFF2-40B4-BE49-F238E27FC236}">
                    <a16:creationId xmlns:a16="http://schemas.microsoft.com/office/drawing/2014/main" id="{96B5B2B5-A3A8-5D08-FAAC-5A51883ED3D4}"/>
                  </a:ext>
                </a:extLst>
              </p:cNvPr>
              <p:cNvSpPr/>
              <p:nvPr/>
            </p:nvSpPr>
            <p:spPr>
              <a:xfrm>
                <a:off x="7345272" y="3463755"/>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779" y="0"/>
                      <a:pt x="26851"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4" name="Freeform: Shape 383">
                <a:extLst>
                  <a:ext uri="{FF2B5EF4-FFF2-40B4-BE49-F238E27FC236}">
                    <a16:creationId xmlns:a16="http://schemas.microsoft.com/office/drawing/2014/main" id="{65C5CCAB-C5BC-516B-2FC8-17BEE70B77CE}"/>
                  </a:ext>
                </a:extLst>
              </p:cNvPr>
              <p:cNvSpPr/>
              <p:nvPr/>
            </p:nvSpPr>
            <p:spPr>
              <a:xfrm>
                <a:off x="7344974" y="3463606"/>
                <a:ext cx="32519" cy="32519"/>
              </a:xfrm>
              <a:custGeom>
                <a:avLst/>
                <a:gdLst>
                  <a:gd name="connsiteX0" fmla="*/ 32519 w 32519"/>
                  <a:gd name="connsiteY0" fmla="*/ 16260 h 32519"/>
                  <a:gd name="connsiteX1" fmla="*/ 16259 w 32519"/>
                  <a:gd name="connsiteY1" fmla="*/ 32519 h 32519"/>
                  <a:gd name="connsiteX2" fmla="*/ 0 w 32519"/>
                  <a:gd name="connsiteY2" fmla="*/ 16260 h 32519"/>
                  <a:gd name="connsiteX3" fmla="*/ 16259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59" y="32519"/>
                    </a:cubicBezTo>
                    <a:cubicBezTo>
                      <a:pt x="7280" y="32519"/>
                      <a:pt x="0" y="25239"/>
                      <a:pt x="0" y="16260"/>
                    </a:cubicBezTo>
                    <a:cubicBezTo>
                      <a:pt x="0" y="7280"/>
                      <a:pt x="7279" y="0"/>
                      <a:pt x="16259" y="0"/>
                    </a:cubicBezTo>
                    <a:cubicBezTo>
                      <a:pt x="25239" y="0"/>
                      <a:pt x="32519" y="7280"/>
                      <a:pt x="32519" y="16260"/>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5" name="Freeform: Shape 384">
                <a:extLst>
                  <a:ext uri="{FF2B5EF4-FFF2-40B4-BE49-F238E27FC236}">
                    <a16:creationId xmlns:a16="http://schemas.microsoft.com/office/drawing/2014/main" id="{63D3FC5F-364F-D57B-1698-C940709D65E2}"/>
                  </a:ext>
                </a:extLst>
              </p:cNvPr>
              <p:cNvSpPr/>
              <p:nvPr/>
            </p:nvSpPr>
            <p:spPr>
              <a:xfrm>
                <a:off x="7299179" y="3646185"/>
                <a:ext cx="29684" cy="29839"/>
              </a:xfrm>
              <a:custGeom>
                <a:avLst/>
                <a:gdLst>
                  <a:gd name="connsiteX0" fmla="*/ 29685 w 29684"/>
                  <a:gd name="connsiteY0" fmla="*/ 7464 h 29839"/>
                  <a:gd name="connsiteX1" fmla="*/ 21182 w 29684"/>
                  <a:gd name="connsiteY1" fmla="*/ 5077 h 29839"/>
                  <a:gd name="connsiteX2" fmla="*/ 5072 w 29684"/>
                  <a:gd name="connsiteY2" fmla="*/ 21188 h 29839"/>
                  <a:gd name="connsiteX3" fmla="*/ 7608 w 29684"/>
                  <a:gd name="connsiteY3" fmla="*/ 29839 h 29839"/>
                  <a:gd name="connsiteX4" fmla="*/ 0 w 29684"/>
                  <a:gd name="connsiteY4" fmla="*/ 16116 h 29839"/>
                  <a:gd name="connsiteX5" fmla="*/ 16110 w 29684"/>
                  <a:gd name="connsiteY5" fmla="*/ 5 h 29839"/>
                  <a:gd name="connsiteX6" fmla="*/ 29685 w 29684"/>
                  <a:gd name="connsiteY6" fmla="*/ 7464 h 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9">
                    <a:moveTo>
                      <a:pt x="29685" y="7464"/>
                    </a:moveTo>
                    <a:cubicBezTo>
                      <a:pt x="27298" y="5972"/>
                      <a:pt x="24315" y="5077"/>
                      <a:pt x="21182" y="5077"/>
                    </a:cubicBezTo>
                    <a:cubicBezTo>
                      <a:pt x="12232" y="5077"/>
                      <a:pt x="5072" y="12386"/>
                      <a:pt x="5072" y="21188"/>
                    </a:cubicBezTo>
                    <a:cubicBezTo>
                      <a:pt x="5072" y="24320"/>
                      <a:pt x="5967" y="27303"/>
                      <a:pt x="7608" y="29839"/>
                    </a:cubicBezTo>
                    <a:cubicBezTo>
                      <a:pt x="2983" y="27005"/>
                      <a:pt x="0" y="21933"/>
                      <a:pt x="0" y="16116"/>
                    </a:cubicBezTo>
                    <a:cubicBezTo>
                      <a:pt x="0" y="7165"/>
                      <a:pt x="7309" y="5"/>
                      <a:pt x="16110" y="5"/>
                    </a:cubicBezTo>
                    <a:cubicBezTo>
                      <a:pt x="21779" y="-144"/>
                      <a:pt x="26851" y="2840"/>
                      <a:pt x="29685" y="7464"/>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6" name="Freeform: Shape 385">
                <a:extLst>
                  <a:ext uri="{FF2B5EF4-FFF2-40B4-BE49-F238E27FC236}">
                    <a16:creationId xmlns:a16="http://schemas.microsoft.com/office/drawing/2014/main" id="{8EB1FA12-2355-CAB0-0C96-3E1E7DD9F2F0}"/>
                  </a:ext>
                </a:extLst>
              </p:cNvPr>
              <p:cNvSpPr/>
              <p:nvPr/>
            </p:nvSpPr>
            <p:spPr>
              <a:xfrm>
                <a:off x="7246671" y="3602782"/>
                <a:ext cx="58772" cy="46690"/>
              </a:xfrm>
              <a:custGeom>
                <a:avLst/>
                <a:gdLst>
                  <a:gd name="connsiteX0" fmla="*/ 0 w 58772"/>
                  <a:gd name="connsiteY0" fmla="*/ 0 h 46690"/>
                  <a:gd name="connsiteX1" fmla="*/ 12381 w 58772"/>
                  <a:gd name="connsiteY1" fmla="*/ 0 h 46690"/>
                  <a:gd name="connsiteX2" fmla="*/ 58773 w 58772"/>
                  <a:gd name="connsiteY2" fmla="*/ 46690 h 46690"/>
                </a:gdLst>
                <a:ahLst/>
                <a:cxnLst>
                  <a:cxn ang="0">
                    <a:pos x="connsiteX0" y="connsiteY0"/>
                  </a:cxn>
                  <a:cxn ang="0">
                    <a:pos x="connsiteX1" y="connsiteY1"/>
                  </a:cxn>
                  <a:cxn ang="0">
                    <a:pos x="connsiteX2" y="connsiteY2"/>
                  </a:cxn>
                </a:cxnLst>
                <a:rect l="l" t="t" r="r" b="b"/>
                <a:pathLst>
                  <a:path w="58772" h="46690">
                    <a:moveTo>
                      <a:pt x="0" y="0"/>
                    </a:moveTo>
                    <a:lnTo>
                      <a:pt x="12381" y="0"/>
                    </a:lnTo>
                    <a:lnTo>
                      <a:pt x="58773" y="46690"/>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7" name="Freeform: Shape 386">
                <a:extLst>
                  <a:ext uri="{FF2B5EF4-FFF2-40B4-BE49-F238E27FC236}">
                    <a16:creationId xmlns:a16="http://schemas.microsoft.com/office/drawing/2014/main" id="{9443846F-5185-7D71-3BB7-638E37EECCFD}"/>
                  </a:ext>
                </a:extLst>
              </p:cNvPr>
              <p:cNvSpPr/>
              <p:nvPr/>
            </p:nvSpPr>
            <p:spPr>
              <a:xfrm>
                <a:off x="7298433" y="3645146"/>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40" y="32519"/>
                      <a:pt x="16260" y="32519"/>
                    </a:cubicBezTo>
                    <a:cubicBezTo>
                      <a:pt x="7280" y="32519"/>
                      <a:pt x="0" y="25240"/>
                      <a:pt x="0" y="16260"/>
                    </a:cubicBezTo>
                    <a:cubicBezTo>
                      <a:pt x="0" y="7280"/>
                      <a:pt x="7280" y="0"/>
                      <a:pt x="16260" y="0"/>
                    </a:cubicBezTo>
                    <a:cubicBezTo>
                      <a:pt x="25239" y="0"/>
                      <a:pt x="32519" y="7280"/>
                      <a:pt x="32519" y="16260"/>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8" name="Freeform: Shape 387">
                <a:extLst>
                  <a:ext uri="{FF2B5EF4-FFF2-40B4-BE49-F238E27FC236}">
                    <a16:creationId xmlns:a16="http://schemas.microsoft.com/office/drawing/2014/main" id="{A2DF59EA-7B1A-447B-8C1B-C46E4D30A073}"/>
                  </a:ext>
                </a:extLst>
              </p:cNvPr>
              <p:cNvSpPr/>
              <p:nvPr/>
            </p:nvSpPr>
            <p:spPr>
              <a:xfrm>
                <a:off x="7347212" y="3596660"/>
                <a:ext cx="29684" cy="29839"/>
              </a:xfrm>
              <a:custGeom>
                <a:avLst/>
                <a:gdLst>
                  <a:gd name="connsiteX0" fmla="*/ 29685 w 29684"/>
                  <a:gd name="connsiteY0" fmla="*/ 7464 h 29839"/>
                  <a:gd name="connsiteX1" fmla="*/ 21182 w 29684"/>
                  <a:gd name="connsiteY1" fmla="*/ 5077 h 29839"/>
                  <a:gd name="connsiteX2" fmla="*/ 5072 w 29684"/>
                  <a:gd name="connsiteY2" fmla="*/ 21188 h 29839"/>
                  <a:gd name="connsiteX3" fmla="*/ 7608 w 29684"/>
                  <a:gd name="connsiteY3" fmla="*/ 29839 h 29839"/>
                  <a:gd name="connsiteX4" fmla="*/ 0 w 29684"/>
                  <a:gd name="connsiteY4" fmla="*/ 16116 h 29839"/>
                  <a:gd name="connsiteX5" fmla="*/ 16110 w 29684"/>
                  <a:gd name="connsiteY5" fmla="*/ 5 h 29839"/>
                  <a:gd name="connsiteX6" fmla="*/ 29685 w 29684"/>
                  <a:gd name="connsiteY6" fmla="*/ 7464 h 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9">
                    <a:moveTo>
                      <a:pt x="29685" y="7464"/>
                    </a:moveTo>
                    <a:cubicBezTo>
                      <a:pt x="27298" y="5972"/>
                      <a:pt x="24315" y="5077"/>
                      <a:pt x="21182" y="5077"/>
                    </a:cubicBezTo>
                    <a:cubicBezTo>
                      <a:pt x="12232" y="5077"/>
                      <a:pt x="5072" y="12386"/>
                      <a:pt x="5072" y="21188"/>
                    </a:cubicBezTo>
                    <a:cubicBezTo>
                      <a:pt x="5072" y="24320"/>
                      <a:pt x="5967" y="27303"/>
                      <a:pt x="7608" y="29839"/>
                    </a:cubicBezTo>
                    <a:cubicBezTo>
                      <a:pt x="2983" y="27005"/>
                      <a:pt x="0" y="21933"/>
                      <a:pt x="0" y="16116"/>
                    </a:cubicBezTo>
                    <a:cubicBezTo>
                      <a:pt x="0" y="7165"/>
                      <a:pt x="7309" y="5"/>
                      <a:pt x="16110" y="5"/>
                    </a:cubicBezTo>
                    <a:cubicBezTo>
                      <a:pt x="21779" y="-144"/>
                      <a:pt x="26851" y="2840"/>
                      <a:pt x="29685" y="7464"/>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89" name="Freeform: Shape 388">
                <a:extLst>
                  <a:ext uri="{FF2B5EF4-FFF2-40B4-BE49-F238E27FC236}">
                    <a16:creationId xmlns:a16="http://schemas.microsoft.com/office/drawing/2014/main" id="{51809705-2717-49C6-78A7-90B16ADAD057}"/>
                  </a:ext>
                </a:extLst>
              </p:cNvPr>
              <p:cNvSpPr/>
              <p:nvPr/>
            </p:nvSpPr>
            <p:spPr>
              <a:xfrm>
                <a:off x="7245179" y="3574439"/>
                <a:ext cx="106954" cy="26850"/>
              </a:xfrm>
              <a:custGeom>
                <a:avLst/>
                <a:gdLst>
                  <a:gd name="connsiteX0" fmla="*/ 0 w 106954"/>
                  <a:gd name="connsiteY0" fmla="*/ 0 h 26850"/>
                  <a:gd name="connsiteX1" fmla="*/ 78314 w 106954"/>
                  <a:gd name="connsiteY1" fmla="*/ 0 h 26850"/>
                  <a:gd name="connsiteX2" fmla="*/ 106955 w 106954"/>
                  <a:gd name="connsiteY2" fmla="*/ 26851 h 26850"/>
                </a:gdLst>
                <a:ahLst/>
                <a:cxnLst>
                  <a:cxn ang="0">
                    <a:pos x="connsiteX0" y="connsiteY0"/>
                  </a:cxn>
                  <a:cxn ang="0">
                    <a:pos x="connsiteX1" y="connsiteY1"/>
                  </a:cxn>
                  <a:cxn ang="0">
                    <a:pos x="connsiteX2" y="connsiteY2"/>
                  </a:cxn>
                </a:cxnLst>
                <a:rect l="l" t="t" r="r" b="b"/>
                <a:pathLst>
                  <a:path w="106954" h="26850">
                    <a:moveTo>
                      <a:pt x="0" y="0"/>
                    </a:moveTo>
                    <a:lnTo>
                      <a:pt x="78314" y="0"/>
                    </a:lnTo>
                    <a:lnTo>
                      <a:pt x="106955" y="26851"/>
                    </a:lnTo>
                  </a:path>
                </a:pathLst>
              </a:custGeom>
              <a:noFill/>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0" name="Freeform: Shape 389">
                <a:extLst>
                  <a:ext uri="{FF2B5EF4-FFF2-40B4-BE49-F238E27FC236}">
                    <a16:creationId xmlns:a16="http://schemas.microsoft.com/office/drawing/2014/main" id="{3BAB3559-27AD-F660-355E-FFA7C09F0F1B}"/>
                  </a:ext>
                </a:extLst>
              </p:cNvPr>
              <p:cNvSpPr/>
              <p:nvPr/>
            </p:nvSpPr>
            <p:spPr>
              <a:xfrm rot="-4602852">
                <a:off x="7346488" y="3595876"/>
                <a:ext cx="32517" cy="32517"/>
              </a:xfrm>
              <a:custGeom>
                <a:avLst/>
                <a:gdLst>
                  <a:gd name="connsiteX0" fmla="*/ 32518 w 32517"/>
                  <a:gd name="connsiteY0" fmla="*/ 16259 h 32517"/>
                  <a:gd name="connsiteX1" fmla="*/ 16259 w 32517"/>
                  <a:gd name="connsiteY1" fmla="*/ 32518 h 32517"/>
                  <a:gd name="connsiteX2" fmla="*/ 0 w 32517"/>
                  <a:gd name="connsiteY2" fmla="*/ 16259 h 32517"/>
                  <a:gd name="connsiteX3" fmla="*/ 16259 w 32517"/>
                  <a:gd name="connsiteY3" fmla="*/ 0 h 32517"/>
                  <a:gd name="connsiteX4" fmla="*/ 32518 w 32517"/>
                  <a:gd name="connsiteY4" fmla="*/ 16259 h 3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7" h="32517">
                    <a:moveTo>
                      <a:pt x="32518" y="16259"/>
                    </a:moveTo>
                    <a:cubicBezTo>
                      <a:pt x="32518" y="25239"/>
                      <a:pt x="25239" y="32518"/>
                      <a:pt x="16259" y="32518"/>
                    </a:cubicBezTo>
                    <a:cubicBezTo>
                      <a:pt x="7279" y="32518"/>
                      <a:pt x="0" y="25239"/>
                      <a:pt x="0" y="16259"/>
                    </a:cubicBezTo>
                    <a:cubicBezTo>
                      <a:pt x="0" y="7279"/>
                      <a:pt x="7279" y="0"/>
                      <a:pt x="16259" y="0"/>
                    </a:cubicBezTo>
                    <a:cubicBezTo>
                      <a:pt x="25238" y="0"/>
                      <a:pt x="32518" y="7279"/>
                      <a:pt x="32518" y="16259"/>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1" name="Freeform: Shape 390">
                <a:extLst>
                  <a:ext uri="{FF2B5EF4-FFF2-40B4-BE49-F238E27FC236}">
                    <a16:creationId xmlns:a16="http://schemas.microsoft.com/office/drawing/2014/main" id="{A165C86A-C028-8672-8D77-B5D97A8857DB}"/>
                  </a:ext>
                </a:extLst>
              </p:cNvPr>
              <p:cNvSpPr/>
              <p:nvPr/>
            </p:nvSpPr>
            <p:spPr>
              <a:xfrm>
                <a:off x="7215345" y="3546246"/>
                <a:ext cx="153048" cy="1491"/>
              </a:xfrm>
              <a:custGeom>
                <a:avLst/>
                <a:gdLst>
                  <a:gd name="connsiteX0" fmla="*/ 153049 w 153048"/>
                  <a:gd name="connsiteY0" fmla="*/ 0 h 1491"/>
                  <a:gd name="connsiteX1" fmla="*/ 0 w 153048"/>
                  <a:gd name="connsiteY1" fmla="*/ 0 h 1491"/>
                </a:gdLst>
                <a:ahLst/>
                <a:cxnLst>
                  <a:cxn ang="0">
                    <a:pos x="connsiteX0" y="connsiteY0"/>
                  </a:cxn>
                  <a:cxn ang="0">
                    <a:pos x="connsiteX1" y="connsiteY1"/>
                  </a:cxn>
                </a:cxnLst>
                <a:rect l="l" t="t" r="r" b="b"/>
                <a:pathLst>
                  <a:path w="153048" h="1491">
                    <a:moveTo>
                      <a:pt x="153049" y="0"/>
                    </a:moveTo>
                    <a:lnTo>
                      <a:pt x="0" y="0"/>
                    </a:lnTo>
                  </a:path>
                </a:pathLst>
              </a:custGeom>
              <a:ln w="11928" cap="flat">
                <a:solidFill>
                  <a:srgbClr val="000000"/>
                </a:solidFill>
                <a:custDash>
                  <a:ds d="1506638" sp="1506638"/>
                </a:custDash>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2" name="Freeform: Shape 391">
                <a:extLst>
                  <a:ext uri="{FF2B5EF4-FFF2-40B4-BE49-F238E27FC236}">
                    <a16:creationId xmlns:a16="http://schemas.microsoft.com/office/drawing/2014/main" id="{3800D680-FC27-9B02-B751-9FE9460CF4E4}"/>
                  </a:ext>
                </a:extLst>
              </p:cNvPr>
              <p:cNvSpPr/>
              <p:nvPr/>
            </p:nvSpPr>
            <p:spPr>
              <a:xfrm>
                <a:off x="7363620" y="3530285"/>
                <a:ext cx="32519" cy="32519"/>
              </a:xfrm>
              <a:custGeom>
                <a:avLst/>
                <a:gdLst>
                  <a:gd name="connsiteX0" fmla="*/ 32519 w 32519"/>
                  <a:gd name="connsiteY0" fmla="*/ 16260 h 32519"/>
                  <a:gd name="connsiteX1" fmla="*/ 16259 w 32519"/>
                  <a:gd name="connsiteY1" fmla="*/ 32519 h 32519"/>
                  <a:gd name="connsiteX2" fmla="*/ 0 w 32519"/>
                  <a:gd name="connsiteY2" fmla="*/ 16260 h 32519"/>
                  <a:gd name="connsiteX3" fmla="*/ 16259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39" y="32519"/>
                      <a:pt x="16259" y="32519"/>
                    </a:cubicBezTo>
                    <a:cubicBezTo>
                      <a:pt x="7280" y="32519"/>
                      <a:pt x="0" y="25239"/>
                      <a:pt x="0" y="16260"/>
                    </a:cubicBezTo>
                    <a:cubicBezTo>
                      <a:pt x="0" y="7280"/>
                      <a:pt x="7279" y="0"/>
                      <a:pt x="16259" y="0"/>
                    </a:cubicBezTo>
                    <a:cubicBezTo>
                      <a:pt x="25239" y="0"/>
                      <a:pt x="32519" y="7280"/>
                      <a:pt x="32519" y="16260"/>
                    </a:cubicBez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3" name="Freeform: Shape 392">
                <a:extLst>
                  <a:ext uri="{FF2B5EF4-FFF2-40B4-BE49-F238E27FC236}">
                    <a16:creationId xmlns:a16="http://schemas.microsoft.com/office/drawing/2014/main" id="{7200ADB1-17BE-2A38-99A8-103853421A71}"/>
                  </a:ext>
                </a:extLst>
              </p:cNvPr>
              <p:cNvSpPr/>
              <p:nvPr/>
            </p:nvSpPr>
            <p:spPr>
              <a:xfrm>
                <a:off x="7364217" y="3530285"/>
                <a:ext cx="29684" cy="29834"/>
              </a:xfrm>
              <a:custGeom>
                <a:avLst/>
                <a:gdLst>
                  <a:gd name="connsiteX0" fmla="*/ 29685 w 29684"/>
                  <a:gd name="connsiteY0" fmla="*/ 7459 h 29834"/>
                  <a:gd name="connsiteX1" fmla="*/ 21182 w 29684"/>
                  <a:gd name="connsiteY1" fmla="*/ 5072 h 29834"/>
                  <a:gd name="connsiteX2" fmla="*/ 5072 w 29684"/>
                  <a:gd name="connsiteY2" fmla="*/ 21182 h 29834"/>
                  <a:gd name="connsiteX3" fmla="*/ 7608 w 29684"/>
                  <a:gd name="connsiteY3" fmla="*/ 29834 h 29834"/>
                  <a:gd name="connsiteX4" fmla="*/ 0 w 29684"/>
                  <a:gd name="connsiteY4" fmla="*/ 16110 h 29834"/>
                  <a:gd name="connsiteX5" fmla="*/ 16110 w 29684"/>
                  <a:gd name="connsiteY5" fmla="*/ 0 h 29834"/>
                  <a:gd name="connsiteX6" fmla="*/ 29685 w 29684"/>
                  <a:gd name="connsiteY6" fmla="*/ 7459 h 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4" h="29834">
                    <a:moveTo>
                      <a:pt x="29685" y="7459"/>
                    </a:moveTo>
                    <a:cubicBezTo>
                      <a:pt x="27298" y="5967"/>
                      <a:pt x="24315" y="5072"/>
                      <a:pt x="21182" y="5072"/>
                    </a:cubicBezTo>
                    <a:cubicBezTo>
                      <a:pt x="12232" y="5072"/>
                      <a:pt x="5072" y="12381"/>
                      <a:pt x="5072" y="21182"/>
                    </a:cubicBezTo>
                    <a:cubicBezTo>
                      <a:pt x="5072" y="24315"/>
                      <a:pt x="5967" y="27298"/>
                      <a:pt x="7608" y="29834"/>
                    </a:cubicBezTo>
                    <a:cubicBezTo>
                      <a:pt x="2983" y="27000"/>
                      <a:pt x="0" y="21928"/>
                      <a:pt x="0" y="16110"/>
                    </a:cubicBezTo>
                    <a:cubicBezTo>
                      <a:pt x="0" y="7160"/>
                      <a:pt x="7309" y="0"/>
                      <a:pt x="16110" y="0"/>
                    </a:cubicBezTo>
                    <a:cubicBezTo>
                      <a:pt x="21779" y="0"/>
                      <a:pt x="26851" y="2983"/>
                      <a:pt x="29685" y="7459"/>
                    </a:cubicBezTo>
                    <a:close/>
                  </a:path>
                </a:pathLst>
              </a:custGeom>
              <a:solidFill>
                <a:srgbClr val="FFFFFF">
                  <a:alpha val="29000"/>
                </a:srgbClr>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94" name="Freeform: Shape 393">
                <a:extLst>
                  <a:ext uri="{FF2B5EF4-FFF2-40B4-BE49-F238E27FC236}">
                    <a16:creationId xmlns:a16="http://schemas.microsoft.com/office/drawing/2014/main" id="{B7262195-9A50-6FF9-68CC-C98B0919EAC1}"/>
                  </a:ext>
                </a:extLst>
              </p:cNvPr>
              <p:cNvSpPr/>
              <p:nvPr/>
            </p:nvSpPr>
            <p:spPr>
              <a:xfrm>
                <a:off x="7364068" y="3529987"/>
                <a:ext cx="32519" cy="32519"/>
              </a:xfrm>
              <a:custGeom>
                <a:avLst/>
                <a:gdLst>
                  <a:gd name="connsiteX0" fmla="*/ 32519 w 32519"/>
                  <a:gd name="connsiteY0" fmla="*/ 16260 h 32519"/>
                  <a:gd name="connsiteX1" fmla="*/ 16260 w 32519"/>
                  <a:gd name="connsiteY1" fmla="*/ 32519 h 32519"/>
                  <a:gd name="connsiteX2" fmla="*/ 0 w 32519"/>
                  <a:gd name="connsiteY2" fmla="*/ 16260 h 32519"/>
                  <a:gd name="connsiteX3" fmla="*/ 16260 w 32519"/>
                  <a:gd name="connsiteY3" fmla="*/ 0 h 32519"/>
                  <a:gd name="connsiteX4" fmla="*/ 32519 w 32519"/>
                  <a:gd name="connsiteY4" fmla="*/ 1626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32519">
                    <a:moveTo>
                      <a:pt x="32519" y="16260"/>
                    </a:moveTo>
                    <a:cubicBezTo>
                      <a:pt x="32519" y="25239"/>
                      <a:pt x="25240" y="32519"/>
                      <a:pt x="16260" y="32519"/>
                    </a:cubicBezTo>
                    <a:cubicBezTo>
                      <a:pt x="7280" y="32519"/>
                      <a:pt x="0" y="25239"/>
                      <a:pt x="0" y="16260"/>
                    </a:cubicBezTo>
                    <a:cubicBezTo>
                      <a:pt x="0" y="7280"/>
                      <a:pt x="7280" y="0"/>
                      <a:pt x="16260" y="0"/>
                    </a:cubicBezTo>
                    <a:cubicBezTo>
                      <a:pt x="25239" y="0"/>
                      <a:pt x="32519" y="7280"/>
                      <a:pt x="32519" y="16260"/>
                    </a:cubicBezTo>
                    <a:close/>
                  </a:path>
                </a:pathLst>
              </a:custGeom>
              <a:noFill/>
              <a:ln w="11928" cap="flat">
                <a:solidFill>
                  <a:srgbClr val="000000"/>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nvGrpSpPr>
            <p:cNvPr id="367" name="Graphic 638">
              <a:extLst>
                <a:ext uri="{FF2B5EF4-FFF2-40B4-BE49-F238E27FC236}">
                  <a16:creationId xmlns:a16="http://schemas.microsoft.com/office/drawing/2014/main" id="{58D52151-CC15-3AFF-D73C-7A69639FBBBF}"/>
                </a:ext>
              </a:extLst>
            </p:cNvPr>
            <p:cNvGrpSpPr/>
            <p:nvPr/>
          </p:nvGrpSpPr>
          <p:grpSpPr>
            <a:xfrm>
              <a:off x="7039623" y="3450628"/>
              <a:ext cx="181241" cy="181391"/>
              <a:chOff x="7039623" y="3450628"/>
              <a:chExt cx="181241" cy="181391"/>
            </a:xfrm>
          </p:grpSpPr>
          <p:sp>
            <p:nvSpPr>
              <p:cNvPr id="368" name="Freeform: Shape 367">
                <a:extLst>
                  <a:ext uri="{FF2B5EF4-FFF2-40B4-BE49-F238E27FC236}">
                    <a16:creationId xmlns:a16="http://schemas.microsoft.com/office/drawing/2014/main" id="{E2338572-511D-772A-5ECC-8A62445711B5}"/>
                  </a:ext>
                </a:extLst>
              </p:cNvPr>
              <p:cNvSpPr/>
              <p:nvPr/>
            </p:nvSpPr>
            <p:spPr>
              <a:xfrm>
                <a:off x="7130318" y="3486877"/>
                <a:ext cx="90546" cy="145142"/>
              </a:xfrm>
              <a:custGeom>
                <a:avLst/>
                <a:gdLst>
                  <a:gd name="connsiteX0" fmla="*/ 90546 w 90546"/>
                  <a:gd name="connsiteY0" fmla="*/ 0 h 145142"/>
                  <a:gd name="connsiteX1" fmla="*/ 90546 w 90546"/>
                  <a:gd name="connsiteY1" fmla="*/ 108894 h 145142"/>
                  <a:gd name="connsiteX2" fmla="*/ 0 w 90546"/>
                  <a:gd name="connsiteY2" fmla="*/ 145143 h 145142"/>
                  <a:gd name="connsiteX3" fmla="*/ 0 w 90546"/>
                  <a:gd name="connsiteY3" fmla="*/ 36248 h 145142"/>
                </a:gdLst>
                <a:ahLst/>
                <a:cxnLst>
                  <a:cxn ang="0">
                    <a:pos x="connsiteX0" y="connsiteY0"/>
                  </a:cxn>
                  <a:cxn ang="0">
                    <a:pos x="connsiteX1" y="connsiteY1"/>
                  </a:cxn>
                  <a:cxn ang="0">
                    <a:pos x="connsiteX2" y="connsiteY2"/>
                  </a:cxn>
                  <a:cxn ang="0">
                    <a:pos x="connsiteX3" y="connsiteY3"/>
                  </a:cxn>
                </a:cxnLst>
                <a:rect l="l" t="t" r="r" b="b"/>
                <a:pathLst>
                  <a:path w="90546" h="145142">
                    <a:moveTo>
                      <a:pt x="90546" y="0"/>
                    </a:moveTo>
                    <a:lnTo>
                      <a:pt x="90546" y="108894"/>
                    </a:lnTo>
                    <a:lnTo>
                      <a:pt x="0" y="145143"/>
                    </a:lnTo>
                    <a:lnTo>
                      <a:pt x="0" y="36248"/>
                    </a:ln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69" name="Freeform: Shape 368">
                <a:extLst>
                  <a:ext uri="{FF2B5EF4-FFF2-40B4-BE49-F238E27FC236}">
                    <a16:creationId xmlns:a16="http://schemas.microsoft.com/office/drawing/2014/main" id="{C25949B1-B051-195F-3A19-27D7043F7AF0}"/>
                  </a:ext>
                </a:extLst>
              </p:cNvPr>
              <p:cNvSpPr/>
              <p:nvPr/>
            </p:nvSpPr>
            <p:spPr>
              <a:xfrm>
                <a:off x="7039623" y="3450628"/>
                <a:ext cx="181241" cy="72496"/>
              </a:xfrm>
              <a:custGeom>
                <a:avLst/>
                <a:gdLst>
                  <a:gd name="connsiteX0" fmla="*/ 181242 w 181241"/>
                  <a:gd name="connsiteY0" fmla="*/ 36248 h 72496"/>
                  <a:gd name="connsiteX1" fmla="*/ 90695 w 181241"/>
                  <a:gd name="connsiteY1" fmla="*/ 72497 h 72496"/>
                  <a:gd name="connsiteX2" fmla="*/ 0 w 181241"/>
                  <a:gd name="connsiteY2" fmla="*/ 36248 h 72496"/>
                  <a:gd name="connsiteX3" fmla="*/ 90695 w 181241"/>
                  <a:gd name="connsiteY3" fmla="*/ 0 h 72496"/>
                </a:gdLst>
                <a:ahLst/>
                <a:cxnLst>
                  <a:cxn ang="0">
                    <a:pos x="connsiteX0" y="connsiteY0"/>
                  </a:cxn>
                  <a:cxn ang="0">
                    <a:pos x="connsiteX1" y="connsiteY1"/>
                  </a:cxn>
                  <a:cxn ang="0">
                    <a:pos x="connsiteX2" y="connsiteY2"/>
                  </a:cxn>
                  <a:cxn ang="0">
                    <a:pos x="connsiteX3" y="connsiteY3"/>
                  </a:cxn>
                </a:cxnLst>
                <a:rect l="l" t="t" r="r" b="b"/>
                <a:pathLst>
                  <a:path w="181241" h="72496">
                    <a:moveTo>
                      <a:pt x="181242" y="36248"/>
                    </a:moveTo>
                    <a:lnTo>
                      <a:pt x="90695" y="72497"/>
                    </a:lnTo>
                    <a:lnTo>
                      <a:pt x="0" y="36248"/>
                    </a:lnTo>
                    <a:lnTo>
                      <a:pt x="90695" y="0"/>
                    </a:lnTo>
                    <a:close/>
                  </a:path>
                </a:pathLst>
              </a:custGeom>
              <a:solidFill>
                <a:srgbClr val="FFFFFF"/>
              </a:soli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0" name="Freeform: Shape 369">
                <a:extLst>
                  <a:ext uri="{FF2B5EF4-FFF2-40B4-BE49-F238E27FC236}">
                    <a16:creationId xmlns:a16="http://schemas.microsoft.com/office/drawing/2014/main" id="{7DC571BD-8B34-0DB9-4AB9-CF361D667F5A}"/>
                  </a:ext>
                </a:extLst>
              </p:cNvPr>
              <p:cNvSpPr/>
              <p:nvPr/>
            </p:nvSpPr>
            <p:spPr>
              <a:xfrm>
                <a:off x="7039623" y="3486877"/>
                <a:ext cx="90695" cy="145142"/>
              </a:xfrm>
              <a:custGeom>
                <a:avLst/>
                <a:gdLst>
                  <a:gd name="connsiteX0" fmla="*/ 90695 w 90695"/>
                  <a:gd name="connsiteY0" fmla="*/ 36248 h 145142"/>
                  <a:gd name="connsiteX1" fmla="*/ 90695 w 90695"/>
                  <a:gd name="connsiteY1" fmla="*/ 145143 h 145142"/>
                  <a:gd name="connsiteX2" fmla="*/ 0 w 90695"/>
                  <a:gd name="connsiteY2" fmla="*/ 108894 h 145142"/>
                  <a:gd name="connsiteX3" fmla="*/ 0 w 90695"/>
                  <a:gd name="connsiteY3" fmla="*/ 0 h 145142"/>
                </a:gdLst>
                <a:ahLst/>
                <a:cxnLst>
                  <a:cxn ang="0">
                    <a:pos x="connsiteX0" y="connsiteY0"/>
                  </a:cxn>
                  <a:cxn ang="0">
                    <a:pos x="connsiteX1" y="connsiteY1"/>
                  </a:cxn>
                  <a:cxn ang="0">
                    <a:pos x="connsiteX2" y="connsiteY2"/>
                  </a:cxn>
                  <a:cxn ang="0">
                    <a:pos x="connsiteX3" y="connsiteY3"/>
                  </a:cxn>
                </a:cxnLst>
                <a:rect l="l" t="t" r="r" b="b"/>
                <a:pathLst>
                  <a:path w="90695" h="145142">
                    <a:moveTo>
                      <a:pt x="90695" y="36248"/>
                    </a:moveTo>
                    <a:lnTo>
                      <a:pt x="90695" y="145143"/>
                    </a:lnTo>
                    <a:lnTo>
                      <a:pt x="0" y="108894"/>
                    </a:lnTo>
                    <a:lnTo>
                      <a:pt x="0" y="0"/>
                    </a:lnTo>
                    <a:close/>
                  </a:path>
                </a:pathLst>
              </a:custGeom>
              <a:gradFill>
                <a:gsLst>
                  <a:gs pos="0">
                    <a:srgbClr val="4EA4FB"/>
                  </a:gs>
                  <a:gs pos="64200">
                    <a:srgbClr val="1FC8D0"/>
                  </a:gs>
                  <a:gs pos="100000">
                    <a:srgbClr val="1FC8D0"/>
                  </a:gs>
                </a:gsLst>
                <a:lin ang="0" scaled="1"/>
              </a:gradFill>
              <a:ln w="1491"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1" name="Freeform: Shape 370">
                <a:extLst>
                  <a:ext uri="{FF2B5EF4-FFF2-40B4-BE49-F238E27FC236}">
                    <a16:creationId xmlns:a16="http://schemas.microsoft.com/office/drawing/2014/main" id="{83F66503-C8EF-A5BE-1273-C3997C3949CA}"/>
                  </a:ext>
                </a:extLst>
              </p:cNvPr>
              <p:cNvSpPr/>
              <p:nvPr/>
            </p:nvSpPr>
            <p:spPr>
              <a:xfrm>
                <a:off x="7039623" y="3450628"/>
                <a:ext cx="181241" cy="36248"/>
              </a:xfrm>
              <a:custGeom>
                <a:avLst/>
                <a:gdLst>
                  <a:gd name="connsiteX0" fmla="*/ 0 w 181241"/>
                  <a:gd name="connsiteY0" fmla="*/ 36248 h 36248"/>
                  <a:gd name="connsiteX1" fmla="*/ 90695 w 181241"/>
                  <a:gd name="connsiteY1" fmla="*/ 0 h 36248"/>
                  <a:gd name="connsiteX2" fmla="*/ 181242 w 181241"/>
                  <a:gd name="connsiteY2" fmla="*/ 36248 h 36248"/>
                </a:gdLst>
                <a:ahLst/>
                <a:cxnLst>
                  <a:cxn ang="0">
                    <a:pos x="connsiteX0" y="connsiteY0"/>
                  </a:cxn>
                  <a:cxn ang="0">
                    <a:pos x="connsiteX1" y="connsiteY1"/>
                  </a:cxn>
                  <a:cxn ang="0">
                    <a:pos x="connsiteX2" y="connsiteY2"/>
                  </a:cxn>
                </a:cxnLst>
                <a:rect l="l" t="t" r="r" b="b"/>
                <a:pathLst>
                  <a:path w="181241" h="36248">
                    <a:moveTo>
                      <a:pt x="0" y="36248"/>
                    </a:moveTo>
                    <a:lnTo>
                      <a:pt x="90695" y="0"/>
                    </a:lnTo>
                    <a:lnTo>
                      <a:pt x="181242" y="36248"/>
                    </a:lnTo>
                  </a:path>
                </a:pathLst>
              </a:custGeom>
              <a:noFill/>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2" name="Freeform: Shape 371">
                <a:extLst>
                  <a:ext uri="{FF2B5EF4-FFF2-40B4-BE49-F238E27FC236}">
                    <a16:creationId xmlns:a16="http://schemas.microsoft.com/office/drawing/2014/main" id="{34073C08-F14C-1067-35EF-C9B43DC33014}"/>
                  </a:ext>
                </a:extLst>
              </p:cNvPr>
              <p:cNvSpPr/>
              <p:nvPr/>
            </p:nvSpPr>
            <p:spPr>
              <a:xfrm>
                <a:off x="7039623" y="3486877"/>
                <a:ext cx="181241" cy="145142"/>
              </a:xfrm>
              <a:custGeom>
                <a:avLst/>
                <a:gdLst>
                  <a:gd name="connsiteX0" fmla="*/ 0 w 181241"/>
                  <a:gd name="connsiteY0" fmla="*/ 0 h 145142"/>
                  <a:gd name="connsiteX1" fmla="*/ 90695 w 181241"/>
                  <a:gd name="connsiteY1" fmla="*/ 36248 h 145142"/>
                  <a:gd name="connsiteX2" fmla="*/ 181242 w 181241"/>
                  <a:gd name="connsiteY2" fmla="*/ 0 h 145142"/>
                  <a:gd name="connsiteX3" fmla="*/ 181242 w 181241"/>
                  <a:gd name="connsiteY3" fmla="*/ 108894 h 145142"/>
                  <a:gd name="connsiteX4" fmla="*/ 90695 w 181241"/>
                  <a:gd name="connsiteY4" fmla="*/ 145143 h 145142"/>
                  <a:gd name="connsiteX5" fmla="*/ 0 w 181241"/>
                  <a:gd name="connsiteY5" fmla="*/ 108894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41" h="145142">
                    <a:moveTo>
                      <a:pt x="0" y="0"/>
                    </a:moveTo>
                    <a:lnTo>
                      <a:pt x="90695" y="36248"/>
                    </a:lnTo>
                    <a:lnTo>
                      <a:pt x="181242" y="0"/>
                    </a:lnTo>
                    <a:lnTo>
                      <a:pt x="181242" y="108894"/>
                    </a:lnTo>
                    <a:lnTo>
                      <a:pt x="90695" y="145143"/>
                    </a:lnTo>
                    <a:lnTo>
                      <a:pt x="0" y="108894"/>
                    </a:lnTo>
                    <a:close/>
                  </a:path>
                </a:pathLst>
              </a:custGeom>
              <a:noFill/>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73" name="Freeform: Shape 372">
                <a:extLst>
                  <a:ext uri="{FF2B5EF4-FFF2-40B4-BE49-F238E27FC236}">
                    <a16:creationId xmlns:a16="http://schemas.microsoft.com/office/drawing/2014/main" id="{86DD924F-F3D4-DE8E-C71B-CABCB0364C13}"/>
                  </a:ext>
                </a:extLst>
              </p:cNvPr>
              <p:cNvSpPr/>
              <p:nvPr/>
            </p:nvSpPr>
            <p:spPr>
              <a:xfrm>
                <a:off x="7130318" y="3523125"/>
                <a:ext cx="1491" cy="108894"/>
              </a:xfrm>
              <a:custGeom>
                <a:avLst/>
                <a:gdLst>
                  <a:gd name="connsiteX0" fmla="*/ 0 w 1491"/>
                  <a:gd name="connsiteY0" fmla="*/ 0 h 108894"/>
                  <a:gd name="connsiteX1" fmla="*/ 0 w 1491"/>
                  <a:gd name="connsiteY1" fmla="*/ 108894 h 108894"/>
                </a:gdLst>
                <a:ahLst/>
                <a:cxnLst>
                  <a:cxn ang="0">
                    <a:pos x="connsiteX0" y="connsiteY0"/>
                  </a:cxn>
                  <a:cxn ang="0">
                    <a:pos x="connsiteX1" y="connsiteY1"/>
                  </a:cxn>
                </a:cxnLst>
                <a:rect l="l" t="t" r="r" b="b"/>
                <a:pathLst>
                  <a:path w="1491" h="108894">
                    <a:moveTo>
                      <a:pt x="0" y="0"/>
                    </a:moveTo>
                    <a:lnTo>
                      <a:pt x="0" y="108894"/>
                    </a:lnTo>
                  </a:path>
                </a:pathLst>
              </a:custGeom>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grpSp>
      <p:sp>
        <p:nvSpPr>
          <p:cNvPr id="415" name="TextBox 414">
            <a:extLst>
              <a:ext uri="{FF2B5EF4-FFF2-40B4-BE49-F238E27FC236}">
                <a16:creationId xmlns:a16="http://schemas.microsoft.com/office/drawing/2014/main" id="{F6A3A393-A7EF-17BE-E786-E21F6D672294}"/>
              </a:ext>
            </a:extLst>
          </p:cNvPr>
          <p:cNvSpPr txBox="1"/>
          <p:nvPr/>
        </p:nvSpPr>
        <p:spPr>
          <a:xfrm>
            <a:off x="8002488" y="2009772"/>
            <a:ext cx="316114" cy="223901"/>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BI  Tools</a:t>
            </a:r>
          </a:p>
        </p:txBody>
      </p:sp>
      <p:sp>
        <p:nvSpPr>
          <p:cNvPr id="416" name="TextBox 415">
            <a:extLst>
              <a:ext uri="{FF2B5EF4-FFF2-40B4-BE49-F238E27FC236}">
                <a16:creationId xmlns:a16="http://schemas.microsoft.com/office/drawing/2014/main" id="{713C4A97-0802-596C-5586-9D3FB94CCFC6}"/>
              </a:ext>
            </a:extLst>
          </p:cNvPr>
          <p:cNvSpPr txBox="1"/>
          <p:nvPr/>
        </p:nvSpPr>
        <p:spPr>
          <a:xfrm>
            <a:off x="8182623" y="1825778"/>
            <a:ext cx="492675"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Reports</a:t>
            </a:r>
          </a:p>
        </p:txBody>
      </p:sp>
      <p:grpSp>
        <p:nvGrpSpPr>
          <p:cNvPr id="417" name="Group 416">
            <a:extLst>
              <a:ext uri="{FF2B5EF4-FFF2-40B4-BE49-F238E27FC236}">
                <a16:creationId xmlns:a16="http://schemas.microsoft.com/office/drawing/2014/main" id="{509939D3-108E-2316-D85E-5624EA2B4C6B}"/>
              </a:ext>
            </a:extLst>
          </p:cNvPr>
          <p:cNvGrpSpPr/>
          <p:nvPr/>
        </p:nvGrpSpPr>
        <p:grpSpPr>
          <a:xfrm>
            <a:off x="8426756" y="1952467"/>
            <a:ext cx="823215" cy="344905"/>
            <a:chOff x="6460371" y="5235844"/>
            <a:chExt cx="779144" cy="99690"/>
          </a:xfrm>
        </p:grpSpPr>
        <p:sp>
          <p:nvSpPr>
            <p:cNvPr id="418" name="Freeform: Shape 417">
              <a:extLst>
                <a:ext uri="{FF2B5EF4-FFF2-40B4-BE49-F238E27FC236}">
                  <a16:creationId xmlns:a16="http://schemas.microsoft.com/office/drawing/2014/main" id="{AB23571E-D6DB-207A-35C7-10D3C8368E19}"/>
                </a:ext>
              </a:extLst>
            </p:cNvPr>
            <p:cNvSpPr/>
            <p:nvPr/>
          </p:nvSpPr>
          <p:spPr bwMode="auto">
            <a:xfrm>
              <a:off x="6460371" y="5235844"/>
              <a:ext cx="45719" cy="99690"/>
            </a:xfrm>
            <a:custGeom>
              <a:avLst/>
              <a:gdLst>
                <a:gd name="connsiteX0" fmla="*/ 0 w 0"/>
                <a:gd name="connsiteY0" fmla="*/ 0 h 406400"/>
                <a:gd name="connsiteX1" fmla="*/ 0 w 0"/>
                <a:gd name="connsiteY1" fmla="*/ 406400 h 406400"/>
              </a:gdLst>
              <a:ahLst/>
              <a:cxnLst>
                <a:cxn ang="0">
                  <a:pos x="connsiteX0" y="connsiteY0"/>
                </a:cxn>
                <a:cxn ang="0">
                  <a:pos x="connsiteX1" y="connsiteY1"/>
                </a:cxn>
              </a:cxnLst>
              <a:rect l="l" t="t" r="r" b="b"/>
              <a:pathLst>
                <a:path h="406400">
                  <a:moveTo>
                    <a:pt x="0" y="0"/>
                  </a:moveTo>
                  <a:lnTo>
                    <a:pt x="0" y="406400"/>
                  </a:lnTo>
                </a:path>
              </a:pathLst>
            </a:custGeom>
            <a:no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19" name="Freeform: Shape 418">
              <a:extLst>
                <a:ext uri="{FF2B5EF4-FFF2-40B4-BE49-F238E27FC236}">
                  <a16:creationId xmlns:a16="http://schemas.microsoft.com/office/drawing/2014/main" id="{97AED544-183E-1488-8090-7B313B1F7AE0}"/>
                </a:ext>
              </a:extLst>
            </p:cNvPr>
            <p:cNvSpPr/>
            <p:nvPr/>
          </p:nvSpPr>
          <p:spPr bwMode="auto">
            <a:xfrm>
              <a:off x="7193796" y="5235844"/>
              <a:ext cx="45719" cy="99690"/>
            </a:xfrm>
            <a:custGeom>
              <a:avLst/>
              <a:gdLst>
                <a:gd name="connsiteX0" fmla="*/ 0 w 0"/>
                <a:gd name="connsiteY0" fmla="*/ 0 h 406400"/>
                <a:gd name="connsiteX1" fmla="*/ 0 w 0"/>
                <a:gd name="connsiteY1" fmla="*/ 406400 h 406400"/>
              </a:gdLst>
              <a:ahLst/>
              <a:cxnLst>
                <a:cxn ang="0">
                  <a:pos x="connsiteX0" y="connsiteY0"/>
                </a:cxn>
                <a:cxn ang="0">
                  <a:pos x="connsiteX1" y="connsiteY1"/>
                </a:cxn>
              </a:cxnLst>
              <a:rect l="l" t="t" r="r" b="b"/>
              <a:pathLst>
                <a:path h="406400">
                  <a:moveTo>
                    <a:pt x="0" y="0"/>
                  </a:moveTo>
                  <a:lnTo>
                    <a:pt x="0" y="406400"/>
                  </a:lnTo>
                </a:path>
              </a:pathLst>
            </a:custGeom>
            <a:no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grpSp>
      <p:sp>
        <p:nvSpPr>
          <p:cNvPr id="420" name="TextBox 419">
            <a:extLst>
              <a:ext uri="{FF2B5EF4-FFF2-40B4-BE49-F238E27FC236}">
                <a16:creationId xmlns:a16="http://schemas.microsoft.com/office/drawing/2014/main" id="{9AD1D797-572B-5F38-721B-3995C82332A8}"/>
              </a:ext>
            </a:extLst>
          </p:cNvPr>
          <p:cNvSpPr txBox="1"/>
          <p:nvPr/>
        </p:nvSpPr>
        <p:spPr>
          <a:xfrm>
            <a:off x="8957535" y="1825778"/>
            <a:ext cx="492675"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Websites</a:t>
            </a:r>
          </a:p>
        </p:txBody>
      </p:sp>
      <p:sp>
        <p:nvSpPr>
          <p:cNvPr id="421" name="Freeform: Shape 420">
            <a:extLst>
              <a:ext uri="{FF2B5EF4-FFF2-40B4-BE49-F238E27FC236}">
                <a16:creationId xmlns:a16="http://schemas.microsoft.com/office/drawing/2014/main" id="{65FBFF56-3424-7EDD-CC73-F8167CC4AB9D}"/>
              </a:ext>
            </a:extLst>
          </p:cNvPr>
          <p:cNvSpPr/>
          <p:nvPr/>
        </p:nvSpPr>
        <p:spPr bwMode="auto">
          <a:xfrm>
            <a:off x="8804165" y="1802405"/>
            <a:ext cx="48305" cy="339855"/>
          </a:xfrm>
          <a:custGeom>
            <a:avLst/>
            <a:gdLst>
              <a:gd name="connsiteX0" fmla="*/ 0 w 0"/>
              <a:gd name="connsiteY0" fmla="*/ 0 h 406400"/>
              <a:gd name="connsiteX1" fmla="*/ 0 w 0"/>
              <a:gd name="connsiteY1" fmla="*/ 406400 h 406400"/>
            </a:gdLst>
            <a:ahLst/>
            <a:cxnLst>
              <a:cxn ang="0">
                <a:pos x="connsiteX0" y="connsiteY0"/>
              </a:cxn>
              <a:cxn ang="0">
                <a:pos x="connsiteX1" y="connsiteY1"/>
              </a:cxn>
            </a:cxnLst>
            <a:rect l="l" t="t" r="r" b="b"/>
            <a:pathLst>
              <a:path h="406400">
                <a:moveTo>
                  <a:pt x="0" y="0"/>
                </a:moveTo>
                <a:lnTo>
                  <a:pt x="0" y="406400"/>
                </a:lnTo>
              </a:path>
            </a:pathLst>
          </a:custGeom>
          <a:no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22" name="TextBox 421">
            <a:extLst>
              <a:ext uri="{FF2B5EF4-FFF2-40B4-BE49-F238E27FC236}">
                <a16:creationId xmlns:a16="http://schemas.microsoft.com/office/drawing/2014/main" id="{00C9AD14-E229-DC29-6FE5-AC23DDBF03B6}"/>
              </a:ext>
            </a:extLst>
          </p:cNvPr>
          <p:cNvSpPr txBox="1"/>
          <p:nvPr/>
        </p:nvSpPr>
        <p:spPr>
          <a:xfrm>
            <a:off x="8429134" y="1662735"/>
            <a:ext cx="729581"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Visualizations</a:t>
            </a:r>
          </a:p>
        </p:txBody>
      </p:sp>
      <p:sp>
        <p:nvSpPr>
          <p:cNvPr id="423" name="TextBox 422">
            <a:extLst>
              <a:ext uri="{FF2B5EF4-FFF2-40B4-BE49-F238E27FC236}">
                <a16:creationId xmlns:a16="http://schemas.microsoft.com/office/drawing/2014/main" id="{99EFEC60-A28D-E87B-D0DC-49FA9D499748}"/>
              </a:ext>
            </a:extLst>
          </p:cNvPr>
          <p:cNvSpPr txBox="1"/>
          <p:nvPr/>
        </p:nvSpPr>
        <p:spPr>
          <a:xfrm>
            <a:off x="9344629" y="2074120"/>
            <a:ext cx="220827" cy="146935"/>
          </a:xfrm>
          <a:prstGeom prst="rect">
            <a:avLst/>
          </a:prstGeom>
          <a:noFill/>
        </p:spPr>
        <p:txBody>
          <a:bodyPr wrap="square" lIns="0" tIns="0" rIns="0" bIns="0" rtlCol="0">
            <a:spAutoFit/>
          </a:bodyPr>
          <a:lstStyle/>
          <a:p>
            <a:pPr algn="ctr">
              <a:lnSpc>
                <a:spcPct val="85000"/>
              </a:lnSpc>
              <a:spcAft>
                <a:spcPts val="600"/>
              </a:spcAft>
            </a:pPr>
            <a:endParaRPr lang="en-US" sz="1050">
              <a:latin typeface="Avenir Next LT Pro" panose="020B0504020202020204" pitchFamily="34" charset="0"/>
              <a:ea typeface="Cambria Math" panose="02040503050406030204" pitchFamily="18" charset="0"/>
            </a:endParaRPr>
          </a:p>
        </p:txBody>
      </p:sp>
      <p:sp>
        <p:nvSpPr>
          <p:cNvPr id="424" name="Freeform: Shape 423">
            <a:extLst>
              <a:ext uri="{FF2B5EF4-FFF2-40B4-BE49-F238E27FC236}">
                <a16:creationId xmlns:a16="http://schemas.microsoft.com/office/drawing/2014/main" id="{63F3A184-9E4C-4D15-F58D-23E837EC9352}"/>
              </a:ext>
            </a:extLst>
          </p:cNvPr>
          <p:cNvSpPr/>
          <p:nvPr/>
        </p:nvSpPr>
        <p:spPr bwMode="auto">
          <a:xfrm>
            <a:off x="9359772" y="2228373"/>
            <a:ext cx="63414" cy="536336"/>
          </a:xfrm>
          <a:custGeom>
            <a:avLst/>
            <a:gdLst>
              <a:gd name="connsiteX0" fmla="*/ 0 w 60019"/>
              <a:gd name="connsiteY0" fmla="*/ 501332 h 501332"/>
              <a:gd name="connsiteX1" fmla="*/ 60019 w 60019"/>
              <a:gd name="connsiteY1" fmla="*/ 501332 h 501332"/>
              <a:gd name="connsiteX2" fmla="*/ 60019 w 60019"/>
              <a:gd name="connsiteY2" fmla="*/ 0 h 501332"/>
            </a:gdLst>
            <a:ahLst/>
            <a:cxnLst>
              <a:cxn ang="0">
                <a:pos x="connsiteX0" y="connsiteY0"/>
              </a:cxn>
              <a:cxn ang="0">
                <a:pos x="connsiteX1" y="connsiteY1"/>
              </a:cxn>
              <a:cxn ang="0">
                <a:pos x="connsiteX2" y="connsiteY2"/>
              </a:cxn>
            </a:cxnLst>
            <a:rect l="l" t="t" r="r" b="b"/>
            <a:pathLst>
              <a:path w="60019" h="501332">
                <a:moveTo>
                  <a:pt x="0" y="501332"/>
                </a:moveTo>
                <a:lnTo>
                  <a:pt x="60019" y="501332"/>
                </a:lnTo>
                <a:lnTo>
                  <a:pt x="60019" y="0"/>
                </a:lnTo>
              </a:path>
            </a:pathLst>
          </a:custGeom>
          <a:no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venir Next LT Pro" panose="020B0504020202020204" pitchFamily="34" charset="0"/>
              <a:ea typeface="Cambria Math" panose="02040503050406030204" pitchFamily="18" charset="0"/>
            </a:endParaRPr>
          </a:p>
        </p:txBody>
      </p:sp>
      <p:sp>
        <p:nvSpPr>
          <p:cNvPr id="425" name="Freeform: Shape 424">
            <a:extLst>
              <a:ext uri="{FF2B5EF4-FFF2-40B4-BE49-F238E27FC236}">
                <a16:creationId xmlns:a16="http://schemas.microsoft.com/office/drawing/2014/main" id="{D7BC938D-CA7A-E359-0555-551B63003B97}"/>
              </a:ext>
            </a:extLst>
          </p:cNvPr>
          <p:cNvSpPr/>
          <p:nvPr/>
        </p:nvSpPr>
        <p:spPr bwMode="auto">
          <a:xfrm flipH="1">
            <a:off x="8157184" y="2228373"/>
            <a:ext cx="63414" cy="536336"/>
          </a:xfrm>
          <a:custGeom>
            <a:avLst/>
            <a:gdLst>
              <a:gd name="connsiteX0" fmla="*/ 0 w 60019"/>
              <a:gd name="connsiteY0" fmla="*/ 501332 h 501332"/>
              <a:gd name="connsiteX1" fmla="*/ 60019 w 60019"/>
              <a:gd name="connsiteY1" fmla="*/ 501332 h 501332"/>
              <a:gd name="connsiteX2" fmla="*/ 60019 w 60019"/>
              <a:gd name="connsiteY2" fmla="*/ 0 h 501332"/>
            </a:gdLst>
            <a:ahLst/>
            <a:cxnLst>
              <a:cxn ang="0">
                <a:pos x="connsiteX0" y="connsiteY0"/>
              </a:cxn>
              <a:cxn ang="0">
                <a:pos x="connsiteX1" y="connsiteY1"/>
              </a:cxn>
              <a:cxn ang="0">
                <a:pos x="connsiteX2" y="connsiteY2"/>
              </a:cxn>
            </a:cxnLst>
            <a:rect l="l" t="t" r="r" b="b"/>
            <a:pathLst>
              <a:path w="60019" h="501332">
                <a:moveTo>
                  <a:pt x="0" y="501332"/>
                </a:moveTo>
                <a:lnTo>
                  <a:pt x="60019" y="501332"/>
                </a:lnTo>
                <a:lnTo>
                  <a:pt x="60019" y="0"/>
                </a:lnTo>
              </a:path>
            </a:pathLst>
          </a:custGeom>
          <a:no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venir Next LT Pro" panose="020B0504020202020204" pitchFamily="34" charset="0"/>
              <a:ea typeface="Cambria Math" panose="02040503050406030204" pitchFamily="18" charset="0"/>
            </a:endParaRPr>
          </a:p>
        </p:txBody>
      </p:sp>
      <p:sp>
        <p:nvSpPr>
          <p:cNvPr id="426" name="TextBox 425">
            <a:extLst>
              <a:ext uri="{FF2B5EF4-FFF2-40B4-BE49-F238E27FC236}">
                <a16:creationId xmlns:a16="http://schemas.microsoft.com/office/drawing/2014/main" id="{F136CB12-8013-7C16-6E1F-451534CE20C6}"/>
              </a:ext>
            </a:extLst>
          </p:cNvPr>
          <p:cNvSpPr txBox="1"/>
          <p:nvPr/>
        </p:nvSpPr>
        <p:spPr>
          <a:xfrm>
            <a:off x="9161315" y="2076927"/>
            <a:ext cx="492675" cy="111950"/>
          </a:xfrm>
          <a:prstGeom prst="rect">
            <a:avLst/>
          </a:prstGeom>
          <a:noFill/>
        </p:spPr>
        <p:txBody>
          <a:bodyPr wrap="square" lIns="0" tIns="0" rIns="0" bIns="0" rtlCol="0">
            <a:spAutoFit/>
          </a:bodyPr>
          <a:lstStyle/>
          <a:p>
            <a:pPr algn="ctr">
              <a:lnSpc>
                <a:spcPct val="85000"/>
              </a:lnSpc>
              <a:spcAft>
                <a:spcPts val="600"/>
              </a:spcAft>
            </a:pPr>
            <a:r>
              <a:rPr lang="en-US" sz="800">
                <a:latin typeface="Avenir Next LT Pro" panose="020B0504020202020204" pitchFamily="34" charset="0"/>
                <a:ea typeface="Cambria Math" panose="02040503050406030204" pitchFamily="18" charset="0"/>
              </a:rPr>
              <a:t>Maps</a:t>
            </a:r>
          </a:p>
        </p:txBody>
      </p:sp>
      <p:sp>
        <p:nvSpPr>
          <p:cNvPr id="427" name="Freeform: Shape 426">
            <a:extLst>
              <a:ext uri="{FF2B5EF4-FFF2-40B4-BE49-F238E27FC236}">
                <a16:creationId xmlns:a16="http://schemas.microsoft.com/office/drawing/2014/main" id="{D029677F-0FB0-E9FF-8F77-F94B51DDE324}"/>
              </a:ext>
            </a:extLst>
          </p:cNvPr>
          <p:cNvSpPr/>
          <p:nvPr/>
        </p:nvSpPr>
        <p:spPr bwMode="auto">
          <a:xfrm>
            <a:off x="8804915" y="3192615"/>
            <a:ext cx="48305" cy="339855"/>
          </a:xfrm>
          <a:custGeom>
            <a:avLst/>
            <a:gdLst>
              <a:gd name="connsiteX0" fmla="*/ 0 w 0"/>
              <a:gd name="connsiteY0" fmla="*/ 0 h 406400"/>
              <a:gd name="connsiteX1" fmla="*/ 0 w 0"/>
              <a:gd name="connsiteY1" fmla="*/ 406400 h 406400"/>
            </a:gdLst>
            <a:ahLst/>
            <a:cxnLst>
              <a:cxn ang="0">
                <a:pos x="connsiteX0" y="connsiteY0"/>
              </a:cxn>
              <a:cxn ang="0">
                <a:pos x="connsiteX1" y="connsiteY1"/>
              </a:cxn>
            </a:cxnLst>
            <a:rect l="l" t="t" r="r" b="b"/>
            <a:pathLst>
              <a:path h="406400">
                <a:moveTo>
                  <a:pt x="0" y="0"/>
                </a:moveTo>
                <a:lnTo>
                  <a:pt x="0" y="406400"/>
                </a:lnTo>
              </a:path>
            </a:pathLst>
          </a:custGeom>
          <a:no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28" name="TextBox 427">
            <a:extLst>
              <a:ext uri="{FF2B5EF4-FFF2-40B4-BE49-F238E27FC236}">
                <a16:creationId xmlns:a16="http://schemas.microsoft.com/office/drawing/2014/main" id="{44033A91-AFC2-092B-01F9-0444469B9085}"/>
              </a:ext>
            </a:extLst>
          </p:cNvPr>
          <p:cNvSpPr txBox="1"/>
          <p:nvPr/>
        </p:nvSpPr>
        <p:spPr>
          <a:xfrm>
            <a:off x="8100289" y="3562779"/>
            <a:ext cx="1378542" cy="614629"/>
          </a:xfrm>
          <a:prstGeom prst="rect">
            <a:avLst/>
          </a:prstGeom>
          <a:noFill/>
        </p:spPr>
        <p:txBody>
          <a:bodyPr wrap="square" lIns="0" tIns="0" rIns="0" bIns="0" rtlCol="0">
            <a:spAutoFit/>
          </a:bodyPr>
          <a:lstStyle/>
          <a:p>
            <a:pPr algn="ctr">
              <a:lnSpc>
                <a:spcPct val="85000"/>
              </a:lnSpc>
              <a:spcAft>
                <a:spcPts val="400"/>
              </a:spcAft>
            </a:pPr>
            <a:r>
              <a:rPr lang="en-US" sz="800" b="1">
                <a:latin typeface="Avenir Next LT Pro" panose="020B0504020202020204" pitchFamily="34" charset="0"/>
                <a:ea typeface="Cambria Math" panose="02040503050406030204" pitchFamily="18" charset="0"/>
              </a:rPr>
              <a:t>EPA Applications</a:t>
            </a:r>
          </a:p>
          <a:p>
            <a:pPr algn="ctr">
              <a:lnSpc>
                <a:spcPct val="85000"/>
              </a:lnSpc>
              <a:spcAft>
                <a:spcPts val="600"/>
              </a:spcAft>
            </a:pPr>
            <a:r>
              <a:rPr lang="en-US" sz="800">
                <a:latin typeface="Avenir Next LT Pro" panose="020B0504020202020204" pitchFamily="34" charset="0"/>
                <a:ea typeface="Cambria Math" panose="02040503050406030204" pitchFamily="18" charset="0"/>
              </a:rPr>
              <a:t>Role-based access to EPA’s Ambient, Emissions and Regulatory web applications</a:t>
            </a:r>
          </a:p>
        </p:txBody>
      </p:sp>
      <p:grpSp>
        <p:nvGrpSpPr>
          <p:cNvPr id="429" name="Group 428">
            <a:extLst>
              <a:ext uri="{FF2B5EF4-FFF2-40B4-BE49-F238E27FC236}">
                <a16:creationId xmlns:a16="http://schemas.microsoft.com/office/drawing/2014/main" id="{625D2223-0865-3509-B7D2-042E01047FE1}"/>
              </a:ext>
            </a:extLst>
          </p:cNvPr>
          <p:cNvGrpSpPr/>
          <p:nvPr/>
        </p:nvGrpSpPr>
        <p:grpSpPr>
          <a:xfrm>
            <a:off x="3777848" y="2542537"/>
            <a:ext cx="857048" cy="840283"/>
            <a:chOff x="2352323" y="3318683"/>
            <a:chExt cx="811164" cy="785442"/>
          </a:xfrm>
        </p:grpSpPr>
        <p:sp>
          <p:nvSpPr>
            <p:cNvPr id="430" name="Oval 429">
              <a:extLst>
                <a:ext uri="{FF2B5EF4-FFF2-40B4-BE49-F238E27FC236}">
                  <a16:creationId xmlns:a16="http://schemas.microsoft.com/office/drawing/2014/main" id="{47882DA7-D10A-44B0-AD83-D71DDB470260}"/>
                </a:ext>
              </a:extLst>
            </p:cNvPr>
            <p:cNvSpPr/>
            <p:nvPr/>
          </p:nvSpPr>
          <p:spPr bwMode="auto">
            <a:xfrm>
              <a:off x="2365184" y="3318683"/>
              <a:ext cx="785442" cy="785442"/>
            </a:xfrm>
            <a:prstGeom prst="ellipse">
              <a:avLst/>
            </a:prstGeom>
            <a:solidFill>
              <a:srgbClr val="49A446"/>
            </a:solidFill>
            <a:ln w="28575" cap="flat" cmpd="sng" algn="ctr">
              <a:solidFill>
                <a:srgbClr val="49A4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31" name="TextBox 430">
              <a:extLst>
                <a:ext uri="{FF2B5EF4-FFF2-40B4-BE49-F238E27FC236}">
                  <a16:creationId xmlns:a16="http://schemas.microsoft.com/office/drawing/2014/main" id="{6A8B10B5-4331-A6D9-AB2E-F51F98FF5669}"/>
                </a:ext>
              </a:extLst>
            </p:cNvPr>
            <p:cNvSpPr txBox="1"/>
            <p:nvPr/>
          </p:nvSpPr>
          <p:spPr>
            <a:xfrm>
              <a:off x="2352323" y="3562094"/>
              <a:ext cx="811164" cy="307777"/>
            </a:xfrm>
            <a:prstGeom prst="rect">
              <a:avLst/>
            </a:prstGeom>
            <a:noFill/>
          </p:spPr>
          <p:txBody>
            <a:bodyPr wrap="square" lIns="0" tIns="0" rIns="0" bIns="0" rtlCol="0">
              <a:spAutoFit/>
            </a:bodyPr>
            <a:lstStyle/>
            <a:p>
              <a:pPr algn="ctr"/>
              <a:r>
                <a:rPr lang="en-US" sz="1000" b="1">
                  <a:solidFill>
                    <a:schemeClr val="bg1"/>
                  </a:solidFill>
                  <a:latin typeface="Avenir Next LT Pro" panose="020B0504020202020204" pitchFamily="34" charset="0"/>
                  <a:ea typeface="Cambria Math" panose="02040503050406030204" pitchFamily="18" charset="0"/>
                </a:rPr>
                <a:t>OAQPS</a:t>
              </a:r>
            </a:p>
            <a:p>
              <a:pPr algn="ctr"/>
              <a:r>
                <a:rPr lang="en-US" sz="1000" b="1">
                  <a:solidFill>
                    <a:schemeClr val="bg1"/>
                  </a:solidFill>
                  <a:latin typeface="Avenir Next LT Pro" panose="020B0504020202020204" pitchFamily="34" charset="0"/>
                  <a:ea typeface="Cambria Math" panose="02040503050406030204" pitchFamily="18" charset="0"/>
                </a:rPr>
                <a:t>Data Hub</a:t>
              </a:r>
            </a:p>
          </p:txBody>
        </p:sp>
      </p:grpSp>
      <p:cxnSp>
        <p:nvCxnSpPr>
          <p:cNvPr id="432" name="Straight Arrow Connector 431">
            <a:extLst>
              <a:ext uri="{FF2B5EF4-FFF2-40B4-BE49-F238E27FC236}">
                <a16:creationId xmlns:a16="http://schemas.microsoft.com/office/drawing/2014/main" id="{6E1A85E7-DF9E-E614-B300-15818D2BC969}"/>
              </a:ext>
            </a:extLst>
          </p:cNvPr>
          <p:cNvCxnSpPr>
            <a:cxnSpLocks/>
          </p:cNvCxnSpPr>
          <p:nvPr/>
        </p:nvCxnSpPr>
        <p:spPr bwMode="auto">
          <a:xfrm>
            <a:off x="1969566" y="3140098"/>
            <a:ext cx="253863" cy="1"/>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433" name="Straight Arrow Connector 432">
            <a:extLst>
              <a:ext uri="{FF2B5EF4-FFF2-40B4-BE49-F238E27FC236}">
                <a16:creationId xmlns:a16="http://schemas.microsoft.com/office/drawing/2014/main" id="{3AEB0695-73B5-0E95-2F3D-444E8C4C6F90}"/>
              </a:ext>
            </a:extLst>
          </p:cNvPr>
          <p:cNvCxnSpPr>
            <a:cxnSpLocks/>
          </p:cNvCxnSpPr>
          <p:nvPr/>
        </p:nvCxnSpPr>
        <p:spPr bwMode="auto">
          <a:xfrm flipV="1">
            <a:off x="1965641" y="3467940"/>
            <a:ext cx="227460" cy="134546"/>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434" name="Straight Arrow Connector 433">
            <a:extLst>
              <a:ext uri="{FF2B5EF4-FFF2-40B4-BE49-F238E27FC236}">
                <a16:creationId xmlns:a16="http://schemas.microsoft.com/office/drawing/2014/main" id="{6630056A-157F-E72D-21C9-9C195305A10E}"/>
              </a:ext>
            </a:extLst>
          </p:cNvPr>
          <p:cNvCxnSpPr>
            <a:cxnSpLocks/>
          </p:cNvCxnSpPr>
          <p:nvPr/>
        </p:nvCxnSpPr>
        <p:spPr bwMode="auto">
          <a:xfrm flipV="1">
            <a:off x="2214377" y="3672681"/>
            <a:ext cx="194187" cy="246350"/>
          </a:xfrm>
          <a:prstGeom prst="straightConnector1">
            <a:avLst/>
          </a:prstGeom>
          <a:noFill/>
          <a:ln w="15875" cap="flat" cmpd="sng" algn="ctr">
            <a:solidFill>
              <a:srgbClr val="00BDE3"/>
            </a:solidFill>
            <a:prstDash val="solid"/>
            <a:round/>
            <a:headEnd type="none" w="med" len="med"/>
            <a:tailEnd type="triangle" w="med" len="med"/>
          </a:ln>
          <a:effectLst/>
        </p:spPr>
      </p:cxnSp>
      <p:pic>
        <p:nvPicPr>
          <p:cNvPr id="435" name="Graphic 434">
            <a:extLst>
              <a:ext uri="{FF2B5EF4-FFF2-40B4-BE49-F238E27FC236}">
                <a16:creationId xmlns:a16="http://schemas.microsoft.com/office/drawing/2014/main" id="{DC671F2C-EC2E-08E8-0E92-8DAB460363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2595" y="2951282"/>
            <a:ext cx="278276" cy="281767"/>
          </a:xfrm>
          <a:prstGeom prst="rect">
            <a:avLst/>
          </a:prstGeom>
        </p:spPr>
      </p:pic>
      <p:pic>
        <p:nvPicPr>
          <p:cNvPr id="436" name="Graphic 435">
            <a:extLst>
              <a:ext uri="{FF2B5EF4-FFF2-40B4-BE49-F238E27FC236}">
                <a16:creationId xmlns:a16="http://schemas.microsoft.com/office/drawing/2014/main" id="{9D3DCDB2-310F-508D-83DA-6DA2DADAA8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2595" y="3394688"/>
            <a:ext cx="278276" cy="281767"/>
          </a:xfrm>
          <a:prstGeom prst="rect">
            <a:avLst/>
          </a:prstGeom>
        </p:spPr>
      </p:pic>
      <p:pic>
        <p:nvPicPr>
          <p:cNvPr id="437" name="Graphic 436">
            <a:extLst>
              <a:ext uri="{FF2B5EF4-FFF2-40B4-BE49-F238E27FC236}">
                <a16:creationId xmlns:a16="http://schemas.microsoft.com/office/drawing/2014/main" id="{D5A089C2-39B6-2E93-6B92-9B8351C61E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04130" y="3847644"/>
            <a:ext cx="278276" cy="281767"/>
          </a:xfrm>
          <a:prstGeom prst="rect">
            <a:avLst/>
          </a:prstGeom>
        </p:spPr>
      </p:pic>
      <p:cxnSp>
        <p:nvCxnSpPr>
          <p:cNvPr id="438" name="Straight Arrow Connector 437">
            <a:extLst>
              <a:ext uri="{FF2B5EF4-FFF2-40B4-BE49-F238E27FC236}">
                <a16:creationId xmlns:a16="http://schemas.microsoft.com/office/drawing/2014/main" id="{289AEF61-4FF6-29C3-E131-CA252315C30D}"/>
              </a:ext>
            </a:extLst>
          </p:cNvPr>
          <p:cNvCxnSpPr>
            <a:cxnSpLocks/>
          </p:cNvCxnSpPr>
          <p:nvPr/>
        </p:nvCxnSpPr>
        <p:spPr bwMode="auto">
          <a:xfrm>
            <a:off x="1969566" y="2781877"/>
            <a:ext cx="253863" cy="1"/>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439" name="Straight Arrow Connector 438">
            <a:extLst>
              <a:ext uri="{FF2B5EF4-FFF2-40B4-BE49-F238E27FC236}">
                <a16:creationId xmlns:a16="http://schemas.microsoft.com/office/drawing/2014/main" id="{8D2EE8FE-605C-CAB6-D18D-943AA333C538}"/>
              </a:ext>
            </a:extLst>
          </p:cNvPr>
          <p:cNvCxnSpPr>
            <a:cxnSpLocks/>
          </p:cNvCxnSpPr>
          <p:nvPr/>
        </p:nvCxnSpPr>
        <p:spPr bwMode="auto">
          <a:xfrm>
            <a:off x="1965641" y="2307095"/>
            <a:ext cx="227460" cy="134546"/>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440" name="Straight Arrow Connector 439">
            <a:extLst>
              <a:ext uri="{FF2B5EF4-FFF2-40B4-BE49-F238E27FC236}">
                <a16:creationId xmlns:a16="http://schemas.microsoft.com/office/drawing/2014/main" id="{4B3341EC-527B-7858-9FEF-F98D45599008}"/>
              </a:ext>
            </a:extLst>
          </p:cNvPr>
          <p:cNvCxnSpPr>
            <a:cxnSpLocks/>
          </p:cNvCxnSpPr>
          <p:nvPr/>
        </p:nvCxnSpPr>
        <p:spPr bwMode="auto">
          <a:xfrm>
            <a:off x="2214377" y="2001513"/>
            <a:ext cx="194187" cy="246350"/>
          </a:xfrm>
          <a:prstGeom prst="straightConnector1">
            <a:avLst/>
          </a:prstGeom>
          <a:noFill/>
          <a:ln w="15875" cap="flat" cmpd="sng" algn="ctr">
            <a:solidFill>
              <a:srgbClr val="00BDE3"/>
            </a:solidFill>
            <a:prstDash val="solid"/>
            <a:round/>
            <a:headEnd type="none" w="med" len="med"/>
            <a:tailEnd type="triangle" w="med" len="med"/>
          </a:ln>
          <a:effectLst/>
        </p:spPr>
      </p:cxnSp>
      <p:sp>
        <p:nvSpPr>
          <p:cNvPr id="441" name="Graphic 53">
            <a:extLst>
              <a:ext uri="{FF2B5EF4-FFF2-40B4-BE49-F238E27FC236}">
                <a16:creationId xmlns:a16="http://schemas.microsoft.com/office/drawing/2014/main" id="{DCCF954B-DB70-58E2-1CBE-17345AC71FAC}"/>
              </a:ext>
            </a:extLst>
          </p:cNvPr>
          <p:cNvSpPr/>
          <p:nvPr/>
        </p:nvSpPr>
        <p:spPr>
          <a:xfrm>
            <a:off x="1564649" y="1973206"/>
            <a:ext cx="274172" cy="321455"/>
          </a:xfrm>
          <a:custGeom>
            <a:avLst/>
            <a:gdLst>
              <a:gd name="connsiteX0" fmla="*/ 161094 w 323790"/>
              <a:gd name="connsiteY0" fmla="*/ 9 h 374926"/>
              <a:gd name="connsiteX1" fmla="*/ 155578 w 323790"/>
              <a:gd name="connsiteY1" fmla="*/ 2771 h 374926"/>
              <a:gd name="connsiteX2" fmla="*/ 153372 w 323790"/>
              <a:gd name="connsiteY2" fmla="*/ 8530 h 374926"/>
              <a:gd name="connsiteX3" fmla="*/ 153372 w 323790"/>
              <a:gd name="connsiteY3" fmla="*/ 102525 h 374926"/>
              <a:gd name="connsiteX4" fmla="*/ 26228 w 323790"/>
              <a:gd name="connsiteY4" fmla="*/ 192660 h 374926"/>
              <a:gd name="connsiteX5" fmla="*/ 26970 w 323790"/>
              <a:gd name="connsiteY5" fmla="*/ 200697 h 374926"/>
              <a:gd name="connsiteX6" fmla="*/ 34083 w 323790"/>
              <a:gd name="connsiteY6" fmla="*/ 204509 h 374926"/>
              <a:gd name="connsiteX7" fmla="*/ 55385 w 323790"/>
              <a:gd name="connsiteY7" fmla="*/ 204509 h 374926"/>
              <a:gd name="connsiteX8" fmla="*/ 55385 w 323790"/>
              <a:gd name="connsiteY8" fmla="*/ 289717 h 374926"/>
              <a:gd name="connsiteX9" fmla="*/ 34083 w 323790"/>
              <a:gd name="connsiteY9" fmla="*/ 289717 h 374926"/>
              <a:gd name="connsiteX10" fmla="*/ 33284 w 323790"/>
              <a:gd name="connsiteY10" fmla="*/ 289717 h 374926"/>
              <a:gd name="connsiteX11" fmla="*/ 27769 w 323790"/>
              <a:gd name="connsiteY11" fmla="*/ 292478 h 374926"/>
              <a:gd name="connsiteX12" fmla="*/ 25562 w 323790"/>
              <a:gd name="connsiteY12" fmla="*/ 298238 h 374926"/>
              <a:gd name="connsiteX13" fmla="*/ 25562 w 323790"/>
              <a:gd name="connsiteY13" fmla="*/ 319540 h 374926"/>
              <a:gd name="connsiteX14" fmla="*/ 8521 w 323790"/>
              <a:gd name="connsiteY14" fmla="*/ 319540 h 374926"/>
              <a:gd name="connsiteX15" fmla="*/ 2496 w 323790"/>
              <a:gd name="connsiteY15" fmla="*/ 322036 h 374926"/>
              <a:gd name="connsiteX16" fmla="*/ 0 w 323790"/>
              <a:gd name="connsiteY16" fmla="*/ 328061 h 374926"/>
              <a:gd name="connsiteX17" fmla="*/ 0 w 323790"/>
              <a:gd name="connsiteY17" fmla="*/ 366406 h 374926"/>
              <a:gd name="connsiteX18" fmla="*/ 2496 w 323790"/>
              <a:gd name="connsiteY18" fmla="*/ 372427 h 374926"/>
              <a:gd name="connsiteX19" fmla="*/ 8521 w 323790"/>
              <a:gd name="connsiteY19" fmla="*/ 374926 h 374926"/>
              <a:gd name="connsiteX20" fmla="*/ 315270 w 323790"/>
              <a:gd name="connsiteY20" fmla="*/ 374926 h 374926"/>
              <a:gd name="connsiteX21" fmla="*/ 321291 w 323790"/>
              <a:gd name="connsiteY21" fmla="*/ 372427 h 374926"/>
              <a:gd name="connsiteX22" fmla="*/ 323791 w 323790"/>
              <a:gd name="connsiteY22" fmla="*/ 366406 h 374926"/>
              <a:gd name="connsiteX23" fmla="*/ 323791 w 323790"/>
              <a:gd name="connsiteY23" fmla="*/ 328061 h 374926"/>
              <a:gd name="connsiteX24" fmla="*/ 321291 w 323790"/>
              <a:gd name="connsiteY24" fmla="*/ 322036 h 374926"/>
              <a:gd name="connsiteX25" fmla="*/ 315270 w 323790"/>
              <a:gd name="connsiteY25" fmla="*/ 319540 h 374926"/>
              <a:gd name="connsiteX26" fmla="*/ 298227 w 323790"/>
              <a:gd name="connsiteY26" fmla="*/ 319540 h 374926"/>
              <a:gd name="connsiteX27" fmla="*/ 298227 w 323790"/>
              <a:gd name="connsiteY27" fmla="*/ 298238 h 374926"/>
              <a:gd name="connsiteX28" fmla="*/ 295730 w 323790"/>
              <a:gd name="connsiteY28" fmla="*/ 292214 h 374926"/>
              <a:gd name="connsiteX29" fmla="*/ 289706 w 323790"/>
              <a:gd name="connsiteY29" fmla="*/ 289717 h 374926"/>
              <a:gd name="connsiteX30" fmla="*/ 268404 w 323790"/>
              <a:gd name="connsiteY30" fmla="*/ 289717 h 374926"/>
              <a:gd name="connsiteX31" fmla="*/ 268404 w 323790"/>
              <a:gd name="connsiteY31" fmla="*/ 204509 h 374926"/>
              <a:gd name="connsiteX32" fmla="*/ 289706 w 323790"/>
              <a:gd name="connsiteY32" fmla="*/ 204509 h 374926"/>
              <a:gd name="connsiteX33" fmla="*/ 296819 w 323790"/>
              <a:gd name="connsiteY33" fmla="*/ 200697 h 374926"/>
              <a:gd name="connsiteX34" fmla="*/ 297561 w 323790"/>
              <a:gd name="connsiteY34" fmla="*/ 192660 h 374926"/>
              <a:gd name="connsiteX35" fmla="*/ 170417 w 323790"/>
              <a:gd name="connsiteY35" fmla="*/ 102525 h 374926"/>
              <a:gd name="connsiteX36" fmla="*/ 170417 w 323790"/>
              <a:gd name="connsiteY36" fmla="*/ 68708 h 374926"/>
              <a:gd name="connsiteX37" fmla="*/ 200240 w 323790"/>
              <a:gd name="connsiteY37" fmla="*/ 79892 h 374926"/>
              <a:gd name="connsiteX38" fmla="*/ 247104 w 323790"/>
              <a:gd name="connsiteY38" fmla="*/ 93738 h 374926"/>
              <a:gd name="connsiteX39" fmla="*/ 253128 w 323790"/>
              <a:gd name="connsiteY39" fmla="*/ 91242 h 374926"/>
              <a:gd name="connsiteX40" fmla="*/ 255625 w 323790"/>
              <a:gd name="connsiteY40" fmla="*/ 85217 h 374926"/>
              <a:gd name="connsiteX41" fmla="*/ 255625 w 323790"/>
              <a:gd name="connsiteY41" fmla="*/ 34092 h 374926"/>
              <a:gd name="connsiteX42" fmla="*/ 253128 w 323790"/>
              <a:gd name="connsiteY42" fmla="*/ 28068 h 374926"/>
              <a:gd name="connsiteX43" fmla="*/ 247104 w 323790"/>
              <a:gd name="connsiteY43" fmla="*/ 25572 h 374926"/>
              <a:gd name="connsiteX44" fmla="*/ 211026 w 323790"/>
              <a:gd name="connsiteY44" fmla="*/ 14388 h 374926"/>
              <a:gd name="connsiteX45" fmla="*/ 161896 w 323790"/>
              <a:gd name="connsiteY45" fmla="*/ 9 h 374926"/>
              <a:gd name="connsiteX46" fmla="*/ 161097 w 323790"/>
              <a:gd name="connsiteY46" fmla="*/ 9 h 374926"/>
              <a:gd name="connsiteX47" fmla="*/ 170413 w 323790"/>
              <a:gd name="connsiteY47" fmla="*/ 17583 h 374926"/>
              <a:gd name="connsiteX48" fmla="*/ 201168 w 323790"/>
              <a:gd name="connsiteY48" fmla="*/ 28234 h 374926"/>
              <a:gd name="connsiteX49" fmla="*/ 238581 w 323790"/>
              <a:gd name="connsiteY49" fmla="*/ 41947 h 374926"/>
              <a:gd name="connsiteX50" fmla="*/ 238581 w 323790"/>
              <a:gd name="connsiteY50" fmla="*/ 76164 h 374926"/>
              <a:gd name="connsiteX51" fmla="*/ 209691 w 323790"/>
              <a:gd name="connsiteY51" fmla="*/ 65646 h 374926"/>
              <a:gd name="connsiteX52" fmla="*/ 170417 w 323790"/>
              <a:gd name="connsiteY52" fmla="*/ 51800 h 374926"/>
              <a:gd name="connsiteX53" fmla="*/ 161893 w 323790"/>
              <a:gd name="connsiteY53" fmla="*/ 119300 h 374926"/>
              <a:gd name="connsiteX54" fmla="*/ 275723 w 323790"/>
              <a:gd name="connsiteY54" fmla="*/ 187466 h 374926"/>
              <a:gd name="connsiteX55" fmla="*/ 48059 w 323790"/>
              <a:gd name="connsiteY55" fmla="*/ 187466 h 374926"/>
              <a:gd name="connsiteX56" fmla="*/ 161889 w 323790"/>
              <a:gd name="connsiteY56" fmla="*/ 119300 h 374926"/>
              <a:gd name="connsiteX57" fmla="*/ 72425 w 323790"/>
              <a:gd name="connsiteY57" fmla="*/ 204508 h 374926"/>
              <a:gd name="connsiteX58" fmla="*/ 89466 w 323790"/>
              <a:gd name="connsiteY58" fmla="*/ 204508 h 374926"/>
              <a:gd name="connsiteX59" fmla="*/ 89466 w 323790"/>
              <a:gd name="connsiteY59" fmla="*/ 289715 h 374926"/>
              <a:gd name="connsiteX60" fmla="*/ 72425 w 323790"/>
              <a:gd name="connsiteY60" fmla="*/ 289715 h 374926"/>
              <a:gd name="connsiteX61" fmla="*/ 106508 w 323790"/>
              <a:gd name="connsiteY61" fmla="*/ 204508 h 374926"/>
              <a:gd name="connsiteX62" fmla="*/ 136330 w 323790"/>
              <a:gd name="connsiteY62" fmla="*/ 204508 h 374926"/>
              <a:gd name="connsiteX63" fmla="*/ 136330 w 323790"/>
              <a:gd name="connsiteY63" fmla="*/ 289715 h 374926"/>
              <a:gd name="connsiteX64" fmla="*/ 106508 w 323790"/>
              <a:gd name="connsiteY64" fmla="*/ 289715 h 374926"/>
              <a:gd name="connsiteX65" fmla="*/ 153372 w 323790"/>
              <a:gd name="connsiteY65" fmla="*/ 204508 h 374926"/>
              <a:gd name="connsiteX66" fmla="*/ 170413 w 323790"/>
              <a:gd name="connsiteY66" fmla="*/ 204508 h 374926"/>
              <a:gd name="connsiteX67" fmla="*/ 170413 w 323790"/>
              <a:gd name="connsiteY67" fmla="*/ 289715 h 374926"/>
              <a:gd name="connsiteX68" fmla="*/ 153372 w 323790"/>
              <a:gd name="connsiteY68" fmla="*/ 289715 h 374926"/>
              <a:gd name="connsiteX69" fmla="*/ 187455 w 323790"/>
              <a:gd name="connsiteY69" fmla="*/ 204508 h 374926"/>
              <a:gd name="connsiteX70" fmla="*/ 217278 w 323790"/>
              <a:gd name="connsiteY70" fmla="*/ 204508 h 374926"/>
              <a:gd name="connsiteX71" fmla="*/ 217278 w 323790"/>
              <a:gd name="connsiteY71" fmla="*/ 289715 h 374926"/>
              <a:gd name="connsiteX72" fmla="*/ 187455 w 323790"/>
              <a:gd name="connsiteY72" fmla="*/ 289715 h 374926"/>
              <a:gd name="connsiteX73" fmla="*/ 234319 w 323790"/>
              <a:gd name="connsiteY73" fmla="*/ 204508 h 374926"/>
              <a:gd name="connsiteX74" fmla="*/ 251361 w 323790"/>
              <a:gd name="connsiteY74" fmla="*/ 204508 h 374926"/>
              <a:gd name="connsiteX75" fmla="*/ 251361 w 323790"/>
              <a:gd name="connsiteY75" fmla="*/ 289715 h 374926"/>
              <a:gd name="connsiteX76" fmla="*/ 234319 w 323790"/>
              <a:gd name="connsiteY76" fmla="*/ 289715 h 374926"/>
              <a:gd name="connsiteX77" fmla="*/ 42602 w 323790"/>
              <a:gd name="connsiteY77" fmla="*/ 306757 h 374926"/>
              <a:gd name="connsiteX78" fmla="*/ 281183 w 323790"/>
              <a:gd name="connsiteY78" fmla="*/ 306757 h 374926"/>
              <a:gd name="connsiteX79" fmla="*/ 281183 w 323790"/>
              <a:gd name="connsiteY79" fmla="*/ 328059 h 374926"/>
              <a:gd name="connsiteX80" fmla="*/ 283680 w 323790"/>
              <a:gd name="connsiteY80" fmla="*/ 334084 h 374926"/>
              <a:gd name="connsiteX81" fmla="*/ 289704 w 323790"/>
              <a:gd name="connsiteY81" fmla="*/ 336579 h 374926"/>
              <a:gd name="connsiteX82" fmla="*/ 306746 w 323790"/>
              <a:gd name="connsiteY82" fmla="*/ 336579 h 374926"/>
              <a:gd name="connsiteX83" fmla="*/ 306746 w 323790"/>
              <a:gd name="connsiteY83" fmla="*/ 357881 h 374926"/>
              <a:gd name="connsiteX84" fmla="*/ 17040 w 323790"/>
              <a:gd name="connsiteY84" fmla="*/ 357881 h 374926"/>
              <a:gd name="connsiteX85" fmla="*/ 17040 w 323790"/>
              <a:gd name="connsiteY85" fmla="*/ 336579 h 374926"/>
              <a:gd name="connsiteX86" fmla="*/ 34081 w 323790"/>
              <a:gd name="connsiteY86" fmla="*/ 336579 h 374926"/>
              <a:gd name="connsiteX87" fmla="*/ 40106 w 323790"/>
              <a:gd name="connsiteY87" fmla="*/ 334084 h 374926"/>
              <a:gd name="connsiteX88" fmla="*/ 42602 w 323790"/>
              <a:gd name="connsiteY88" fmla="*/ 328059 h 37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3790" h="374926">
                <a:moveTo>
                  <a:pt x="161094" y="9"/>
                </a:moveTo>
                <a:cubicBezTo>
                  <a:pt x="158975" y="209"/>
                  <a:pt x="157008" y="1194"/>
                  <a:pt x="155578" y="2771"/>
                </a:cubicBezTo>
                <a:cubicBezTo>
                  <a:pt x="154150" y="4347"/>
                  <a:pt x="153362" y="6403"/>
                  <a:pt x="153372" y="8530"/>
                </a:cubicBezTo>
                <a:lnTo>
                  <a:pt x="153372" y="102525"/>
                </a:lnTo>
                <a:cubicBezTo>
                  <a:pt x="96141" y="105810"/>
                  <a:pt x="47622" y="142026"/>
                  <a:pt x="26228" y="192660"/>
                </a:cubicBezTo>
                <a:cubicBezTo>
                  <a:pt x="25112" y="195294"/>
                  <a:pt x="25390" y="198312"/>
                  <a:pt x="26970" y="200697"/>
                </a:cubicBezTo>
                <a:cubicBezTo>
                  <a:pt x="28551" y="203081"/>
                  <a:pt x="31222" y="204512"/>
                  <a:pt x="34083" y="204509"/>
                </a:cubicBezTo>
                <a:lnTo>
                  <a:pt x="55385" y="204509"/>
                </a:lnTo>
                <a:lnTo>
                  <a:pt x="55385" y="289717"/>
                </a:lnTo>
                <a:lnTo>
                  <a:pt x="34083" y="289717"/>
                </a:lnTo>
                <a:cubicBezTo>
                  <a:pt x="33817" y="289705"/>
                  <a:pt x="33550" y="289705"/>
                  <a:pt x="33284" y="289717"/>
                </a:cubicBezTo>
                <a:cubicBezTo>
                  <a:pt x="31165" y="289917"/>
                  <a:pt x="29199" y="290901"/>
                  <a:pt x="27769" y="292478"/>
                </a:cubicBezTo>
                <a:cubicBezTo>
                  <a:pt x="26341" y="294055"/>
                  <a:pt x="25553" y="296110"/>
                  <a:pt x="25562" y="298238"/>
                </a:cubicBezTo>
                <a:lnTo>
                  <a:pt x="25562" y="319540"/>
                </a:lnTo>
                <a:lnTo>
                  <a:pt x="8521" y="319540"/>
                </a:lnTo>
                <a:cubicBezTo>
                  <a:pt x="6262" y="319540"/>
                  <a:pt x="4094" y="320439"/>
                  <a:pt x="2496" y="322036"/>
                </a:cubicBezTo>
                <a:cubicBezTo>
                  <a:pt x="899" y="323634"/>
                  <a:pt x="0" y="325801"/>
                  <a:pt x="0" y="328061"/>
                </a:cubicBezTo>
                <a:lnTo>
                  <a:pt x="0" y="366406"/>
                </a:lnTo>
                <a:cubicBezTo>
                  <a:pt x="0" y="368664"/>
                  <a:pt x="899" y="370829"/>
                  <a:pt x="2496" y="372427"/>
                </a:cubicBezTo>
                <a:cubicBezTo>
                  <a:pt x="4094" y="374025"/>
                  <a:pt x="6261" y="374926"/>
                  <a:pt x="8521" y="374926"/>
                </a:cubicBezTo>
                <a:lnTo>
                  <a:pt x="315270" y="374926"/>
                </a:lnTo>
                <a:cubicBezTo>
                  <a:pt x="317528" y="374926"/>
                  <a:pt x="319694" y="374025"/>
                  <a:pt x="321291" y="372427"/>
                </a:cubicBezTo>
                <a:cubicBezTo>
                  <a:pt x="322889" y="370829"/>
                  <a:pt x="323791" y="368664"/>
                  <a:pt x="323791" y="366406"/>
                </a:cubicBezTo>
                <a:lnTo>
                  <a:pt x="323791" y="328061"/>
                </a:lnTo>
                <a:cubicBezTo>
                  <a:pt x="323791" y="325802"/>
                  <a:pt x="322889" y="323634"/>
                  <a:pt x="321291" y="322036"/>
                </a:cubicBezTo>
                <a:cubicBezTo>
                  <a:pt x="319694" y="320439"/>
                  <a:pt x="317528" y="319540"/>
                  <a:pt x="315270" y="319540"/>
                </a:cubicBezTo>
                <a:lnTo>
                  <a:pt x="298227" y="319540"/>
                </a:lnTo>
                <a:lnTo>
                  <a:pt x="298227" y="298238"/>
                </a:lnTo>
                <a:cubicBezTo>
                  <a:pt x="298227" y="295979"/>
                  <a:pt x="297328" y="293811"/>
                  <a:pt x="295730" y="292214"/>
                </a:cubicBezTo>
                <a:cubicBezTo>
                  <a:pt x="294133" y="290616"/>
                  <a:pt x="291965" y="289717"/>
                  <a:pt x="289706" y="289717"/>
                </a:cubicBezTo>
                <a:lnTo>
                  <a:pt x="268404" y="289717"/>
                </a:lnTo>
                <a:lnTo>
                  <a:pt x="268404" y="204509"/>
                </a:lnTo>
                <a:lnTo>
                  <a:pt x="289706" y="204509"/>
                </a:lnTo>
                <a:cubicBezTo>
                  <a:pt x="292567" y="204512"/>
                  <a:pt x="295238" y="203081"/>
                  <a:pt x="296819" y="200697"/>
                </a:cubicBezTo>
                <a:cubicBezTo>
                  <a:pt x="298398" y="198312"/>
                  <a:pt x="298677" y="195294"/>
                  <a:pt x="297561" y="192660"/>
                </a:cubicBezTo>
                <a:cubicBezTo>
                  <a:pt x="276163" y="142026"/>
                  <a:pt x="227645" y="105812"/>
                  <a:pt x="170417" y="102525"/>
                </a:cubicBezTo>
                <a:lnTo>
                  <a:pt x="170417" y="68708"/>
                </a:lnTo>
                <a:cubicBezTo>
                  <a:pt x="185603" y="69983"/>
                  <a:pt x="191878" y="74321"/>
                  <a:pt x="200240" y="79892"/>
                </a:cubicBezTo>
                <a:cubicBezTo>
                  <a:pt x="209753" y="86230"/>
                  <a:pt x="222557" y="93738"/>
                  <a:pt x="247104" y="93738"/>
                </a:cubicBezTo>
                <a:cubicBezTo>
                  <a:pt x="249363" y="93738"/>
                  <a:pt x="251531" y="92839"/>
                  <a:pt x="253128" y="91242"/>
                </a:cubicBezTo>
                <a:cubicBezTo>
                  <a:pt x="254726" y="89644"/>
                  <a:pt x="255625" y="87476"/>
                  <a:pt x="255625" y="85217"/>
                </a:cubicBezTo>
                <a:lnTo>
                  <a:pt x="255625" y="34092"/>
                </a:lnTo>
                <a:cubicBezTo>
                  <a:pt x="255625" y="31833"/>
                  <a:pt x="254726" y="29666"/>
                  <a:pt x="253128" y="28068"/>
                </a:cubicBezTo>
                <a:cubicBezTo>
                  <a:pt x="251531" y="26470"/>
                  <a:pt x="249363" y="25572"/>
                  <a:pt x="247104" y="25572"/>
                </a:cubicBezTo>
                <a:cubicBezTo>
                  <a:pt x="225221" y="25572"/>
                  <a:pt x="220206" y="20869"/>
                  <a:pt x="211026" y="14388"/>
                </a:cubicBezTo>
                <a:cubicBezTo>
                  <a:pt x="201845" y="7907"/>
                  <a:pt x="188880" y="9"/>
                  <a:pt x="161896" y="9"/>
                </a:cubicBezTo>
                <a:cubicBezTo>
                  <a:pt x="161630" y="-3"/>
                  <a:pt x="161364" y="-3"/>
                  <a:pt x="161097" y="9"/>
                </a:cubicBezTo>
                <a:close/>
                <a:moveTo>
                  <a:pt x="170413" y="17583"/>
                </a:moveTo>
                <a:cubicBezTo>
                  <a:pt x="187136" y="18719"/>
                  <a:pt x="193507" y="22827"/>
                  <a:pt x="201168" y="28234"/>
                </a:cubicBezTo>
                <a:cubicBezTo>
                  <a:pt x="208941" y="33722"/>
                  <a:pt x="219592" y="40282"/>
                  <a:pt x="238581" y="41947"/>
                </a:cubicBezTo>
                <a:lnTo>
                  <a:pt x="238581" y="76164"/>
                </a:lnTo>
                <a:cubicBezTo>
                  <a:pt x="224042" y="74964"/>
                  <a:pt x="217558" y="70887"/>
                  <a:pt x="209691" y="65646"/>
                </a:cubicBezTo>
                <a:cubicBezTo>
                  <a:pt x="201242" y="60017"/>
                  <a:pt x="189971" y="53408"/>
                  <a:pt x="170417" y="51800"/>
                </a:cubicBezTo>
                <a:close/>
                <a:moveTo>
                  <a:pt x="161893" y="119300"/>
                </a:moveTo>
                <a:cubicBezTo>
                  <a:pt x="211100" y="119300"/>
                  <a:pt x="253519" y="146950"/>
                  <a:pt x="275723" y="187466"/>
                </a:cubicBezTo>
                <a:lnTo>
                  <a:pt x="48059" y="187466"/>
                </a:lnTo>
                <a:cubicBezTo>
                  <a:pt x="70265" y="146950"/>
                  <a:pt x="112682" y="119300"/>
                  <a:pt x="161889" y="119300"/>
                </a:cubicBezTo>
                <a:close/>
                <a:moveTo>
                  <a:pt x="72425" y="204508"/>
                </a:moveTo>
                <a:lnTo>
                  <a:pt x="89466" y="204508"/>
                </a:lnTo>
                <a:lnTo>
                  <a:pt x="89466" y="289715"/>
                </a:lnTo>
                <a:lnTo>
                  <a:pt x="72425" y="289715"/>
                </a:lnTo>
                <a:close/>
                <a:moveTo>
                  <a:pt x="106508" y="204508"/>
                </a:moveTo>
                <a:lnTo>
                  <a:pt x="136330" y="204508"/>
                </a:lnTo>
                <a:lnTo>
                  <a:pt x="136330" y="289715"/>
                </a:lnTo>
                <a:lnTo>
                  <a:pt x="106508" y="289715"/>
                </a:lnTo>
                <a:close/>
                <a:moveTo>
                  <a:pt x="153372" y="204508"/>
                </a:moveTo>
                <a:lnTo>
                  <a:pt x="170413" y="204508"/>
                </a:lnTo>
                <a:lnTo>
                  <a:pt x="170413" y="289715"/>
                </a:lnTo>
                <a:lnTo>
                  <a:pt x="153372" y="289715"/>
                </a:lnTo>
                <a:close/>
                <a:moveTo>
                  <a:pt x="187455" y="204508"/>
                </a:moveTo>
                <a:lnTo>
                  <a:pt x="217278" y="204508"/>
                </a:lnTo>
                <a:lnTo>
                  <a:pt x="217278" y="289715"/>
                </a:lnTo>
                <a:lnTo>
                  <a:pt x="187455" y="289715"/>
                </a:lnTo>
                <a:close/>
                <a:moveTo>
                  <a:pt x="234319" y="204508"/>
                </a:moveTo>
                <a:lnTo>
                  <a:pt x="251361" y="204508"/>
                </a:lnTo>
                <a:lnTo>
                  <a:pt x="251361" y="289715"/>
                </a:lnTo>
                <a:lnTo>
                  <a:pt x="234319" y="289715"/>
                </a:lnTo>
                <a:close/>
                <a:moveTo>
                  <a:pt x="42602" y="306757"/>
                </a:moveTo>
                <a:lnTo>
                  <a:pt x="281183" y="306757"/>
                </a:lnTo>
                <a:lnTo>
                  <a:pt x="281183" y="328059"/>
                </a:lnTo>
                <a:cubicBezTo>
                  <a:pt x="281183" y="330317"/>
                  <a:pt x="282082" y="332486"/>
                  <a:pt x="283680" y="334084"/>
                </a:cubicBezTo>
                <a:cubicBezTo>
                  <a:pt x="285277" y="335681"/>
                  <a:pt x="287445" y="336579"/>
                  <a:pt x="289704" y="336579"/>
                </a:cubicBezTo>
                <a:lnTo>
                  <a:pt x="306746" y="336579"/>
                </a:lnTo>
                <a:lnTo>
                  <a:pt x="306746" y="357881"/>
                </a:lnTo>
                <a:lnTo>
                  <a:pt x="17040" y="357881"/>
                </a:lnTo>
                <a:lnTo>
                  <a:pt x="17040" y="336579"/>
                </a:lnTo>
                <a:lnTo>
                  <a:pt x="34081" y="336579"/>
                </a:lnTo>
                <a:cubicBezTo>
                  <a:pt x="36340" y="336579"/>
                  <a:pt x="38508" y="335681"/>
                  <a:pt x="40106" y="334084"/>
                </a:cubicBezTo>
                <a:cubicBezTo>
                  <a:pt x="41703" y="332486"/>
                  <a:pt x="42602" y="330317"/>
                  <a:pt x="42602" y="328059"/>
                </a:cubicBezTo>
                <a:close/>
              </a:path>
            </a:pathLst>
          </a:custGeom>
          <a:solidFill>
            <a:srgbClr val="00BDE3"/>
          </a:solidFill>
          <a:ln w="349"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42" name="Graphic 70">
            <a:extLst>
              <a:ext uri="{FF2B5EF4-FFF2-40B4-BE49-F238E27FC236}">
                <a16:creationId xmlns:a16="http://schemas.microsoft.com/office/drawing/2014/main" id="{3B24D629-0797-51E4-4290-91099F3A0F80}"/>
              </a:ext>
            </a:extLst>
          </p:cNvPr>
          <p:cNvSpPr/>
          <p:nvPr/>
        </p:nvSpPr>
        <p:spPr>
          <a:xfrm>
            <a:off x="1535468" y="2530080"/>
            <a:ext cx="332529" cy="277534"/>
          </a:xfrm>
          <a:custGeom>
            <a:avLst/>
            <a:gdLst>
              <a:gd name="connsiteX0" fmla="*/ 2992279 w 6172218"/>
              <a:gd name="connsiteY0" fmla="*/ 0 h 5087607"/>
              <a:gd name="connsiteX1" fmla="*/ 2973191 w 6172218"/>
              <a:gd name="connsiteY1" fmla="*/ 1314 h 5087607"/>
              <a:gd name="connsiteX2" fmla="*/ 2955669 w 6172218"/>
              <a:gd name="connsiteY2" fmla="*/ 4463 h 5087607"/>
              <a:gd name="connsiteX3" fmla="*/ 2947027 w 6172218"/>
              <a:gd name="connsiteY3" fmla="*/ 6698 h 5087607"/>
              <a:gd name="connsiteX4" fmla="*/ 2946513 w 6172218"/>
              <a:gd name="connsiteY4" fmla="*/ 6829 h 5087607"/>
              <a:gd name="connsiteX5" fmla="*/ 2938678 w 6172218"/>
              <a:gd name="connsiteY5" fmla="*/ 9441 h 5087607"/>
              <a:gd name="connsiteX6" fmla="*/ 2931488 w 6172218"/>
              <a:gd name="connsiteY6" fmla="*/ 12053 h 5087607"/>
              <a:gd name="connsiteX7" fmla="*/ 2930305 w 6172218"/>
              <a:gd name="connsiteY7" fmla="*/ 12567 h 5087607"/>
              <a:gd name="connsiteX8" fmla="*/ 2915395 w 6172218"/>
              <a:gd name="connsiteY8" fmla="*/ 19488 h 5087607"/>
              <a:gd name="connsiteX9" fmla="*/ 2910034 w 6172218"/>
              <a:gd name="connsiteY9" fmla="*/ 22500 h 5087607"/>
              <a:gd name="connsiteX10" fmla="*/ 2905725 w 6172218"/>
              <a:gd name="connsiteY10" fmla="*/ 24980 h 5087607"/>
              <a:gd name="connsiteX11" fmla="*/ 83718 w 6172218"/>
              <a:gd name="connsiteY11" fmla="*/ 1654270 h 5087607"/>
              <a:gd name="connsiteX12" fmla="*/ 22396 w 6172218"/>
              <a:gd name="connsiteY12" fmla="*/ 1882778 h 5087607"/>
              <a:gd name="connsiteX13" fmla="*/ 251045 w 6172218"/>
              <a:gd name="connsiteY13" fmla="*/ 1944100 h 5087607"/>
              <a:gd name="connsiteX14" fmla="*/ 795936 w 6172218"/>
              <a:gd name="connsiteY14" fmla="*/ 1629552 h 5087607"/>
              <a:gd name="connsiteX15" fmla="*/ 795936 w 6172218"/>
              <a:gd name="connsiteY15" fmla="*/ 3464925 h 5087607"/>
              <a:gd name="connsiteX16" fmla="*/ 963277 w 6172218"/>
              <a:gd name="connsiteY16" fmla="*/ 3632265 h 5087607"/>
              <a:gd name="connsiteX17" fmla="*/ 3218816 w 6172218"/>
              <a:gd name="connsiteY17" fmla="*/ 3632265 h 5087607"/>
              <a:gd name="connsiteX18" fmla="*/ 3273331 w 6172218"/>
              <a:gd name="connsiteY18" fmla="*/ 3297584 h 5087607"/>
              <a:gd name="connsiteX19" fmla="*/ 1130663 w 6172218"/>
              <a:gd name="connsiteY19" fmla="*/ 3297584 h 5087607"/>
              <a:gd name="connsiteX20" fmla="*/ 1130663 w 6172218"/>
              <a:gd name="connsiteY20" fmla="*/ 1436322 h 5087607"/>
              <a:gd name="connsiteX21" fmla="*/ 2993753 w 6172218"/>
              <a:gd name="connsiteY21" fmla="*/ 360645 h 5087607"/>
              <a:gd name="connsiteX22" fmla="*/ 4856558 w 6172218"/>
              <a:gd name="connsiteY22" fmla="*/ 1436208 h 5087607"/>
              <a:gd name="connsiteX23" fmla="*/ 4856558 w 6172218"/>
              <a:gd name="connsiteY23" fmla="*/ 2133438 h 5087607"/>
              <a:gd name="connsiteX24" fmla="*/ 5191239 w 6172218"/>
              <a:gd name="connsiteY24" fmla="*/ 2180633 h 5087607"/>
              <a:gd name="connsiteX25" fmla="*/ 5191239 w 6172218"/>
              <a:gd name="connsiteY25" fmla="*/ 1629335 h 5087607"/>
              <a:gd name="connsiteX26" fmla="*/ 5736393 w 6172218"/>
              <a:gd name="connsiteY26" fmla="*/ 1944129 h 5087607"/>
              <a:gd name="connsiteX27" fmla="*/ 5964879 w 6172218"/>
              <a:gd name="connsiteY27" fmla="*/ 1882807 h 5087607"/>
              <a:gd name="connsiteX28" fmla="*/ 5903729 w 6172218"/>
              <a:gd name="connsiteY28" fmla="*/ 1654298 h 5087607"/>
              <a:gd name="connsiteX29" fmla="*/ 3077421 w 6172218"/>
              <a:gd name="connsiteY29" fmla="*/ 22494 h 5087607"/>
              <a:gd name="connsiteX30" fmla="*/ 3076101 w 6172218"/>
              <a:gd name="connsiteY30" fmla="*/ 21848 h 5087607"/>
              <a:gd name="connsiteX31" fmla="*/ 3060162 w 6172218"/>
              <a:gd name="connsiteY31" fmla="*/ 13876 h 5087607"/>
              <a:gd name="connsiteX32" fmla="*/ 3043554 w 6172218"/>
              <a:gd name="connsiteY32" fmla="*/ 7738 h 5087607"/>
              <a:gd name="connsiteX33" fmla="*/ 3036364 w 6172218"/>
              <a:gd name="connsiteY33" fmla="*/ 5641 h 5087607"/>
              <a:gd name="connsiteX34" fmla="*/ 3034936 w 6172218"/>
              <a:gd name="connsiteY34" fmla="*/ 5235 h 5087607"/>
              <a:gd name="connsiteX35" fmla="*/ 3027746 w 6172218"/>
              <a:gd name="connsiteY35" fmla="*/ 3538 h 5087607"/>
              <a:gd name="connsiteX36" fmla="*/ 3026317 w 6172218"/>
              <a:gd name="connsiteY36" fmla="*/ 3275 h 5087607"/>
              <a:gd name="connsiteX37" fmla="*/ 3026049 w 6172218"/>
              <a:gd name="connsiteY37" fmla="*/ 3275 h 5087607"/>
              <a:gd name="connsiteX38" fmla="*/ 3017545 w 6172218"/>
              <a:gd name="connsiteY38" fmla="*/ 1846 h 5087607"/>
              <a:gd name="connsiteX39" fmla="*/ 2992319 w 6172218"/>
              <a:gd name="connsiteY39" fmla="*/ 11 h 5087607"/>
              <a:gd name="connsiteX40" fmla="*/ 4801762 w 6172218"/>
              <a:gd name="connsiteY40" fmla="*/ 2346808 h 5087607"/>
              <a:gd name="connsiteX41" fmla="*/ 3431305 w 6172218"/>
              <a:gd name="connsiteY41" fmla="*/ 3717150 h 5087607"/>
              <a:gd name="connsiteX42" fmla="*/ 4801762 w 6172218"/>
              <a:gd name="connsiteY42" fmla="*/ 5087607 h 5087607"/>
              <a:gd name="connsiteX43" fmla="*/ 6172219 w 6172218"/>
              <a:gd name="connsiteY43" fmla="*/ 3717150 h 5087607"/>
              <a:gd name="connsiteX44" fmla="*/ 4801762 w 6172218"/>
              <a:gd name="connsiteY44" fmla="*/ 2346808 h 5087607"/>
              <a:gd name="connsiteX45" fmla="*/ 4801762 w 6172218"/>
              <a:gd name="connsiteY45" fmla="*/ 2681489 h 5087607"/>
              <a:gd name="connsiteX46" fmla="*/ 5837548 w 6172218"/>
              <a:gd name="connsiteY46" fmla="*/ 3717162 h 5087607"/>
              <a:gd name="connsiteX47" fmla="*/ 4801762 w 6172218"/>
              <a:gd name="connsiteY47" fmla="*/ 4752949 h 5087607"/>
              <a:gd name="connsiteX48" fmla="*/ 3765976 w 6172218"/>
              <a:gd name="connsiteY48" fmla="*/ 3717162 h 5087607"/>
              <a:gd name="connsiteX49" fmla="*/ 4801762 w 6172218"/>
              <a:gd name="connsiteY49" fmla="*/ 2681489 h 5087607"/>
              <a:gd name="connsiteX50" fmla="*/ 4800848 w 6172218"/>
              <a:gd name="connsiteY50" fmla="*/ 3082454 h 5087607"/>
              <a:gd name="connsiteX51" fmla="*/ 4421200 w 6172218"/>
              <a:gd name="connsiteY51" fmla="*/ 3239462 h 5087607"/>
              <a:gd name="connsiteX52" fmla="*/ 4409839 w 6172218"/>
              <a:gd name="connsiteY52" fmla="*/ 3981498 h 5087607"/>
              <a:gd name="connsiteX53" fmla="*/ 4420818 w 6172218"/>
              <a:gd name="connsiteY53" fmla="*/ 3998220 h 5087607"/>
              <a:gd name="connsiteX54" fmla="*/ 4421223 w 6172218"/>
              <a:gd name="connsiteY54" fmla="*/ 3998620 h 5087607"/>
              <a:gd name="connsiteX55" fmla="*/ 4421223 w 6172218"/>
              <a:gd name="connsiteY55" fmla="*/ 3998757 h 5087607"/>
              <a:gd name="connsiteX56" fmla="*/ 4422000 w 6172218"/>
              <a:gd name="connsiteY56" fmla="*/ 3999403 h 5087607"/>
              <a:gd name="connsiteX57" fmla="*/ 4422000 w 6172218"/>
              <a:gd name="connsiteY57" fmla="*/ 3999557 h 5087607"/>
              <a:gd name="connsiteX58" fmla="*/ 4422138 w 6172218"/>
              <a:gd name="connsiteY58" fmla="*/ 3999557 h 5087607"/>
              <a:gd name="connsiteX59" fmla="*/ 4450107 w 6172218"/>
              <a:gd name="connsiteY59" fmla="*/ 4025452 h 5087607"/>
              <a:gd name="connsiteX60" fmla="*/ 4759808 w 6172218"/>
              <a:gd name="connsiteY60" fmla="*/ 4334891 h 5087607"/>
              <a:gd name="connsiteX61" fmla="*/ 4800934 w 6172218"/>
              <a:gd name="connsiteY61" fmla="*/ 4351927 h 5087607"/>
              <a:gd name="connsiteX62" fmla="*/ 4842053 w 6172218"/>
              <a:gd name="connsiteY62" fmla="*/ 4334891 h 5087607"/>
              <a:gd name="connsiteX63" fmla="*/ 5151492 w 6172218"/>
              <a:gd name="connsiteY63" fmla="*/ 4025452 h 5087607"/>
              <a:gd name="connsiteX64" fmla="*/ 5180513 w 6172218"/>
              <a:gd name="connsiteY64" fmla="*/ 3998774 h 5087607"/>
              <a:gd name="connsiteX65" fmla="*/ 5180513 w 6172218"/>
              <a:gd name="connsiteY65" fmla="*/ 3239479 h 5087607"/>
              <a:gd name="connsiteX66" fmla="*/ 4800865 w 6172218"/>
              <a:gd name="connsiteY66" fmla="*/ 3082471 h 5087607"/>
              <a:gd name="connsiteX67" fmla="*/ 4800848 w 6172218"/>
              <a:gd name="connsiteY67" fmla="*/ 3198028 h 5087607"/>
              <a:gd name="connsiteX68" fmla="*/ 5098274 w 6172218"/>
              <a:gd name="connsiteY68" fmla="*/ 3321707 h 5087607"/>
              <a:gd name="connsiteX69" fmla="*/ 5098274 w 6172218"/>
              <a:gd name="connsiteY69" fmla="*/ 3916524 h 5087607"/>
              <a:gd name="connsiteX70" fmla="*/ 5072779 w 6172218"/>
              <a:gd name="connsiteY70" fmla="*/ 3939921 h 5087607"/>
              <a:gd name="connsiteX71" fmla="*/ 5072779 w 6172218"/>
              <a:gd name="connsiteY71" fmla="*/ 3939898 h 5087607"/>
              <a:gd name="connsiteX72" fmla="*/ 5069384 w 6172218"/>
              <a:gd name="connsiteY72" fmla="*/ 3943179 h 5087607"/>
              <a:gd name="connsiteX73" fmla="*/ 4800871 w 6172218"/>
              <a:gd name="connsiteY73" fmla="*/ 4211584 h 5087607"/>
              <a:gd name="connsiteX74" fmla="*/ 4532357 w 6172218"/>
              <a:gd name="connsiteY74" fmla="*/ 3943179 h 5087607"/>
              <a:gd name="connsiteX75" fmla="*/ 4532334 w 6172218"/>
              <a:gd name="connsiteY75" fmla="*/ 3943179 h 5087607"/>
              <a:gd name="connsiteX76" fmla="*/ 4528808 w 6172218"/>
              <a:gd name="connsiteY76" fmla="*/ 3939898 h 5087607"/>
              <a:gd name="connsiteX77" fmla="*/ 4504096 w 6172218"/>
              <a:gd name="connsiteY77" fmla="*/ 3917015 h 5087607"/>
              <a:gd name="connsiteX78" fmla="*/ 4503582 w 6172218"/>
              <a:gd name="connsiteY78" fmla="*/ 3916501 h 5087607"/>
              <a:gd name="connsiteX79" fmla="*/ 4503451 w 6172218"/>
              <a:gd name="connsiteY79" fmla="*/ 3916501 h 5087607"/>
              <a:gd name="connsiteX80" fmla="*/ 4503451 w 6172218"/>
              <a:gd name="connsiteY80" fmla="*/ 3321684 h 5087607"/>
              <a:gd name="connsiteX81" fmla="*/ 4800876 w 6172218"/>
              <a:gd name="connsiteY81" fmla="*/ 3198006 h 5087607"/>
              <a:gd name="connsiteX82" fmla="*/ 4800848 w 6172218"/>
              <a:gd name="connsiteY82" fmla="*/ 3411781 h 5087607"/>
              <a:gd name="connsiteX83" fmla="*/ 4633370 w 6172218"/>
              <a:gd name="connsiteY83" fmla="*/ 3579259 h 5087607"/>
              <a:gd name="connsiteX84" fmla="*/ 4800848 w 6172218"/>
              <a:gd name="connsiteY84" fmla="*/ 3746737 h 5087607"/>
              <a:gd name="connsiteX85" fmla="*/ 4968326 w 6172218"/>
              <a:gd name="connsiteY85" fmla="*/ 3579259 h 5087607"/>
              <a:gd name="connsiteX86" fmla="*/ 4800848 w 6172218"/>
              <a:gd name="connsiteY86" fmla="*/ 3411781 h 5087607"/>
              <a:gd name="connsiteX87" fmla="*/ 4800848 w 6172218"/>
              <a:gd name="connsiteY87" fmla="*/ 3528133 h 5087607"/>
              <a:gd name="connsiteX88" fmla="*/ 4852106 w 6172218"/>
              <a:gd name="connsiteY88" fmla="*/ 3579253 h 5087607"/>
              <a:gd name="connsiteX89" fmla="*/ 4800848 w 6172218"/>
              <a:gd name="connsiteY89" fmla="*/ 3630511 h 5087607"/>
              <a:gd name="connsiteX90" fmla="*/ 4749727 w 6172218"/>
              <a:gd name="connsiteY90" fmla="*/ 3579253 h 5087607"/>
              <a:gd name="connsiteX91" fmla="*/ 4800848 w 6172218"/>
              <a:gd name="connsiteY91" fmla="*/ 3528133 h 50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172218" h="5087607">
                <a:moveTo>
                  <a:pt x="2992279" y="0"/>
                </a:moveTo>
                <a:cubicBezTo>
                  <a:pt x="2985895" y="69"/>
                  <a:pt x="2979529" y="514"/>
                  <a:pt x="2973191" y="1314"/>
                </a:cubicBezTo>
                <a:cubicBezTo>
                  <a:pt x="2967298" y="2052"/>
                  <a:pt x="2961446" y="3103"/>
                  <a:pt x="2955669" y="4463"/>
                </a:cubicBezTo>
                <a:cubicBezTo>
                  <a:pt x="2952765" y="5132"/>
                  <a:pt x="2949885" y="5869"/>
                  <a:pt x="2947027" y="6698"/>
                </a:cubicBezTo>
                <a:cubicBezTo>
                  <a:pt x="2946850" y="6744"/>
                  <a:pt x="2946673" y="6784"/>
                  <a:pt x="2946513" y="6829"/>
                </a:cubicBezTo>
                <a:cubicBezTo>
                  <a:pt x="2943879" y="7635"/>
                  <a:pt x="2941267" y="8504"/>
                  <a:pt x="2938678" y="9441"/>
                </a:cubicBezTo>
                <a:cubicBezTo>
                  <a:pt x="2936266" y="10270"/>
                  <a:pt x="2933854" y="11139"/>
                  <a:pt x="2931488" y="12053"/>
                </a:cubicBezTo>
                <a:cubicBezTo>
                  <a:pt x="2931088" y="12236"/>
                  <a:pt x="2930711" y="12413"/>
                  <a:pt x="2930305" y="12567"/>
                </a:cubicBezTo>
                <a:cubicBezTo>
                  <a:pt x="2925242" y="14625"/>
                  <a:pt x="2920264" y="16945"/>
                  <a:pt x="2915395" y="19488"/>
                </a:cubicBezTo>
                <a:cubicBezTo>
                  <a:pt x="2913583" y="20448"/>
                  <a:pt x="2911800" y="21454"/>
                  <a:pt x="2910034" y="22500"/>
                </a:cubicBezTo>
                <a:cubicBezTo>
                  <a:pt x="2908583" y="23306"/>
                  <a:pt x="2907154" y="24134"/>
                  <a:pt x="2905725" y="24980"/>
                </a:cubicBezTo>
                <a:lnTo>
                  <a:pt x="83718" y="1654270"/>
                </a:lnTo>
                <a:cubicBezTo>
                  <a:pt x="3708" y="1700458"/>
                  <a:pt x="-23753" y="1802745"/>
                  <a:pt x="22396" y="1882778"/>
                </a:cubicBezTo>
                <a:cubicBezTo>
                  <a:pt x="68585" y="1962880"/>
                  <a:pt x="170986" y="1990335"/>
                  <a:pt x="251045" y="1944100"/>
                </a:cubicBezTo>
                <a:lnTo>
                  <a:pt x="795936" y="1629552"/>
                </a:lnTo>
                <a:lnTo>
                  <a:pt x="795936" y="3464925"/>
                </a:lnTo>
                <a:cubicBezTo>
                  <a:pt x="795936" y="3557348"/>
                  <a:pt x="870854" y="3632265"/>
                  <a:pt x="963277" y="3632265"/>
                </a:cubicBezTo>
                <a:lnTo>
                  <a:pt x="3218816" y="3632265"/>
                </a:lnTo>
                <a:cubicBezTo>
                  <a:pt x="3224931" y="3516982"/>
                  <a:pt x="3243727" y="3405140"/>
                  <a:pt x="3273331" y="3297584"/>
                </a:cubicBezTo>
                <a:lnTo>
                  <a:pt x="1130663" y="3297584"/>
                </a:lnTo>
                <a:lnTo>
                  <a:pt x="1130663" y="1436322"/>
                </a:lnTo>
                <a:lnTo>
                  <a:pt x="2993753" y="360645"/>
                </a:lnTo>
                <a:lnTo>
                  <a:pt x="4856558" y="1436208"/>
                </a:lnTo>
                <a:lnTo>
                  <a:pt x="4856558" y="2133438"/>
                </a:lnTo>
                <a:cubicBezTo>
                  <a:pt x="4971595" y="2137370"/>
                  <a:pt x="5083598" y="2153309"/>
                  <a:pt x="5191239" y="2180633"/>
                </a:cubicBezTo>
                <a:lnTo>
                  <a:pt x="5191239" y="1629335"/>
                </a:lnTo>
                <a:lnTo>
                  <a:pt x="5736393" y="1944129"/>
                </a:lnTo>
                <a:cubicBezTo>
                  <a:pt x="5816403" y="1990272"/>
                  <a:pt x="5918759" y="1962834"/>
                  <a:pt x="5964879" y="1882807"/>
                </a:cubicBezTo>
                <a:cubicBezTo>
                  <a:pt x="6011057" y="1802797"/>
                  <a:pt x="5983681" y="1700510"/>
                  <a:pt x="5903729" y="1654298"/>
                </a:cubicBezTo>
                <a:lnTo>
                  <a:pt x="3077421" y="22494"/>
                </a:lnTo>
                <a:cubicBezTo>
                  <a:pt x="3076992" y="22271"/>
                  <a:pt x="3076547" y="22071"/>
                  <a:pt x="3076101" y="21848"/>
                </a:cubicBezTo>
                <a:cubicBezTo>
                  <a:pt x="3070923" y="18900"/>
                  <a:pt x="3065608" y="16242"/>
                  <a:pt x="3060162" y="13876"/>
                </a:cubicBezTo>
                <a:cubicBezTo>
                  <a:pt x="3054738" y="11533"/>
                  <a:pt x="3049200" y="9481"/>
                  <a:pt x="3043554" y="7738"/>
                </a:cubicBezTo>
                <a:cubicBezTo>
                  <a:pt x="3041165" y="6978"/>
                  <a:pt x="3038776" y="6287"/>
                  <a:pt x="3036364" y="5641"/>
                </a:cubicBezTo>
                <a:cubicBezTo>
                  <a:pt x="3035873" y="5504"/>
                  <a:pt x="3035404" y="5372"/>
                  <a:pt x="3034936" y="5235"/>
                </a:cubicBezTo>
                <a:cubicBezTo>
                  <a:pt x="3032547" y="4612"/>
                  <a:pt x="3030158" y="4052"/>
                  <a:pt x="3027746" y="3538"/>
                </a:cubicBezTo>
                <a:cubicBezTo>
                  <a:pt x="3027255" y="3452"/>
                  <a:pt x="3026786" y="3360"/>
                  <a:pt x="3026317" y="3275"/>
                </a:cubicBezTo>
                <a:lnTo>
                  <a:pt x="3026049" y="3275"/>
                </a:lnTo>
                <a:cubicBezTo>
                  <a:pt x="3023237" y="2715"/>
                  <a:pt x="3020402" y="2246"/>
                  <a:pt x="3017545" y="1846"/>
                </a:cubicBezTo>
                <a:cubicBezTo>
                  <a:pt x="3009195" y="594"/>
                  <a:pt x="3000760" y="-11"/>
                  <a:pt x="2992319" y="11"/>
                </a:cubicBezTo>
                <a:close/>
                <a:moveTo>
                  <a:pt x="4801762" y="2346808"/>
                </a:moveTo>
                <a:cubicBezTo>
                  <a:pt x="4046868" y="2346808"/>
                  <a:pt x="3431305" y="2962256"/>
                  <a:pt x="3431305" y="3717150"/>
                </a:cubicBezTo>
                <a:cubicBezTo>
                  <a:pt x="3431305" y="4472045"/>
                  <a:pt x="4046868" y="5087607"/>
                  <a:pt x="4801762" y="5087607"/>
                </a:cubicBezTo>
                <a:cubicBezTo>
                  <a:pt x="5556657" y="5087607"/>
                  <a:pt x="6172219" y="4472045"/>
                  <a:pt x="6172219" y="3717150"/>
                </a:cubicBezTo>
                <a:cubicBezTo>
                  <a:pt x="6172219" y="2962256"/>
                  <a:pt x="5556657" y="2346808"/>
                  <a:pt x="4801762" y="2346808"/>
                </a:cubicBezTo>
                <a:close/>
                <a:moveTo>
                  <a:pt x="4801762" y="2681489"/>
                </a:moveTo>
                <a:cubicBezTo>
                  <a:pt x="5375834" y="2681489"/>
                  <a:pt x="5837548" y="3143107"/>
                  <a:pt x="5837548" y="3717162"/>
                </a:cubicBezTo>
                <a:cubicBezTo>
                  <a:pt x="5837548" y="4291234"/>
                  <a:pt x="5375777" y="4752949"/>
                  <a:pt x="4801762" y="4752949"/>
                </a:cubicBezTo>
                <a:cubicBezTo>
                  <a:pt x="4227690" y="4752949"/>
                  <a:pt x="3765976" y="4291194"/>
                  <a:pt x="3765976" y="3717162"/>
                </a:cubicBezTo>
                <a:cubicBezTo>
                  <a:pt x="3765976" y="3143090"/>
                  <a:pt x="4227731" y="2681489"/>
                  <a:pt x="4801762" y="2681489"/>
                </a:cubicBezTo>
                <a:close/>
                <a:moveTo>
                  <a:pt x="4800848" y="3082454"/>
                </a:moveTo>
                <a:cubicBezTo>
                  <a:pt x="4663334" y="3082454"/>
                  <a:pt x="4525791" y="3134872"/>
                  <a:pt x="4421200" y="3239462"/>
                </a:cubicBezTo>
                <a:cubicBezTo>
                  <a:pt x="4217066" y="3443596"/>
                  <a:pt x="4215552" y="3771311"/>
                  <a:pt x="4409839" y="3981498"/>
                </a:cubicBezTo>
                <a:cubicBezTo>
                  <a:pt x="4412491" y="3987659"/>
                  <a:pt x="4416223" y="3993328"/>
                  <a:pt x="4420818" y="3998220"/>
                </a:cubicBezTo>
                <a:lnTo>
                  <a:pt x="4421223" y="3998620"/>
                </a:lnTo>
                <a:lnTo>
                  <a:pt x="4421223" y="3998757"/>
                </a:lnTo>
                <a:cubicBezTo>
                  <a:pt x="4421469" y="3999003"/>
                  <a:pt x="4421760" y="3999180"/>
                  <a:pt x="4422000" y="3999403"/>
                </a:cubicBezTo>
                <a:lnTo>
                  <a:pt x="4422000" y="3999557"/>
                </a:lnTo>
                <a:lnTo>
                  <a:pt x="4422138" y="3999557"/>
                </a:lnTo>
                <a:cubicBezTo>
                  <a:pt x="4431179" y="4008553"/>
                  <a:pt x="4440466" y="4017102"/>
                  <a:pt x="4450107" y="4025452"/>
                </a:cubicBezTo>
                <a:lnTo>
                  <a:pt x="4759808" y="4334891"/>
                </a:lnTo>
                <a:cubicBezTo>
                  <a:pt x="4770730" y="4345789"/>
                  <a:pt x="4785509" y="4351927"/>
                  <a:pt x="4800934" y="4351927"/>
                </a:cubicBezTo>
                <a:cubicBezTo>
                  <a:pt x="4816358" y="4351927"/>
                  <a:pt x="4831137" y="4345789"/>
                  <a:pt x="4842053" y="4334891"/>
                </a:cubicBezTo>
                <a:lnTo>
                  <a:pt x="5151492" y="4025452"/>
                </a:lnTo>
                <a:cubicBezTo>
                  <a:pt x="5161447" y="4016862"/>
                  <a:pt x="5171203" y="4008084"/>
                  <a:pt x="5180513" y="3998774"/>
                </a:cubicBezTo>
                <a:cubicBezTo>
                  <a:pt x="5389722" y="3789576"/>
                  <a:pt x="5389722" y="3448660"/>
                  <a:pt x="5180513" y="3239479"/>
                </a:cubicBezTo>
                <a:cubicBezTo>
                  <a:pt x="5075922" y="3134889"/>
                  <a:pt x="4938385" y="3082471"/>
                  <a:pt x="4800865" y="3082471"/>
                </a:cubicBezTo>
                <a:close/>
                <a:moveTo>
                  <a:pt x="4800848" y="3198028"/>
                </a:moveTo>
                <a:cubicBezTo>
                  <a:pt x="4908381" y="3198028"/>
                  <a:pt x="5015898" y="3239331"/>
                  <a:pt x="5098274" y="3321707"/>
                </a:cubicBezTo>
                <a:cubicBezTo>
                  <a:pt x="5263026" y="3486459"/>
                  <a:pt x="5263026" y="3751783"/>
                  <a:pt x="5098274" y="3916524"/>
                </a:cubicBezTo>
                <a:cubicBezTo>
                  <a:pt x="5090101" y="3924696"/>
                  <a:pt x="5081597" y="3932463"/>
                  <a:pt x="5072779" y="3939921"/>
                </a:cubicBezTo>
                <a:lnTo>
                  <a:pt x="5072779" y="3939898"/>
                </a:lnTo>
                <a:cubicBezTo>
                  <a:pt x="5071619" y="3940944"/>
                  <a:pt x="5070481" y="3942041"/>
                  <a:pt x="5069384" y="3943179"/>
                </a:cubicBezTo>
                <a:lnTo>
                  <a:pt x="4800871" y="4211584"/>
                </a:lnTo>
                <a:lnTo>
                  <a:pt x="4532357" y="3943179"/>
                </a:lnTo>
                <a:lnTo>
                  <a:pt x="4532334" y="3943179"/>
                </a:lnTo>
                <a:cubicBezTo>
                  <a:pt x="4531220" y="3942041"/>
                  <a:pt x="4530037" y="3940944"/>
                  <a:pt x="4528808" y="3939898"/>
                </a:cubicBezTo>
                <a:cubicBezTo>
                  <a:pt x="4520236" y="3932640"/>
                  <a:pt x="4512063" y="3924942"/>
                  <a:pt x="4504096" y="3917015"/>
                </a:cubicBezTo>
                <a:lnTo>
                  <a:pt x="4503582" y="3916501"/>
                </a:lnTo>
                <a:lnTo>
                  <a:pt x="4503451" y="3916501"/>
                </a:lnTo>
                <a:cubicBezTo>
                  <a:pt x="4338699" y="3751749"/>
                  <a:pt x="4338699" y="3486424"/>
                  <a:pt x="4503451" y="3321684"/>
                </a:cubicBezTo>
                <a:cubicBezTo>
                  <a:pt x="4585827" y="3239308"/>
                  <a:pt x="4693343" y="3198006"/>
                  <a:pt x="4800876" y="3198006"/>
                </a:cubicBezTo>
                <a:close/>
                <a:moveTo>
                  <a:pt x="4800848" y="3411781"/>
                </a:moveTo>
                <a:cubicBezTo>
                  <a:pt x="4709054" y="3411781"/>
                  <a:pt x="4633370" y="3487436"/>
                  <a:pt x="4633370" y="3579259"/>
                </a:cubicBezTo>
                <a:cubicBezTo>
                  <a:pt x="4633370" y="3671053"/>
                  <a:pt x="4709025" y="3746737"/>
                  <a:pt x="4800848" y="3746737"/>
                </a:cubicBezTo>
                <a:cubicBezTo>
                  <a:pt x="4892642" y="3746737"/>
                  <a:pt x="4968326" y="3671082"/>
                  <a:pt x="4968326" y="3579259"/>
                </a:cubicBezTo>
                <a:cubicBezTo>
                  <a:pt x="4968326" y="3487465"/>
                  <a:pt x="4892671" y="3411781"/>
                  <a:pt x="4800848" y="3411781"/>
                </a:cubicBezTo>
                <a:close/>
                <a:moveTo>
                  <a:pt x="4800848" y="3528133"/>
                </a:moveTo>
                <a:cubicBezTo>
                  <a:pt x="4829823" y="3528133"/>
                  <a:pt x="4852106" y="3550278"/>
                  <a:pt x="4852106" y="3579253"/>
                </a:cubicBezTo>
                <a:cubicBezTo>
                  <a:pt x="4852106" y="3608234"/>
                  <a:pt x="4829823" y="3630511"/>
                  <a:pt x="4800848" y="3630511"/>
                </a:cubicBezTo>
                <a:cubicBezTo>
                  <a:pt x="4771873" y="3630511"/>
                  <a:pt x="4749727" y="3608234"/>
                  <a:pt x="4749727" y="3579253"/>
                </a:cubicBezTo>
                <a:cubicBezTo>
                  <a:pt x="4749727" y="3550278"/>
                  <a:pt x="4771873" y="3528133"/>
                  <a:pt x="4800848" y="3528133"/>
                </a:cubicBezTo>
                <a:close/>
              </a:path>
            </a:pathLst>
          </a:custGeom>
          <a:solidFill>
            <a:srgbClr val="00BDE3"/>
          </a:solidFill>
          <a:ln w="571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grpSp>
        <p:nvGrpSpPr>
          <p:cNvPr id="443" name="Group 442">
            <a:extLst>
              <a:ext uri="{FF2B5EF4-FFF2-40B4-BE49-F238E27FC236}">
                <a16:creationId xmlns:a16="http://schemas.microsoft.com/office/drawing/2014/main" id="{FF3F66B9-C3CB-FB5F-C980-2279FA1015E6}"/>
              </a:ext>
            </a:extLst>
          </p:cNvPr>
          <p:cNvGrpSpPr/>
          <p:nvPr/>
        </p:nvGrpSpPr>
        <p:grpSpPr>
          <a:xfrm>
            <a:off x="7310526" y="2619970"/>
            <a:ext cx="321728" cy="325763"/>
            <a:chOff x="4868590" y="4785361"/>
            <a:chExt cx="428264" cy="428264"/>
          </a:xfrm>
        </p:grpSpPr>
        <p:sp>
          <p:nvSpPr>
            <p:cNvPr id="444" name="Freeform: Shape 443">
              <a:extLst>
                <a:ext uri="{FF2B5EF4-FFF2-40B4-BE49-F238E27FC236}">
                  <a16:creationId xmlns:a16="http://schemas.microsoft.com/office/drawing/2014/main" id="{AF2E9326-CA46-C9D4-63D0-2EF0C79FAD76}"/>
                </a:ext>
              </a:extLst>
            </p:cNvPr>
            <p:cNvSpPr/>
            <p:nvPr/>
          </p:nvSpPr>
          <p:spPr bwMode="auto">
            <a:xfrm>
              <a:off x="4917187" y="4815452"/>
              <a:ext cx="330740" cy="369081"/>
            </a:xfrm>
            <a:custGeom>
              <a:avLst/>
              <a:gdLst>
                <a:gd name="connsiteX0" fmla="*/ 0 w 330740"/>
                <a:gd name="connsiteY0" fmla="*/ 298314 h 333983"/>
                <a:gd name="connsiteX1" fmla="*/ 132944 w 330740"/>
                <a:gd name="connsiteY1" fmla="*/ 333983 h 333983"/>
                <a:gd name="connsiteX2" fmla="*/ 223736 w 330740"/>
                <a:gd name="connsiteY2" fmla="*/ 324255 h 333983"/>
                <a:gd name="connsiteX3" fmla="*/ 308042 w 330740"/>
                <a:gd name="connsiteY3" fmla="*/ 314527 h 333983"/>
                <a:gd name="connsiteX4" fmla="*/ 321012 w 330740"/>
                <a:gd name="connsiteY4" fmla="*/ 298314 h 333983"/>
                <a:gd name="connsiteX5" fmla="*/ 330740 w 330740"/>
                <a:gd name="connsiteY5" fmla="*/ 35668 h 333983"/>
                <a:gd name="connsiteX6" fmla="*/ 304800 w 330740"/>
                <a:gd name="connsiteY6" fmla="*/ 16212 h 333983"/>
                <a:gd name="connsiteX7" fmla="*/ 239949 w 330740"/>
                <a:gd name="connsiteY7" fmla="*/ 0 h 333983"/>
                <a:gd name="connsiteX8" fmla="*/ 171855 w 330740"/>
                <a:gd name="connsiteY8" fmla="*/ 0 h 333983"/>
                <a:gd name="connsiteX9" fmla="*/ 97276 w 330740"/>
                <a:gd name="connsiteY9" fmla="*/ 3242 h 333983"/>
                <a:gd name="connsiteX10" fmla="*/ 45395 w 330740"/>
                <a:gd name="connsiteY10" fmla="*/ 16212 h 333983"/>
                <a:gd name="connsiteX11" fmla="*/ 6485 w 330740"/>
                <a:gd name="connsiteY11" fmla="*/ 25940 h 333983"/>
                <a:gd name="connsiteX12" fmla="*/ 0 w 330740"/>
                <a:gd name="connsiteY12" fmla="*/ 298314 h 33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40" h="333983">
                  <a:moveTo>
                    <a:pt x="0" y="298314"/>
                  </a:moveTo>
                  <a:lnTo>
                    <a:pt x="132944" y="333983"/>
                  </a:lnTo>
                  <a:lnTo>
                    <a:pt x="223736" y="324255"/>
                  </a:lnTo>
                  <a:lnTo>
                    <a:pt x="308042" y="314527"/>
                  </a:lnTo>
                  <a:lnTo>
                    <a:pt x="321012" y="298314"/>
                  </a:lnTo>
                  <a:lnTo>
                    <a:pt x="330740" y="35668"/>
                  </a:lnTo>
                  <a:lnTo>
                    <a:pt x="304800" y="16212"/>
                  </a:lnTo>
                  <a:lnTo>
                    <a:pt x="239949" y="0"/>
                  </a:lnTo>
                  <a:lnTo>
                    <a:pt x="171855" y="0"/>
                  </a:lnTo>
                  <a:lnTo>
                    <a:pt x="97276" y="3242"/>
                  </a:lnTo>
                  <a:lnTo>
                    <a:pt x="45395" y="16212"/>
                  </a:lnTo>
                  <a:lnTo>
                    <a:pt x="6485" y="25940"/>
                  </a:lnTo>
                  <a:lnTo>
                    <a:pt x="0" y="298314"/>
                  </a:lnTo>
                  <a:close/>
                </a:path>
              </a:pathLst>
            </a:custGeom>
            <a:solidFill>
              <a:schemeClr val="bg1"/>
            </a:solid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pic>
          <p:nvPicPr>
            <p:cNvPr id="445" name="Graphic 444">
              <a:extLst>
                <a:ext uri="{FF2B5EF4-FFF2-40B4-BE49-F238E27FC236}">
                  <a16:creationId xmlns:a16="http://schemas.microsoft.com/office/drawing/2014/main" id="{9B23758A-7299-D472-9249-06832602C1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68590" y="4785361"/>
              <a:ext cx="428264" cy="428264"/>
            </a:xfrm>
            <a:prstGeom prst="rect">
              <a:avLst/>
            </a:prstGeom>
          </p:spPr>
        </p:pic>
      </p:grpSp>
      <p:grpSp>
        <p:nvGrpSpPr>
          <p:cNvPr id="446" name="Group 445">
            <a:extLst>
              <a:ext uri="{FF2B5EF4-FFF2-40B4-BE49-F238E27FC236}">
                <a16:creationId xmlns:a16="http://schemas.microsoft.com/office/drawing/2014/main" id="{DF3899F5-78F2-530A-E03E-EB16DB570AA6}"/>
              </a:ext>
            </a:extLst>
          </p:cNvPr>
          <p:cNvGrpSpPr/>
          <p:nvPr/>
        </p:nvGrpSpPr>
        <p:grpSpPr>
          <a:xfrm>
            <a:off x="7025931" y="2828864"/>
            <a:ext cx="321728" cy="325763"/>
            <a:chOff x="4868590" y="4785361"/>
            <a:chExt cx="428264" cy="428264"/>
          </a:xfrm>
        </p:grpSpPr>
        <p:sp>
          <p:nvSpPr>
            <p:cNvPr id="447" name="Freeform: Shape 446">
              <a:extLst>
                <a:ext uri="{FF2B5EF4-FFF2-40B4-BE49-F238E27FC236}">
                  <a16:creationId xmlns:a16="http://schemas.microsoft.com/office/drawing/2014/main" id="{A767070E-8DDF-D08A-EAD8-F915D5F9CB22}"/>
                </a:ext>
              </a:extLst>
            </p:cNvPr>
            <p:cNvSpPr/>
            <p:nvPr/>
          </p:nvSpPr>
          <p:spPr bwMode="auto">
            <a:xfrm>
              <a:off x="4917187" y="4815452"/>
              <a:ext cx="330740" cy="369081"/>
            </a:xfrm>
            <a:custGeom>
              <a:avLst/>
              <a:gdLst>
                <a:gd name="connsiteX0" fmla="*/ 0 w 330740"/>
                <a:gd name="connsiteY0" fmla="*/ 298314 h 333983"/>
                <a:gd name="connsiteX1" fmla="*/ 132944 w 330740"/>
                <a:gd name="connsiteY1" fmla="*/ 333983 h 333983"/>
                <a:gd name="connsiteX2" fmla="*/ 223736 w 330740"/>
                <a:gd name="connsiteY2" fmla="*/ 324255 h 333983"/>
                <a:gd name="connsiteX3" fmla="*/ 308042 w 330740"/>
                <a:gd name="connsiteY3" fmla="*/ 314527 h 333983"/>
                <a:gd name="connsiteX4" fmla="*/ 321012 w 330740"/>
                <a:gd name="connsiteY4" fmla="*/ 298314 h 333983"/>
                <a:gd name="connsiteX5" fmla="*/ 330740 w 330740"/>
                <a:gd name="connsiteY5" fmla="*/ 35668 h 333983"/>
                <a:gd name="connsiteX6" fmla="*/ 304800 w 330740"/>
                <a:gd name="connsiteY6" fmla="*/ 16212 h 333983"/>
                <a:gd name="connsiteX7" fmla="*/ 239949 w 330740"/>
                <a:gd name="connsiteY7" fmla="*/ 0 h 333983"/>
                <a:gd name="connsiteX8" fmla="*/ 171855 w 330740"/>
                <a:gd name="connsiteY8" fmla="*/ 0 h 333983"/>
                <a:gd name="connsiteX9" fmla="*/ 97276 w 330740"/>
                <a:gd name="connsiteY9" fmla="*/ 3242 h 333983"/>
                <a:gd name="connsiteX10" fmla="*/ 45395 w 330740"/>
                <a:gd name="connsiteY10" fmla="*/ 16212 h 333983"/>
                <a:gd name="connsiteX11" fmla="*/ 6485 w 330740"/>
                <a:gd name="connsiteY11" fmla="*/ 25940 h 333983"/>
                <a:gd name="connsiteX12" fmla="*/ 0 w 330740"/>
                <a:gd name="connsiteY12" fmla="*/ 298314 h 33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40" h="333983">
                  <a:moveTo>
                    <a:pt x="0" y="298314"/>
                  </a:moveTo>
                  <a:lnTo>
                    <a:pt x="132944" y="333983"/>
                  </a:lnTo>
                  <a:lnTo>
                    <a:pt x="223736" y="324255"/>
                  </a:lnTo>
                  <a:lnTo>
                    <a:pt x="308042" y="314527"/>
                  </a:lnTo>
                  <a:lnTo>
                    <a:pt x="321012" y="298314"/>
                  </a:lnTo>
                  <a:lnTo>
                    <a:pt x="330740" y="35668"/>
                  </a:lnTo>
                  <a:lnTo>
                    <a:pt x="304800" y="16212"/>
                  </a:lnTo>
                  <a:lnTo>
                    <a:pt x="239949" y="0"/>
                  </a:lnTo>
                  <a:lnTo>
                    <a:pt x="171855" y="0"/>
                  </a:lnTo>
                  <a:lnTo>
                    <a:pt x="97276" y="3242"/>
                  </a:lnTo>
                  <a:lnTo>
                    <a:pt x="45395" y="16212"/>
                  </a:lnTo>
                  <a:lnTo>
                    <a:pt x="6485" y="25940"/>
                  </a:lnTo>
                  <a:lnTo>
                    <a:pt x="0" y="298314"/>
                  </a:lnTo>
                  <a:close/>
                </a:path>
              </a:pathLst>
            </a:custGeom>
            <a:solidFill>
              <a:schemeClr val="bg1"/>
            </a:solid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pic>
          <p:nvPicPr>
            <p:cNvPr id="448" name="Graphic 447">
              <a:extLst>
                <a:ext uri="{FF2B5EF4-FFF2-40B4-BE49-F238E27FC236}">
                  <a16:creationId xmlns:a16="http://schemas.microsoft.com/office/drawing/2014/main" id="{31A0A6FD-882A-D764-AB86-9BAE71B2A6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68590" y="4785361"/>
              <a:ext cx="428264" cy="428264"/>
            </a:xfrm>
            <a:prstGeom prst="rect">
              <a:avLst/>
            </a:prstGeom>
          </p:spPr>
        </p:pic>
      </p:grpSp>
      <p:grpSp>
        <p:nvGrpSpPr>
          <p:cNvPr id="449" name="Group 448">
            <a:extLst>
              <a:ext uri="{FF2B5EF4-FFF2-40B4-BE49-F238E27FC236}">
                <a16:creationId xmlns:a16="http://schemas.microsoft.com/office/drawing/2014/main" id="{22FD9681-BDF3-FBBD-3D73-972DDC275505}"/>
              </a:ext>
            </a:extLst>
          </p:cNvPr>
          <p:cNvGrpSpPr/>
          <p:nvPr/>
        </p:nvGrpSpPr>
        <p:grpSpPr>
          <a:xfrm>
            <a:off x="7401491" y="2941410"/>
            <a:ext cx="321728" cy="325763"/>
            <a:chOff x="4868590" y="4785361"/>
            <a:chExt cx="428264" cy="428264"/>
          </a:xfrm>
        </p:grpSpPr>
        <p:sp>
          <p:nvSpPr>
            <p:cNvPr id="450" name="Freeform: Shape 449">
              <a:extLst>
                <a:ext uri="{FF2B5EF4-FFF2-40B4-BE49-F238E27FC236}">
                  <a16:creationId xmlns:a16="http://schemas.microsoft.com/office/drawing/2014/main" id="{1F5B57EC-8768-EAF4-FBA8-A42B54154EE2}"/>
                </a:ext>
              </a:extLst>
            </p:cNvPr>
            <p:cNvSpPr/>
            <p:nvPr/>
          </p:nvSpPr>
          <p:spPr bwMode="auto">
            <a:xfrm>
              <a:off x="4917187" y="4815452"/>
              <a:ext cx="330740" cy="369081"/>
            </a:xfrm>
            <a:custGeom>
              <a:avLst/>
              <a:gdLst>
                <a:gd name="connsiteX0" fmla="*/ 0 w 330740"/>
                <a:gd name="connsiteY0" fmla="*/ 298314 h 333983"/>
                <a:gd name="connsiteX1" fmla="*/ 132944 w 330740"/>
                <a:gd name="connsiteY1" fmla="*/ 333983 h 333983"/>
                <a:gd name="connsiteX2" fmla="*/ 223736 w 330740"/>
                <a:gd name="connsiteY2" fmla="*/ 324255 h 333983"/>
                <a:gd name="connsiteX3" fmla="*/ 308042 w 330740"/>
                <a:gd name="connsiteY3" fmla="*/ 314527 h 333983"/>
                <a:gd name="connsiteX4" fmla="*/ 321012 w 330740"/>
                <a:gd name="connsiteY4" fmla="*/ 298314 h 333983"/>
                <a:gd name="connsiteX5" fmla="*/ 330740 w 330740"/>
                <a:gd name="connsiteY5" fmla="*/ 35668 h 333983"/>
                <a:gd name="connsiteX6" fmla="*/ 304800 w 330740"/>
                <a:gd name="connsiteY6" fmla="*/ 16212 h 333983"/>
                <a:gd name="connsiteX7" fmla="*/ 239949 w 330740"/>
                <a:gd name="connsiteY7" fmla="*/ 0 h 333983"/>
                <a:gd name="connsiteX8" fmla="*/ 171855 w 330740"/>
                <a:gd name="connsiteY8" fmla="*/ 0 h 333983"/>
                <a:gd name="connsiteX9" fmla="*/ 97276 w 330740"/>
                <a:gd name="connsiteY9" fmla="*/ 3242 h 333983"/>
                <a:gd name="connsiteX10" fmla="*/ 45395 w 330740"/>
                <a:gd name="connsiteY10" fmla="*/ 16212 h 333983"/>
                <a:gd name="connsiteX11" fmla="*/ 6485 w 330740"/>
                <a:gd name="connsiteY11" fmla="*/ 25940 h 333983"/>
                <a:gd name="connsiteX12" fmla="*/ 0 w 330740"/>
                <a:gd name="connsiteY12" fmla="*/ 298314 h 33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40" h="333983">
                  <a:moveTo>
                    <a:pt x="0" y="298314"/>
                  </a:moveTo>
                  <a:lnTo>
                    <a:pt x="132944" y="333983"/>
                  </a:lnTo>
                  <a:lnTo>
                    <a:pt x="223736" y="324255"/>
                  </a:lnTo>
                  <a:lnTo>
                    <a:pt x="308042" y="314527"/>
                  </a:lnTo>
                  <a:lnTo>
                    <a:pt x="321012" y="298314"/>
                  </a:lnTo>
                  <a:lnTo>
                    <a:pt x="330740" y="35668"/>
                  </a:lnTo>
                  <a:lnTo>
                    <a:pt x="304800" y="16212"/>
                  </a:lnTo>
                  <a:lnTo>
                    <a:pt x="239949" y="0"/>
                  </a:lnTo>
                  <a:lnTo>
                    <a:pt x="171855" y="0"/>
                  </a:lnTo>
                  <a:lnTo>
                    <a:pt x="97276" y="3242"/>
                  </a:lnTo>
                  <a:lnTo>
                    <a:pt x="45395" y="16212"/>
                  </a:lnTo>
                  <a:lnTo>
                    <a:pt x="6485" y="25940"/>
                  </a:lnTo>
                  <a:lnTo>
                    <a:pt x="0" y="298314"/>
                  </a:lnTo>
                  <a:close/>
                </a:path>
              </a:pathLst>
            </a:custGeom>
            <a:solidFill>
              <a:schemeClr val="bg1"/>
            </a:solidFill>
            <a:ln w="9525" cap="flat" cmpd="sng" algn="ctr">
              <a:solidFill>
                <a:srgbClr val="00BD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pic>
          <p:nvPicPr>
            <p:cNvPr id="451" name="Graphic 450">
              <a:extLst>
                <a:ext uri="{FF2B5EF4-FFF2-40B4-BE49-F238E27FC236}">
                  <a16:creationId xmlns:a16="http://schemas.microsoft.com/office/drawing/2014/main" id="{7F4463AE-30DC-6221-3F2A-4CD58AEDE0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68590" y="4785361"/>
              <a:ext cx="428264" cy="428264"/>
            </a:xfrm>
            <a:prstGeom prst="rect">
              <a:avLst/>
            </a:prstGeom>
          </p:spPr>
        </p:pic>
      </p:grpSp>
      <p:sp>
        <p:nvSpPr>
          <p:cNvPr id="452" name="Flowchart: Magnetic Disk 451">
            <a:extLst>
              <a:ext uri="{FF2B5EF4-FFF2-40B4-BE49-F238E27FC236}">
                <a16:creationId xmlns:a16="http://schemas.microsoft.com/office/drawing/2014/main" id="{6FB80EF1-B43F-AD59-81D7-3CAC999DBAE8}"/>
              </a:ext>
            </a:extLst>
          </p:cNvPr>
          <p:cNvSpPr/>
          <p:nvPr/>
        </p:nvSpPr>
        <p:spPr bwMode="auto">
          <a:xfrm>
            <a:off x="6971898" y="2542389"/>
            <a:ext cx="802166" cy="819324"/>
          </a:xfrm>
          <a:prstGeom prst="flowChartMagneticDisk">
            <a:avLst/>
          </a:prstGeom>
          <a:solidFill>
            <a:srgbClr val="49A446">
              <a:alpha val="67843"/>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grpSp>
        <p:nvGrpSpPr>
          <p:cNvPr id="453" name="Group 452">
            <a:extLst>
              <a:ext uri="{FF2B5EF4-FFF2-40B4-BE49-F238E27FC236}">
                <a16:creationId xmlns:a16="http://schemas.microsoft.com/office/drawing/2014/main" id="{936317FE-7613-F78B-57D6-85BA6D509A4E}"/>
              </a:ext>
            </a:extLst>
          </p:cNvPr>
          <p:cNvGrpSpPr/>
          <p:nvPr/>
        </p:nvGrpSpPr>
        <p:grpSpPr>
          <a:xfrm>
            <a:off x="8643063" y="2899149"/>
            <a:ext cx="334855" cy="293366"/>
            <a:chOff x="7016149" y="3660058"/>
            <a:chExt cx="256599" cy="221922"/>
          </a:xfrm>
        </p:grpSpPr>
        <p:sp>
          <p:nvSpPr>
            <p:cNvPr id="454" name="Freeform: Shape 453">
              <a:extLst>
                <a:ext uri="{FF2B5EF4-FFF2-40B4-BE49-F238E27FC236}">
                  <a16:creationId xmlns:a16="http://schemas.microsoft.com/office/drawing/2014/main" id="{1CB56F27-D67A-A162-D3B8-D2684CAC8BF0}"/>
                </a:ext>
              </a:extLst>
            </p:cNvPr>
            <p:cNvSpPr/>
            <p:nvPr/>
          </p:nvSpPr>
          <p:spPr>
            <a:xfrm>
              <a:off x="7016501" y="3822808"/>
              <a:ext cx="4325" cy="1491"/>
            </a:xfrm>
            <a:custGeom>
              <a:avLst/>
              <a:gdLst>
                <a:gd name="connsiteX0" fmla="*/ 0 w 4325"/>
                <a:gd name="connsiteY0" fmla="*/ 0 h 1491"/>
                <a:gd name="connsiteX1" fmla="*/ 4326 w 4325"/>
                <a:gd name="connsiteY1" fmla="*/ 0 h 1491"/>
              </a:gdLst>
              <a:ahLst/>
              <a:cxnLst>
                <a:cxn ang="0">
                  <a:pos x="connsiteX0" y="connsiteY0"/>
                </a:cxn>
                <a:cxn ang="0">
                  <a:pos x="connsiteX1" y="connsiteY1"/>
                </a:cxn>
              </a:cxnLst>
              <a:rect l="l" t="t" r="r" b="b"/>
              <a:pathLst>
                <a:path w="4325" h="1491">
                  <a:moveTo>
                    <a:pt x="0" y="0"/>
                  </a:moveTo>
                  <a:lnTo>
                    <a:pt x="4326" y="0"/>
                  </a:lnTo>
                </a:path>
              </a:pathLst>
            </a:custGeom>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55" name="Freeform: Shape 454">
              <a:extLst>
                <a:ext uri="{FF2B5EF4-FFF2-40B4-BE49-F238E27FC236}">
                  <a16:creationId xmlns:a16="http://schemas.microsoft.com/office/drawing/2014/main" id="{B532D3CF-EE7A-58EF-E2B2-291C69963431}"/>
                </a:ext>
              </a:extLst>
            </p:cNvPr>
            <p:cNvSpPr/>
            <p:nvPr/>
          </p:nvSpPr>
          <p:spPr>
            <a:xfrm>
              <a:off x="7042755" y="3822808"/>
              <a:ext cx="186015" cy="1491"/>
            </a:xfrm>
            <a:custGeom>
              <a:avLst/>
              <a:gdLst>
                <a:gd name="connsiteX0" fmla="*/ 0 w 186015"/>
                <a:gd name="connsiteY0" fmla="*/ 0 h 1491"/>
                <a:gd name="connsiteX1" fmla="*/ 186015 w 186015"/>
                <a:gd name="connsiteY1" fmla="*/ 0 h 1491"/>
              </a:gdLst>
              <a:ahLst/>
              <a:cxnLst>
                <a:cxn ang="0">
                  <a:pos x="connsiteX0" y="connsiteY0"/>
                </a:cxn>
                <a:cxn ang="0">
                  <a:pos x="connsiteX1" y="connsiteY1"/>
                </a:cxn>
              </a:cxnLst>
              <a:rect l="l" t="t" r="r" b="b"/>
              <a:pathLst>
                <a:path w="186015" h="1491">
                  <a:moveTo>
                    <a:pt x="0" y="0"/>
                  </a:moveTo>
                  <a:lnTo>
                    <a:pt x="186015" y="0"/>
                  </a:lnTo>
                </a:path>
              </a:pathLst>
            </a:custGeom>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56" name="Freeform: Shape 455">
              <a:extLst>
                <a:ext uri="{FF2B5EF4-FFF2-40B4-BE49-F238E27FC236}">
                  <a16:creationId xmlns:a16="http://schemas.microsoft.com/office/drawing/2014/main" id="{F3CFEAB0-24E7-824B-A589-BFA612D60A03}"/>
                </a:ext>
              </a:extLst>
            </p:cNvPr>
            <p:cNvSpPr/>
            <p:nvPr/>
          </p:nvSpPr>
          <p:spPr>
            <a:xfrm>
              <a:off x="7255770" y="3822808"/>
              <a:ext cx="8651" cy="1491"/>
            </a:xfrm>
            <a:custGeom>
              <a:avLst/>
              <a:gdLst>
                <a:gd name="connsiteX0" fmla="*/ 8652 w 8651"/>
                <a:gd name="connsiteY0" fmla="*/ 0 h 1491"/>
                <a:gd name="connsiteX1" fmla="*/ 0 w 8651"/>
                <a:gd name="connsiteY1" fmla="*/ 0 h 1491"/>
              </a:gdLst>
              <a:ahLst/>
              <a:cxnLst>
                <a:cxn ang="0">
                  <a:pos x="connsiteX0" y="connsiteY0"/>
                </a:cxn>
                <a:cxn ang="0">
                  <a:pos x="connsiteX1" y="connsiteY1"/>
                </a:cxn>
              </a:cxnLst>
              <a:rect l="l" t="t" r="r" b="b"/>
              <a:pathLst>
                <a:path w="8651" h="1491">
                  <a:moveTo>
                    <a:pt x="8652" y="0"/>
                  </a:moveTo>
                  <a:lnTo>
                    <a:pt x="0" y="0"/>
                  </a:lnTo>
                </a:path>
              </a:pathLst>
            </a:custGeom>
            <a:ln w="11928" cap="rnd">
              <a:solidFill>
                <a:srgbClr val="404042"/>
              </a:solid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457" name="Oval 456">
              <a:extLst>
                <a:ext uri="{FF2B5EF4-FFF2-40B4-BE49-F238E27FC236}">
                  <a16:creationId xmlns:a16="http://schemas.microsoft.com/office/drawing/2014/main" id="{971349BC-E77F-C7DA-5628-C3335FD0D9C7}"/>
                </a:ext>
              </a:extLst>
            </p:cNvPr>
            <p:cNvSpPr/>
            <p:nvPr/>
          </p:nvSpPr>
          <p:spPr bwMode="auto">
            <a:xfrm>
              <a:off x="7036297" y="3663885"/>
              <a:ext cx="211015" cy="218095"/>
            </a:xfrm>
            <a:prstGeom prst="ellipse">
              <a:avLst/>
            </a:prstGeom>
            <a:solidFill>
              <a:schemeClr val="bg1"/>
            </a:solidFill>
            <a:ln w="9525" cap="flat" cmpd="sng" algn="ctr">
              <a:solidFill>
                <a:srgbClr val="4040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58" name="Rectangle 457">
              <a:extLst>
                <a:ext uri="{FF2B5EF4-FFF2-40B4-BE49-F238E27FC236}">
                  <a16:creationId xmlns:a16="http://schemas.microsoft.com/office/drawing/2014/main" id="{8158484D-3C67-DA60-CCF6-6A66E0D2F080}"/>
                </a:ext>
              </a:extLst>
            </p:cNvPr>
            <p:cNvSpPr/>
            <p:nvPr/>
          </p:nvSpPr>
          <p:spPr bwMode="auto">
            <a:xfrm>
              <a:off x="7016149" y="3660058"/>
              <a:ext cx="256599" cy="1046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59" name="Oval 458">
              <a:extLst>
                <a:ext uri="{FF2B5EF4-FFF2-40B4-BE49-F238E27FC236}">
                  <a16:creationId xmlns:a16="http://schemas.microsoft.com/office/drawing/2014/main" id="{7F0782FF-B55D-5FEE-86EC-AB3FB50968EA}"/>
                </a:ext>
              </a:extLst>
            </p:cNvPr>
            <p:cNvSpPr/>
            <p:nvPr/>
          </p:nvSpPr>
          <p:spPr bwMode="auto">
            <a:xfrm>
              <a:off x="7055912" y="3697241"/>
              <a:ext cx="171784" cy="17178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pic>
          <p:nvPicPr>
            <p:cNvPr id="460" name="Graphic 459">
              <a:extLst>
                <a:ext uri="{FF2B5EF4-FFF2-40B4-BE49-F238E27FC236}">
                  <a16:creationId xmlns:a16="http://schemas.microsoft.com/office/drawing/2014/main" id="{7425DB70-7408-F0A2-B74B-6826962B83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45547" y="3675891"/>
              <a:ext cx="194528" cy="194526"/>
            </a:xfrm>
            <a:prstGeom prst="rect">
              <a:avLst/>
            </a:prstGeom>
          </p:spPr>
        </p:pic>
      </p:grpSp>
      <p:sp>
        <p:nvSpPr>
          <p:cNvPr id="461" name="Oval 460">
            <a:extLst>
              <a:ext uri="{FF2B5EF4-FFF2-40B4-BE49-F238E27FC236}">
                <a16:creationId xmlns:a16="http://schemas.microsoft.com/office/drawing/2014/main" id="{C6B6A9B3-207B-89F9-66B7-47CC23D674CC}"/>
              </a:ext>
            </a:extLst>
          </p:cNvPr>
          <p:cNvSpPr/>
          <p:nvPr/>
        </p:nvSpPr>
        <p:spPr bwMode="auto">
          <a:xfrm>
            <a:off x="8213883" y="2632127"/>
            <a:ext cx="260404" cy="263671"/>
          </a:xfrm>
          <a:prstGeom prst="ellipse">
            <a:avLst/>
          </a:prstGeom>
          <a:solidFill>
            <a:schemeClr val="bg1"/>
          </a:solidFill>
          <a:ln w="9525" cap="flat" cmpd="sng" algn="ctr">
            <a:solidFill>
              <a:srgbClr val="4040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62" name="Oval 461">
            <a:extLst>
              <a:ext uri="{FF2B5EF4-FFF2-40B4-BE49-F238E27FC236}">
                <a16:creationId xmlns:a16="http://schemas.microsoft.com/office/drawing/2014/main" id="{958DB4F2-3DC1-A9B0-87FD-181E4F1DB5CC}"/>
              </a:ext>
            </a:extLst>
          </p:cNvPr>
          <p:cNvSpPr/>
          <p:nvPr/>
        </p:nvSpPr>
        <p:spPr bwMode="auto">
          <a:xfrm>
            <a:off x="9114592" y="2632127"/>
            <a:ext cx="260404" cy="263671"/>
          </a:xfrm>
          <a:prstGeom prst="ellipse">
            <a:avLst/>
          </a:prstGeom>
          <a:solidFill>
            <a:schemeClr val="bg1"/>
          </a:solidFill>
          <a:ln w="9525" cap="flat" cmpd="sng" algn="ctr">
            <a:solidFill>
              <a:srgbClr val="4040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63" name="Oval 462">
            <a:extLst>
              <a:ext uri="{FF2B5EF4-FFF2-40B4-BE49-F238E27FC236}">
                <a16:creationId xmlns:a16="http://schemas.microsoft.com/office/drawing/2014/main" id="{E517DC2D-8A03-39BF-105B-CA4A87B571F8}"/>
              </a:ext>
            </a:extLst>
          </p:cNvPr>
          <p:cNvSpPr/>
          <p:nvPr/>
        </p:nvSpPr>
        <p:spPr bwMode="auto">
          <a:xfrm>
            <a:off x="8319552" y="2295855"/>
            <a:ext cx="260404" cy="263671"/>
          </a:xfrm>
          <a:prstGeom prst="ellipse">
            <a:avLst/>
          </a:prstGeom>
          <a:solidFill>
            <a:schemeClr val="bg1"/>
          </a:solidFill>
          <a:ln w="9525" cap="flat" cmpd="sng" algn="ctr">
            <a:solidFill>
              <a:srgbClr val="4040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64" name="Oval 463">
            <a:extLst>
              <a:ext uri="{FF2B5EF4-FFF2-40B4-BE49-F238E27FC236}">
                <a16:creationId xmlns:a16="http://schemas.microsoft.com/office/drawing/2014/main" id="{7DC6E034-4778-D1B9-B295-72A454D96907}"/>
              </a:ext>
            </a:extLst>
          </p:cNvPr>
          <p:cNvSpPr/>
          <p:nvPr/>
        </p:nvSpPr>
        <p:spPr bwMode="auto">
          <a:xfrm>
            <a:off x="9018986" y="2295855"/>
            <a:ext cx="260404" cy="263671"/>
          </a:xfrm>
          <a:prstGeom prst="ellipse">
            <a:avLst/>
          </a:prstGeom>
          <a:solidFill>
            <a:schemeClr val="bg1"/>
          </a:solidFill>
          <a:ln w="9525" cap="flat" cmpd="sng" algn="ctr">
            <a:solidFill>
              <a:srgbClr val="4040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sp>
        <p:nvSpPr>
          <p:cNvPr id="465" name="Oval 464">
            <a:extLst>
              <a:ext uri="{FF2B5EF4-FFF2-40B4-BE49-F238E27FC236}">
                <a16:creationId xmlns:a16="http://schemas.microsoft.com/office/drawing/2014/main" id="{ED90A4A1-A29D-0A6E-7D30-3A90802306AA}"/>
              </a:ext>
            </a:extLst>
          </p:cNvPr>
          <p:cNvSpPr/>
          <p:nvPr/>
        </p:nvSpPr>
        <p:spPr bwMode="auto">
          <a:xfrm>
            <a:off x="8669269" y="2127720"/>
            <a:ext cx="260404" cy="263671"/>
          </a:xfrm>
          <a:prstGeom prst="ellipse">
            <a:avLst/>
          </a:prstGeom>
          <a:solidFill>
            <a:schemeClr val="bg1"/>
          </a:solidFill>
          <a:ln w="9525" cap="flat" cmpd="sng" algn="ctr">
            <a:solidFill>
              <a:srgbClr val="4040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venir Next LT Pro" panose="020B0504020202020204" pitchFamily="34" charset="0"/>
              <a:ea typeface="Cambria Math" panose="02040503050406030204" pitchFamily="18" charset="0"/>
            </a:endParaRPr>
          </a:p>
        </p:txBody>
      </p:sp>
      <p:cxnSp>
        <p:nvCxnSpPr>
          <p:cNvPr id="466" name="Straight Connector 465">
            <a:extLst>
              <a:ext uri="{FF2B5EF4-FFF2-40B4-BE49-F238E27FC236}">
                <a16:creationId xmlns:a16="http://schemas.microsoft.com/office/drawing/2014/main" id="{93DB473E-FB71-9F8E-D050-5CC510463F56}"/>
              </a:ext>
            </a:extLst>
          </p:cNvPr>
          <p:cNvCxnSpPr/>
          <p:nvPr/>
        </p:nvCxnSpPr>
        <p:spPr bwMode="auto">
          <a:xfrm>
            <a:off x="8157184" y="3694867"/>
            <a:ext cx="1266002"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pic>
        <p:nvPicPr>
          <p:cNvPr id="467" name="Graphic 466">
            <a:extLst>
              <a:ext uri="{FF2B5EF4-FFF2-40B4-BE49-F238E27FC236}">
                <a16:creationId xmlns:a16="http://schemas.microsoft.com/office/drawing/2014/main" id="{8924F881-9E53-7A9F-362D-BCF4B7317BB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58200" y="2341514"/>
            <a:ext cx="175878" cy="178085"/>
          </a:xfrm>
          <a:prstGeom prst="rect">
            <a:avLst/>
          </a:prstGeom>
        </p:spPr>
      </p:pic>
      <p:pic>
        <p:nvPicPr>
          <p:cNvPr id="468" name="Graphic 467">
            <a:extLst>
              <a:ext uri="{FF2B5EF4-FFF2-40B4-BE49-F238E27FC236}">
                <a16:creationId xmlns:a16="http://schemas.microsoft.com/office/drawing/2014/main" id="{D0D009B0-A3D7-6C5D-8357-F1F962D74F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73756" y="2342469"/>
            <a:ext cx="158157" cy="160142"/>
          </a:xfrm>
          <a:prstGeom prst="rect">
            <a:avLst/>
          </a:prstGeom>
        </p:spPr>
      </p:pic>
      <p:pic>
        <p:nvPicPr>
          <p:cNvPr id="469" name="Graphic 468">
            <a:extLst>
              <a:ext uri="{FF2B5EF4-FFF2-40B4-BE49-F238E27FC236}">
                <a16:creationId xmlns:a16="http://schemas.microsoft.com/office/drawing/2014/main" id="{182F89F2-3602-12AE-BD33-E4DFB05A2E4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157005" y="2645400"/>
            <a:ext cx="206721" cy="209315"/>
          </a:xfrm>
          <a:prstGeom prst="rect">
            <a:avLst/>
          </a:prstGeom>
        </p:spPr>
      </p:pic>
      <p:pic>
        <p:nvPicPr>
          <p:cNvPr id="470" name="Graphic 469">
            <a:extLst>
              <a:ext uri="{FF2B5EF4-FFF2-40B4-BE49-F238E27FC236}">
                <a16:creationId xmlns:a16="http://schemas.microsoft.com/office/drawing/2014/main" id="{2B6C9AD2-C233-D387-F5CE-576C3E9EAC8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710937" y="2169348"/>
            <a:ext cx="178177" cy="180413"/>
          </a:xfrm>
          <a:prstGeom prst="rect">
            <a:avLst/>
          </a:prstGeom>
        </p:spPr>
      </p:pic>
      <p:pic>
        <p:nvPicPr>
          <p:cNvPr id="471" name="Graphic 470">
            <a:extLst>
              <a:ext uri="{FF2B5EF4-FFF2-40B4-BE49-F238E27FC236}">
                <a16:creationId xmlns:a16="http://schemas.microsoft.com/office/drawing/2014/main" id="{0CA24672-1E1C-F6B2-9D69-CD0E14E74BB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249187" y="2648934"/>
            <a:ext cx="219567" cy="222322"/>
          </a:xfrm>
          <a:prstGeom prst="rect">
            <a:avLst/>
          </a:prstGeom>
        </p:spPr>
      </p:pic>
      <p:sp>
        <p:nvSpPr>
          <p:cNvPr id="472" name="Arrow: Left-Right 471">
            <a:extLst>
              <a:ext uri="{FF2B5EF4-FFF2-40B4-BE49-F238E27FC236}">
                <a16:creationId xmlns:a16="http://schemas.microsoft.com/office/drawing/2014/main" id="{6C36E369-0EC4-B9AB-A92C-9784A3A7BB4A}"/>
              </a:ext>
            </a:extLst>
          </p:cNvPr>
          <p:cNvSpPr/>
          <p:nvPr/>
        </p:nvSpPr>
        <p:spPr bwMode="auto">
          <a:xfrm>
            <a:off x="1430378" y="4728619"/>
            <a:ext cx="9262753" cy="310105"/>
          </a:xfrm>
          <a:prstGeom prst="leftRightArrow">
            <a:avLst>
              <a:gd name="adj1" fmla="val 72105"/>
              <a:gd name="adj2" fmla="val 50000"/>
            </a:avLst>
          </a:prstGeom>
          <a:solidFill>
            <a:srgbClr val="0C6CB6"/>
          </a:solidFill>
          <a:ln w="9525" cap="flat" cmpd="sng" algn="ctr">
            <a:noFill/>
            <a:prstDash val="solid"/>
            <a:round/>
            <a:headEnd type="none" w="med" len="med"/>
            <a:tailEnd type="none" w="med" len="med"/>
          </a:ln>
          <a:effectLst/>
        </p:spPr>
        <p:txBody>
          <a:bodyPr vert="horz" wrap="square" lIns="91440" tIns="45720" rIns="91440" bIns="64008" numCol="1" rtlCol="0" anchor="ctr" anchorCtr="0" compatLnSpc="1">
            <a:prstTxWarp prst="textNoShape">
              <a:avLst/>
            </a:prstTxWarp>
          </a:bodyPr>
          <a:lstStyle/>
          <a:p>
            <a:pPr algn="ctr" eaLnBrk="0" fontAlgn="base" hangingPunct="0">
              <a:spcBef>
                <a:spcPct val="0"/>
              </a:spcBef>
              <a:spcAft>
                <a:spcPct val="0"/>
              </a:spcAft>
            </a:pPr>
            <a:r>
              <a:rPr lang="en-US" sz="1400" b="1">
                <a:solidFill>
                  <a:schemeClr val="bg1"/>
                </a:solidFill>
                <a:latin typeface="Avenir Next LT Pro" panose="020B0504020202020204" pitchFamily="34" charset="0"/>
                <a:ea typeface="Cambria Math" panose="02040503050406030204" pitchFamily="18" charset="0"/>
              </a:rPr>
              <a:t>Role Based Access</a:t>
            </a:r>
          </a:p>
        </p:txBody>
      </p:sp>
      <p:pic>
        <p:nvPicPr>
          <p:cNvPr id="473" name="Graphic 472">
            <a:extLst>
              <a:ext uri="{FF2B5EF4-FFF2-40B4-BE49-F238E27FC236}">
                <a16:creationId xmlns:a16="http://schemas.microsoft.com/office/drawing/2014/main" id="{E0B31EEB-D791-18D2-3EA6-1F745F31841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857157" y="1587102"/>
            <a:ext cx="412453" cy="417627"/>
          </a:xfrm>
          <a:prstGeom prst="rect">
            <a:avLst/>
          </a:prstGeom>
        </p:spPr>
      </p:pic>
      <p:grpSp>
        <p:nvGrpSpPr>
          <p:cNvPr id="474" name="Graphic 250">
            <a:extLst>
              <a:ext uri="{FF2B5EF4-FFF2-40B4-BE49-F238E27FC236}">
                <a16:creationId xmlns:a16="http://schemas.microsoft.com/office/drawing/2014/main" id="{1184DF4D-CDF0-974A-CC1C-B54A9CEDEA12}"/>
              </a:ext>
            </a:extLst>
          </p:cNvPr>
          <p:cNvGrpSpPr/>
          <p:nvPr/>
        </p:nvGrpSpPr>
        <p:grpSpPr>
          <a:xfrm>
            <a:off x="3453543" y="2757533"/>
            <a:ext cx="364934" cy="453119"/>
            <a:chOff x="2480973" y="2537710"/>
            <a:chExt cx="1544955" cy="1894522"/>
          </a:xfrm>
        </p:grpSpPr>
        <p:sp>
          <p:nvSpPr>
            <p:cNvPr id="475" name="Freeform: Shape 474">
              <a:extLst>
                <a:ext uri="{FF2B5EF4-FFF2-40B4-BE49-F238E27FC236}">
                  <a16:creationId xmlns:a16="http://schemas.microsoft.com/office/drawing/2014/main" id="{C7AE337E-1BA3-F28A-5520-C046541D2FDF}"/>
                </a:ext>
              </a:extLst>
            </p:cNvPr>
            <p:cNvSpPr/>
            <p:nvPr/>
          </p:nvSpPr>
          <p:spPr>
            <a:xfrm>
              <a:off x="2480973" y="2537710"/>
              <a:ext cx="1544954" cy="1894046"/>
            </a:xfrm>
            <a:custGeom>
              <a:avLst/>
              <a:gdLst>
                <a:gd name="connsiteX0" fmla="*/ 51435 w 1544954"/>
                <a:gd name="connsiteY0" fmla="*/ 0 h 1894046"/>
                <a:gd name="connsiteX1" fmla="*/ 14288 w 1544954"/>
                <a:gd name="connsiteY1" fmla="*/ 22860 h 1894046"/>
                <a:gd name="connsiteX2" fmla="*/ 0 w 1544954"/>
                <a:gd name="connsiteY2" fmla="*/ 64770 h 1894046"/>
                <a:gd name="connsiteX3" fmla="*/ 0 w 1544954"/>
                <a:gd name="connsiteY3" fmla="*/ 1058227 h 1894046"/>
                <a:gd name="connsiteX4" fmla="*/ 748665 w 1544954"/>
                <a:gd name="connsiteY4" fmla="*/ 1889760 h 1894046"/>
                <a:gd name="connsiteX5" fmla="*/ 796290 w 1544954"/>
                <a:gd name="connsiteY5" fmla="*/ 1889760 h 1894046"/>
                <a:gd name="connsiteX6" fmla="*/ 1544955 w 1544954"/>
                <a:gd name="connsiteY6" fmla="*/ 1058227 h 1894046"/>
                <a:gd name="connsiteX7" fmla="*/ 1544955 w 1544954"/>
                <a:gd name="connsiteY7" fmla="*/ 64770 h 1894046"/>
                <a:gd name="connsiteX8" fmla="*/ 1530668 w 1544954"/>
                <a:gd name="connsiteY8" fmla="*/ 22860 h 1894046"/>
                <a:gd name="connsiteX9" fmla="*/ 1493520 w 1544954"/>
                <a:gd name="connsiteY9" fmla="*/ 0 h 1894046"/>
                <a:gd name="connsiteX10" fmla="*/ 1493520 w 1544954"/>
                <a:gd name="connsiteY10" fmla="*/ 0 h 18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954" h="1894046">
                  <a:moveTo>
                    <a:pt x="51435" y="0"/>
                  </a:moveTo>
                  <a:cubicBezTo>
                    <a:pt x="37148" y="2857"/>
                    <a:pt x="23813" y="11430"/>
                    <a:pt x="14288" y="22860"/>
                  </a:cubicBezTo>
                  <a:cubicBezTo>
                    <a:pt x="4763" y="34290"/>
                    <a:pt x="0" y="49530"/>
                    <a:pt x="0" y="64770"/>
                  </a:cubicBezTo>
                  <a:lnTo>
                    <a:pt x="0" y="1058227"/>
                  </a:lnTo>
                  <a:cubicBezTo>
                    <a:pt x="0" y="1539240"/>
                    <a:pt x="522923" y="1800225"/>
                    <a:pt x="748665" y="1889760"/>
                  </a:cubicBezTo>
                  <a:cubicBezTo>
                    <a:pt x="763905" y="1895475"/>
                    <a:pt x="781050" y="1895475"/>
                    <a:pt x="796290" y="1889760"/>
                  </a:cubicBezTo>
                  <a:cubicBezTo>
                    <a:pt x="1021080" y="1799273"/>
                    <a:pt x="1544955" y="1538288"/>
                    <a:pt x="1544955" y="1058227"/>
                  </a:cubicBezTo>
                  <a:lnTo>
                    <a:pt x="1544955" y="64770"/>
                  </a:lnTo>
                  <a:cubicBezTo>
                    <a:pt x="1544955" y="49530"/>
                    <a:pt x="1540193" y="35242"/>
                    <a:pt x="1530668" y="22860"/>
                  </a:cubicBezTo>
                  <a:cubicBezTo>
                    <a:pt x="1521143" y="11430"/>
                    <a:pt x="1507808" y="2857"/>
                    <a:pt x="1493520" y="0"/>
                  </a:cubicBezTo>
                  <a:lnTo>
                    <a:pt x="1493520" y="0"/>
                  </a:lnTo>
                </a:path>
              </a:pathLst>
            </a:custGeom>
            <a:solidFill>
              <a:srgbClr val="1D68AC"/>
            </a:solidFill>
            <a:ln w="9525" cap="flat">
              <a:noFill/>
              <a:prstDash val="solid"/>
              <a:miter/>
            </a:ln>
          </p:spPr>
          <p:txBody>
            <a:bodyPr rtlCol="0" anchor="ctr"/>
            <a:lstStyle/>
            <a:p>
              <a:endParaRPr lang="en-US">
                <a:latin typeface="Avenir Next LT Pro" panose="020B0504020202020204" pitchFamily="34" charset="0"/>
              </a:endParaRPr>
            </a:p>
          </p:txBody>
        </p:sp>
        <p:sp>
          <p:nvSpPr>
            <p:cNvPr id="476" name="Freeform: Shape 475">
              <a:extLst>
                <a:ext uri="{FF2B5EF4-FFF2-40B4-BE49-F238E27FC236}">
                  <a16:creationId xmlns:a16="http://schemas.microsoft.com/office/drawing/2014/main" id="{46EC0EAA-CE2C-F1BC-50C4-1FCD5055AFF7}"/>
                </a:ext>
              </a:extLst>
            </p:cNvPr>
            <p:cNvSpPr/>
            <p:nvPr/>
          </p:nvSpPr>
          <p:spPr>
            <a:xfrm>
              <a:off x="3255356" y="2537710"/>
              <a:ext cx="770572" cy="1894522"/>
            </a:xfrm>
            <a:custGeom>
              <a:avLst/>
              <a:gdLst>
                <a:gd name="connsiteX0" fmla="*/ 756285 w 770572"/>
                <a:gd name="connsiteY0" fmla="*/ 22860 h 1894522"/>
                <a:gd name="connsiteX1" fmla="*/ 719138 w 770572"/>
                <a:gd name="connsiteY1" fmla="*/ 0 h 1894522"/>
                <a:gd name="connsiteX2" fmla="*/ 0 w 770572"/>
                <a:gd name="connsiteY2" fmla="*/ 0 h 1894522"/>
                <a:gd name="connsiteX3" fmla="*/ 0 w 770572"/>
                <a:gd name="connsiteY3" fmla="*/ 1894523 h 1894522"/>
                <a:gd name="connsiteX4" fmla="*/ 21908 w 770572"/>
                <a:gd name="connsiteY4" fmla="*/ 1889760 h 1894522"/>
                <a:gd name="connsiteX5" fmla="*/ 770572 w 770572"/>
                <a:gd name="connsiteY5" fmla="*/ 1058227 h 1894522"/>
                <a:gd name="connsiteX6" fmla="*/ 770572 w 770572"/>
                <a:gd name="connsiteY6" fmla="*/ 64770 h 1894522"/>
                <a:gd name="connsiteX7" fmla="*/ 756285 w 770572"/>
                <a:gd name="connsiteY7" fmla="*/ 22860 h 189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572" h="1894522">
                  <a:moveTo>
                    <a:pt x="756285" y="22860"/>
                  </a:moveTo>
                  <a:cubicBezTo>
                    <a:pt x="746760" y="11430"/>
                    <a:pt x="733425" y="2857"/>
                    <a:pt x="719138" y="0"/>
                  </a:cubicBezTo>
                  <a:lnTo>
                    <a:pt x="0" y="0"/>
                  </a:lnTo>
                  <a:lnTo>
                    <a:pt x="0" y="1894523"/>
                  </a:lnTo>
                  <a:cubicBezTo>
                    <a:pt x="7620" y="1894523"/>
                    <a:pt x="15240" y="1892617"/>
                    <a:pt x="21908" y="1889760"/>
                  </a:cubicBezTo>
                  <a:cubicBezTo>
                    <a:pt x="246697" y="1799273"/>
                    <a:pt x="770572" y="1538288"/>
                    <a:pt x="770572" y="1058227"/>
                  </a:cubicBezTo>
                  <a:lnTo>
                    <a:pt x="770572" y="64770"/>
                  </a:lnTo>
                  <a:cubicBezTo>
                    <a:pt x="770572" y="49530"/>
                    <a:pt x="764857" y="34290"/>
                    <a:pt x="756285" y="22860"/>
                  </a:cubicBezTo>
                  <a:close/>
                </a:path>
              </a:pathLst>
            </a:custGeom>
            <a:solidFill>
              <a:srgbClr val="5FBBE2"/>
            </a:solidFill>
            <a:ln w="9525" cap="flat">
              <a:noFill/>
              <a:prstDash val="solid"/>
              <a:miter/>
            </a:ln>
          </p:spPr>
          <p:txBody>
            <a:bodyPr rtlCol="0" anchor="ctr"/>
            <a:lstStyle/>
            <a:p>
              <a:endParaRPr lang="en-US">
                <a:latin typeface="Avenir Next LT Pro" panose="020B0504020202020204" pitchFamily="34" charset="0"/>
              </a:endParaRPr>
            </a:p>
          </p:txBody>
        </p:sp>
        <p:sp>
          <p:nvSpPr>
            <p:cNvPr id="477" name="Freeform: Shape 476">
              <a:extLst>
                <a:ext uri="{FF2B5EF4-FFF2-40B4-BE49-F238E27FC236}">
                  <a16:creationId xmlns:a16="http://schemas.microsoft.com/office/drawing/2014/main" id="{A0F91B67-FE82-58E5-C626-AFAA9166588C}"/>
                </a:ext>
              </a:extLst>
            </p:cNvPr>
            <p:cNvSpPr/>
            <p:nvPr/>
          </p:nvSpPr>
          <p:spPr>
            <a:xfrm>
              <a:off x="2993522" y="2921346"/>
              <a:ext cx="517431" cy="900333"/>
            </a:xfrm>
            <a:custGeom>
              <a:avLst/>
              <a:gdLst>
                <a:gd name="connsiteX0" fmla="*/ 6564 w 517431"/>
                <a:gd name="connsiteY0" fmla="*/ 208819 h 900333"/>
                <a:gd name="connsiteX1" fmla="*/ 86574 w 517431"/>
                <a:gd name="connsiteY1" fmla="*/ 450754 h 900333"/>
                <a:gd name="connsiteX2" fmla="*/ 1801 w 517431"/>
                <a:gd name="connsiteY2" fmla="*/ 822229 h 900333"/>
                <a:gd name="connsiteX3" fmla="*/ 15136 w 517431"/>
                <a:gd name="connsiteY3" fmla="*/ 876521 h 900333"/>
                <a:gd name="connsiteX4" fmla="*/ 66571 w 517431"/>
                <a:gd name="connsiteY4" fmla="*/ 900334 h 900333"/>
                <a:gd name="connsiteX5" fmla="*/ 452334 w 517431"/>
                <a:gd name="connsiteY5" fmla="*/ 900334 h 900333"/>
                <a:gd name="connsiteX6" fmla="*/ 502816 w 517431"/>
                <a:gd name="connsiteY6" fmla="*/ 876521 h 900333"/>
                <a:gd name="connsiteX7" fmla="*/ 516151 w 517431"/>
                <a:gd name="connsiteY7" fmla="*/ 822229 h 900333"/>
                <a:gd name="connsiteX8" fmla="*/ 432331 w 517431"/>
                <a:gd name="connsiteY8" fmla="*/ 450754 h 900333"/>
                <a:gd name="connsiteX9" fmla="*/ 517104 w 517431"/>
                <a:gd name="connsiteY9" fmla="*/ 257396 h 900333"/>
                <a:gd name="connsiteX10" fmla="*/ 424711 w 517431"/>
                <a:gd name="connsiteY10" fmla="*/ 60229 h 900333"/>
                <a:gd name="connsiteX11" fmla="*/ 212304 w 517431"/>
                <a:gd name="connsiteY11" fmla="*/ 4032 h 900333"/>
                <a:gd name="connsiteX12" fmla="*/ 78001 w 517431"/>
                <a:gd name="connsiteY12" fmla="*/ 74516 h 900333"/>
                <a:gd name="connsiteX13" fmla="*/ 6564 w 517431"/>
                <a:gd name="connsiteY13" fmla="*/ 208819 h 900333"/>
                <a:gd name="connsiteX14" fmla="*/ 6564 w 517431"/>
                <a:gd name="connsiteY14" fmla="*/ 208819 h 9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7431" h="900333">
                  <a:moveTo>
                    <a:pt x="6564" y="208819"/>
                  </a:moveTo>
                  <a:cubicBezTo>
                    <a:pt x="-11534" y="298354"/>
                    <a:pt x="18946" y="389794"/>
                    <a:pt x="86574" y="450754"/>
                  </a:cubicBezTo>
                  <a:lnTo>
                    <a:pt x="1801" y="822229"/>
                  </a:lnTo>
                  <a:cubicBezTo>
                    <a:pt x="-2961" y="841279"/>
                    <a:pt x="1801" y="861281"/>
                    <a:pt x="15136" y="876521"/>
                  </a:cubicBezTo>
                  <a:cubicBezTo>
                    <a:pt x="27519" y="891762"/>
                    <a:pt x="46569" y="900334"/>
                    <a:pt x="66571" y="900334"/>
                  </a:cubicBezTo>
                  <a:lnTo>
                    <a:pt x="452334" y="900334"/>
                  </a:lnTo>
                  <a:cubicBezTo>
                    <a:pt x="471384" y="900334"/>
                    <a:pt x="490434" y="891762"/>
                    <a:pt x="502816" y="876521"/>
                  </a:cubicBezTo>
                  <a:cubicBezTo>
                    <a:pt x="515199" y="861281"/>
                    <a:pt x="519961" y="841279"/>
                    <a:pt x="516151" y="822229"/>
                  </a:cubicBezTo>
                  <a:lnTo>
                    <a:pt x="432331" y="450754"/>
                  </a:lnTo>
                  <a:cubicBezTo>
                    <a:pt x="486624" y="401224"/>
                    <a:pt x="518056" y="331692"/>
                    <a:pt x="517104" y="257396"/>
                  </a:cubicBezTo>
                  <a:cubicBezTo>
                    <a:pt x="517104" y="181196"/>
                    <a:pt x="483766" y="108807"/>
                    <a:pt x="424711" y="60229"/>
                  </a:cubicBezTo>
                  <a:cubicBezTo>
                    <a:pt x="365656" y="10699"/>
                    <a:pt x="287551" y="-9304"/>
                    <a:pt x="212304" y="4032"/>
                  </a:cubicBezTo>
                  <a:cubicBezTo>
                    <a:pt x="161821" y="13557"/>
                    <a:pt x="114196" y="38321"/>
                    <a:pt x="78001" y="74516"/>
                  </a:cubicBezTo>
                  <a:cubicBezTo>
                    <a:pt x="41806" y="110712"/>
                    <a:pt x="17041" y="157384"/>
                    <a:pt x="6564" y="208819"/>
                  </a:cubicBezTo>
                  <a:lnTo>
                    <a:pt x="6564" y="208819"/>
                  </a:lnTo>
                  <a:close/>
                </a:path>
              </a:pathLst>
            </a:custGeom>
            <a:solidFill>
              <a:srgbClr val="FFFFFF"/>
            </a:solidFill>
            <a:ln w="9525" cap="flat">
              <a:noFill/>
              <a:prstDash val="solid"/>
              <a:miter/>
            </a:ln>
          </p:spPr>
          <p:txBody>
            <a:bodyPr rtlCol="0" anchor="ctr"/>
            <a:lstStyle/>
            <a:p>
              <a:endParaRPr lang="en-US">
                <a:latin typeface="Avenir Next LT Pro" panose="020B0504020202020204" pitchFamily="34" charset="0"/>
              </a:endParaRPr>
            </a:p>
          </p:txBody>
        </p:sp>
      </p:grpSp>
      <p:sp>
        <p:nvSpPr>
          <p:cNvPr id="263" name="TextBox 262">
            <a:extLst>
              <a:ext uri="{FF2B5EF4-FFF2-40B4-BE49-F238E27FC236}">
                <a16:creationId xmlns:a16="http://schemas.microsoft.com/office/drawing/2014/main" id="{7130A513-F89B-EC6E-DC70-70518339C537}"/>
              </a:ext>
            </a:extLst>
          </p:cNvPr>
          <p:cNvSpPr txBox="1"/>
          <p:nvPr/>
        </p:nvSpPr>
        <p:spPr>
          <a:xfrm>
            <a:off x="7755658" y="3094793"/>
            <a:ext cx="607287" cy="279876"/>
          </a:xfrm>
          <a:prstGeom prst="rect">
            <a:avLst/>
          </a:prstGeom>
          <a:noFill/>
        </p:spPr>
        <p:txBody>
          <a:bodyPr wrap="square" lIns="0" tIns="0" rIns="0" bIns="0" rtlCol="0">
            <a:spAutoFit/>
          </a:bodyPr>
          <a:lstStyle/>
          <a:p>
            <a:pPr algn="ctr">
              <a:lnSpc>
                <a:spcPct val="85000"/>
              </a:lnSpc>
            </a:pPr>
            <a:r>
              <a:rPr lang="en-US" sz="1000" b="1">
                <a:latin typeface="Avenir Next LT Pro" panose="020B0504020202020204" pitchFamily="34" charset="0"/>
                <a:ea typeface="Cambria Math" panose="02040503050406030204" pitchFamily="18" charset="0"/>
              </a:rPr>
              <a:t>API</a:t>
            </a:r>
          </a:p>
          <a:p>
            <a:pPr algn="ctr">
              <a:lnSpc>
                <a:spcPct val="85000"/>
              </a:lnSpc>
            </a:pPr>
            <a:r>
              <a:rPr lang="en-US" sz="1000" b="1">
                <a:latin typeface="Avenir Next LT Pro" panose="020B0504020202020204" pitchFamily="34" charset="0"/>
                <a:ea typeface="Cambria Math" panose="02040503050406030204" pitchFamily="18" charset="0"/>
              </a:rPr>
              <a:t>Services</a:t>
            </a:r>
            <a:endParaRPr lang="en-US" sz="800" b="1">
              <a:latin typeface="Avenir Next LT Pro" panose="020B0504020202020204" pitchFamily="34" charset="0"/>
              <a:ea typeface="Cambria Math" panose="02040503050406030204" pitchFamily="18" charset="0"/>
            </a:endParaRPr>
          </a:p>
        </p:txBody>
      </p:sp>
      <p:sp>
        <p:nvSpPr>
          <p:cNvPr id="4" name="Rectangle 3">
            <a:extLst>
              <a:ext uri="{FF2B5EF4-FFF2-40B4-BE49-F238E27FC236}">
                <a16:creationId xmlns:a16="http://schemas.microsoft.com/office/drawing/2014/main" id="{6056B7AE-38F0-7DAF-2F89-B81AF8293124}"/>
              </a:ext>
            </a:extLst>
          </p:cNvPr>
          <p:cNvSpPr/>
          <p:nvPr/>
        </p:nvSpPr>
        <p:spPr bwMode="auto">
          <a:xfrm>
            <a:off x="2459359" y="2274716"/>
            <a:ext cx="618410" cy="136954"/>
          </a:xfrm>
          <a:prstGeom prst="rect">
            <a:avLst/>
          </a:prstGeom>
          <a:solidFill>
            <a:srgbClr val="1A4480"/>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r>
              <a:rPr lang="en-US" sz="800">
                <a:solidFill>
                  <a:schemeClr val="bg1"/>
                </a:solidFill>
                <a:latin typeface="Avenir Next LT Pro" panose="020B0504020202020204" pitchFamily="34" charset="0"/>
                <a:ea typeface="Cambria Math" panose="02040503050406030204" pitchFamily="18" charset="0"/>
              </a:rPr>
              <a:t>Ambient</a:t>
            </a:r>
          </a:p>
        </p:txBody>
      </p:sp>
      <p:sp>
        <p:nvSpPr>
          <p:cNvPr id="5" name="Rectangle 4">
            <a:extLst>
              <a:ext uri="{FF2B5EF4-FFF2-40B4-BE49-F238E27FC236}">
                <a16:creationId xmlns:a16="http://schemas.microsoft.com/office/drawing/2014/main" id="{D6AE8AB3-0A41-5C97-F353-22EB0EB7F958}"/>
              </a:ext>
            </a:extLst>
          </p:cNvPr>
          <p:cNvSpPr/>
          <p:nvPr/>
        </p:nvSpPr>
        <p:spPr bwMode="auto">
          <a:xfrm>
            <a:off x="2376381" y="2548884"/>
            <a:ext cx="784367" cy="136954"/>
          </a:xfrm>
          <a:prstGeom prst="rect">
            <a:avLst/>
          </a:prstGeom>
          <a:solidFill>
            <a:srgbClr val="595C65"/>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r>
              <a:rPr lang="en-US" sz="800">
                <a:solidFill>
                  <a:schemeClr val="bg1"/>
                </a:solidFill>
                <a:latin typeface="Avenir Next LT Pro" panose="020B0504020202020204" pitchFamily="34" charset="0"/>
                <a:ea typeface="Cambria Math" panose="02040503050406030204" pitchFamily="18" charset="0"/>
              </a:rPr>
              <a:t>Emissions</a:t>
            </a:r>
          </a:p>
        </p:txBody>
      </p:sp>
      <p:sp>
        <p:nvSpPr>
          <p:cNvPr id="6" name="Rectangle 5">
            <a:extLst>
              <a:ext uri="{FF2B5EF4-FFF2-40B4-BE49-F238E27FC236}">
                <a16:creationId xmlns:a16="http://schemas.microsoft.com/office/drawing/2014/main" id="{25A907D9-8134-75AA-866E-C8D5FB5FBFC9}"/>
              </a:ext>
            </a:extLst>
          </p:cNvPr>
          <p:cNvSpPr/>
          <p:nvPr/>
        </p:nvSpPr>
        <p:spPr bwMode="auto">
          <a:xfrm>
            <a:off x="2379569" y="3158902"/>
            <a:ext cx="777992" cy="136954"/>
          </a:xfrm>
          <a:prstGeom prst="rect">
            <a:avLst/>
          </a:prstGeom>
          <a:solidFill>
            <a:srgbClr val="4D8055"/>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r>
              <a:rPr lang="en-US" sz="800">
                <a:solidFill>
                  <a:schemeClr val="bg1"/>
                </a:solidFill>
                <a:latin typeface="Avenir Next LT Pro" panose="020B0504020202020204" pitchFamily="34" charset="0"/>
                <a:ea typeface="Cambria Math" panose="02040503050406030204" pitchFamily="18" charset="0"/>
              </a:rPr>
              <a:t>Regulatory</a:t>
            </a:r>
          </a:p>
        </p:txBody>
      </p:sp>
      <p:sp>
        <p:nvSpPr>
          <p:cNvPr id="7" name="TextBox 6">
            <a:extLst>
              <a:ext uri="{FF2B5EF4-FFF2-40B4-BE49-F238E27FC236}">
                <a16:creationId xmlns:a16="http://schemas.microsoft.com/office/drawing/2014/main" id="{B9222413-3D49-3829-D3E2-FC0981FC8A30}"/>
              </a:ext>
            </a:extLst>
          </p:cNvPr>
          <p:cNvSpPr txBox="1"/>
          <p:nvPr/>
        </p:nvSpPr>
        <p:spPr>
          <a:xfrm>
            <a:off x="2126343" y="2698469"/>
            <a:ext cx="1284442" cy="447802"/>
          </a:xfrm>
          <a:prstGeom prst="rect">
            <a:avLst/>
          </a:prstGeom>
          <a:noFill/>
        </p:spPr>
        <p:txBody>
          <a:bodyPr wrap="square" lIns="0" tIns="0" rIns="0" bIns="0" rtlCol="0" anchor="t">
            <a:spAutoFit/>
          </a:bodyPr>
          <a:lstStyle/>
          <a:p>
            <a:pPr algn="ctr">
              <a:lnSpc>
                <a:spcPct val="85000"/>
              </a:lnSpc>
            </a:pPr>
            <a:r>
              <a:rPr lang="en-US" sz="800">
                <a:latin typeface="Avenir Next LT Pro" panose="020B0504020202020204" pitchFamily="34" charset="0"/>
                <a:ea typeface="Cambria Math"/>
              </a:rPr>
              <a:t>Stack Tests</a:t>
            </a:r>
          </a:p>
          <a:p>
            <a:pPr algn="ctr">
              <a:lnSpc>
                <a:spcPct val="85000"/>
              </a:lnSpc>
            </a:pPr>
            <a:r>
              <a:rPr lang="en-US" sz="800">
                <a:latin typeface="Avenir Next LT Pro" panose="020B0504020202020204" pitchFamily="34" charset="0"/>
                <a:ea typeface="Cambria Math"/>
              </a:rPr>
              <a:t>Emission Inventories</a:t>
            </a:r>
            <a:br>
              <a:rPr lang="en-US" sz="800">
                <a:latin typeface="Avenir Next LT Pro" panose="020B0504020202020204" pitchFamily="34" charset="0"/>
                <a:ea typeface="Cambria Math" panose="02040503050406030204" pitchFamily="18" charset="0"/>
              </a:rPr>
            </a:br>
            <a:r>
              <a:rPr lang="en-US" sz="800">
                <a:latin typeface="Avenir Next LT Pro" panose="020B0504020202020204" pitchFamily="34" charset="0"/>
                <a:ea typeface="Cambria Math" panose="02040503050406030204" pitchFamily="18" charset="0"/>
              </a:rPr>
              <a:t>Emission Factors</a:t>
            </a:r>
          </a:p>
          <a:p>
            <a:pPr algn="ctr">
              <a:lnSpc>
                <a:spcPct val="85000"/>
              </a:lnSpc>
            </a:pPr>
            <a:r>
              <a:rPr lang="en-US" sz="800">
                <a:latin typeface="Avenir Next LT Pro" panose="020B0504020202020204" pitchFamily="34" charset="0"/>
                <a:ea typeface="Cambria Math" panose="02040503050406030204" pitchFamily="18" charset="0"/>
              </a:rPr>
              <a:t>Periodic Reports</a:t>
            </a:r>
            <a:endParaRPr lang="en-US" sz="800">
              <a:latin typeface="Avenir Next LT Pro" panose="020B0504020202020204" pitchFamily="34" charset="0"/>
              <a:ea typeface="Cambria Math"/>
            </a:endParaRPr>
          </a:p>
        </p:txBody>
      </p:sp>
      <p:sp>
        <p:nvSpPr>
          <p:cNvPr id="8" name="TextBox 7">
            <a:extLst>
              <a:ext uri="{FF2B5EF4-FFF2-40B4-BE49-F238E27FC236}">
                <a16:creationId xmlns:a16="http://schemas.microsoft.com/office/drawing/2014/main" id="{06DCA03B-25C3-395A-1125-8C15E91A36C5}"/>
              </a:ext>
            </a:extLst>
          </p:cNvPr>
          <p:cNvSpPr txBox="1"/>
          <p:nvPr/>
        </p:nvSpPr>
        <p:spPr>
          <a:xfrm>
            <a:off x="2126343" y="3308490"/>
            <a:ext cx="1284442" cy="335851"/>
          </a:xfrm>
          <a:prstGeom prst="rect">
            <a:avLst/>
          </a:prstGeom>
          <a:noFill/>
        </p:spPr>
        <p:txBody>
          <a:bodyPr wrap="square" lIns="0" tIns="0" rIns="0" bIns="0" rtlCol="0" anchor="t">
            <a:spAutoFit/>
          </a:bodyPr>
          <a:lstStyle/>
          <a:p>
            <a:pPr algn="ctr">
              <a:lnSpc>
                <a:spcPct val="85000"/>
              </a:lnSpc>
            </a:pPr>
            <a:r>
              <a:rPr lang="en-US" sz="800">
                <a:latin typeface="Avenir Next LT Pro" panose="020B0504020202020204" pitchFamily="34" charset="0"/>
                <a:ea typeface="Cambria Math"/>
              </a:rPr>
              <a:t>SIPS</a:t>
            </a:r>
            <a:br>
              <a:rPr lang="en-US" sz="800">
                <a:latin typeface="Avenir Next LT Pro" panose="020B0504020202020204" pitchFamily="34" charset="0"/>
                <a:ea typeface="Cambria Math" panose="02040503050406030204" pitchFamily="18" charset="0"/>
              </a:rPr>
            </a:br>
            <a:r>
              <a:rPr lang="en-US" sz="800">
                <a:latin typeface="Avenir Next LT Pro" panose="020B0504020202020204" pitchFamily="34" charset="0"/>
                <a:ea typeface="Cambria Math"/>
              </a:rPr>
              <a:t>Exceptional Events</a:t>
            </a:r>
          </a:p>
          <a:p>
            <a:pPr algn="ctr">
              <a:lnSpc>
                <a:spcPct val="85000"/>
              </a:lnSpc>
            </a:pPr>
            <a:r>
              <a:rPr lang="en-US" sz="800">
                <a:latin typeface="Avenir Next LT Pro" panose="020B0504020202020204" pitchFamily="34" charset="0"/>
                <a:ea typeface="Cambria Math"/>
              </a:rPr>
              <a:t>Title V Petitions</a:t>
            </a:r>
          </a:p>
        </p:txBody>
      </p:sp>
      <p:pic>
        <p:nvPicPr>
          <p:cNvPr id="9" name="Picture 8" descr="A picture containing logo&#10;&#10;Description automatically generated">
            <a:extLst>
              <a:ext uri="{FF2B5EF4-FFF2-40B4-BE49-F238E27FC236}">
                <a16:creationId xmlns:a16="http://schemas.microsoft.com/office/drawing/2014/main" id="{16227295-0C74-CA20-9820-D0EDAC37F2B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10" name="Date Placeholder 2">
            <a:extLst>
              <a:ext uri="{FF2B5EF4-FFF2-40B4-BE49-F238E27FC236}">
                <a16:creationId xmlns:a16="http://schemas.microsoft.com/office/drawing/2014/main" id="{BCC2D72C-67F5-CFC8-5E97-1D107DF90C7D}"/>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11" name="Slide Number Placeholder 4">
            <a:extLst>
              <a:ext uri="{FF2B5EF4-FFF2-40B4-BE49-F238E27FC236}">
                <a16:creationId xmlns:a16="http://schemas.microsoft.com/office/drawing/2014/main" id="{057A31B2-F894-5198-6E07-1E9BFCF8A538}"/>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12" name="Graphic 11" descr="Marker with solid fill">
            <a:extLst>
              <a:ext uri="{FF2B5EF4-FFF2-40B4-BE49-F238E27FC236}">
                <a16:creationId xmlns:a16="http://schemas.microsoft.com/office/drawing/2014/main" id="{3A410FCC-2008-720C-5BE5-850C2C56AF4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419842" y="5999480"/>
            <a:ext cx="512033" cy="459251"/>
          </a:xfrm>
          <a:prstGeom prst="rect">
            <a:avLst/>
          </a:prstGeom>
        </p:spPr>
      </p:pic>
      <p:sp>
        <p:nvSpPr>
          <p:cNvPr id="15" name="Title 1">
            <a:extLst>
              <a:ext uri="{FF2B5EF4-FFF2-40B4-BE49-F238E27FC236}">
                <a16:creationId xmlns:a16="http://schemas.microsoft.com/office/drawing/2014/main" id="{DAADAB81-A63F-E3DE-3680-A01A0CEF759E}"/>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What? </a:t>
            </a:r>
            <a:r>
              <a:rPr lang="en-US" sz="3600">
                <a:latin typeface="Avenir Next LT Pro" panose="020B0504020202020204" pitchFamily="34" charset="0"/>
              </a:rPr>
              <a:t>Unified Platform Future State Vision </a:t>
            </a:r>
          </a:p>
        </p:txBody>
      </p:sp>
      <p:pic>
        <p:nvPicPr>
          <p:cNvPr id="16" name="Picture 15">
            <a:extLst>
              <a:ext uri="{FF2B5EF4-FFF2-40B4-BE49-F238E27FC236}">
                <a16:creationId xmlns:a16="http://schemas.microsoft.com/office/drawing/2014/main" id="{4CD01FA9-C9A6-D48C-5F8E-CD31A8B45573}"/>
              </a:ext>
            </a:extLst>
          </p:cNvPr>
          <p:cNvPicPr>
            <a:picLocks noChangeAspect="1"/>
          </p:cNvPicPr>
          <p:nvPr/>
        </p:nvPicPr>
        <p:blipFill>
          <a:blip r:embed="rId33"/>
          <a:stretch>
            <a:fillRect/>
          </a:stretch>
        </p:blipFill>
        <p:spPr>
          <a:xfrm>
            <a:off x="10852427" y="210113"/>
            <a:ext cx="967081" cy="704287"/>
          </a:xfrm>
          <a:prstGeom prst="rect">
            <a:avLst/>
          </a:prstGeom>
        </p:spPr>
      </p:pic>
      <p:sp>
        <p:nvSpPr>
          <p:cNvPr id="17" name="Rectangle: Rounded Corners 16">
            <a:extLst>
              <a:ext uri="{FF2B5EF4-FFF2-40B4-BE49-F238E27FC236}">
                <a16:creationId xmlns:a16="http://schemas.microsoft.com/office/drawing/2014/main" id="{E43732CF-D8D4-8E04-FB7B-811F8BB11106}"/>
              </a:ext>
            </a:extLst>
          </p:cNvPr>
          <p:cNvSpPr/>
          <p:nvPr/>
        </p:nvSpPr>
        <p:spPr bwMode="auto">
          <a:xfrm>
            <a:off x="1006765" y="5324377"/>
            <a:ext cx="10178471" cy="645159"/>
          </a:xfrm>
          <a:prstGeom prst="roundRect">
            <a:avLst/>
          </a:prstGeom>
          <a:solidFill>
            <a:srgbClr val="3491C5"/>
          </a:solidFill>
          <a:ln w="57150"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a:solidFill>
                  <a:schemeClr val="bg1"/>
                </a:solidFill>
                <a:latin typeface="Avenir Next LT Pro" panose="020B0504020202020204" pitchFamily="34" charset="0"/>
                <a:ea typeface="Cambria Math" panose="02040503050406030204" pitchFamily="18" charset="0"/>
              </a:rPr>
              <a:t>Information, regardless of the program, is submitted by regulated/non-regulated entities, processed and stored in the same “place.”</a:t>
            </a:r>
            <a:endParaRPr lang="en-US">
              <a:solidFill>
                <a:schemeClr val="bg1"/>
              </a:solidFill>
              <a:latin typeface="Avenir Next LT Pro" panose="020B0504020202020204" pitchFamily="34" charset="0"/>
              <a:ea typeface="ＭＳ Ｐゴシック" pitchFamily="84" charset="-128"/>
            </a:endParaRPr>
          </a:p>
        </p:txBody>
      </p:sp>
    </p:spTree>
    <p:extLst>
      <p:ext uri="{BB962C8B-B14F-4D97-AF65-F5344CB8AC3E}">
        <p14:creationId xmlns:p14="http://schemas.microsoft.com/office/powerpoint/2010/main" val="226996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E37FB23-54AB-B5C7-0F6B-58FAEF53C7BE}"/>
              </a:ext>
            </a:extLst>
          </p:cNvPr>
          <p:cNvGrpSpPr/>
          <p:nvPr/>
        </p:nvGrpSpPr>
        <p:grpSpPr>
          <a:xfrm>
            <a:off x="1468039" y="1030512"/>
            <a:ext cx="9531688" cy="5319055"/>
            <a:chOff x="1716883" y="719066"/>
            <a:chExt cx="8993097" cy="5514389"/>
          </a:xfrm>
        </p:grpSpPr>
        <p:grpSp>
          <p:nvGrpSpPr>
            <p:cNvPr id="4" name="Graphic 31">
              <a:extLst>
                <a:ext uri="{FF2B5EF4-FFF2-40B4-BE49-F238E27FC236}">
                  <a16:creationId xmlns:a16="http://schemas.microsoft.com/office/drawing/2014/main" id="{20B7B270-C0AD-00BB-093F-94AD7258F125}"/>
                </a:ext>
              </a:extLst>
            </p:cNvPr>
            <p:cNvGrpSpPr/>
            <p:nvPr/>
          </p:nvGrpSpPr>
          <p:grpSpPr>
            <a:xfrm>
              <a:off x="1716883" y="719066"/>
              <a:ext cx="5317824" cy="5301564"/>
              <a:chOff x="714374" y="1963102"/>
              <a:chExt cx="3700462" cy="3719436"/>
            </a:xfrm>
          </p:grpSpPr>
          <p:sp>
            <p:nvSpPr>
              <p:cNvPr id="5" name="Freeform: Shape 4">
                <a:extLst>
                  <a:ext uri="{FF2B5EF4-FFF2-40B4-BE49-F238E27FC236}">
                    <a16:creationId xmlns:a16="http://schemas.microsoft.com/office/drawing/2014/main" id="{20D6CF9F-C83A-F0D2-5ADD-8EADD82D4D8E}"/>
                  </a:ext>
                </a:extLst>
              </p:cNvPr>
              <p:cNvSpPr/>
              <p:nvPr/>
            </p:nvSpPr>
            <p:spPr>
              <a:xfrm>
                <a:off x="714374" y="1963102"/>
                <a:ext cx="3048000" cy="3719436"/>
              </a:xfrm>
              <a:custGeom>
                <a:avLst/>
                <a:gdLst>
                  <a:gd name="connsiteX0" fmla="*/ 3002280 w 3048000"/>
                  <a:gd name="connsiteY0" fmla="*/ 968693 h 3654742"/>
                  <a:gd name="connsiteX1" fmla="*/ 2957513 w 3048000"/>
                  <a:gd name="connsiteY1" fmla="*/ 1004888 h 3654742"/>
                  <a:gd name="connsiteX2" fmla="*/ 2689860 w 3048000"/>
                  <a:gd name="connsiteY2" fmla="*/ 1062990 h 3654742"/>
                  <a:gd name="connsiteX3" fmla="*/ 2454593 w 3048000"/>
                  <a:gd name="connsiteY3" fmla="*/ 1204913 h 3654742"/>
                  <a:gd name="connsiteX4" fmla="*/ 2376488 w 3048000"/>
                  <a:gd name="connsiteY4" fmla="*/ 1281113 h 3654742"/>
                  <a:gd name="connsiteX5" fmla="*/ 2158365 w 3048000"/>
                  <a:gd name="connsiteY5" fmla="*/ 1846898 h 3654742"/>
                  <a:gd name="connsiteX6" fmla="*/ 2158365 w 3048000"/>
                  <a:gd name="connsiteY6" fmla="*/ 3527108 h 3654742"/>
                  <a:gd name="connsiteX7" fmla="*/ 2051685 w 3048000"/>
                  <a:gd name="connsiteY7" fmla="*/ 3633788 h 3654742"/>
                  <a:gd name="connsiteX8" fmla="*/ 127635 w 3048000"/>
                  <a:gd name="connsiteY8" fmla="*/ 3633788 h 3654742"/>
                  <a:gd name="connsiteX9" fmla="*/ 20955 w 3048000"/>
                  <a:gd name="connsiteY9" fmla="*/ 3527108 h 3654742"/>
                  <a:gd name="connsiteX10" fmla="*/ 20955 w 3048000"/>
                  <a:gd name="connsiteY10" fmla="*/ 167640 h 3654742"/>
                  <a:gd name="connsiteX11" fmla="*/ 127635 w 3048000"/>
                  <a:gd name="connsiteY11" fmla="*/ 60960 h 3654742"/>
                  <a:gd name="connsiteX12" fmla="*/ 1996440 w 3048000"/>
                  <a:gd name="connsiteY12" fmla="*/ 60960 h 3654742"/>
                  <a:gd name="connsiteX13" fmla="*/ 2045970 w 3048000"/>
                  <a:gd name="connsiteY13" fmla="*/ 100965 h 3654742"/>
                  <a:gd name="connsiteX14" fmla="*/ 2096453 w 3048000"/>
                  <a:gd name="connsiteY14" fmla="*/ 50483 h 3654742"/>
                  <a:gd name="connsiteX15" fmla="*/ 2045970 w 3048000"/>
                  <a:gd name="connsiteY15" fmla="*/ 0 h 3654742"/>
                  <a:gd name="connsiteX16" fmla="*/ 1996440 w 3048000"/>
                  <a:gd name="connsiteY16" fmla="*/ 40005 h 3654742"/>
                  <a:gd name="connsiteX17" fmla="*/ 127635 w 3048000"/>
                  <a:gd name="connsiteY17" fmla="*/ 40005 h 3654742"/>
                  <a:gd name="connsiteX18" fmla="*/ 0 w 3048000"/>
                  <a:gd name="connsiteY18" fmla="*/ 167640 h 3654742"/>
                  <a:gd name="connsiteX19" fmla="*/ 0 w 3048000"/>
                  <a:gd name="connsiteY19" fmla="*/ 3527108 h 3654742"/>
                  <a:gd name="connsiteX20" fmla="*/ 127635 w 3048000"/>
                  <a:gd name="connsiteY20" fmla="*/ 3654743 h 3654742"/>
                  <a:gd name="connsiteX21" fmla="*/ 2052638 w 3048000"/>
                  <a:gd name="connsiteY21" fmla="*/ 3654743 h 3654742"/>
                  <a:gd name="connsiteX22" fmla="*/ 2180273 w 3048000"/>
                  <a:gd name="connsiteY22" fmla="*/ 3527108 h 3654742"/>
                  <a:gd name="connsiteX23" fmla="*/ 2180273 w 3048000"/>
                  <a:gd name="connsiteY23" fmla="*/ 1846898 h 3654742"/>
                  <a:gd name="connsiteX24" fmla="*/ 2392680 w 3048000"/>
                  <a:gd name="connsiteY24" fmla="*/ 1295400 h 3654742"/>
                  <a:gd name="connsiteX25" fmla="*/ 2468880 w 3048000"/>
                  <a:gd name="connsiteY25" fmla="*/ 1221105 h 3654742"/>
                  <a:gd name="connsiteX26" fmla="*/ 2958465 w 3048000"/>
                  <a:gd name="connsiteY26" fmla="*/ 1025843 h 3654742"/>
                  <a:gd name="connsiteX27" fmla="*/ 3002280 w 3048000"/>
                  <a:gd name="connsiteY27" fmla="*/ 1059180 h 3654742"/>
                  <a:gd name="connsiteX28" fmla="*/ 3048000 w 3048000"/>
                  <a:gd name="connsiteY28" fmla="*/ 1013460 h 3654742"/>
                  <a:gd name="connsiteX29" fmla="*/ 3002280 w 3048000"/>
                  <a:gd name="connsiteY29" fmla="*/ 968693 h 3654742"/>
                  <a:gd name="connsiteX30" fmla="*/ 2045970 w 3048000"/>
                  <a:gd name="connsiteY30" fmla="*/ 20002 h 3654742"/>
                  <a:gd name="connsiteX31" fmla="*/ 2075498 w 3048000"/>
                  <a:gd name="connsiteY31" fmla="*/ 49530 h 3654742"/>
                  <a:gd name="connsiteX32" fmla="*/ 2045970 w 3048000"/>
                  <a:gd name="connsiteY32" fmla="*/ 79058 h 3654742"/>
                  <a:gd name="connsiteX33" fmla="*/ 2016443 w 3048000"/>
                  <a:gd name="connsiteY33" fmla="*/ 49530 h 3654742"/>
                  <a:gd name="connsiteX34" fmla="*/ 2045970 w 3048000"/>
                  <a:gd name="connsiteY34" fmla="*/ 20002 h 3654742"/>
                  <a:gd name="connsiteX35" fmla="*/ 3002280 w 3048000"/>
                  <a:gd name="connsiteY35" fmla="*/ 1039178 h 3654742"/>
                  <a:gd name="connsiteX36" fmla="*/ 2977515 w 3048000"/>
                  <a:gd name="connsiteY36" fmla="*/ 1014413 h 3654742"/>
                  <a:gd name="connsiteX37" fmla="*/ 3002280 w 3048000"/>
                  <a:gd name="connsiteY37" fmla="*/ 989648 h 3654742"/>
                  <a:gd name="connsiteX38" fmla="*/ 3027045 w 3048000"/>
                  <a:gd name="connsiteY38" fmla="*/ 1014413 h 3654742"/>
                  <a:gd name="connsiteX39" fmla="*/ 3002280 w 3048000"/>
                  <a:gd name="connsiteY39" fmla="*/ 1039178 h 365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48000" h="3654742">
                    <a:moveTo>
                      <a:pt x="3002280" y="968693"/>
                    </a:moveTo>
                    <a:cubicBezTo>
                      <a:pt x="2980373" y="968693"/>
                      <a:pt x="2962275" y="983932"/>
                      <a:pt x="2957513" y="1004888"/>
                    </a:cubicBezTo>
                    <a:cubicBezTo>
                      <a:pt x="2865120" y="1009650"/>
                      <a:pt x="2774633" y="1029653"/>
                      <a:pt x="2689860" y="1062990"/>
                    </a:cubicBezTo>
                    <a:cubicBezTo>
                      <a:pt x="2604135" y="1097280"/>
                      <a:pt x="2525078" y="1144905"/>
                      <a:pt x="2454593" y="1204913"/>
                    </a:cubicBezTo>
                    <a:cubicBezTo>
                      <a:pt x="2426970" y="1228725"/>
                      <a:pt x="2400300" y="1254443"/>
                      <a:pt x="2376488" y="1281113"/>
                    </a:cubicBezTo>
                    <a:cubicBezTo>
                      <a:pt x="2236470" y="1436370"/>
                      <a:pt x="2158365" y="1637348"/>
                      <a:pt x="2158365" y="1846898"/>
                    </a:cubicBezTo>
                    <a:lnTo>
                      <a:pt x="2158365" y="3527108"/>
                    </a:lnTo>
                    <a:cubicBezTo>
                      <a:pt x="2158365" y="3586163"/>
                      <a:pt x="2110740" y="3633788"/>
                      <a:pt x="2051685" y="3633788"/>
                    </a:cubicBezTo>
                    <a:lnTo>
                      <a:pt x="127635" y="3633788"/>
                    </a:lnTo>
                    <a:cubicBezTo>
                      <a:pt x="68580" y="3633788"/>
                      <a:pt x="20955" y="3586163"/>
                      <a:pt x="20955" y="3527108"/>
                    </a:cubicBezTo>
                    <a:lnTo>
                      <a:pt x="20955" y="167640"/>
                    </a:lnTo>
                    <a:cubicBezTo>
                      <a:pt x="20955" y="108585"/>
                      <a:pt x="68580" y="60960"/>
                      <a:pt x="127635" y="60960"/>
                    </a:cubicBezTo>
                    <a:lnTo>
                      <a:pt x="1996440" y="60960"/>
                    </a:lnTo>
                    <a:cubicBezTo>
                      <a:pt x="2001203" y="83820"/>
                      <a:pt x="2022157" y="100965"/>
                      <a:pt x="2045970" y="100965"/>
                    </a:cubicBezTo>
                    <a:cubicBezTo>
                      <a:pt x="2073593" y="100965"/>
                      <a:pt x="2096453" y="78105"/>
                      <a:pt x="2096453" y="50483"/>
                    </a:cubicBezTo>
                    <a:cubicBezTo>
                      <a:pt x="2096453" y="22860"/>
                      <a:pt x="2073593" y="0"/>
                      <a:pt x="2045970" y="0"/>
                    </a:cubicBezTo>
                    <a:cubicBezTo>
                      <a:pt x="2021205" y="0"/>
                      <a:pt x="2001203" y="17145"/>
                      <a:pt x="1996440" y="40005"/>
                    </a:cubicBezTo>
                    <a:lnTo>
                      <a:pt x="127635" y="40005"/>
                    </a:lnTo>
                    <a:cubicBezTo>
                      <a:pt x="57150" y="40005"/>
                      <a:pt x="0" y="97155"/>
                      <a:pt x="0" y="167640"/>
                    </a:cubicBezTo>
                    <a:lnTo>
                      <a:pt x="0" y="3527108"/>
                    </a:lnTo>
                    <a:cubicBezTo>
                      <a:pt x="0" y="3597593"/>
                      <a:pt x="57150" y="3654743"/>
                      <a:pt x="127635" y="3654743"/>
                    </a:cubicBezTo>
                    <a:lnTo>
                      <a:pt x="2052638" y="3654743"/>
                    </a:lnTo>
                    <a:cubicBezTo>
                      <a:pt x="2123123" y="3654743"/>
                      <a:pt x="2180273" y="3597593"/>
                      <a:pt x="2180273" y="3527108"/>
                    </a:cubicBezTo>
                    <a:lnTo>
                      <a:pt x="2180273" y="1846898"/>
                    </a:lnTo>
                    <a:cubicBezTo>
                      <a:pt x="2180273" y="1642110"/>
                      <a:pt x="2255520" y="1446848"/>
                      <a:pt x="2392680" y="1295400"/>
                    </a:cubicBezTo>
                    <a:cubicBezTo>
                      <a:pt x="2416493" y="1268730"/>
                      <a:pt x="2442210" y="1243965"/>
                      <a:pt x="2468880" y="1221105"/>
                    </a:cubicBezTo>
                    <a:cubicBezTo>
                      <a:pt x="2607945" y="1102995"/>
                      <a:pt x="2776538" y="1035368"/>
                      <a:pt x="2958465" y="1025843"/>
                    </a:cubicBezTo>
                    <a:cubicBezTo>
                      <a:pt x="2963228" y="1044893"/>
                      <a:pt x="2981325" y="1059180"/>
                      <a:pt x="3002280" y="1059180"/>
                    </a:cubicBezTo>
                    <a:cubicBezTo>
                      <a:pt x="3027045" y="1059180"/>
                      <a:pt x="3048000" y="1039178"/>
                      <a:pt x="3048000" y="1013460"/>
                    </a:cubicBezTo>
                    <a:cubicBezTo>
                      <a:pt x="3047048" y="989648"/>
                      <a:pt x="3027045" y="968693"/>
                      <a:pt x="3002280" y="968693"/>
                    </a:cubicBezTo>
                    <a:close/>
                    <a:moveTo>
                      <a:pt x="2045970" y="20002"/>
                    </a:moveTo>
                    <a:cubicBezTo>
                      <a:pt x="2062163" y="20002"/>
                      <a:pt x="2075498" y="33338"/>
                      <a:pt x="2075498" y="49530"/>
                    </a:cubicBezTo>
                    <a:cubicBezTo>
                      <a:pt x="2075498" y="65723"/>
                      <a:pt x="2062163" y="79058"/>
                      <a:pt x="2045970" y="79058"/>
                    </a:cubicBezTo>
                    <a:cubicBezTo>
                      <a:pt x="2029778" y="79058"/>
                      <a:pt x="2016443" y="65723"/>
                      <a:pt x="2016443" y="49530"/>
                    </a:cubicBezTo>
                    <a:cubicBezTo>
                      <a:pt x="2016443" y="33338"/>
                      <a:pt x="2029778" y="20002"/>
                      <a:pt x="2045970" y="20002"/>
                    </a:cubicBezTo>
                    <a:close/>
                    <a:moveTo>
                      <a:pt x="3002280" y="1039178"/>
                    </a:moveTo>
                    <a:cubicBezTo>
                      <a:pt x="2988945" y="1039178"/>
                      <a:pt x="2977515" y="1028700"/>
                      <a:pt x="2977515" y="1014413"/>
                    </a:cubicBezTo>
                    <a:cubicBezTo>
                      <a:pt x="2977515" y="1001078"/>
                      <a:pt x="2987993" y="989648"/>
                      <a:pt x="3002280" y="989648"/>
                    </a:cubicBezTo>
                    <a:cubicBezTo>
                      <a:pt x="3015615" y="989648"/>
                      <a:pt x="3027045" y="1000125"/>
                      <a:pt x="3027045" y="1014413"/>
                    </a:cubicBezTo>
                    <a:cubicBezTo>
                      <a:pt x="3026093" y="1027748"/>
                      <a:pt x="3015615" y="1039178"/>
                      <a:pt x="3002280" y="1039178"/>
                    </a:cubicBezTo>
                    <a:close/>
                  </a:path>
                </a:pathLst>
              </a:custGeom>
              <a:solidFill>
                <a:srgbClr val="00BDE3"/>
              </a:solidFill>
              <a:ln w="9525" cap="flat">
                <a:noFill/>
                <a:prstDash val="solid"/>
                <a:miter/>
              </a:ln>
            </p:spPr>
            <p:txBody>
              <a:bodyPr rtlCol="0" anchor="ctr"/>
              <a:lstStyle/>
              <a:p>
                <a:endParaRPr lang="en-US">
                  <a:latin typeface="Avenir Next LT Pro" panose="020B0504020202020204" pitchFamily="34" charset="0"/>
                </a:endParaRPr>
              </a:p>
            </p:txBody>
          </p:sp>
          <p:grpSp>
            <p:nvGrpSpPr>
              <p:cNvPr id="6" name="Graphic 31">
                <a:extLst>
                  <a:ext uri="{FF2B5EF4-FFF2-40B4-BE49-F238E27FC236}">
                    <a16:creationId xmlns:a16="http://schemas.microsoft.com/office/drawing/2014/main" id="{90C6DFAF-4915-6F2A-8BFD-3E8BBFDAC69D}"/>
                  </a:ext>
                </a:extLst>
              </p:cNvPr>
              <p:cNvGrpSpPr/>
              <p:nvPr/>
            </p:nvGrpSpPr>
            <p:grpSpPr>
              <a:xfrm>
                <a:off x="3017519" y="3111817"/>
                <a:ext cx="1397317" cy="1397317"/>
                <a:chOff x="3017519" y="3111817"/>
                <a:chExt cx="1397317" cy="1397317"/>
              </a:xfrm>
            </p:grpSpPr>
            <p:sp>
              <p:nvSpPr>
                <p:cNvPr id="8" name="Freeform: Shape 7">
                  <a:extLst>
                    <a:ext uri="{FF2B5EF4-FFF2-40B4-BE49-F238E27FC236}">
                      <a16:creationId xmlns:a16="http://schemas.microsoft.com/office/drawing/2014/main" id="{2ADE64AE-66B4-CFE7-3B51-939A82319822}"/>
                    </a:ext>
                  </a:extLst>
                </p:cNvPr>
                <p:cNvSpPr/>
                <p:nvPr/>
              </p:nvSpPr>
              <p:spPr>
                <a:xfrm>
                  <a:off x="3716654" y="3111817"/>
                  <a:ext cx="698182" cy="1397317"/>
                </a:xfrm>
                <a:custGeom>
                  <a:avLst/>
                  <a:gdLst>
                    <a:gd name="connsiteX0" fmla="*/ 0 w 698182"/>
                    <a:gd name="connsiteY0" fmla="*/ 0 h 1397317"/>
                    <a:gd name="connsiteX1" fmla="*/ 0 w 698182"/>
                    <a:gd name="connsiteY1" fmla="*/ 1397318 h 1397317"/>
                    <a:gd name="connsiteX2" fmla="*/ 698182 w 698182"/>
                    <a:gd name="connsiteY2" fmla="*/ 699135 h 1397317"/>
                    <a:gd name="connsiteX3" fmla="*/ 0 w 698182"/>
                    <a:gd name="connsiteY3" fmla="*/ 0 h 1397317"/>
                  </a:gdLst>
                  <a:ahLst/>
                  <a:cxnLst>
                    <a:cxn ang="0">
                      <a:pos x="connsiteX0" y="connsiteY0"/>
                    </a:cxn>
                    <a:cxn ang="0">
                      <a:pos x="connsiteX1" y="connsiteY1"/>
                    </a:cxn>
                    <a:cxn ang="0">
                      <a:pos x="connsiteX2" y="connsiteY2"/>
                    </a:cxn>
                    <a:cxn ang="0">
                      <a:pos x="connsiteX3" y="connsiteY3"/>
                    </a:cxn>
                  </a:cxnLst>
                  <a:rect l="l" t="t" r="r" b="b"/>
                  <a:pathLst>
                    <a:path w="698182" h="1397317">
                      <a:moveTo>
                        <a:pt x="0" y="0"/>
                      </a:moveTo>
                      <a:lnTo>
                        <a:pt x="0" y="1397318"/>
                      </a:lnTo>
                      <a:cubicBezTo>
                        <a:pt x="385763" y="1397318"/>
                        <a:pt x="698182" y="1084898"/>
                        <a:pt x="698182" y="699135"/>
                      </a:cubicBezTo>
                      <a:cubicBezTo>
                        <a:pt x="698182" y="313373"/>
                        <a:pt x="385763" y="0"/>
                        <a:pt x="0" y="0"/>
                      </a:cubicBezTo>
                      <a:close/>
                    </a:path>
                  </a:pathLst>
                </a:custGeom>
                <a:solidFill>
                  <a:srgbClr val="62C342"/>
                </a:solidFill>
                <a:ln w="9525" cap="flat">
                  <a:noFill/>
                  <a:prstDash val="solid"/>
                  <a:miter/>
                </a:ln>
              </p:spPr>
              <p:txBody>
                <a:bodyPr rtlCol="0" anchor="ctr"/>
                <a:lstStyle/>
                <a:p>
                  <a:endParaRPr lang="en-US">
                    <a:latin typeface="Avenir Next LT Pro" panose="020B0504020202020204" pitchFamily="34" charset="0"/>
                  </a:endParaRPr>
                </a:p>
              </p:txBody>
            </p:sp>
            <p:sp>
              <p:nvSpPr>
                <p:cNvPr id="9" name="Freeform: Shape 8">
                  <a:extLst>
                    <a:ext uri="{FF2B5EF4-FFF2-40B4-BE49-F238E27FC236}">
                      <a16:creationId xmlns:a16="http://schemas.microsoft.com/office/drawing/2014/main" id="{A72B7F95-D789-25D0-5193-F02EEDBA031A}"/>
                    </a:ext>
                  </a:extLst>
                </p:cNvPr>
                <p:cNvSpPr/>
                <p:nvPr/>
              </p:nvSpPr>
              <p:spPr>
                <a:xfrm>
                  <a:off x="3017519" y="3111817"/>
                  <a:ext cx="698182" cy="1396364"/>
                </a:xfrm>
                <a:custGeom>
                  <a:avLst/>
                  <a:gdLst>
                    <a:gd name="connsiteX0" fmla="*/ 0 w 698182"/>
                    <a:gd name="connsiteY0" fmla="*/ 698183 h 1396364"/>
                    <a:gd name="connsiteX1" fmla="*/ 698183 w 698182"/>
                    <a:gd name="connsiteY1" fmla="*/ 1396365 h 1396364"/>
                    <a:gd name="connsiteX2" fmla="*/ 698183 w 698182"/>
                    <a:gd name="connsiteY2" fmla="*/ 0 h 1396364"/>
                    <a:gd name="connsiteX3" fmla="*/ 0 w 698182"/>
                    <a:gd name="connsiteY3" fmla="*/ 698183 h 1396364"/>
                  </a:gdLst>
                  <a:ahLst/>
                  <a:cxnLst>
                    <a:cxn ang="0">
                      <a:pos x="connsiteX0" y="connsiteY0"/>
                    </a:cxn>
                    <a:cxn ang="0">
                      <a:pos x="connsiteX1" y="connsiteY1"/>
                    </a:cxn>
                    <a:cxn ang="0">
                      <a:pos x="connsiteX2" y="connsiteY2"/>
                    </a:cxn>
                    <a:cxn ang="0">
                      <a:pos x="connsiteX3" y="connsiteY3"/>
                    </a:cxn>
                  </a:cxnLst>
                  <a:rect l="l" t="t" r="r" b="b"/>
                  <a:pathLst>
                    <a:path w="698182" h="1396364">
                      <a:moveTo>
                        <a:pt x="0" y="698183"/>
                      </a:moveTo>
                      <a:cubicBezTo>
                        <a:pt x="0" y="1083945"/>
                        <a:pt x="312420" y="1396365"/>
                        <a:pt x="698183" y="1396365"/>
                      </a:cubicBezTo>
                      <a:lnTo>
                        <a:pt x="698183" y="0"/>
                      </a:lnTo>
                      <a:cubicBezTo>
                        <a:pt x="313373" y="0"/>
                        <a:pt x="0" y="312420"/>
                        <a:pt x="0" y="698183"/>
                      </a:cubicBezTo>
                      <a:close/>
                    </a:path>
                  </a:pathLst>
                </a:custGeom>
                <a:solidFill>
                  <a:srgbClr val="00BDE3"/>
                </a:solidFill>
                <a:ln w="9525" cap="flat">
                  <a:noFill/>
                  <a:prstDash val="solid"/>
                  <a:miter/>
                </a:ln>
              </p:spPr>
              <p:txBody>
                <a:bodyPr rtlCol="0" anchor="ctr"/>
                <a:lstStyle/>
                <a:p>
                  <a:endParaRPr lang="en-US">
                    <a:latin typeface="Avenir Next LT Pro" panose="020B0504020202020204" pitchFamily="34" charset="0"/>
                  </a:endParaRPr>
                </a:p>
              </p:txBody>
            </p:sp>
          </p:grpSp>
          <p:sp>
            <p:nvSpPr>
              <p:cNvPr id="7" name="Freeform: Shape 6">
                <a:extLst>
                  <a:ext uri="{FF2B5EF4-FFF2-40B4-BE49-F238E27FC236}">
                    <a16:creationId xmlns:a16="http://schemas.microsoft.com/office/drawing/2014/main" id="{38D28FB3-2B61-EBA0-AF43-69E72A655940}"/>
                  </a:ext>
                </a:extLst>
              </p:cNvPr>
              <p:cNvSpPr/>
              <p:nvPr/>
            </p:nvSpPr>
            <p:spPr>
              <a:xfrm>
                <a:off x="3129914" y="3223260"/>
                <a:ext cx="1173480" cy="1173480"/>
              </a:xfrm>
              <a:custGeom>
                <a:avLst/>
                <a:gdLst>
                  <a:gd name="connsiteX0" fmla="*/ 1173480 w 1173480"/>
                  <a:gd name="connsiteY0" fmla="*/ 586740 h 1173480"/>
                  <a:gd name="connsiteX1" fmla="*/ 586740 w 1173480"/>
                  <a:gd name="connsiteY1" fmla="*/ 1173480 h 1173480"/>
                  <a:gd name="connsiteX2" fmla="*/ 0 w 1173480"/>
                  <a:gd name="connsiteY2" fmla="*/ 586740 h 1173480"/>
                  <a:gd name="connsiteX3" fmla="*/ 586740 w 1173480"/>
                  <a:gd name="connsiteY3" fmla="*/ 0 h 1173480"/>
                  <a:gd name="connsiteX4" fmla="*/ 1173480 w 1173480"/>
                  <a:gd name="connsiteY4" fmla="*/ 586740 h 117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480" h="1173480">
                    <a:moveTo>
                      <a:pt x="1173480" y="586740"/>
                    </a:moveTo>
                    <a:cubicBezTo>
                      <a:pt x="1173480" y="910788"/>
                      <a:pt x="910788" y="1173480"/>
                      <a:pt x="586740" y="1173480"/>
                    </a:cubicBezTo>
                    <a:cubicBezTo>
                      <a:pt x="262692" y="1173480"/>
                      <a:pt x="0" y="910788"/>
                      <a:pt x="0" y="586740"/>
                    </a:cubicBezTo>
                    <a:cubicBezTo>
                      <a:pt x="0" y="262692"/>
                      <a:pt x="262692" y="0"/>
                      <a:pt x="586740" y="0"/>
                    </a:cubicBezTo>
                    <a:cubicBezTo>
                      <a:pt x="910788" y="0"/>
                      <a:pt x="1173480" y="262692"/>
                      <a:pt x="1173480" y="586740"/>
                    </a:cubicBezTo>
                    <a:close/>
                  </a:path>
                </a:pathLst>
              </a:custGeom>
              <a:solidFill>
                <a:srgbClr val="F8F8F8"/>
              </a:solidFill>
              <a:ln w="9525" cap="flat">
                <a:noFill/>
                <a:prstDash val="solid"/>
                <a:miter/>
              </a:ln>
            </p:spPr>
            <p:txBody>
              <a:bodyPr rtlCol="0" anchor="ctr"/>
              <a:lstStyle/>
              <a:p>
                <a:endParaRPr lang="en-US">
                  <a:latin typeface="Avenir Next LT Pro" panose="020B0504020202020204" pitchFamily="34" charset="0"/>
                </a:endParaRPr>
              </a:p>
            </p:txBody>
          </p:sp>
        </p:grpSp>
        <p:pic>
          <p:nvPicPr>
            <p:cNvPr id="10" name="Picture 9" descr="A hand holding a cloud with icons on it&#10;&#10;Description automatically generated">
              <a:extLst>
                <a:ext uri="{FF2B5EF4-FFF2-40B4-BE49-F238E27FC236}">
                  <a16:creationId xmlns:a16="http://schemas.microsoft.com/office/drawing/2014/main" id="{7B06A23E-6AF8-78AA-8E99-CB0B6E720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48" y="2538556"/>
              <a:ext cx="1621854" cy="1621854"/>
            </a:xfrm>
            <a:prstGeom prst="rect">
              <a:avLst/>
            </a:prstGeom>
            <a:effectLst>
              <a:innerShdw blurRad="63500" dist="50800" dir="16200000">
                <a:prstClr val="black">
                  <a:alpha val="50000"/>
                </a:prstClr>
              </a:innerShdw>
            </a:effectLst>
          </p:spPr>
        </p:pic>
        <p:sp>
          <p:nvSpPr>
            <p:cNvPr id="11" name="Rectangle: Single Corner Rounded 10">
              <a:extLst>
                <a:ext uri="{FF2B5EF4-FFF2-40B4-BE49-F238E27FC236}">
                  <a16:creationId xmlns:a16="http://schemas.microsoft.com/office/drawing/2014/main" id="{018CA1AD-6975-0559-B5E1-99879FFCD398}"/>
                </a:ext>
              </a:extLst>
            </p:cNvPr>
            <p:cNvSpPr/>
            <p:nvPr/>
          </p:nvSpPr>
          <p:spPr bwMode="auto">
            <a:xfrm flipH="1">
              <a:off x="1835056" y="880530"/>
              <a:ext cx="2697480" cy="462012"/>
            </a:xfrm>
            <a:prstGeom prst="round1Rect">
              <a:avLst>
                <a:gd name="adj" fmla="val 35417"/>
              </a:avLst>
            </a:prstGeom>
            <a:solidFill>
              <a:srgbClr val="00BD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Data Producers</a:t>
              </a:r>
            </a:p>
          </p:txBody>
        </p:sp>
        <p:sp>
          <p:nvSpPr>
            <p:cNvPr id="12" name="TextBox 11">
              <a:extLst>
                <a:ext uri="{FF2B5EF4-FFF2-40B4-BE49-F238E27FC236}">
                  <a16:creationId xmlns:a16="http://schemas.microsoft.com/office/drawing/2014/main" id="{AEC6149C-2C4E-0866-FAC5-0699C38B3464}"/>
                </a:ext>
              </a:extLst>
            </p:cNvPr>
            <p:cNvSpPr txBox="1"/>
            <p:nvPr/>
          </p:nvSpPr>
          <p:spPr>
            <a:xfrm>
              <a:off x="7186272" y="1384563"/>
              <a:ext cx="3523708" cy="4848892"/>
            </a:xfrm>
            <a:prstGeom prst="rect">
              <a:avLst/>
            </a:prstGeom>
            <a:noFill/>
          </p:spPr>
          <p:txBody>
            <a:bodyPr wrap="square" lIns="91440" tIns="45720" rIns="91440" bIns="45720" anchor="t">
              <a:spAutoFit/>
            </a:bodyPr>
            <a:lstStyle/>
            <a:p>
              <a:pPr marL="115570" lvl="1" indent="-115570" eaLnBrk="1" fontAlgn="ctr" hangingPunct="1">
                <a:lnSpc>
                  <a:spcPct val="90000"/>
                </a:lnSpc>
                <a:spcBef>
                  <a:spcPts val="0"/>
                </a:spcBef>
                <a:spcAft>
                  <a:spcPts val="100"/>
                </a:spcAft>
                <a:buFont typeface="Arial" panose="020B0604020202020204" pitchFamily="34" charset="0"/>
                <a:buChar char="•"/>
              </a:pPr>
              <a:endParaRPr lang="en-US" sz="1200" b="0" i="0" u="none" strike="noStrike" kern="1200">
                <a:solidFill>
                  <a:srgbClr val="000000"/>
                </a:solidFill>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endParaRPr lang="en-US" sz="1200">
                <a:solidFill>
                  <a:srgbClr val="000000"/>
                </a:solidFill>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err="1">
                  <a:solidFill>
                    <a:srgbClr val="000000"/>
                  </a:solidFill>
                  <a:effectLst/>
                  <a:latin typeface="Avenir Next LT Pro" panose="020B0504020202020204" pitchFamily="34" charset="0"/>
                  <a:ea typeface="Cambria Math"/>
                </a:rPr>
                <a:t>AirNow</a:t>
              </a:r>
              <a:r>
                <a:rPr lang="en-US" sz="1300" b="0" i="0" u="none" strike="noStrike" kern="1200">
                  <a:solidFill>
                    <a:srgbClr val="000000"/>
                  </a:solidFill>
                  <a:effectLst/>
                  <a:latin typeface="Avenir Next LT Pro" panose="020B0504020202020204" pitchFamily="34" charset="0"/>
                  <a:ea typeface="Cambria Math"/>
                </a:rPr>
                <a:t> (incl. </a:t>
              </a:r>
              <a:r>
                <a:rPr lang="en-US" sz="1300" b="0" i="0" u="none" strike="noStrike" kern="1200" err="1">
                  <a:solidFill>
                    <a:srgbClr val="000000"/>
                  </a:solidFill>
                  <a:effectLst/>
                  <a:latin typeface="Avenir Next LT Pro" panose="020B0504020202020204" pitchFamily="34" charset="0"/>
                  <a:ea typeface="Cambria Math"/>
                </a:rPr>
                <a:t>AirNow</a:t>
              </a:r>
              <a:r>
                <a:rPr lang="en-US" sz="1300" b="0" i="0" u="none" strike="noStrike" kern="1200">
                  <a:solidFill>
                    <a:srgbClr val="000000"/>
                  </a:solidFill>
                  <a:effectLst/>
                  <a:latin typeface="Avenir Next LT Pro" panose="020B0504020202020204" pitchFamily="34" charset="0"/>
                  <a:ea typeface="Cambria Math"/>
                </a:rPr>
                <a:t> Tech, </a:t>
              </a:r>
              <a:r>
                <a:rPr lang="en-US" sz="1300" b="0" i="0" u="none" strike="noStrike" kern="1200" err="1">
                  <a:solidFill>
                    <a:srgbClr val="000000"/>
                  </a:solidFill>
                  <a:effectLst/>
                  <a:latin typeface="Avenir Next LT Pro" panose="020B0504020202020204" pitchFamily="34" charset="0"/>
                  <a:ea typeface="Cambria Math"/>
                </a:rPr>
                <a:t>AirNow</a:t>
              </a:r>
              <a:r>
                <a:rPr lang="en-US" sz="1300" b="0" i="0" u="none" strike="noStrike" kern="1200">
                  <a:solidFill>
                    <a:srgbClr val="000000"/>
                  </a:solidFill>
                  <a:effectLst/>
                  <a:latin typeface="Avenir Next LT Pro" panose="020B0504020202020204" pitchFamily="34" charset="0"/>
                  <a:ea typeface="Cambria Math"/>
                </a:rPr>
                <a:t> App, AirNow.gov)</a:t>
              </a:r>
              <a:endParaRPr lang="en-US" sz="1300" b="0" i="0" u="none" strike="noStrike">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600"/>
                </a:spcAft>
                <a:buFont typeface="Arial" panose="020B0604020202020204" pitchFamily="34" charset="0"/>
                <a:buChar char="•"/>
              </a:pPr>
              <a:r>
                <a:rPr lang="en-US" sz="1300" b="0" i="0" u="none" strike="noStrike" kern="1200">
                  <a:solidFill>
                    <a:srgbClr val="000000"/>
                  </a:solidFill>
                  <a:effectLst/>
                  <a:latin typeface="Avenir Next LT Pro" panose="020B0504020202020204" pitchFamily="34" charset="0"/>
                  <a:ea typeface="Cambria Math"/>
                </a:rPr>
                <a:t>Air Quality System (AQS) </a:t>
              </a:r>
              <a:br>
                <a:rPr lang="en-US" sz="1300" b="0" i="0" u="none" strike="noStrike" kern="1200">
                  <a:effectLst/>
                  <a:latin typeface="Avenir Next LT Pro" panose="020B0504020202020204" pitchFamily="34" charset="0"/>
                  <a:ea typeface="Cambria Math" panose="02040503050406030204" pitchFamily="18" charset="0"/>
                </a:rPr>
              </a:br>
              <a:r>
                <a:rPr lang="en-US" sz="1300" b="0" i="0" u="none" strike="noStrike" kern="1200">
                  <a:solidFill>
                    <a:srgbClr val="000000"/>
                  </a:solidFill>
                  <a:effectLst/>
                  <a:latin typeface="Avenir Next LT Pro" panose="020B0504020202020204" pitchFamily="34" charset="0"/>
                  <a:ea typeface="Cambria Math"/>
                </a:rPr>
                <a:t>(includes AQS DataMart) </a:t>
              </a:r>
              <a:endParaRPr lang="en-US" sz="1300" b="1" i="0" u="none" strike="noStrike" kern="1200">
                <a:solidFill>
                  <a:srgbClr val="000000"/>
                </a:solidFill>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endParaRPr lang="en-US" sz="1200" b="0" i="0" u="none" strike="noStrike" kern="1200">
                <a:solidFill>
                  <a:srgbClr val="000000"/>
                </a:solidFill>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endParaRPr lang="en-US" sz="1200">
                <a:solidFill>
                  <a:srgbClr val="000000"/>
                </a:solidFill>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a:solidFill>
                    <a:srgbClr val="000000"/>
                  </a:solidFill>
                  <a:effectLst/>
                  <a:latin typeface="Avenir Next LT Pro" panose="020B0504020202020204" pitchFamily="34" charset="0"/>
                  <a:ea typeface="Cambria Math"/>
                </a:rPr>
                <a:t>Combined Air Emissions Reporting System (CAERS)</a:t>
              </a:r>
              <a:endParaRPr lang="en-US" sz="1300" b="0" i="0" u="none" strike="noStrike">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a:solidFill>
                    <a:srgbClr val="000000"/>
                  </a:solidFill>
                  <a:effectLst/>
                  <a:latin typeface="Avenir Next LT Pro" panose="020B0504020202020204" pitchFamily="34" charset="0"/>
                  <a:ea typeface="Cambria Math"/>
                </a:rPr>
                <a:t>Compliance and Emissions Data Reporting Interface (CEDRI</a:t>
              </a:r>
              <a:r>
                <a:rPr lang="en-US" sz="1300">
                  <a:solidFill>
                    <a:srgbClr val="000000"/>
                  </a:solidFill>
                  <a:latin typeface="Avenir Next LT Pro" panose="020B0504020202020204" pitchFamily="34" charset="0"/>
                  <a:ea typeface="Cambria Math"/>
                </a:rPr>
                <a:t>)</a:t>
              </a:r>
            </a:p>
            <a:p>
              <a:pPr marL="288925" lvl="2" indent="-172720" eaLnBrk="1" fontAlgn="ctr" hangingPunct="1">
                <a:lnSpc>
                  <a:spcPct val="90000"/>
                </a:lnSpc>
                <a:spcBef>
                  <a:spcPts val="0"/>
                </a:spcBef>
                <a:spcAft>
                  <a:spcPts val="100"/>
                </a:spcAft>
                <a:buFont typeface="Times New Roman" panose="02020603050405020304" pitchFamily="18" charset="0"/>
                <a:buChar char="‒"/>
              </a:pPr>
              <a:r>
                <a:rPr lang="en-US" sz="1300" b="0" i="0" u="none" strike="noStrike" kern="1200">
                  <a:solidFill>
                    <a:srgbClr val="000000"/>
                  </a:solidFill>
                  <a:effectLst/>
                  <a:latin typeface="Avenir Next LT Pro" panose="020B0504020202020204" pitchFamily="34" charset="0"/>
                  <a:ea typeface="Cambria Math"/>
                </a:rPr>
                <a:t>Electronic Reporting Tool (ERT)</a:t>
              </a:r>
            </a:p>
            <a:p>
              <a:pPr marL="288925" lvl="2" indent="-172720" eaLnBrk="1" fontAlgn="ctr" hangingPunct="1">
                <a:lnSpc>
                  <a:spcPct val="90000"/>
                </a:lnSpc>
                <a:spcBef>
                  <a:spcPts val="0"/>
                </a:spcBef>
                <a:spcAft>
                  <a:spcPts val="100"/>
                </a:spcAft>
                <a:buFont typeface="Times New Roman" panose="02020603050405020304" pitchFamily="18" charset="0"/>
                <a:buChar char="‒"/>
              </a:pPr>
              <a:r>
                <a:rPr lang="en-US" sz="1300" b="0" i="0" u="none" strike="noStrike" kern="1200">
                  <a:solidFill>
                    <a:srgbClr val="000000"/>
                  </a:solidFill>
                  <a:effectLst/>
                  <a:latin typeface="Avenir Next LT Pro" panose="020B0504020202020204" pitchFamily="34" charset="0"/>
                  <a:ea typeface="Cambria Math"/>
                </a:rPr>
                <a:t>Web and Factor Information Retrieval Database (</a:t>
              </a:r>
              <a:r>
                <a:rPr lang="en-US" sz="1300" b="0" i="0" u="none" strike="noStrike" kern="1200" err="1">
                  <a:solidFill>
                    <a:srgbClr val="000000"/>
                  </a:solidFill>
                  <a:effectLst/>
                  <a:latin typeface="Avenir Next LT Pro" panose="020B0504020202020204" pitchFamily="34" charset="0"/>
                  <a:ea typeface="Cambria Math"/>
                </a:rPr>
                <a:t>WebFIRE</a:t>
              </a:r>
              <a:r>
                <a:rPr lang="en-US" sz="1300" b="0" i="0" u="none" strike="noStrike" kern="1200">
                  <a:solidFill>
                    <a:srgbClr val="000000"/>
                  </a:solidFill>
                  <a:effectLst/>
                  <a:latin typeface="Avenir Next LT Pro" panose="020B0504020202020204" pitchFamily="34" charset="0"/>
                  <a:ea typeface="Cambria Math"/>
                </a:rPr>
                <a:t>))</a:t>
              </a:r>
              <a:endParaRPr lang="en-US" sz="1300" b="0" i="0" u="none" strike="noStrike">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600"/>
                </a:spcAft>
                <a:buFont typeface="Arial" panose="020B0604020202020204" pitchFamily="34" charset="0"/>
                <a:buChar char="•"/>
              </a:pPr>
              <a:r>
                <a:rPr lang="en-US" sz="1300" b="0" i="0" u="none" strike="noStrike" kern="1200">
                  <a:solidFill>
                    <a:srgbClr val="000000"/>
                  </a:solidFill>
                  <a:effectLst/>
                  <a:latin typeface="Avenir Next LT Pro" panose="020B0504020202020204" pitchFamily="34" charset="0"/>
                  <a:ea typeface="Cambria Math"/>
                </a:rPr>
                <a:t>Emissions Inventory System (EIS)</a:t>
              </a:r>
              <a:endParaRPr lang="en-US" sz="1300" b="1" i="0" u="none" strike="noStrike" kern="1200">
                <a:solidFill>
                  <a:srgbClr val="000000"/>
                </a:solidFill>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endParaRPr lang="en-US" sz="1200" b="0" i="0" u="none" strike="noStrike" kern="1200">
                <a:solidFill>
                  <a:srgbClr val="000000"/>
                </a:solidFill>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endParaRPr lang="en-US" sz="1200">
                <a:solidFill>
                  <a:srgbClr val="000000"/>
                </a:solidFill>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a:solidFill>
                    <a:srgbClr val="000000"/>
                  </a:solidFill>
                  <a:effectLst/>
                  <a:latin typeface="Avenir Next LT Pro" panose="020B0504020202020204" pitchFamily="34" charset="0"/>
                  <a:ea typeface="Cambria Math"/>
                </a:rPr>
                <a:t>State Planning Electronic Collaboration System (</a:t>
              </a:r>
              <a:r>
                <a:rPr lang="en-US" sz="1300" b="0" i="0" u="none" strike="noStrike" kern="1200" err="1">
                  <a:solidFill>
                    <a:srgbClr val="000000"/>
                  </a:solidFill>
                  <a:effectLst/>
                  <a:latin typeface="Avenir Next LT Pro" panose="020B0504020202020204" pitchFamily="34" charset="0"/>
                  <a:ea typeface="Cambria Math"/>
                </a:rPr>
                <a:t>SPeCS</a:t>
              </a:r>
              <a:r>
                <a:rPr lang="en-US" sz="1300" b="0" i="0" u="none" strike="noStrike" kern="1200">
                  <a:solidFill>
                    <a:srgbClr val="000000"/>
                  </a:solidFill>
                  <a:effectLst/>
                  <a:latin typeface="Avenir Next LT Pro" panose="020B0504020202020204" pitchFamily="34" charset="0"/>
                  <a:ea typeface="Cambria Math"/>
                </a:rPr>
                <a:t>) for SIPS</a:t>
              </a:r>
              <a:r>
                <a:rPr lang="en-US" sz="1300">
                  <a:solidFill>
                    <a:srgbClr val="000000"/>
                  </a:solidFill>
                  <a:latin typeface="Avenir Next LT Pro" panose="020B0504020202020204" pitchFamily="34" charset="0"/>
                  <a:ea typeface="Cambria Math"/>
                </a:rPr>
                <a:t> </a:t>
              </a:r>
              <a:endParaRPr lang="en-US" sz="1300" b="0" i="0" u="none" strike="noStrike" kern="1200">
                <a:solidFill>
                  <a:srgbClr val="000000"/>
                </a:solidFill>
                <a:effectLst/>
                <a:latin typeface="Avenir Next LT Pro" panose="020B0504020202020204" pitchFamily="34" charset="0"/>
                <a:ea typeface="Cambria Math" panose="02040503050406030204" pitchFamily="18" charset="0"/>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err="1">
                  <a:solidFill>
                    <a:srgbClr val="000000"/>
                  </a:solidFill>
                  <a:effectLst/>
                  <a:latin typeface="Avenir Next LT Pro" panose="020B0504020202020204" pitchFamily="34" charset="0"/>
                  <a:ea typeface="Cambria Math"/>
                </a:rPr>
                <a:t>SPeCS</a:t>
              </a:r>
              <a:r>
                <a:rPr lang="en-US" sz="1300" b="0" i="0" u="none" strike="noStrike" kern="1200">
                  <a:solidFill>
                    <a:srgbClr val="000000"/>
                  </a:solidFill>
                  <a:effectLst/>
                  <a:latin typeface="Avenir Next LT Pro" panose="020B0504020202020204" pitchFamily="34" charset="0"/>
                  <a:ea typeface="Cambria Math"/>
                </a:rPr>
                <a:t> for Exceptional Events (</a:t>
              </a:r>
              <a:r>
                <a:rPr lang="en-US" sz="1300">
                  <a:solidFill>
                    <a:srgbClr val="000000"/>
                  </a:solidFill>
                  <a:latin typeface="Avenir Next LT Pro" panose="020B0504020202020204" pitchFamily="34" charset="0"/>
                  <a:ea typeface="Cambria Math"/>
                </a:rPr>
                <a:t>EE</a:t>
              </a:r>
              <a:r>
                <a:rPr lang="en-US" sz="1300" b="0" i="0" u="none" strike="noStrike" kern="1200">
                  <a:solidFill>
                    <a:srgbClr val="000000"/>
                  </a:solidFill>
                  <a:effectLst/>
                  <a:latin typeface="Avenir Next LT Pro" panose="020B0504020202020204" pitchFamily="34" charset="0"/>
                  <a:ea typeface="Cambria Math"/>
                </a:rPr>
                <a:t>)</a:t>
              </a:r>
              <a:endParaRPr lang="en-US" sz="1300" b="0" i="0" u="none" strike="noStrike">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a:solidFill>
                    <a:srgbClr val="000000"/>
                  </a:solidFill>
                  <a:effectLst/>
                  <a:latin typeface="Avenir Next LT Pro" panose="020B0504020202020204" pitchFamily="34" charset="0"/>
                  <a:ea typeface="Cambria Math"/>
                </a:rPr>
                <a:t>Petitions to Object to Title V Permits (POTVP)</a:t>
              </a:r>
              <a:endParaRPr lang="en-US" sz="1300" b="0" i="0" u="none" strike="noStrike">
                <a:effectLst/>
                <a:latin typeface="Avenir Next LT Pro" panose="020B0504020202020204" pitchFamily="34" charset="0"/>
                <a:ea typeface="Cambria Math"/>
              </a:endParaRPr>
            </a:p>
            <a:p>
              <a:pPr marL="115570" lvl="1" indent="-115570" eaLnBrk="1" fontAlgn="ctr" hangingPunct="1">
                <a:lnSpc>
                  <a:spcPct val="90000"/>
                </a:lnSpc>
                <a:spcBef>
                  <a:spcPts val="0"/>
                </a:spcBef>
                <a:spcAft>
                  <a:spcPts val="100"/>
                </a:spcAft>
                <a:buFont typeface="Arial" panose="020B0604020202020204" pitchFamily="34" charset="0"/>
                <a:buChar char="•"/>
              </a:pPr>
              <a:r>
                <a:rPr lang="en-US" sz="1300" b="0" i="0" u="none" strike="noStrike" kern="1200" err="1">
                  <a:solidFill>
                    <a:srgbClr val="000000"/>
                  </a:solidFill>
                  <a:effectLst/>
                  <a:latin typeface="Avenir Next LT Pro" panose="020B0504020202020204" pitchFamily="34" charset="0"/>
                  <a:ea typeface="Cambria Math"/>
                </a:rPr>
                <a:t>SPeCS</a:t>
              </a:r>
              <a:r>
                <a:rPr lang="en-US" sz="1300" b="0" i="0" u="none" strike="noStrike" kern="1200">
                  <a:solidFill>
                    <a:srgbClr val="000000"/>
                  </a:solidFill>
                  <a:effectLst/>
                  <a:latin typeface="Avenir Next LT Pro" panose="020B0504020202020204" pitchFamily="34" charset="0"/>
                  <a:ea typeface="Cambria Math"/>
                </a:rPr>
                <a:t> for Emissions Guideline Plans (EGPs)</a:t>
              </a:r>
              <a:endParaRPr lang="en-US" sz="1300">
                <a:latin typeface="Avenir Next LT Pro" panose="020B0504020202020204" pitchFamily="34" charset="0"/>
                <a:ea typeface="Cambria Math"/>
              </a:endParaRPr>
            </a:p>
          </p:txBody>
        </p:sp>
        <p:sp>
          <p:nvSpPr>
            <p:cNvPr id="13" name="Freeform: Shape 12">
              <a:extLst>
                <a:ext uri="{FF2B5EF4-FFF2-40B4-BE49-F238E27FC236}">
                  <a16:creationId xmlns:a16="http://schemas.microsoft.com/office/drawing/2014/main" id="{F57728BA-614C-C9A5-0B51-3279104036B8}"/>
                </a:ext>
              </a:extLst>
            </p:cNvPr>
            <p:cNvSpPr/>
            <p:nvPr/>
          </p:nvSpPr>
          <p:spPr>
            <a:xfrm>
              <a:off x="5739911" y="778218"/>
              <a:ext cx="4968822" cy="5301564"/>
            </a:xfrm>
            <a:custGeom>
              <a:avLst/>
              <a:gdLst>
                <a:gd name="connsiteX0" fmla="*/ 2919413 w 3047047"/>
                <a:gd name="connsiteY0" fmla="*/ 0 h 3654742"/>
                <a:gd name="connsiteX1" fmla="*/ 995363 w 3047047"/>
                <a:gd name="connsiteY1" fmla="*/ 0 h 3654742"/>
                <a:gd name="connsiteX2" fmla="*/ 867728 w 3047047"/>
                <a:gd name="connsiteY2" fmla="*/ 127635 h 3654742"/>
                <a:gd name="connsiteX3" fmla="*/ 867728 w 3047047"/>
                <a:gd name="connsiteY3" fmla="*/ 1806893 h 3654742"/>
                <a:gd name="connsiteX4" fmla="*/ 655320 w 3047047"/>
                <a:gd name="connsiteY4" fmla="*/ 2358390 h 3654742"/>
                <a:gd name="connsiteX5" fmla="*/ 579120 w 3047047"/>
                <a:gd name="connsiteY5" fmla="*/ 2432685 h 3654742"/>
                <a:gd name="connsiteX6" fmla="*/ 89535 w 3047047"/>
                <a:gd name="connsiteY6" fmla="*/ 2627948 h 3654742"/>
                <a:gd name="connsiteX7" fmla="*/ 45720 w 3047047"/>
                <a:gd name="connsiteY7" fmla="*/ 2594610 h 3654742"/>
                <a:gd name="connsiteX8" fmla="*/ 0 w 3047047"/>
                <a:gd name="connsiteY8" fmla="*/ 2640330 h 3654742"/>
                <a:gd name="connsiteX9" fmla="*/ 45720 w 3047047"/>
                <a:gd name="connsiteY9" fmla="*/ 2686050 h 3654742"/>
                <a:gd name="connsiteX10" fmla="*/ 90488 w 3047047"/>
                <a:gd name="connsiteY10" fmla="*/ 2649855 h 3654742"/>
                <a:gd name="connsiteX11" fmla="*/ 358140 w 3047047"/>
                <a:gd name="connsiteY11" fmla="*/ 2591753 h 3654742"/>
                <a:gd name="connsiteX12" fmla="*/ 593408 w 3047047"/>
                <a:gd name="connsiteY12" fmla="*/ 2449830 h 3654742"/>
                <a:gd name="connsiteX13" fmla="*/ 671513 w 3047047"/>
                <a:gd name="connsiteY13" fmla="*/ 2373630 h 3654742"/>
                <a:gd name="connsiteX14" fmla="*/ 889635 w 3047047"/>
                <a:gd name="connsiteY14" fmla="*/ 1807845 h 3654742"/>
                <a:gd name="connsiteX15" fmla="*/ 889635 w 3047047"/>
                <a:gd name="connsiteY15" fmla="*/ 127635 h 3654742"/>
                <a:gd name="connsiteX16" fmla="*/ 996315 w 3047047"/>
                <a:gd name="connsiteY16" fmla="*/ 20955 h 3654742"/>
                <a:gd name="connsiteX17" fmla="*/ 2920365 w 3047047"/>
                <a:gd name="connsiteY17" fmla="*/ 20955 h 3654742"/>
                <a:gd name="connsiteX18" fmla="*/ 3027045 w 3047047"/>
                <a:gd name="connsiteY18" fmla="*/ 127635 h 3654742"/>
                <a:gd name="connsiteX19" fmla="*/ 3027045 w 3047047"/>
                <a:gd name="connsiteY19" fmla="*/ 3487103 h 3654742"/>
                <a:gd name="connsiteX20" fmla="*/ 2920365 w 3047047"/>
                <a:gd name="connsiteY20" fmla="*/ 3593783 h 3654742"/>
                <a:gd name="connsiteX21" fmla="*/ 1051560 w 3047047"/>
                <a:gd name="connsiteY21" fmla="*/ 3593783 h 3654742"/>
                <a:gd name="connsiteX22" fmla="*/ 1002030 w 3047047"/>
                <a:gd name="connsiteY22" fmla="*/ 3553778 h 3654742"/>
                <a:gd name="connsiteX23" fmla="*/ 951547 w 3047047"/>
                <a:gd name="connsiteY23" fmla="*/ 3604260 h 3654742"/>
                <a:gd name="connsiteX24" fmla="*/ 1002030 w 3047047"/>
                <a:gd name="connsiteY24" fmla="*/ 3654743 h 3654742"/>
                <a:gd name="connsiteX25" fmla="*/ 1051560 w 3047047"/>
                <a:gd name="connsiteY25" fmla="*/ 3614737 h 3654742"/>
                <a:gd name="connsiteX26" fmla="*/ 2919413 w 3047047"/>
                <a:gd name="connsiteY26" fmla="*/ 3614737 h 3654742"/>
                <a:gd name="connsiteX27" fmla="*/ 3047048 w 3047047"/>
                <a:gd name="connsiteY27" fmla="*/ 3487103 h 3654742"/>
                <a:gd name="connsiteX28" fmla="*/ 3047048 w 3047047"/>
                <a:gd name="connsiteY28" fmla="*/ 127635 h 3654742"/>
                <a:gd name="connsiteX29" fmla="*/ 2919413 w 3047047"/>
                <a:gd name="connsiteY29" fmla="*/ 0 h 3654742"/>
                <a:gd name="connsiteX30" fmla="*/ 45720 w 3047047"/>
                <a:gd name="connsiteY30" fmla="*/ 2664143 h 3654742"/>
                <a:gd name="connsiteX31" fmla="*/ 20955 w 3047047"/>
                <a:gd name="connsiteY31" fmla="*/ 2639378 h 3654742"/>
                <a:gd name="connsiteX32" fmla="*/ 45720 w 3047047"/>
                <a:gd name="connsiteY32" fmla="*/ 2614612 h 3654742"/>
                <a:gd name="connsiteX33" fmla="*/ 70485 w 3047047"/>
                <a:gd name="connsiteY33" fmla="*/ 2639378 h 3654742"/>
                <a:gd name="connsiteX34" fmla="*/ 45720 w 3047047"/>
                <a:gd name="connsiteY34" fmla="*/ 2664143 h 3654742"/>
                <a:gd name="connsiteX35" fmla="*/ 1001078 w 3047047"/>
                <a:gd name="connsiteY35" fmla="*/ 3633787 h 3654742"/>
                <a:gd name="connsiteX36" fmla="*/ 971550 w 3047047"/>
                <a:gd name="connsiteY36" fmla="*/ 3604260 h 3654742"/>
                <a:gd name="connsiteX37" fmla="*/ 1001078 w 3047047"/>
                <a:gd name="connsiteY37" fmla="*/ 3574733 h 3654742"/>
                <a:gd name="connsiteX38" fmla="*/ 1030605 w 3047047"/>
                <a:gd name="connsiteY38" fmla="*/ 3604260 h 3654742"/>
                <a:gd name="connsiteX39" fmla="*/ 1001078 w 3047047"/>
                <a:gd name="connsiteY39" fmla="*/ 3633787 h 365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47047" h="3654742">
                  <a:moveTo>
                    <a:pt x="2919413" y="0"/>
                  </a:moveTo>
                  <a:lnTo>
                    <a:pt x="995363" y="0"/>
                  </a:lnTo>
                  <a:cubicBezTo>
                    <a:pt x="924878" y="0"/>
                    <a:pt x="867728" y="57150"/>
                    <a:pt x="867728" y="127635"/>
                  </a:cubicBezTo>
                  <a:lnTo>
                    <a:pt x="867728" y="1806893"/>
                  </a:lnTo>
                  <a:cubicBezTo>
                    <a:pt x="867728" y="2011680"/>
                    <a:pt x="792480" y="2206943"/>
                    <a:pt x="655320" y="2358390"/>
                  </a:cubicBezTo>
                  <a:cubicBezTo>
                    <a:pt x="631508" y="2385060"/>
                    <a:pt x="605790" y="2409825"/>
                    <a:pt x="579120" y="2432685"/>
                  </a:cubicBezTo>
                  <a:cubicBezTo>
                    <a:pt x="440055" y="2550795"/>
                    <a:pt x="271463" y="2618423"/>
                    <a:pt x="89535" y="2627948"/>
                  </a:cubicBezTo>
                  <a:cubicBezTo>
                    <a:pt x="84772" y="2608898"/>
                    <a:pt x="66675" y="2594610"/>
                    <a:pt x="45720" y="2594610"/>
                  </a:cubicBezTo>
                  <a:cubicBezTo>
                    <a:pt x="20955" y="2594610"/>
                    <a:pt x="0" y="2614612"/>
                    <a:pt x="0" y="2640330"/>
                  </a:cubicBezTo>
                  <a:cubicBezTo>
                    <a:pt x="0" y="2665095"/>
                    <a:pt x="20003" y="2686050"/>
                    <a:pt x="45720" y="2686050"/>
                  </a:cubicBezTo>
                  <a:cubicBezTo>
                    <a:pt x="67628" y="2686050"/>
                    <a:pt x="85725" y="2670810"/>
                    <a:pt x="90488" y="2649855"/>
                  </a:cubicBezTo>
                  <a:cubicBezTo>
                    <a:pt x="182880" y="2645093"/>
                    <a:pt x="273368" y="2625090"/>
                    <a:pt x="358140" y="2591753"/>
                  </a:cubicBezTo>
                  <a:cubicBezTo>
                    <a:pt x="443865" y="2557462"/>
                    <a:pt x="522922" y="2509837"/>
                    <a:pt x="593408" y="2449830"/>
                  </a:cubicBezTo>
                  <a:cubicBezTo>
                    <a:pt x="621030" y="2426018"/>
                    <a:pt x="647700" y="2400300"/>
                    <a:pt x="671513" y="2373630"/>
                  </a:cubicBezTo>
                  <a:cubicBezTo>
                    <a:pt x="811530" y="2218373"/>
                    <a:pt x="889635" y="2017395"/>
                    <a:pt x="889635" y="1807845"/>
                  </a:cubicBezTo>
                  <a:lnTo>
                    <a:pt x="889635" y="127635"/>
                  </a:lnTo>
                  <a:cubicBezTo>
                    <a:pt x="889635" y="68580"/>
                    <a:pt x="937260" y="20955"/>
                    <a:pt x="996315" y="20955"/>
                  </a:cubicBezTo>
                  <a:lnTo>
                    <a:pt x="2920365" y="20955"/>
                  </a:lnTo>
                  <a:cubicBezTo>
                    <a:pt x="2979420" y="20955"/>
                    <a:pt x="3027045" y="68580"/>
                    <a:pt x="3027045" y="127635"/>
                  </a:cubicBezTo>
                  <a:lnTo>
                    <a:pt x="3027045" y="3487103"/>
                  </a:lnTo>
                  <a:cubicBezTo>
                    <a:pt x="3027045" y="3546158"/>
                    <a:pt x="2979420" y="3593783"/>
                    <a:pt x="2920365" y="3593783"/>
                  </a:cubicBezTo>
                  <a:lnTo>
                    <a:pt x="1051560" y="3593783"/>
                  </a:lnTo>
                  <a:cubicBezTo>
                    <a:pt x="1046797" y="3570923"/>
                    <a:pt x="1025843" y="3553778"/>
                    <a:pt x="1002030" y="3553778"/>
                  </a:cubicBezTo>
                  <a:cubicBezTo>
                    <a:pt x="974408" y="3553778"/>
                    <a:pt x="951547" y="3576637"/>
                    <a:pt x="951547" y="3604260"/>
                  </a:cubicBezTo>
                  <a:cubicBezTo>
                    <a:pt x="951547" y="3631883"/>
                    <a:pt x="974408" y="3654743"/>
                    <a:pt x="1002030" y="3654743"/>
                  </a:cubicBezTo>
                  <a:cubicBezTo>
                    <a:pt x="1026795" y="3654743"/>
                    <a:pt x="1046797" y="3637598"/>
                    <a:pt x="1051560" y="3614737"/>
                  </a:cubicBezTo>
                  <a:lnTo>
                    <a:pt x="2919413" y="3614737"/>
                  </a:lnTo>
                  <a:cubicBezTo>
                    <a:pt x="2989898" y="3614737"/>
                    <a:pt x="3047048" y="3557587"/>
                    <a:pt x="3047048" y="3487103"/>
                  </a:cubicBezTo>
                  <a:lnTo>
                    <a:pt x="3047048" y="127635"/>
                  </a:lnTo>
                  <a:cubicBezTo>
                    <a:pt x="3047048" y="57150"/>
                    <a:pt x="2989898" y="0"/>
                    <a:pt x="2919413" y="0"/>
                  </a:cubicBezTo>
                  <a:close/>
                  <a:moveTo>
                    <a:pt x="45720" y="2664143"/>
                  </a:moveTo>
                  <a:cubicBezTo>
                    <a:pt x="32385" y="2664143"/>
                    <a:pt x="20955" y="2653665"/>
                    <a:pt x="20955" y="2639378"/>
                  </a:cubicBezTo>
                  <a:cubicBezTo>
                    <a:pt x="20955" y="2626043"/>
                    <a:pt x="31433" y="2614612"/>
                    <a:pt x="45720" y="2614612"/>
                  </a:cubicBezTo>
                  <a:cubicBezTo>
                    <a:pt x="59055" y="2614612"/>
                    <a:pt x="70485" y="2625090"/>
                    <a:pt x="70485" y="2639378"/>
                  </a:cubicBezTo>
                  <a:cubicBezTo>
                    <a:pt x="69533" y="2653665"/>
                    <a:pt x="59055" y="2664143"/>
                    <a:pt x="45720" y="2664143"/>
                  </a:cubicBezTo>
                  <a:close/>
                  <a:moveTo>
                    <a:pt x="1001078" y="3633787"/>
                  </a:moveTo>
                  <a:cubicBezTo>
                    <a:pt x="984885" y="3633787"/>
                    <a:pt x="971550" y="3620453"/>
                    <a:pt x="971550" y="3604260"/>
                  </a:cubicBezTo>
                  <a:cubicBezTo>
                    <a:pt x="971550" y="3588068"/>
                    <a:pt x="984885" y="3574733"/>
                    <a:pt x="1001078" y="3574733"/>
                  </a:cubicBezTo>
                  <a:cubicBezTo>
                    <a:pt x="1017270" y="3574733"/>
                    <a:pt x="1030605" y="3588068"/>
                    <a:pt x="1030605" y="3604260"/>
                  </a:cubicBezTo>
                  <a:cubicBezTo>
                    <a:pt x="1030605" y="3620453"/>
                    <a:pt x="1018222" y="3633787"/>
                    <a:pt x="1001078" y="3633787"/>
                  </a:cubicBezTo>
                  <a:close/>
                </a:path>
              </a:pathLst>
            </a:custGeom>
            <a:solidFill>
              <a:srgbClr val="62C342"/>
            </a:solidFill>
            <a:ln w="9525" cap="flat">
              <a:noFill/>
              <a:prstDash val="solid"/>
              <a:miter/>
            </a:ln>
          </p:spPr>
          <p:txBody>
            <a:bodyPr rtlCol="0" anchor="ctr"/>
            <a:lstStyle/>
            <a:p>
              <a:endParaRPr lang="en-US">
                <a:latin typeface="Avenir Next LT Pro" panose="020B0504020202020204" pitchFamily="34" charset="0"/>
              </a:endParaRPr>
            </a:p>
          </p:txBody>
        </p:sp>
        <p:sp>
          <p:nvSpPr>
            <p:cNvPr id="14" name="Rectangle: Top Corners Rounded 13">
              <a:extLst>
                <a:ext uri="{FF2B5EF4-FFF2-40B4-BE49-F238E27FC236}">
                  <a16:creationId xmlns:a16="http://schemas.microsoft.com/office/drawing/2014/main" id="{1C0276D8-F2D8-3935-9F5A-D7CB49D26380}"/>
                </a:ext>
              </a:extLst>
            </p:cNvPr>
            <p:cNvSpPr/>
            <p:nvPr/>
          </p:nvSpPr>
          <p:spPr bwMode="auto">
            <a:xfrm>
              <a:off x="7326509" y="902564"/>
              <a:ext cx="3306733" cy="462012"/>
            </a:xfrm>
            <a:prstGeom prst="round2SameRect">
              <a:avLst/>
            </a:prstGeom>
            <a:solidFill>
              <a:srgbClr val="62C3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Existing Systems</a:t>
              </a:r>
            </a:p>
          </p:txBody>
        </p:sp>
        <p:sp>
          <p:nvSpPr>
            <p:cNvPr id="15" name="TextBox 14">
              <a:extLst>
                <a:ext uri="{FF2B5EF4-FFF2-40B4-BE49-F238E27FC236}">
                  <a16:creationId xmlns:a16="http://schemas.microsoft.com/office/drawing/2014/main" id="{0F4A6C7E-7A77-C81E-213E-9C0CFF219D65}"/>
                </a:ext>
              </a:extLst>
            </p:cNvPr>
            <p:cNvSpPr txBox="1"/>
            <p:nvPr/>
          </p:nvSpPr>
          <p:spPr>
            <a:xfrm>
              <a:off x="3161399" y="5439349"/>
              <a:ext cx="1168286" cy="313932"/>
            </a:xfrm>
            <a:prstGeom prst="rect">
              <a:avLst/>
            </a:prstGeom>
            <a:noFill/>
          </p:spPr>
          <p:txBody>
            <a:bodyPr wrap="square" lIns="0" tIns="0" rIns="0" bIns="0" rtlCol="0">
              <a:spAutoFit/>
            </a:bodyPr>
            <a:lstStyle/>
            <a:p>
              <a:pPr>
                <a:lnSpc>
                  <a:spcPct val="85000"/>
                </a:lnSpc>
                <a:spcAft>
                  <a:spcPts val="600"/>
                </a:spcAft>
              </a:pPr>
              <a:r>
                <a:rPr lang="en-US" sz="1200">
                  <a:latin typeface="Avenir Next LT Pro" panose="020B0504020202020204" pitchFamily="34" charset="0"/>
                  <a:ea typeface="Cambria Math" panose="02040503050406030204" pitchFamily="18" charset="0"/>
                </a:rPr>
                <a:t>Other Federal Agencies</a:t>
              </a:r>
            </a:p>
          </p:txBody>
        </p:sp>
        <p:sp>
          <p:nvSpPr>
            <p:cNvPr id="16" name="TextBox 15">
              <a:extLst>
                <a:ext uri="{FF2B5EF4-FFF2-40B4-BE49-F238E27FC236}">
                  <a16:creationId xmlns:a16="http://schemas.microsoft.com/office/drawing/2014/main" id="{3CCC8701-EC16-ECAF-6A14-16ECE079D5B7}"/>
                </a:ext>
              </a:extLst>
            </p:cNvPr>
            <p:cNvSpPr txBox="1"/>
            <p:nvPr/>
          </p:nvSpPr>
          <p:spPr>
            <a:xfrm>
              <a:off x="2551809" y="1572515"/>
              <a:ext cx="661162" cy="156966"/>
            </a:xfrm>
            <a:prstGeom prst="rect">
              <a:avLst/>
            </a:prstGeom>
            <a:noFill/>
          </p:spPr>
          <p:txBody>
            <a:bodyPr wrap="square" lIns="0" tIns="0" rIns="0" bIns="0" rtlCol="0">
              <a:spAutoFit/>
            </a:bodyPr>
            <a:lstStyle/>
            <a:p>
              <a:pPr>
                <a:lnSpc>
                  <a:spcPct val="85000"/>
                </a:lnSpc>
                <a:spcAft>
                  <a:spcPts val="600"/>
                </a:spcAft>
              </a:pPr>
              <a:r>
                <a:rPr lang="en-US" sz="1200">
                  <a:latin typeface="Avenir Next LT Pro" panose="020B0504020202020204" pitchFamily="34" charset="0"/>
                  <a:ea typeface="Cambria Math" panose="02040503050406030204" pitchFamily="18" charset="0"/>
                </a:rPr>
                <a:t>Industry</a:t>
              </a:r>
            </a:p>
          </p:txBody>
        </p:sp>
        <p:sp>
          <p:nvSpPr>
            <p:cNvPr id="17" name="TextBox 16">
              <a:extLst>
                <a:ext uri="{FF2B5EF4-FFF2-40B4-BE49-F238E27FC236}">
                  <a16:creationId xmlns:a16="http://schemas.microsoft.com/office/drawing/2014/main" id="{25BA894D-488C-B53E-C39E-54DFED29F89E}"/>
                </a:ext>
              </a:extLst>
            </p:cNvPr>
            <p:cNvSpPr txBox="1"/>
            <p:nvPr/>
          </p:nvSpPr>
          <p:spPr>
            <a:xfrm>
              <a:off x="1725776" y="3174957"/>
              <a:ext cx="529401" cy="156966"/>
            </a:xfrm>
            <a:prstGeom prst="rect">
              <a:avLst/>
            </a:prstGeom>
            <a:noFill/>
          </p:spPr>
          <p:txBody>
            <a:bodyPr wrap="square" lIns="0" tIns="0" rIns="0" bIns="0" rtlCol="0">
              <a:spAutoFit/>
            </a:bodyPr>
            <a:lstStyle/>
            <a:p>
              <a:pPr algn="ctr">
                <a:lnSpc>
                  <a:spcPct val="85000"/>
                </a:lnSpc>
                <a:spcAft>
                  <a:spcPts val="600"/>
                </a:spcAft>
              </a:pPr>
              <a:r>
                <a:rPr lang="en-US" sz="1200">
                  <a:latin typeface="Avenir Next LT Pro" panose="020B0504020202020204" pitchFamily="34" charset="0"/>
                  <a:ea typeface="Cambria Math" panose="02040503050406030204" pitchFamily="18" charset="0"/>
                </a:rPr>
                <a:t>Local</a:t>
              </a:r>
            </a:p>
          </p:txBody>
        </p:sp>
        <p:sp>
          <p:nvSpPr>
            <p:cNvPr id="18" name="TextBox 17">
              <a:extLst>
                <a:ext uri="{FF2B5EF4-FFF2-40B4-BE49-F238E27FC236}">
                  <a16:creationId xmlns:a16="http://schemas.microsoft.com/office/drawing/2014/main" id="{4077432D-D0BE-54E8-053F-4282648DA559}"/>
                </a:ext>
              </a:extLst>
            </p:cNvPr>
            <p:cNvSpPr txBox="1"/>
            <p:nvPr/>
          </p:nvSpPr>
          <p:spPr>
            <a:xfrm>
              <a:off x="1723263" y="4093382"/>
              <a:ext cx="554797" cy="156966"/>
            </a:xfrm>
            <a:prstGeom prst="rect">
              <a:avLst/>
            </a:prstGeom>
            <a:noFill/>
          </p:spPr>
          <p:txBody>
            <a:bodyPr wrap="square" lIns="0" tIns="0" rIns="0" bIns="0" rtlCol="0">
              <a:spAutoFit/>
            </a:bodyPr>
            <a:lstStyle/>
            <a:p>
              <a:pPr algn="ctr">
                <a:lnSpc>
                  <a:spcPct val="85000"/>
                </a:lnSpc>
                <a:spcAft>
                  <a:spcPts val="600"/>
                </a:spcAft>
              </a:pPr>
              <a:r>
                <a:rPr lang="en-US" sz="1200">
                  <a:latin typeface="Avenir Next LT Pro" panose="020B0504020202020204" pitchFamily="34" charset="0"/>
                  <a:ea typeface="Cambria Math" panose="02040503050406030204" pitchFamily="18" charset="0"/>
                </a:rPr>
                <a:t>Tribal</a:t>
              </a:r>
            </a:p>
          </p:txBody>
        </p:sp>
        <p:sp>
          <p:nvSpPr>
            <p:cNvPr id="19" name="TextBox 18">
              <a:extLst>
                <a:ext uri="{FF2B5EF4-FFF2-40B4-BE49-F238E27FC236}">
                  <a16:creationId xmlns:a16="http://schemas.microsoft.com/office/drawing/2014/main" id="{DF099320-33E0-649B-50FF-56A16C79F255}"/>
                </a:ext>
              </a:extLst>
            </p:cNvPr>
            <p:cNvSpPr txBox="1"/>
            <p:nvPr/>
          </p:nvSpPr>
          <p:spPr>
            <a:xfrm>
              <a:off x="1769353" y="2372418"/>
              <a:ext cx="454491" cy="156966"/>
            </a:xfrm>
            <a:prstGeom prst="rect">
              <a:avLst/>
            </a:prstGeom>
            <a:noFill/>
          </p:spPr>
          <p:txBody>
            <a:bodyPr wrap="square" lIns="0" tIns="0" rIns="0" bIns="0" rtlCol="0">
              <a:spAutoFit/>
            </a:bodyPr>
            <a:lstStyle/>
            <a:p>
              <a:pPr algn="ctr">
                <a:lnSpc>
                  <a:spcPct val="85000"/>
                </a:lnSpc>
                <a:spcAft>
                  <a:spcPts val="600"/>
                </a:spcAft>
              </a:pPr>
              <a:r>
                <a:rPr lang="en-US" sz="1200">
                  <a:latin typeface="Avenir Next LT Pro" panose="020B0504020202020204" pitchFamily="34" charset="0"/>
                  <a:ea typeface="Cambria Math" panose="02040503050406030204" pitchFamily="18" charset="0"/>
                </a:rPr>
                <a:t>State</a:t>
              </a:r>
            </a:p>
          </p:txBody>
        </p:sp>
        <p:sp>
          <p:nvSpPr>
            <p:cNvPr id="20" name="TextBox 19">
              <a:extLst>
                <a:ext uri="{FF2B5EF4-FFF2-40B4-BE49-F238E27FC236}">
                  <a16:creationId xmlns:a16="http://schemas.microsoft.com/office/drawing/2014/main" id="{F4505C84-7820-C0B8-9FD9-7D679AB54499}"/>
                </a:ext>
              </a:extLst>
            </p:cNvPr>
            <p:cNvSpPr txBox="1"/>
            <p:nvPr/>
          </p:nvSpPr>
          <p:spPr>
            <a:xfrm>
              <a:off x="2096073" y="5101893"/>
              <a:ext cx="318208" cy="156966"/>
            </a:xfrm>
            <a:prstGeom prst="rect">
              <a:avLst/>
            </a:prstGeom>
            <a:noFill/>
          </p:spPr>
          <p:txBody>
            <a:bodyPr wrap="square" lIns="0" tIns="0" rIns="0" bIns="0" rtlCol="0">
              <a:spAutoFit/>
            </a:bodyPr>
            <a:lstStyle/>
            <a:p>
              <a:pPr algn="ctr">
                <a:lnSpc>
                  <a:spcPct val="85000"/>
                </a:lnSpc>
                <a:spcAft>
                  <a:spcPts val="600"/>
                </a:spcAft>
              </a:pPr>
              <a:r>
                <a:rPr lang="en-US" sz="1200">
                  <a:latin typeface="Avenir Next LT Pro" panose="020B0504020202020204" pitchFamily="34" charset="0"/>
                  <a:ea typeface="Cambria Math" panose="02040503050406030204" pitchFamily="18" charset="0"/>
                </a:rPr>
                <a:t>EPA</a:t>
              </a:r>
            </a:p>
          </p:txBody>
        </p:sp>
        <p:sp>
          <p:nvSpPr>
            <p:cNvPr id="21" name="Pentagon 20">
              <a:extLst>
                <a:ext uri="{FF2B5EF4-FFF2-40B4-BE49-F238E27FC236}">
                  <a16:creationId xmlns:a16="http://schemas.microsoft.com/office/drawing/2014/main" id="{10AA9292-3117-C398-5A43-8AEF0740D959}"/>
                </a:ext>
              </a:extLst>
            </p:cNvPr>
            <p:cNvSpPr/>
            <p:nvPr/>
          </p:nvSpPr>
          <p:spPr>
            <a:xfrm>
              <a:off x="3002429" y="1907255"/>
              <a:ext cx="1629233" cy="2982121"/>
            </a:xfrm>
            <a:prstGeom prst="homePlate">
              <a:avLst>
                <a:gd name="adj" fmla="val 17080"/>
              </a:avLst>
            </a:prstGeom>
            <a:solidFill>
              <a:srgbClr val="E1FAFF">
                <a:alpha val="40000"/>
              </a:srgbClr>
            </a:solidFill>
            <a:ln w="6350">
              <a:solidFill>
                <a:srgbClr val="00BD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a typeface="Cambria Math" panose="02040503050406030204" pitchFamily="18" charset="0"/>
              </a:endParaRPr>
            </a:p>
          </p:txBody>
        </p:sp>
        <p:cxnSp>
          <p:nvCxnSpPr>
            <p:cNvPr id="22" name="Straight Connector 21">
              <a:extLst>
                <a:ext uri="{FF2B5EF4-FFF2-40B4-BE49-F238E27FC236}">
                  <a16:creationId xmlns:a16="http://schemas.microsoft.com/office/drawing/2014/main" id="{8514D83C-9F29-6088-DCB2-9E0D0C6639AC}"/>
                </a:ext>
              </a:extLst>
            </p:cNvPr>
            <p:cNvCxnSpPr>
              <a:cxnSpLocks/>
            </p:cNvCxnSpPr>
            <p:nvPr/>
          </p:nvCxnSpPr>
          <p:spPr bwMode="auto">
            <a:xfrm>
              <a:off x="3310961" y="2654161"/>
              <a:ext cx="923738" cy="0"/>
            </a:xfrm>
            <a:prstGeom prst="line">
              <a:avLst/>
            </a:prstGeom>
            <a:solidFill>
              <a:schemeClr val="accent1"/>
            </a:solidFill>
            <a:ln w="6350" cap="flat" cmpd="sng" algn="ctr">
              <a:solidFill>
                <a:srgbClr val="00BDE3"/>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327BE93C-F98B-942C-769C-27F9F0173432}"/>
                </a:ext>
              </a:extLst>
            </p:cNvPr>
            <p:cNvSpPr txBox="1"/>
            <p:nvPr/>
          </p:nvSpPr>
          <p:spPr>
            <a:xfrm>
              <a:off x="3166865" y="2282032"/>
              <a:ext cx="1215676" cy="156966"/>
            </a:xfrm>
            <a:prstGeom prst="rect">
              <a:avLst/>
            </a:prstGeom>
            <a:noFill/>
          </p:spPr>
          <p:txBody>
            <a:bodyPr wrap="square" lIns="0" tIns="0" rIns="0" bIns="0" rtlCol="0" anchor="t">
              <a:spAutoFit/>
            </a:bodyPr>
            <a:lstStyle/>
            <a:p>
              <a:pPr algn="ctr">
                <a:lnSpc>
                  <a:spcPct val="85000"/>
                </a:lnSpc>
                <a:spcAft>
                  <a:spcPts val="0"/>
                </a:spcAft>
              </a:pPr>
              <a:r>
                <a:rPr lang="en-US" sz="1200">
                  <a:latin typeface="Avenir Next LT Pro" panose="020B0504020202020204" pitchFamily="34" charset="0"/>
                  <a:ea typeface="Cambria Math"/>
                </a:rPr>
                <a:t>Ambient Data</a:t>
              </a:r>
            </a:p>
          </p:txBody>
        </p:sp>
        <p:cxnSp>
          <p:nvCxnSpPr>
            <p:cNvPr id="24" name="Straight Arrow Connector 23">
              <a:extLst>
                <a:ext uri="{FF2B5EF4-FFF2-40B4-BE49-F238E27FC236}">
                  <a16:creationId xmlns:a16="http://schemas.microsoft.com/office/drawing/2014/main" id="{46D13313-4F03-64E8-18FC-6965B604B07A}"/>
                </a:ext>
              </a:extLst>
            </p:cNvPr>
            <p:cNvCxnSpPr>
              <a:cxnSpLocks/>
            </p:cNvCxnSpPr>
            <p:nvPr/>
          </p:nvCxnSpPr>
          <p:spPr bwMode="auto">
            <a:xfrm flipV="1">
              <a:off x="2348545" y="4006194"/>
              <a:ext cx="447670" cy="3011"/>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25" name="Straight Arrow Connector 24">
              <a:extLst>
                <a:ext uri="{FF2B5EF4-FFF2-40B4-BE49-F238E27FC236}">
                  <a16:creationId xmlns:a16="http://schemas.microsoft.com/office/drawing/2014/main" id="{17D993BA-7147-C91E-1DCA-D8470819CBB4}"/>
                </a:ext>
              </a:extLst>
            </p:cNvPr>
            <p:cNvCxnSpPr>
              <a:cxnSpLocks/>
            </p:cNvCxnSpPr>
            <p:nvPr/>
          </p:nvCxnSpPr>
          <p:spPr bwMode="auto">
            <a:xfrm flipV="1">
              <a:off x="2444771" y="4612470"/>
              <a:ext cx="385502" cy="224828"/>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26" name="Straight Arrow Connector 25">
              <a:extLst>
                <a:ext uri="{FF2B5EF4-FFF2-40B4-BE49-F238E27FC236}">
                  <a16:creationId xmlns:a16="http://schemas.microsoft.com/office/drawing/2014/main" id="{CC6CC0F6-CCF8-9750-F085-6EFE4F0A7172}"/>
                </a:ext>
              </a:extLst>
            </p:cNvPr>
            <p:cNvCxnSpPr>
              <a:cxnSpLocks/>
            </p:cNvCxnSpPr>
            <p:nvPr/>
          </p:nvCxnSpPr>
          <p:spPr bwMode="auto">
            <a:xfrm flipV="1">
              <a:off x="3002429" y="5013579"/>
              <a:ext cx="308532" cy="359843"/>
            </a:xfrm>
            <a:prstGeom prst="straightConnector1">
              <a:avLst/>
            </a:prstGeom>
            <a:noFill/>
            <a:ln w="15875" cap="flat" cmpd="sng" algn="ctr">
              <a:solidFill>
                <a:srgbClr val="00BDE3"/>
              </a:solidFill>
              <a:prstDash val="solid"/>
              <a:round/>
              <a:headEnd type="none" w="med" len="med"/>
              <a:tailEnd type="triangle" w="med" len="med"/>
            </a:ln>
            <a:effectLst/>
          </p:spPr>
        </p:cxnSp>
        <p:pic>
          <p:nvPicPr>
            <p:cNvPr id="27" name="Graphic 26">
              <a:extLst>
                <a:ext uri="{FF2B5EF4-FFF2-40B4-BE49-F238E27FC236}">
                  <a16:creationId xmlns:a16="http://schemas.microsoft.com/office/drawing/2014/main" id="{C7432704-4881-98F1-277F-EDEFEC1CB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0529" y="3823403"/>
              <a:ext cx="263378" cy="263378"/>
            </a:xfrm>
            <a:prstGeom prst="rect">
              <a:avLst/>
            </a:prstGeom>
          </p:spPr>
        </p:pic>
        <p:pic>
          <p:nvPicPr>
            <p:cNvPr id="28" name="Graphic 27">
              <a:extLst>
                <a:ext uri="{FF2B5EF4-FFF2-40B4-BE49-F238E27FC236}">
                  <a16:creationId xmlns:a16="http://schemas.microsoft.com/office/drawing/2014/main" id="{BB666E33-0028-F189-A70B-2498C75C3B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7786" y="4787132"/>
              <a:ext cx="263378" cy="263378"/>
            </a:xfrm>
            <a:prstGeom prst="rect">
              <a:avLst/>
            </a:prstGeom>
          </p:spPr>
        </p:pic>
        <p:pic>
          <p:nvPicPr>
            <p:cNvPr id="29" name="Graphic 28">
              <a:extLst>
                <a:ext uri="{FF2B5EF4-FFF2-40B4-BE49-F238E27FC236}">
                  <a16:creationId xmlns:a16="http://schemas.microsoft.com/office/drawing/2014/main" id="{3577FC52-D710-625A-30B6-DED2EBE57C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73123" y="5463721"/>
              <a:ext cx="263378" cy="263378"/>
            </a:xfrm>
            <a:prstGeom prst="rect">
              <a:avLst/>
            </a:prstGeom>
          </p:spPr>
        </p:pic>
        <p:cxnSp>
          <p:nvCxnSpPr>
            <p:cNvPr id="30" name="Straight Arrow Connector 29">
              <a:extLst>
                <a:ext uri="{FF2B5EF4-FFF2-40B4-BE49-F238E27FC236}">
                  <a16:creationId xmlns:a16="http://schemas.microsoft.com/office/drawing/2014/main" id="{B2668C68-8F3D-3925-FFB9-B6414254D117}"/>
                </a:ext>
              </a:extLst>
            </p:cNvPr>
            <p:cNvCxnSpPr>
              <a:cxnSpLocks/>
            </p:cNvCxnSpPr>
            <p:nvPr/>
          </p:nvCxnSpPr>
          <p:spPr bwMode="auto">
            <a:xfrm>
              <a:off x="2337299" y="3061958"/>
              <a:ext cx="482157" cy="0"/>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31" name="Straight Arrow Connector 30">
              <a:extLst>
                <a:ext uri="{FF2B5EF4-FFF2-40B4-BE49-F238E27FC236}">
                  <a16:creationId xmlns:a16="http://schemas.microsoft.com/office/drawing/2014/main" id="{1F23E322-6FC5-896D-2AA0-A0C725170A4B}"/>
                </a:ext>
              </a:extLst>
            </p:cNvPr>
            <p:cNvCxnSpPr>
              <a:cxnSpLocks/>
            </p:cNvCxnSpPr>
            <p:nvPr/>
          </p:nvCxnSpPr>
          <p:spPr bwMode="auto">
            <a:xfrm>
              <a:off x="2294121" y="2279939"/>
              <a:ext cx="459187" cy="249445"/>
            </a:xfrm>
            <a:prstGeom prst="straightConnector1">
              <a:avLst/>
            </a:prstGeom>
            <a:noFill/>
            <a:ln w="15875" cap="flat" cmpd="sng" algn="ctr">
              <a:solidFill>
                <a:srgbClr val="00BDE3"/>
              </a:solidFill>
              <a:prstDash val="solid"/>
              <a:round/>
              <a:headEnd type="none" w="med" len="med"/>
              <a:tailEnd type="triangle" w="med" len="med"/>
            </a:ln>
            <a:effectLst/>
          </p:spPr>
        </p:cxnSp>
        <p:cxnSp>
          <p:nvCxnSpPr>
            <p:cNvPr id="32" name="Straight Arrow Connector 31">
              <a:extLst>
                <a:ext uri="{FF2B5EF4-FFF2-40B4-BE49-F238E27FC236}">
                  <a16:creationId xmlns:a16="http://schemas.microsoft.com/office/drawing/2014/main" id="{3E1D5EB4-0E76-D471-C1D0-507477FE632B}"/>
                </a:ext>
              </a:extLst>
            </p:cNvPr>
            <p:cNvCxnSpPr>
              <a:cxnSpLocks/>
            </p:cNvCxnSpPr>
            <p:nvPr/>
          </p:nvCxnSpPr>
          <p:spPr bwMode="auto">
            <a:xfrm>
              <a:off x="2727561" y="1774442"/>
              <a:ext cx="183791" cy="230272"/>
            </a:xfrm>
            <a:prstGeom prst="straightConnector1">
              <a:avLst/>
            </a:prstGeom>
            <a:noFill/>
            <a:ln w="15875" cap="flat" cmpd="sng" algn="ctr">
              <a:solidFill>
                <a:srgbClr val="00BDE3"/>
              </a:solidFill>
              <a:prstDash val="solid"/>
              <a:round/>
              <a:headEnd type="none" w="med" len="med"/>
              <a:tailEnd type="triangle" w="med" len="med"/>
            </a:ln>
            <a:effectLst/>
          </p:spPr>
        </p:cxnSp>
        <p:sp>
          <p:nvSpPr>
            <p:cNvPr id="33" name="Graphic 53">
              <a:extLst>
                <a:ext uri="{FF2B5EF4-FFF2-40B4-BE49-F238E27FC236}">
                  <a16:creationId xmlns:a16="http://schemas.microsoft.com/office/drawing/2014/main" id="{9F9F43FB-EA38-B1BA-AC5B-D2DCCF2DB967}"/>
                </a:ext>
              </a:extLst>
            </p:cNvPr>
            <p:cNvSpPr/>
            <p:nvPr/>
          </p:nvSpPr>
          <p:spPr>
            <a:xfrm>
              <a:off x="1862472" y="2040422"/>
              <a:ext cx="259493" cy="300475"/>
            </a:xfrm>
            <a:custGeom>
              <a:avLst/>
              <a:gdLst>
                <a:gd name="connsiteX0" fmla="*/ 161094 w 323790"/>
                <a:gd name="connsiteY0" fmla="*/ 9 h 374926"/>
                <a:gd name="connsiteX1" fmla="*/ 155578 w 323790"/>
                <a:gd name="connsiteY1" fmla="*/ 2771 h 374926"/>
                <a:gd name="connsiteX2" fmla="*/ 153372 w 323790"/>
                <a:gd name="connsiteY2" fmla="*/ 8530 h 374926"/>
                <a:gd name="connsiteX3" fmla="*/ 153372 w 323790"/>
                <a:gd name="connsiteY3" fmla="*/ 102525 h 374926"/>
                <a:gd name="connsiteX4" fmla="*/ 26228 w 323790"/>
                <a:gd name="connsiteY4" fmla="*/ 192660 h 374926"/>
                <a:gd name="connsiteX5" fmla="*/ 26970 w 323790"/>
                <a:gd name="connsiteY5" fmla="*/ 200697 h 374926"/>
                <a:gd name="connsiteX6" fmla="*/ 34083 w 323790"/>
                <a:gd name="connsiteY6" fmla="*/ 204509 h 374926"/>
                <a:gd name="connsiteX7" fmla="*/ 55385 w 323790"/>
                <a:gd name="connsiteY7" fmla="*/ 204509 h 374926"/>
                <a:gd name="connsiteX8" fmla="*/ 55385 w 323790"/>
                <a:gd name="connsiteY8" fmla="*/ 289717 h 374926"/>
                <a:gd name="connsiteX9" fmla="*/ 34083 w 323790"/>
                <a:gd name="connsiteY9" fmla="*/ 289717 h 374926"/>
                <a:gd name="connsiteX10" fmla="*/ 33284 w 323790"/>
                <a:gd name="connsiteY10" fmla="*/ 289717 h 374926"/>
                <a:gd name="connsiteX11" fmla="*/ 27769 w 323790"/>
                <a:gd name="connsiteY11" fmla="*/ 292478 h 374926"/>
                <a:gd name="connsiteX12" fmla="*/ 25562 w 323790"/>
                <a:gd name="connsiteY12" fmla="*/ 298238 h 374926"/>
                <a:gd name="connsiteX13" fmla="*/ 25562 w 323790"/>
                <a:gd name="connsiteY13" fmla="*/ 319540 h 374926"/>
                <a:gd name="connsiteX14" fmla="*/ 8521 w 323790"/>
                <a:gd name="connsiteY14" fmla="*/ 319540 h 374926"/>
                <a:gd name="connsiteX15" fmla="*/ 2496 w 323790"/>
                <a:gd name="connsiteY15" fmla="*/ 322036 h 374926"/>
                <a:gd name="connsiteX16" fmla="*/ 0 w 323790"/>
                <a:gd name="connsiteY16" fmla="*/ 328061 h 374926"/>
                <a:gd name="connsiteX17" fmla="*/ 0 w 323790"/>
                <a:gd name="connsiteY17" fmla="*/ 366406 h 374926"/>
                <a:gd name="connsiteX18" fmla="*/ 2496 w 323790"/>
                <a:gd name="connsiteY18" fmla="*/ 372427 h 374926"/>
                <a:gd name="connsiteX19" fmla="*/ 8521 w 323790"/>
                <a:gd name="connsiteY19" fmla="*/ 374926 h 374926"/>
                <a:gd name="connsiteX20" fmla="*/ 315270 w 323790"/>
                <a:gd name="connsiteY20" fmla="*/ 374926 h 374926"/>
                <a:gd name="connsiteX21" fmla="*/ 321291 w 323790"/>
                <a:gd name="connsiteY21" fmla="*/ 372427 h 374926"/>
                <a:gd name="connsiteX22" fmla="*/ 323791 w 323790"/>
                <a:gd name="connsiteY22" fmla="*/ 366406 h 374926"/>
                <a:gd name="connsiteX23" fmla="*/ 323791 w 323790"/>
                <a:gd name="connsiteY23" fmla="*/ 328061 h 374926"/>
                <a:gd name="connsiteX24" fmla="*/ 321291 w 323790"/>
                <a:gd name="connsiteY24" fmla="*/ 322036 h 374926"/>
                <a:gd name="connsiteX25" fmla="*/ 315270 w 323790"/>
                <a:gd name="connsiteY25" fmla="*/ 319540 h 374926"/>
                <a:gd name="connsiteX26" fmla="*/ 298227 w 323790"/>
                <a:gd name="connsiteY26" fmla="*/ 319540 h 374926"/>
                <a:gd name="connsiteX27" fmla="*/ 298227 w 323790"/>
                <a:gd name="connsiteY27" fmla="*/ 298238 h 374926"/>
                <a:gd name="connsiteX28" fmla="*/ 295730 w 323790"/>
                <a:gd name="connsiteY28" fmla="*/ 292214 h 374926"/>
                <a:gd name="connsiteX29" fmla="*/ 289706 w 323790"/>
                <a:gd name="connsiteY29" fmla="*/ 289717 h 374926"/>
                <a:gd name="connsiteX30" fmla="*/ 268404 w 323790"/>
                <a:gd name="connsiteY30" fmla="*/ 289717 h 374926"/>
                <a:gd name="connsiteX31" fmla="*/ 268404 w 323790"/>
                <a:gd name="connsiteY31" fmla="*/ 204509 h 374926"/>
                <a:gd name="connsiteX32" fmla="*/ 289706 w 323790"/>
                <a:gd name="connsiteY32" fmla="*/ 204509 h 374926"/>
                <a:gd name="connsiteX33" fmla="*/ 296819 w 323790"/>
                <a:gd name="connsiteY33" fmla="*/ 200697 h 374926"/>
                <a:gd name="connsiteX34" fmla="*/ 297561 w 323790"/>
                <a:gd name="connsiteY34" fmla="*/ 192660 h 374926"/>
                <a:gd name="connsiteX35" fmla="*/ 170417 w 323790"/>
                <a:gd name="connsiteY35" fmla="*/ 102525 h 374926"/>
                <a:gd name="connsiteX36" fmla="*/ 170417 w 323790"/>
                <a:gd name="connsiteY36" fmla="*/ 68708 h 374926"/>
                <a:gd name="connsiteX37" fmla="*/ 200240 w 323790"/>
                <a:gd name="connsiteY37" fmla="*/ 79892 h 374926"/>
                <a:gd name="connsiteX38" fmla="*/ 247104 w 323790"/>
                <a:gd name="connsiteY38" fmla="*/ 93738 h 374926"/>
                <a:gd name="connsiteX39" fmla="*/ 253128 w 323790"/>
                <a:gd name="connsiteY39" fmla="*/ 91242 h 374926"/>
                <a:gd name="connsiteX40" fmla="*/ 255625 w 323790"/>
                <a:gd name="connsiteY40" fmla="*/ 85217 h 374926"/>
                <a:gd name="connsiteX41" fmla="*/ 255625 w 323790"/>
                <a:gd name="connsiteY41" fmla="*/ 34092 h 374926"/>
                <a:gd name="connsiteX42" fmla="*/ 253128 w 323790"/>
                <a:gd name="connsiteY42" fmla="*/ 28068 h 374926"/>
                <a:gd name="connsiteX43" fmla="*/ 247104 w 323790"/>
                <a:gd name="connsiteY43" fmla="*/ 25572 h 374926"/>
                <a:gd name="connsiteX44" fmla="*/ 211026 w 323790"/>
                <a:gd name="connsiteY44" fmla="*/ 14388 h 374926"/>
                <a:gd name="connsiteX45" fmla="*/ 161896 w 323790"/>
                <a:gd name="connsiteY45" fmla="*/ 9 h 374926"/>
                <a:gd name="connsiteX46" fmla="*/ 161097 w 323790"/>
                <a:gd name="connsiteY46" fmla="*/ 9 h 374926"/>
                <a:gd name="connsiteX47" fmla="*/ 170413 w 323790"/>
                <a:gd name="connsiteY47" fmla="*/ 17583 h 374926"/>
                <a:gd name="connsiteX48" fmla="*/ 201168 w 323790"/>
                <a:gd name="connsiteY48" fmla="*/ 28234 h 374926"/>
                <a:gd name="connsiteX49" fmla="*/ 238581 w 323790"/>
                <a:gd name="connsiteY49" fmla="*/ 41947 h 374926"/>
                <a:gd name="connsiteX50" fmla="*/ 238581 w 323790"/>
                <a:gd name="connsiteY50" fmla="*/ 76164 h 374926"/>
                <a:gd name="connsiteX51" fmla="*/ 209691 w 323790"/>
                <a:gd name="connsiteY51" fmla="*/ 65646 h 374926"/>
                <a:gd name="connsiteX52" fmla="*/ 170417 w 323790"/>
                <a:gd name="connsiteY52" fmla="*/ 51800 h 374926"/>
                <a:gd name="connsiteX53" fmla="*/ 161893 w 323790"/>
                <a:gd name="connsiteY53" fmla="*/ 119300 h 374926"/>
                <a:gd name="connsiteX54" fmla="*/ 275723 w 323790"/>
                <a:gd name="connsiteY54" fmla="*/ 187466 h 374926"/>
                <a:gd name="connsiteX55" fmla="*/ 48059 w 323790"/>
                <a:gd name="connsiteY55" fmla="*/ 187466 h 374926"/>
                <a:gd name="connsiteX56" fmla="*/ 161889 w 323790"/>
                <a:gd name="connsiteY56" fmla="*/ 119300 h 374926"/>
                <a:gd name="connsiteX57" fmla="*/ 72425 w 323790"/>
                <a:gd name="connsiteY57" fmla="*/ 204508 h 374926"/>
                <a:gd name="connsiteX58" fmla="*/ 89466 w 323790"/>
                <a:gd name="connsiteY58" fmla="*/ 204508 h 374926"/>
                <a:gd name="connsiteX59" fmla="*/ 89466 w 323790"/>
                <a:gd name="connsiteY59" fmla="*/ 289715 h 374926"/>
                <a:gd name="connsiteX60" fmla="*/ 72425 w 323790"/>
                <a:gd name="connsiteY60" fmla="*/ 289715 h 374926"/>
                <a:gd name="connsiteX61" fmla="*/ 106508 w 323790"/>
                <a:gd name="connsiteY61" fmla="*/ 204508 h 374926"/>
                <a:gd name="connsiteX62" fmla="*/ 136330 w 323790"/>
                <a:gd name="connsiteY62" fmla="*/ 204508 h 374926"/>
                <a:gd name="connsiteX63" fmla="*/ 136330 w 323790"/>
                <a:gd name="connsiteY63" fmla="*/ 289715 h 374926"/>
                <a:gd name="connsiteX64" fmla="*/ 106508 w 323790"/>
                <a:gd name="connsiteY64" fmla="*/ 289715 h 374926"/>
                <a:gd name="connsiteX65" fmla="*/ 153372 w 323790"/>
                <a:gd name="connsiteY65" fmla="*/ 204508 h 374926"/>
                <a:gd name="connsiteX66" fmla="*/ 170413 w 323790"/>
                <a:gd name="connsiteY66" fmla="*/ 204508 h 374926"/>
                <a:gd name="connsiteX67" fmla="*/ 170413 w 323790"/>
                <a:gd name="connsiteY67" fmla="*/ 289715 h 374926"/>
                <a:gd name="connsiteX68" fmla="*/ 153372 w 323790"/>
                <a:gd name="connsiteY68" fmla="*/ 289715 h 374926"/>
                <a:gd name="connsiteX69" fmla="*/ 187455 w 323790"/>
                <a:gd name="connsiteY69" fmla="*/ 204508 h 374926"/>
                <a:gd name="connsiteX70" fmla="*/ 217278 w 323790"/>
                <a:gd name="connsiteY70" fmla="*/ 204508 h 374926"/>
                <a:gd name="connsiteX71" fmla="*/ 217278 w 323790"/>
                <a:gd name="connsiteY71" fmla="*/ 289715 h 374926"/>
                <a:gd name="connsiteX72" fmla="*/ 187455 w 323790"/>
                <a:gd name="connsiteY72" fmla="*/ 289715 h 374926"/>
                <a:gd name="connsiteX73" fmla="*/ 234319 w 323790"/>
                <a:gd name="connsiteY73" fmla="*/ 204508 h 374926"/>
                <a:gd name="connsiteX74" fmla="*/ 251361 w 323790"/>
                <a:gd name="connsiteY74" fmla="*/ 204508 h 374926"/>
                <a:gd name="connsiteX75" fmla="*/ 251361 w 323790"/>
                <a:gd name="connsiteY75" fmla="*/ 289715 h 374926"/>
                <a:gd name="connsiteX76" fmla="*/ 234319 w 323790"/>
                <a:gd name="connsiteY76" fmla="*/ 289715 h 374926"/>
                <a:gd name="connsiteX77" fmla="*/ 42602 w 323790"/>
                <a:gd name="connsiteY77" fmla="*/ 306757 h 374926"/>
                <a:gd name="connsiteX78" fmla="*/ 281183 w 323790"/>
                <a:gd name="connsiteY78" fmla="*/ 306757 h 374926"/>
                <a:gd name="connsiteX79" fmla="*/ 281183 w 323790"/>
                <a:gd name="connsiteY79" fmla="*/ 328059 h 374926"/>
                <a:gd name="connsiteX80" fmla="*/ 283680 w 323790"/>
                <a:gd name="connsiteY80" fmla="*/ 334084 h 374926"/>
                <a:gd name="connsiteX81" fmla="*/ 289704 w 323790"/>
                <a:gd name="connsiteY81" fmla="*/ 336579 h 374926"/>
                <a:gd name="connsiteX82" fmla="*/ 306746 w 323790"/>
                <a:gd name="connsiteY82" fmla="*/ 336579 h 374926"/>
                <a:gd name="connsiteX83" fmla="*/ 306746 w 323790"/>
                <a:gd name="connsiteY83" fmla="*/ 357881 h 374926"/>
                <a:gd name="connsiteX84" fmla="*/ 17040 w 323790"/>
                <a:gd name="connsiteY84" fmla="*/ 357881 h 374926"/>
                <a:gd name="connsiteX85" fmla="*/ 17040 w 323790"/>
                <a:gd name="connsiteY85" fmla="*/ 336579 h 374926"/>
                <a:gd name="connsiteX86" fmla="*/ 34081 w 323790"/>
                <a:gd name="connsiteY86" fmla="*/ 336579 h 374926"/>
                <a:gd name="connsiteX87" fmla="*/ 40106 w 323790"/>
                <a:gd name="connsiteY87" fmla="*/ 334084 h 374926"/>
                <a:gd name="connsiteX88" fmla="*/ 42602 w 323790"/>
                <a:gd name="connsiteY88" fmla="*/ 328059 h 37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3790" h="374926">
                  <a:moveTo>
                    <a:pt x="161094" y="9"/>
                  </a:moveTo>
                  <a:cubicBezTo>
                    <a:pt x="158975" y="209"/>
                    <a:pt x="157008" y="1194"/>
                    <a:pt x="155578" y="2771"/>
                  </a:cubicBezTo>
                  <a:cubicBezTo>
                    <a:pt x="154150" y="4347"/>
                    <a:pt x="153362" y="6403"/>
                    <a:pt x="153372" y="8530"/>
                  </a:cubicBezTo>
                  <a:lnTo>
                    <a:pt x="153372" y="102525"/>
                  </a:lnTo>
                  <a:cubicBezTo>
                    <a:pt x="96141" y="105810"/>
                    <a:pt x="47622" y="142026"/>
                    <a:pt x="26228" y="192660"/>
                  </a:cubicBezTo>
                  <a:cubicBezTo>
                    <a:pt x="25112" y="195294"/>
                    <a:pt x="25390" y="198312"/>
                    <a:pt x="26970" y="200697"/>
                  </a:cubicBezTo>
                  <a:cubicBezTo>
                    <a:pt x="28551" y="203081"/>
                    <a:pt x="31222" y="204512"/>
                    <a:pt x="34083" y="204509"/>
                  </a:cubicBezTo>
                  <a:lnTo>
                    <a:pt x="55385" y="204509"/>
                  </a:lnTo>
                  <a:lnTo>
                    <a:pt x="55385" y="289717"/>
                  </a:lnTo>
                  <a:lnTo>
                    <a:pt x="34083" y="289717"/>
                  </a:lnTo>
                  <a:cubicBezTo>
                    <a:pt x="33817" y="289705"/>
                    <a:pt x="33550" y="289705"/>
                    <a:pt x="33284" y="289717"/>
                  </a:cubicBezTo>
                  <a:cubicBezTo>
                    <a:pt x="31165" y="289917"/>
                    <a:pt x="29199" y="290901"/>
                    <a:pt x="27769" y="292478"/>
                  </a:cubicBezTo>
                  <a:cubicBezTo>
                    <a:pt x="26341" y="294055"/>
                    <a:pt x="25553" y="296110"/>
                    <a:pt x="25562" y="298238"/>
                  </a:cubicBezTo>
                  <a:lnTo>
                    <a:pt x="25562" y="319540"/>
                  </a:lnTo>
                  <a:lnTo>
                    <a:pt x="8521" y="319540"/>
                  </a:lnTo>
                  <a:cubicBezTo>
                    <a:pt x="6262" y="319540"/>
                    <a:pt x="4094" y="320439"/>
                    <a:pt x="2496" y="322036"/>
                  </a:cubicBezTo>
                  <a:cubicBezTo>
                    <a:pt x="899" y="323634"/>
                    <a:pt x="0" y="325801"/>
                    <a:pt x="0" y="328061"/>
                  </a:cubicBezTo>
                  <a:lnTo>
                    <a:pt x="0" y="366406"/>
                  </a:lnTo>
                  <a:cubicBezTo>
                    <a:pt x="0" y="368664"/>
                    <a:pt x="899" y="370829"/>
                    <a:pt x="2496" y="372427"/>
                  </a:cubicBezTo>
                  <a:cubicBezTo>
                    <a:pt x="4094" y="374025"/>
                    <a:pt x="6261" y="374926"/>
                    <a:pt x="8521" y="374926"/>
                  </a:cubicBezTo>
                  <a:lnTo>
                    <a:pt x="315270" y="374926"/>
                  </a:lnTo>
                  <a:cubicBezTo>
                    <a:pt x="317528" y="374926"/>
                    <a:pt x="319694" y="374025"/>
                    <a:pt x="321291" y="372427"/>
                  </a:cubicBezTo>
                  <a:cubicBezTo>
                    <a:pt x="322889" y="370829"/>
                    <a:pt x="323791" y="368664"/>
                    <a:pt x="323791" y="366406"/>
                  </a:cubicBezTo>
                  <a:lnTo>
                    <a:pt x="323791" y="328061"/>
                  </a:lnTo>
                  <a:cubicBezTo>
                    <a:pt x="323791" y="325802"/>
                    <a:pt x="322889" y="323634"/>
                    <a:pt x="321291" y="322036"/>
                  </a:cubicBezTo>
                  <a:cubicBezTo>
                    <a:pt x="319694" y="320439"/>
                    <a:pt x="317528" y="319540"/>
                    <a:pt x="315270" y="319540"/>
                  </a:cubicBezTo>
                  <a:lnTo>
                    <a:pt x="298227" y="319540"/>
                  </a:lnTo>
                  <a:lnTo>
                    <a:pt x="298227" y="298238"/>
                  </a:lnTo>
                  <a:cubicBezTo>
                    <a:pt x="298227" y="295979"/>
                    <a:pt x="297328" y="293811"/>
                    <a:pt x="295730" y="292214"/>
                  </a:cubicBezTo>
                  <a:cubicBezTo>
                    <a:pt x="294133" y="290616"/>
                    <a:pt x="291965" y="289717"/>
                    <a:pt x="289706" y="289717"/>
                  </a:cubicBezTo>
                  <a:lnTo>
                    <a:pt x="268404" y="289717"/>
                  </a:lnTo>
                  <a:lnTo>
                    <a:pt x="268404" y="204509"/>
                  </a:lnTo>
                  <a:lnTo>
                    <a:pt x="289706" y="204509"/>
                  </a:lnTo>
                  <a:cubicBezTo>
                    <a:pt x="292567" y="204512"/>
                    <a:pt x="295238" y="203081"/>
                    <a:pt x="296819" y="200697"/>
                  </a:cubicBezTo>
                  <a:cubicBezTo>
                    <a:pt x="298398" y="198312"/>
                    <a:pt x="298677" y="195294"/>
                    <a:pt x="297561" y="192660"/>
                  </a:cubicBezTo>
                  <a:cubicBezTo>
                    <a:pt x="276163" y="142026"/>
                    <a:pt x="227645" y="105812"/>
                    <a:pt x="170417" y="102525"/>
                  </a:cubicBezTo>
                  <a:lnTo>
                    <a:pt x="170417" y="68708"/>
                  </a:lnTo>
                  <a:cubicBezTo>
                    <a:pt x="185603" y="69983"/>
                    <a:pt x="191878" y="74321"/>
                    <a:pt x="200240" y="79892"/>
                  </a:cubicBezTo>
                  <a:cubicBezTo>
                    <a:pt x="209753" y="86230"/>
                    <a:pt x="222557" y="93738"/>
                    <a:pt x="247104" y="93738"/>
                  </a:cubicBezTo>
                  <a:cubicBezTo>
                    <a:pt x="249363" y="93738"/>
                    <a:pt x="251531" y="92839"/>
                    <a:pt x="253128" y="91242"/>
                  </a:cubicBezTo>
                  <a:cubicBezTo>
                    <a:pt x="254726" y="89644"/>
                    <a:pt x="255625" y="87476"/>
                    <a:pt x="255625" y="85217"/>
                  </a:cubicBezTo>
                  <a:lnTo>
                    <a:pt x="255625" y="34092"/>
                  </a:lnTo>
                  <a:cubicBezTo>
                    <a:pt x="255625" y="31833"/>
                    <a:pt x="254726" y="29666"/>
                    <a:pt x="253128" y="28068"/>
                  </a:cubicBezTo>
                  <a:cubicBezTo>
                    <a:pt x="251531" y="26470"/>
                    <a:pt x="249363" y="25572"/>
                    <a:pt x="247104" y="25572"/>
                  </a:cubicBezTo>
                  <a:cubicBezTo>
                    <a:pt x="225221" y="25572"/>
                    <a:pt x="220206" y="20869"/>
                    <a:pt x="211026" y="14388"/>
                  </a:cubicBezTo>
                  <a:cubicBezTo>
                    <a:pt x="201845" y="7907"/>
                    <a:pt x="188880" y="9"/>
                    <a:pt x="161896" y="9"/>
                  </a:cubicBezTo>
                  <a:cubicBezTo>
                    <a:pt x="161630" y="-3"/>
                    <a:pt x="161364" y="-3"/>
                    <a:pt x="161097" y="9"/>
                  </a:cubicBezTo>
                  <a:close/>
                  <a:moveTo>
                    <a:pt x="170413" y="17583"/>
                  </a:moveTo>
                  <a:cubicBezTo>
                    <a:pt x="187136" y="18719"/>
                    <a:pt x="193507" y="22827"/>
                    <a:pt x="201168" y="28234"/>
                  </a:cubicBezTo>
                  <a:cubicBezTo>
                    <a:pt x="208941" y="33722"/>
                    <a:pt x="219592" y="40282"/>
                    <a:pt x="238581" y="41947"/>
                  </a:cubicBezTo>
                  <a:lnTo>
                    <a:pt x="238581" y="76164"/>
                  </a:lnTo>
                  <a:cubicBezTo>
                    <a:pt x="224042" y="74964"/>
                    <a:pt x="217558" y="70887"/>
                    <a:pt x="209691" y="65646"/>
                  </a:cubicBezTo>
                  <a:cubicBezTo>
                    <a:pt x="201242" y="60017"/>
                    <a:pt x="189971" y="53408"/>
                    <a:pt x="170417" y="51800"/>
                  </a:cubicBezTo>
                  <a:close/>
                  <a:moveTo>
                    <a:pt x="161893" y="119300"/>
                  </a:moveTo>
                  <a:cubicBezTo>
                    <a:pt x="211100" y="119300"/>
                    <a:pt x="253519" y="146950"/>
                    <a:pt x="275723" y="187466"/>
                  </a:cubicBezTo>
                  <a:lnTo>
                    <a:pt x="48059" y="187466"/>
                  </a:lnTo>
                  <a:cubicBezTo>
                    <a:pt x="70265" y="146950"/>
                    <a:pt x="112682" y="119300"/>
                    <a:pt x="161889" y="119300"/>
                  </a:cubicBezTo>
                  <a:close/>
                  <a:moveTo>
                    <a:pt x="72425" y="204508"/>
                  </a:moveTo>
                  <a:lnTo>
                    <a:pt x="89466" y="204508"/>
                  </a:lnTo>
                  <a:lnTo>
                    <a:pt x="89466" y="289715"/>
                  </a:lnTo>
                  <a:lnTo>
                    <a:pt x="72425" y="289715"/>
                  </a:lnTo>
                  <a:close/>
                  <a:moveTo>
                    <a:pt x="106508" y="204508"/>
                  </a:moveTo>
                  <a:lnTo>
                    <a:pt x="136330" y="204508"/>
                  </a:lnTo>
                  <a:lnTo>
                    <a:pt x="136330" y="289715"/>
                  </a:lnTo>
                  <a:lnTo>
                    <a:pt x="106508" y="289715"/>
                  </a:lnTo>
                  <a:close/>
                  <a:moveTo>
                    <a:pt x="153372" y="204508"/>
                  </a:moveTo>
                  <a:lnTo>
                    <a:pt x="170413" y="204508"/>
                  </a:lnTo>
                  <a:lnTo>
                    <a:pt x="170413" y="289715"/>
                  </a:lnTo>
                  <a:lnTo>
                    <a:pt x="153372" y="289715"/>
                  </a:lnTo>
                  <a:close/>
                  <a:moveTo>
                    <a:pt x="187455" y="204508"/>
                  </a:moveTo>
                  <a:lnTo>
                    <a:pt x="217278" y="204508"/>
                  </a:lnTo>
                  <a:lnTo>
                    <a:pt x="217278" y="289715"/>
                  </a:lnTo>
                  <a:lnTo>
                    <a:pt x="187455" y="289715"/>
                  </a:lnTo>
                  <a:close/>
                  <a:moveTo>
                    <a:pt x="234319" y="204508"/>
                  </a:moveTo>
                  <a:lnTo>
                    <a:pt x="251361" y="204508"/>
                  </a:lnTo>
                  <a:lnTo>
                    <a:pt x="251361" y="289715"/>
                  </a:lnTo>
                  <a:lnTo>
                    <a:pt x="234319" y="289715"/>
                  </a:lnTo>
                  <a:close/>
                  <a:moveTo>
                    <a:pt x="42602" y="306757"/>
                  </a:moveTo>
                  <a:lnTo>
                    <a:pt x="281183" y="306757"/>
                  </a:lnTo>
                  <a:lnTo>
                    <a:pt x="281183" y="328059"/>
                  </a:lnTo>
                  <a:cubicBezTo>
                    <a:pt x="281183" y="330317"/>
                    <a:pt x="282082" y="332486"/>
                    <a:pt x="283680" y="334084"/>
                  </a:cubicBezTo>
                  <a:cubicBezTo>
                    <a:pt x="285277" y="335681"/>
                    <a:pt x="287445" y="336579"/>
                    <a:pt x="289704" y="336579"/>
                  </a:cubicBezTo>
                  <a:lnTo>
                    <a:pt x="306746" y="336579"/>
                  </a:lnTo>
                  <a:lnTo>
                    <a:pt x="306746" y="357881"/>
                  </a:lnTo>
                  <a:lnTo>
                    <a:pt x="17040" y="357881"/>
                  </a:lnTo>
                  <a:lnTo>
                    <a:pt x="17040" y="336579"/>
                  </a:lnTo>
                  <a:lnTo>
                    <a:pt x="34081" y="336579"/>
                  </a:lnTo>
                  <a:cubicBezTo>
                    <a:pt x="36340" y="336579"/>
                    <a:pt x="38508" y="335681"/>
                    <a:pt x="40106" y="334084"/>
                  </a:cubicBezTo>
                  <a:cubicBezTo>
                    <a:pt x="41703" y="332486"/>
                    <a:pt x="42602" y="330317"/>
                    <a:pt x="42602" y="328059"/>
                  </a:cubicBezTo>
                  <a:close/>
                </a:path>
              </a:pathLst>
            </a:custGeom>
            <a:solidFill>
              <a:srgbClr val="00BDE3"/>
            </a:solidFill>
            <a:ln w="349"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sp>
          <p:nvSpPr>
            <p:cNvPr id="34" name="Graphic 70">
              <a:extLst>
                <a:ext uri="{FF2B5EF4-FFF2-40B4-BE49-F238E27FC236}">
                  <a16:creationId xmlns:a16="http://schemas.microsoft.com/office/drawing/2014/main" id="{52AB12E8-59C5-F2D0-3E03-F3E198D94D62}"/>
                </a:ext>
              </a:extLst>
            </p:cNvPr>
            <p:cNvSpPr/>
            <p:nvPr/>
          </p:nvSpPr>
          <p:spPr>
            <a:xfrm>
              <a:off x="1834855" y="2893343"/>
              <a:ext cx="314726" cy="259421"/>
            </a:xfrm>
            <a:custGeom>
              <a:avLst/>
              <a:gdLst>
                <a:gd name="connsiteX0" fmla="*/ 2992279 w 6172218"/>
                <a:gd name="connsiteY0" fmla="*/ 0 h 5087607"/>
                <a:gd name="connsiteX1" fmla="*/ 2973191 w 6172218"/>
                <a:gd name="connsiteY1" fmla="*/ 1314 h 5087607"/>
                <a:gd name="connsiteX2" fmla="*/ 2955669 w 6172218"/>
                <a:gd name="connsiteY2" fmla="*/ 4463 h 5087607"/>
                <a:gd name="connsiteX3" fmla="*/ 2947027 w 6172218"/>
                <a:gd name="connsiteY3" fmla="*/ 6698 h 5087607"/>
                <a:gd name="connsiteX4" fmla="*/ 2946513 w 6172218"/>
                <a:gd name="connsiteY4" fmla="*/ 6829 h 5087607"/>
                <a:gd name="connsiteX5" fmla="*/ 2938678 w 6172218"/>
                <a:gd name="connsiteY5" fmla="*/ 9441 h 5087607"/>
                <a:gd name="connsiteX6" fmla="*/ 2931488 w 6172218"/>
                <a:gd name="connsiteY6" fmla="*/ 12053 h 5087607"/>
                <a:gd name="connsiteX7" fmla="*/ 2930305 w 6172218"/>
                <a:gd name="connsiteY7" fmla="*/ 12567 h 5087607"/>
                <a:gd name="connsiteX8" fmla="*/ 2915395 w 6172218"/>
                <a:gd name="connsiteY8" fmla="*/ 19488 h 5087607"/>
                <a:gd name="connsiteX9" fmla="*/ 2910034 w 6172218"/>
                <a:gd name="connsiteY9" fmla="*/ 22500 h 5087607"/>
                <a:gd name="connsiteX10" fmla="*/ 2905725 w 6172218"/>
                <a:gd name="connsiteY10" fmla="*/ 24980 h 5087607"/>
                <a:gd name="connsiteX11" fmla="*/ 83718 w 6172218"/>
                <a:gd name="connsiteY11" fmla="*/ 1654270 h 5087607"/>
                <a:gd name="connsiteX12" fmla="*/ 22396 w 6172218"/>
                <a:gd name="connsiteY12" fmla="*/ 1882778 h 5087607"/>
                <a:gd name="connsiteX13" fmla="*/ 251045 w 6172218"/>
                <a:gd name="connsiteY13" fmla="*/ 1944100 h 5087607"/>
                <a:gd name="connsiteX14" fmla="*/ 795936 w 6172218"/>
                <a:gd name="connsiteY14" fmla="*/ 1629552 h 5087607"/>
                <a:gd name="connsiteX15" fmla="*/ 795936 w 6172218"/>
                <a:gd name="connsiteY15" fmla="*/ 3464925 h 5087607"/>
                <a:gd name="connsiteX16" fmla="*/ 963277 w 6172218"/>
                <a:gd name="connsiteY16" fmla="*/ 3632265 h 5087607"/>
                <a:gd name="connsiteX17" fmla="*/ 3218816 w 6172218"/>
                <a:gd name="connsiteY17" fmla="*/ 3632265 h 5087607"/>
                <a:gd name="connsiteX18" fmla="*/ 3273331 w 6172218"/>
                <a:gd name="connsiteY18" fmla="*/ 3297584 h 5087607"/>
                <a:gd name="connsiteX19" fmla="*/ 1130663 w 6172218"/>
                <a:gd name="connsiteY19" fmla="*/ 3297584 h 5087607"/>
                <a:gd name="connsiteX20" fmla="*/ 1130663 w 6172218"/>
                <a:gd name="connsiteY20" fmla="*/ 1436322 h 5087607"/>
                <a:gd name="connsiteX21" fmla="*/ 2993753 w 6172218"/>
                <a:gd name="connsiteY21" fmla="*/ 360645 h 5087607"/>
                <a:gd name="connsiteX22" fmla="*/ 4856558 w 6172218"/>
                <a:gd name="connsiteY22" fmla="*/ 1436208 h 5087607"/>
                <a:gd name="connsiteX23" fmla="*/ 4856558 w 6172218"/>
                <a:gd name="connsiteY23" fmla="*/ 2133438 h 5087607"/>
                <a:gd name="connsiteX24" fmla="*/ 5191239 w 6172218"/>
                <a:gd name="connsiteY24" fmla="*/ 2180633 h 5087607"/>
                <a:gd name="connsiteX25" fmla="*/ 5191239 w 6172218"/>
                <a:gd name="connsiteY25" fmla="*/ 1629335 h 5087607"/>
                <a:gd name="connsiteX26" fmla="*/ 5736393 w 6172218"/>
                <a:gd name="connsiteY26" fmla="*/ 1944129 h 5087607"/>
                <a:gd name="connsiteX27" fmla="*/ 5964879 w 6172218"/>
                <a:gd name="connsiteY27" fmla="*/ 1882807 h 5087607"/>
                <a:gd name="connsiteX28" fmla="*/ 5903729 w 6172218"/>
                <a:gd name="connsiteY28" fmla="*/ 1654298 h 5087607"/>
                <a:gd name="connsiteX29" fmla="*/ 3077421 w 6172218"/>
                <a:gd name="connsiteY29" fmla="*/ 22494 h 5087607"/>
                <a:gd name="connsiteX30" fmla="*/ 3076101 w 6172218"/>
                <a:gd name="connsiteY30" fmla="*/ 21848 h 5087607"/>
                <a:gd name="connsiteX31" fmla="*/ 3060162 w 6172218"/>
                <a:gd name="connsiteY31" fmla="*/ 13876 h 5087607"/>
                <a:gd name="connsiteX32" fmla="*/ 3043554 w 6172218"/>
                <a:gd name="connsiteY32" fmla="*/ 7738 h 5087607"/>
                <a:gd name="connsiteX33" fmla="*/ 3036364 w 6172218"/>
                <a:gd name="connsiteY33" fmla="*/ 5641 h 5087607"/>
                <a:gd name="connsiteX34" fmla="*/ 3034936 w 6172218"/>
                <a:gd name="connsiteY34" fmla="*/ 5235 h 5087607"/>
                <a:gd name="connsiteX35" fmla="*/ 3027746 w 6172218"/>
                <a:gd name="connsiteY35" fmla="*/ 3538 h 5087607"/>
                <a:gd name="connsiteX36" fmla="*/ 3026317 w 6172218"/>
                <a:gd name="connsiteY36" fmla="*/ 3275 h 5087607"/>
                <a:gd name="connsiteX37" fmla="*/ 3026049 w 6172218"/>
                <a:gd name="connsiteY37" fmla="*/ 3275 h 5087607"/>
                <a:gd name="connsiteX38" fmla="*/ 3017545 w 6172218"/>
                <a:gd name="connsiteY38" fmla="*/ 1846 h 5087607"/>
                <a:gd name="connsiteX39" fmla="*/ 2992319 w 6172218"/>
                <a:gd name="connsiteY39" fmla="*/ 11 h 5087607"/>
                <a:gd name="connsiteX40" fmla="*/ 4801762 w 6172218"/>
                <a:gd name="connsiteY40" fmla="*/ 2346808 h 5087607"/>
                <a:gd name="connsiteX41" fmla="*/ 3431305 w 6172218"/>
                <a:gd name="connsiteY41" fmla="*/ 3717150 h 5087607"/>
                <a:gd name="connsiteX42" fmla="*/ 4801762 w 6172218"/>
                <a:gd name="connsiteY42" fmla="*/ 5087607 h 5087607"/>
                <a:gd name="connsiteX43" fmla="*/ 6172219 w 6172218"/>
                <a:gd name="connsiteY43" fmla="*/ 3717150 h 5087607"/>
                <a:gd name="connsiteX44" fmla="*/ 4801762 w 6172218"/>
                <a:gd name="connsiteY44" fmla="*/ 2346808 h 5087607"/>
                <a:gd name="connsiteX45" fmla="*/ 4801762 w 6172218"/>
                <a:gd name="connsiteY45" fmla="*/ 2681489 h 5087607"/>
                <a:gd name="connsiteX46" fmla="*/ 5837548 w 6172218"/>
                <a:gd name="connsiteY46" fmla="*/ 3717162 h 5087607"/>
                <a:gd name="connsiteX47" fmla="*/ 4801762 w 6172218"/>
                <a:gd name="connsiteY47" fmla="*/ 4752949 h 5087607"/>
                <a:gd name="connsiteX48" fmla="*/ 3765976 w 6172218"/>
                <a:gd name="connsiteY48" fmla="*/ 3717162 h 5087607"/>
                <a:gd name="connsiteX49" fmla="*/ 4801762 w 6172218"/>
                <a:gd name="connsiteY49" fmla="*/ 2681489 h 5087607"/>
                <a:gd name="connsiteX50" fmla="*/ 4800848 w 6172218"/>
                <a:gd name="connsiteY50" fmla="*/ 3082454 h 5087607"/>
                <a:gd name="connsiteX51" fmla="*/ 4421200 w 6172218"/>
                <a:gd name="connsiteY51" fmla="*/ 3239462 h 5087607"/>
                <a:gd name="connsiteX52" fmla="*/ 4409839 w 6172218"/>
                <a:gd name="connsiteY52" fmla="*/ 3981498 h 5087607"/>
                <a:gd name="connsiteX53" fmla="*/ 4420818 w 6172218"/>
                <a:gd name="connsiteY53" fmla="*/ 3998220 h 5087607"/>
                <a:gd name="connsiteX54" fmla="*/ 4421223 w 6172218"/>
                <a:gd name="connsiteY54" fmla="*/ 3998620 h 5087607"/>
                <a:gd name="connsiteX55" fmla="*/ 4421223 w 6172218"/>
                <a:gd name="connsiteY55" fmla="*/ 3998757 h 5087607"/>
                <a:gd name="connsiteX56" fmla="*/ 4422000 w 6172218"/>
                <a:gd name="connsiteY56" fmla="*/ 3999403 h 5087607"/>
                <a:gd name="connsiteX57" fmla="*/ 4422000 w 6172218"/>
                <a:gd name="connsiteY57" fmla="*/ 3999557 h 5087607"/>
                <a:gd name="connsiteX58" fmla="*/ 4422138 w 6172218"/>
                <a:gd name="connsiteY58" fmla="*/ 3999557 h 5087607"/>
                <a:gd name="connsiteX59" fmla="*/ 4450107 w 6172218"/>
                <a:gd name="connsiteY59" fmla="*/ 4025452 h 5087607"/>
                <a:gd name="connsiteX60" fmla="*/ 4759808 w 6172218"/>
                <a:gd name="connsiteY60" fmla="*/ 4334891 h 5087607"/>
                <a:gd name="connsiteX61" fmla="*/ 4800934 w 6172218"/>
                <a:gd name="connsiteY61" fmla="*/ 4351927 h 5087607"/>
                <a:gd name="connsiteX62" fmla="*/ 4842053 w 6172218"/>
                <a:gd name="connsiteY62" fmla="*/ 4334891 h 5087607"/>
                <a:gd name="connsiteX63" fmla="*/ 5151492 w 6172218"/>
                <a:gd name="connsiteY63" fmla="*/ 4025452 h 5087607"/>
                <a:gd name="connsiteX64" fmla="*/ 5180513 w 6172218"/>
                <a:gd name="connsiteY64" fmla="*/ 3998774 h 5087607"/>
                <a:gd name="connsiteX65" fmla="*/ 5180513 w 6172218"/>
                <a:gd name="connsiteY65" fmla="*/ 3239479 h 5087607"/>
                <a:gd name="connsiteX66" fmla="*/ 4800865 w 6172218"/>
                <a:gd name="connsiteY66" fmla="*/ 3082471 h 5087607"/>
                <a:gd name="connsiteX67" fmla="*/ 4800848 w 6172218"/>
                <a:gd name="connsiteY67" fmla="*/ 3198028 h 5087607"/>
                <a:gd name="connsiteX68" fmla="*/ 5098274 w 6172218"/>
                <a:gd name="connsiteY68" fmla="*/ 3321707 h 5087607"/>
                <a:gd name="connsiteX69" fmla="*/ 5098274 w 6172218"/>
                <a:gd name="connsiteY69" fmla="*/ 3916524 h 5087607"/>
                <a:gd name="connsiteX70" fmla="*/ 5072779 w 6172218"/>
                <a:gd name="connsiteY70" fmla="*/ 3939921 h 5087607"/>
                <a:gd name="connsiteX71" fmla="*/ 5072779 w 6172218"/>
                <a:gd name="connsiteY71" fmla="*/ 3939898 h 5087607"/>
                <a:gd name="connsiteX72" fmla="*/ 5069384 w 6172218"/>
                <a:gd name="connsiteY72" fmla="*/ 3943179 h 5087607"/>
                <a:gd name="connsiteX73" fmla="*/ 4800871 w 6172218"/>
                <a:gd name="connsiteY73" fmla="*/ 4211584 h 5087607"/>
                <a:gd name="connsiteX74" fmla="*/ 4532357 w 6172218"/>
                <a:gd name="connsiteY74" fmla="*/ 3943179 h 5087607"/>
                <a:gd name="connsiteX75" fmla="*/ 4532334 w 6172218"/>
                <a:gd name="connsiteY75" fmla="*/ 3943179 h 5087607"/>
                <a:gd name="connsiteX76" fmla="*/ 4528808 w 6172218"/>
                <a:gd name="connsiteY76" fmla="*/ 3939898 h 5087607"/>
                <a:gd name="connsiteX77" fmla="*/ 4504096 w 6172218"/>
                <a:gd name="connsiteY77" fmla="*/ 3917015 h 5087607"/>
                <a:gd name="connsiteX78" fmla="*/ 4503582 w 6172218"/>
                <a:gd name="connsiteY78" fmla="*/ 3916501 h 5087607"/>
                <a:gd name="connsiteX79" fmla="*/ 4503451 w 6172218"/>
                <a:gd name="connsiteY79" fmla="*/ 3916501 h 5087607"/>
                <a:gd name="connsiteX80" fmla="*/ 4503451 w 6172218"/>
                <a:gd name="connsiteY80" fmla="*/ 3321684 h 5087607"/>
                <a:gd name="connsiteX81" fmla="*/ 4800876 w 6172218"/>
                <a:gd name="connsiteY81" fmla="*/ 3198006 h 5087607"/>
                <a:gd name="connsiteX82" fmla="*/ 4800848 w 6172218"/>
                <a:gd name="connsiteY82" fmla="*/ 3411781 h 5087607"/>
                <a:gd name="connsiteX83" fmla="*/ 4633370 w 6172218"/>
                <a:gd name="connsiteY83" fmla="*/ 3579259 h 5087607"/>
                <a:gd name="connsiteX84" fmla="*/ 4800848 w 6172218"/>
                <a:gd name="connsiteY84" fmla="*/ 3746737 h 5087607"/>
                <a:gd name="connsiteX85" fmla="*/ 4968326 w 6172218"/>
                <a:gd name="connsiteY85" fmla="*/ 3579259 h 5087607"/>
                <a:gd name="connsiteX86" fmla="*/ 4800848 w 6172218"/>
                <a:gd name="connsiteY86" fmla="*/ 3411781 h 5087607"/>
                <a:gd name="connsiteX87" fmla="*/ 4800848 w 6172218"/>
                <a:gd name="connsiteY87" fmla="*/ 3528133 h 5087607"/>
                <a:gd name="connsiteX88" fmla="*/ 4852106 w 6172218"/>
                <a:gd name="connsiteY88" fmla="*/ 3579253 h 5087607"/>
                <a:gd name="connsiteX89" fmla="*/ 4800848 w 6172218"/>
                <a:gd name="connsiteY89" fmla="*/ 3630511 h 5087607"/>
                <a:gd name="connsiteX90" fmla="*/ 4749727 w 6172218"/>
                <a:gd name="connsiteY90" fmla="*/ 3579253 h 5087607"/>
                <a:gd name="connsiteX91" fmla="*/ 4800848 w 6172218"/>
                <a:gd name="connsiteY91" fmla="*/ 3528133 h 50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172218" h="5087607">
                  <a:moveTo>
                    <a:pt x="2992279" y="0"/>
                  </a:moveTo>
                  <a:cubicBezTo>
                    <a:pt x="2985895" y="69"/>
                    <a:pt x="2979529" y="514"/>
                    <a:pt x="2973191" y="1314"/>
                  </a:cubicBezTo>
                  <a:cubicBezTo>
                    <a:pt x="2967298" y="2052"/>
                    <a:pt x="2961446" y="3103"/>
                    <a:pt x="2955669" y="4463"/>
                  </a:cubicBezTo>
                  <a:cubicBezTo>
                    <a:pt x="2952765" y="5132"/>
                    <a:pt x="2949885" y="5869"/>
                    <a:pt x="2947027" y="6698"/>
                  </a:cubicBezTo>
                  <a:cubicBezTo>
                    <a:pt x="2946850" y="6744"/>
                    <a:pt x="2946673" y="6784"/>
                    <a:pt x="2946513" y="6829"/>
                  </a:cubicBezTo>
                  <a:cubicBezTo>
                    <a:pt x="2943879" y="7635"/>
                    <a:pt x="2941267" y="8504"/>
                    <a:pt x="2938678" y="9441"/>
                  </a:cubicBezTo>
                  <a:cubicBezTo>
                    <a:pt x="2936266" y="10270"/>
                    <a:pt x="2933854" y="11139"/>
                    <a:pt x="2931488" y="12053"/>
                  </a:cubicBezTo>
                  <a:cubicBezTo>
                    <a:pt x="2931088" y="12236"/>
                    <a:pt x="2930711" y="12413"/>
                    <a:pt x="2930305" y="12567"/>
                  </a:cubicBezTo>
                  <a:cubicBezTo>
                    <a:pt x="2925242" y="14625"/>
                    <a:pt x="2920264" y="16945"/>
                    <a:pt x="2915395" y="19488"/>
                  </a:cubicBezTo>
                  <a:cubicBezTo>
                    <a:pt x="2913583" y="20448"/>
                    <a:pt x="2911800" y="21454"/>
                    <a:pt x="2910034" y="22500"/>
                  </a:cubicBezTo>
                  <a:cubicBezTo>
                    <a:pt x="2908583" y="23306"/>
                    <a:pt x="2907154" y="24134"/>
                    <a:pt x="2905725" y="24980"/>
                  </a:cubicBezTo>
                  <a:lnTo>
                    <a:pt x="83718" y="1654270"/>
                  </a:lnTo>
                  <a:cubicBezTo>
                    <a:pt x="3708" y="1700458"/>
                    <a:pt x="-23753" y="1802745"/>
                    <a:pt x="22396" y="1882778"/>
                  </a:cubicBezTo>
                  <a:cubicBezTo>
                    <a:pt x="68585" y="1962880"/>
                    <a:pt x="170986" y="1990335"/>
                    <a:pt x="251045" y="1944100"/>
                  </a:cubicBezTo>
                  <a:lnTo>
                    <a:pt x="795936" y="1629552"/>
                  </a:lnTo>
                  <a:lnTo>
                    <a:pt x="795936" y="3464925"/>
                  </a:lnTo>
                  <a:cubicBezTo>
                    <a:pt x="795936" y="3557348"/>
                    <a:pt x="870854" y="3632265"/>
                    <a:pt x="963277" y="3632265"/>
                  </a:cubicBezTo>
                  <a:lnTo>
                    <a:pt x="3218816" y="3632265"/>
                  </a:lnTo>
                  <a:cubicBezTo>
                    <a:pt x="3224931" y="3516982"/>
                    <a:pt x="3243727" y="3405140"/>
                    <a:pt x="3273331" y="3297584"/>
                  </a:cubicBezTo>
                  <a:lnTo>
                    <a:pt x="1130663" y="3297584"/>
                  </a:lnTo>
                  <a:lnTo>
                    <a:pt x="1130663" y="1436322"/>
                  </a:lnTo>
                  <a:lnTo>
                    <a:pt x="2993753" y="360645"/>
                  </a:lnTo>
                  <a:lnTo>
                    <a:pt x="4856558" y="1436208"/>
                  </a:lnTo>
                  <a:lnTo>
                    <a:pt x="4856558" y="2133438"/>
                  </a:lnTo>
                  <a:cubicBezTo>
                    <a:pt x="4971595" y="2137370"/>
                    <a:pt x="5083598" y="2153309"/>
                    <a:pt x="5191239" y="2180633"/>
                  </a:cubicBezTo>
                  <a:lnTo>
                    <a:pt x="5191239" y="1629335"/>
                  </a:lnTo>
                  <a:lnTo>
                    <a:pt x="5736393" y="1944129"/>
                  </a:lnTo>
                  <a:cubicBezTo>
                    <a:pt x="5816403" y="1990272"/>
                    <a:pt x="5918759" y="1962834"/>
                    <a:pt x="5964879" y="1882807"/>
                  </a:cubicBezTo>
                  <a:cubicBezTo>
                    <a:pt x="6011057" y="1802797"/>
                    <a:pt x="5983681" y="1700510"/>
                    <a:pt x="5903729" y="1654298"/>
                  </a:cubicBezTo>
                  <a:lnTo>
                    <a:pt x="3077421" y="22494"/>
                  </a:lnTo>
                  <a:cubicBezTo>
                    <a:pt x="3076992" y="22271"/>
                    <a:pt x="3076547" y="22071"/>
                    <a:pt x="3076101" y="21848"/>
                  </a:cubicBezTo>
                  <a:cubicBezTo>
                    <a:pt x="3070923" y="18900"/>
                    <a:pt x="3065608" y="16242"/>
                    <a:pt x="3060162" y="13876"/>
                  </a:cubicBezTo>
                  <a:cubicBezTo>
                    <a:pt x="3054738" y="11533"/>
                    <a:pt x="3049200" y="9481"/>
                    <a:pt x="3043554" y="7738"/>
                  </a:cubicBezTo>
                  <a:cubicBezTo>
                    <a:pt x="3041165" y="6978"/>
                    <a:pt x="3038776" y="6287"/>
                    <a:pt x="3036364" y="5641"/>
                  </a:cubicBezTo>
                  <a:cubicBezTo>
                    <a:pt x="3035873" y="5504"/>
                    <a:pt x="3035404" y="5372"/>
                    <a:pt x="3034936" y="5235"/>
                  </a:cubicBezTo>
                  <a:cubicBezTo>
                    <a:pt x="3032547" y="4612"/>
                    <a:pt x="3030158" y="4052"/>
                    <a:pt x="3027746" y="3538"/>
                  </a:cubicBezTo>
                  <a:cubicBezTo>
                    <a:pt x="3027255" y="3452"/>
                    <a:pt x="3026786" y="3360"/>
                    <a:pt x="3026317" y="3275"/>
                  </a:cubicBezTo>
                  <a:lnTo>
                    <a:pt x="3026049" y="3275"/>
                  </a:lnTo>
                  <a:cubicBezTo>
                    <a:pt x="3023237" y="2715"/>
                    <a:pt x="3020402" y="2246"/>
                    <a:pt x="3017545" y="1846"/>
                  </a:cubicBezTo>
                  <a:cubicBezTo>
                    <a:pt x="3009195" y="594"/>
                    <a:pt x="3000760" y="-11"/>
                    <a:pt x="2992319" y="11"/>
                  </a:cubicBezTo>
                  <a:close/>
                  <a:moveTo>
                    <a:pt x="4801762" y="2346808"/>
                  </a:moveTo>
                  <a:cubicBezTo>
                    <a:pt x="4046868" y="2346808"/>
                    <a:pt x="3431305" y="2962256"/>
                    <a:pt x="3431305" y="3717150"/>
                  </a:cubicBezTo>
                  <a:cubicBezTo>
                    <a:pt x="3431305" y="4472045"/>
                    <a:pt x="4046868" y="5087607"/>
                    <a:pt x="4801762" y="5087607"/>
                  </a:cubicBezTo>
                  <a:cubicBezTo>
                    <a:pt x="5556657" y="5087607"/>
                    <a:pt x="6172219" y="4472045"/>
                    <a:pt x="6172219" y="3717150"/>
                  </a:cubicBezTo>
                  <a:cubicBezTo>
                    <a:pt x="6172219" y="2962256"/>
                    <a:pt x="5556657" y="2346808"/>
                    <a:pt x="4801762" y="2346808"/>
                  </a:cubicBezTo>
                  <a:close/>
                  <a:moveTo>
                    <a:pt x="4801762" y="2681489"/>
                  </a:moveTo>
                  <a:cubicBezTo>
                    <a:pt x="5375834" y="2681489"/>
                    <a:pt x="5837548" y="3143107"/>
                    <a:pt x="5837548" y="3717162"/>
                  </a:cubicBezTo>
                  <a:cubicBezTo>
                    <a:pt x="5837548" y="4291234"/>
                    <a:pt x="5375777" y="4752949"/>
                    <a:pt x="4801762" y="4752949"/>
                  </a:cubicBezTo>
                  <a:cubicBezTo>
                    <a:pt x="4227690" y="4752949"/>
                    <a:pt x="3765976" y="4291194"/>
                    <a:pt x="3765976" y="3717162"/>
                  </a:cubicBezTo>
                  <a:cubicBezTo>
                    <a:pt x="3765976" y="3143090"/>
                    <a:pt x="4227731" y="2681489"/>
                    <a:pt x="4801762" y="2681489"/>
                  </a:cubicBezTo>
                  <a:close/>
                  <a:moveTo>
                    <a:pt x="4800848" y="3082454"/>
                  </a:moveTo>
                  <a:cubicBezTo>
                    <a:pt x="4663334" y="3082454"/>
                    <a:pt x="4525791" y="3134872"/>
                    <a:pt x="4421200" y="3239462"/>
                  </a:cubicBezTo>
                  <a:cubicBezTo>
                    <a:pt x="4217066" y="3443596"/>
                    <a:pt x="4215552" y="3771311"/>
                    <a:pt x="4409839" y="3981498"/>
                  </a:cubicBezTo>
                  <a:cubicBezTo>
                    <a:pt x="4412491" y="3987659"/>
                    <a:pt x="4416223" y="3993328"/>
                    <a:pt x="4420818" y="3998220"/>
                  </a:cubicBezTo>
                  <a:lnTo>
                    <a:pt x="4421223" y="3998620"/>
                  </a:lnTo>
                  <a:lnTo>
                    <a:pt x="4421223" y="3998757"/>
                  </a:lnTo>
                  <a:cubicBezTo>
                    <a:pt x="4421469" y="3999003"/>
                    <a:pt x="4421760" y="3999180"/>
                    <a:pt x="4422000" y="3999403"/>
                  </a:cubicBezTo>
                  <a:lnTo>
                    <a:pt x="4422000" y="3999557"/>
                  </a:lnTo>
                  <a:lnTo>
                    <a:pt x="4422138" y="3999557"/>
                  </a:lnTo>
                  <a:cubicBezTo>
                    <a:pt x="4431179" y="4008553"/>
                    <a:pt x="4440466" y="4017102"/>
                    <a:pt x="4450107" y="4025452"/>
                  </a:cubicBezTo>
                  <a:lnTo>
                    <a:pt x="4759808" y="4334891"/>
                  </a:lnTo>
                  <a:cubicBezTo>
                    <a:pt x="4770730" y="4345789"/>
                    <a:pt x="4785509" y="4351927"/>
                    <a:pt x="4800934" y="4351927"/>
                  </a:cubicBezTo>
                  <a:cubicBezTo>
                    <a:pt x="4816358" y="4351927"/>
                    <a:pt x="4831137" y="4345789"/>
                    <a:pt x="4842053" y="4334891"/>
                  </a:cubicBezTo>
                  <a:lnTo>
                    <a:pt x="5151492" y="4025452"/>
                  </a:lnTo>
                  <a:cubicBezTo>
                    <a:pt x="5161447" y="4016862"/>
                    <a:pt x="5171203" y="4008084"/>
                    <a:pt x="5180513" y="3998774"/>
                  </a:cubicBezTo>
                  <a:cubicBezTo>
                    <a:pt x="5389722" y="3789576"/>
                    <a:pt x="5389722" y="3448660"/>
                    <a:pt x="5180513" y="3239479"/>
                  </a:cubicBezTo>
                  <a:cubicBezTo>
                    <a:pt x="5075922" y="3134889"/>
                    <a:pt x="4938385" y="3082471"/>
                    <a:pt x="4800865" y="3082471"/>
                  </a:cubicBezTo>
                  <a:close/>
                  <a:moveTo>
                    <a:pt x="4800848" y="3198028"/>
                  </a:moveTo>
                  <a:cubicBezTo>
                    <a:pt x="4908381" y="3198028"/>
                    <a:pt x="5015898" y="3239331"/>
                    <a:pt x="5098274" y="3321707"/>
                  </a:cubicBezTo>
                  <a:cubicBezTo>
                    <a:pt x="5263026" y="3486459"/>
                    <a:pt x="5263026" y="3751783"/>
                    <a:pt x="5098274" y="3916524"/>
                  </a:cubicBezTo>
                  <a:cubicBezTo>
                    <a:pt x="5090101" y="3924696"/>
                    <a:pt x="5081597" y="3932463"/>
                    <a:pt x="5072779" y="3939921"/>
                  </a:cubicBezTo>
                  <a:lnTo>
                    <a:pt x="5072779" y="3939898"/>
                  </a:lnTo>
                  <a:cubicBezTo>
                    <a:pt x="5071619" y="3940944"/>
                    <a:pt x="5070481" y="3942041"/>
                    <a:pt x="5069384" y="3943179"/>
                  </a:cubicBezTo>
                  <a:lnTo>
                    <a:pt x="4800871" y="4211584"/>
                  </a:lnTo>
                  <a:lnTo>
                    <a:pt x="4532357" y="3943179"/>
                  </a:lnTo>
                  <a:lnTo>
                    <a:pt x="4532334" y="3943179"/>
                  </a:lnTo>
                  <a:cubicBezTo>
                    <a:pt x="4531220" y="3942041"/>
                    <a:pt x="4530037" y="3940944"/>
                    <a:pt x="4528808" y="3939898"/>
                  </a:cubicBezTo>
                  <a:cubicBezTo>
                    <a:pt x="4520236" y="3932640"/>
                    <a:pt x="4512063" y="3924942"/>
                    <a:pt x="4504096" y="3917015"/>
                  </a:cubicBezTo>
                  <a:lnTo>
                    <a:pt x="4503582" y="3916501"/>
                  </a:lnTo>
                  <a:lnTo>
                    <a:pt x="4503451" y="3916501"/>
                  </a:lnTo>
                  <a:cubicBezTo>
                    <a:pt x="4338699" y="3751749"/>
                    <a:pt x="4338699" y="3486424"/>
                    <a:pt x="4503451" y="3321684"/>
                  </a:cubicBezTo>
                  <a:cubicBezTo>
                    <a:pt x="4585827" y="3239308"/>
                    <a:pt x="4693343" y="3198006"/>
                    <a:pt x="4800876" y="3198006"/>
                  </a:cubicBezTo>
                  <a:close/>
                  <a:moveTo>
                    <a:pt x="4800848" y="3411781"/>
                  </a:moveTo>
                  <a:cubicBezTo>
                    <a:pt x="4709054" y="3411781"/>
                    <a:pt x="4633370" y="3487436"/>
                    <a:pt x="4633370" y="3579259"/>
                  </a:cubicBezTo>
                  <a:cubicBezTo>
                    <a:pt x="4633370" y="3671053"/>
                    <a:pt x="4709025" y="3746737"/>
                    <a:pt x="4800848" y="3746737"/>
                  </a:cubicBezTo>
                  <a:cubicBezTo>
                    <a:pt x="4892642" y="3746737"/>
                    <a:pt x="4968326" y="3671082"/>
                    <a:pt x="4968326" y="3579259"/>
                  </a:cubicBezTo>
                  <a:cubicBezTo>
                    <a:pt x="4968326" y="3487465"/>
                    <a:pt x="4892671" y="3411781"/>
                    <a:pt x="4800848" y="3411781"/>
                  </a:cubicBezTo>
                  <a:close/>
                  <a:moveTo>
                    <a:pt x="4800848" y="3528133"/>
                  </a:moveTo>
                  <a:cubicBezTo>
                    <a:pt x="4829823" y="3528133"/>
                    <a:pt x="4852106" y="3550278"/>
                    <a:pt x="4852106" y="3579253"/>
                  </a:cubicBezTo>
                  <a:cubicBezTo>
                    <a:pt x="4852106" y="3608234"/>
                    <a:pt x="4829823" y="3630511"/>
                    <a:pt x="4800848" y="3630511"/>
                  </a:cubicBezTo>
                  <a:cubicBezTo>
                    <a:pt x="4771873" y="3630511"/>
                    <a:pt x="4749727" y="3608234"/>
                    <a:pt x="4749727" y="3579253"/>
                  </a:cubicBezTo>
                  <a:cubicBezTo>
                    <a:pt x="4749727" y="3550278"/>
                    <a:pt x="4771873" y="3528133"/>
                    <a:pt x="4800848" y="3528133"/>
                  </a:cubicBezTo>
                  <a:close/>
                </a:path>
              </a:pathLst>
            </a:custGeom>
            <a:solidFill>
              <a:srgbClr val="00BDE3"/>
            </a:solidFill>
            <a:ln w="571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pic>
          <p:nvPicPr>
            <p:cNvPr id="35" name="Graphic 34">
              <a:extLst>
                <a:ext uri="{FF2B5EF4-FFF2-40B4-BE49-F238E27FC236}">
                  <a16:creationId xmlns:a16="http://schemas.microsoft.com/office/drawing/2014/main" id="{65578330-6606-B1CD-CE00-FBDBE739E6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0599" y="1421137"/>
              <a:ext cx="390371" cy="390371"/>
            </a:xfrm>
            <a:prstGeom prst="rect">
              <a:avLst/>
            </a:prstGeom>
          </p:spPr>
        </p:pic>
        <p:sp>
          <p:nvSpPr>
            <p:cNvPr id="36" name="TextBox 35">
              <a:extLst>
                <a:ext uri="{FF2B5EF4-FFF2-40B4-BE49-F238E27FC236}">
                  <a16:creationId xmlns:a16="http://schemas.microsoft.com/office/drawing/2014/main" id="{0F0A7C10-8152-403B-304A-A9E372C06338}"/>
                </a:ext>
              </a:extLst>
            </p:cNvPr>
            <p:cNvSpPr txBox="1"/>
            <p:nvPr/>
          </p:nvSpPr>
          <p:spPr>
            <a:xfrm>
              <a:off x="3166865" y="2874247"/>
              <a:ext cx="1215676" cy="784830"/>
            </a:xfrm>
            <a:prstGeom prst="rect">
              <a:avLst/>
            </a:prstGeom>
            <a:noFill/>
          </p:spPr>
          <p:txBody>
            <a:bodyPr wrap="square" lIns="0" tIns="0" rIns="0" bIns="0" rtlCol="0" anchor="t">
              <a:spAutoFit/>
            </a:bodyPr>
            <a:lstStyle/>
            <a:p>
              <a:pPr algn="ctr">
                <a:lnSpc>
                  <a:spcPct val="85000"/>
                </a:lnSpc>
                <a:spcAft>
                  <a:spcPts val="0"/>
                </a:spcAft>
              </a:pPr>
              <a:r>
                <a:rPr lang="en-US" sz="1200">
                  <a:latin typeface="Avenir Next LT Pro" panose="020B0504020202020204" pitchFamily="34" charset="0"/>
                  <a:ea typeface="Cambria Math"/>
                </a:rPr>
                <a:t>Stack Tests</a:t>
              </a:r>
            </a:p>
            <a:p>
              <a:pPr algn="ctr">
                <a:lnSpc>
                  <a:spcPct val="85000"/>
                </a:lnSpc>
                <a:spcAft>
                  <a:spcPts val="0"/>
                </a:spcAft>
              </a:pPr>
              <a:r>
                <a:rPr lang="en-US" sz="1200">
                  <a:latin typeface="Avenir Next LT Pro" panose="020B0504020202020204" pitchFamily="34" charset="0"/>
                  <a:ea typeface="Cambria Math"/>
                </a:rPr>
                <a:t>Emission Inventories</a:t>
              </a:r>
              <a:br>
                <a:rPr lang="en-US" sz="1200">
                  <a:latin typeface="Avenir Next LT Pro" panose="020B0504020202020204" pitchFamily="34" charset="0"/>
                  <a:ea typeface="Cambria Math" panose="02040503050406030204" pitchFamily="18" charset="0"/>
                </a:rPr>
              </a:br>
              <a:r>
                <a:rPr lang="en-US" sz="1200">
                  <a:latin typeface="Avenir Next LT Pro" panose="020B0504020202020204" pitchFamily="34" charset="0"/>
                  <a:ea typeface="Cambria Math" panose="02040503050406030204" pitchFamily="18" charset="0"/>
                </a:rPr>
                <a:t>Emission Factors</a:t>
              </a:r>
            </a:p>
            <a:p>
              <a:pPr algn="ctr">
                <a:lnSpc>
                  <a:spcPct val="85000"/>
                </a:lnSpc>
                <a:spcAft>
                  <a:spcPts val="0"/>
                </a:spcAft>
              </a:pPr>
              <a:r>
                <a:rPr lang="en-US" sz="1200">
                  <a:latin typeface="Avenir Next LT Pro" panose="020B0504020202020204" pitchFamily="34" charset="0"/>
                  <a:ea typeface="Cambria Math" panose="02040503050406030204" pitchFamily="18" charset="0"/>
                </a:rPr>
                <a:t>Periodic Reports</a:t>
              </a:r>
            </a:p>
          </p:txBody>
        </p:sp>
        <p:sp>
          <p:nvSpPr>
            <p:cNvPr id="37" name="TextBox 36">
              <a:extLst>
                <a:ext uri="{FF2B5EF4-FFF2-40B4-BE49-F238E27FC236}">
                  <a16:creationId xmlns:a16="http://schemas.microsoft.com/office/drawing/2014/main" id="{CA9BBF71-C02C-2FA1-9EED-9D8F6784E32D}"/>
                </a:ext>
              </a:extLst>
            </p:cNvPr>
            <p:cNvSpPr txBox="1"/>
            <p:nvPr/>
          </p:nvSpPr>
          <p:spPr>
            <a:xfrm>
              <a:off x="3166865" y="4124881"/>
              <a:ext cx="1215676" cy="627864"/>
            </a:xfrm>
            <a:prstGeom prst="rect">
              <a:avLst/>
            </a:prstGeom>
            <a:noFill/>
          </p:spPr>
          <p:txBody>
            <a:bodyPr wrap="square" lIns="0" tIns="0" rIns="0" bIns="0" rtlCol="0" anchor="t">
              <a:spAutoFit/>
            </a:bodyPr>
            <a:lstStyle/>
            <a:p>
              <a:pPr algn="ctr">
                <a:lnSpc>
                  <a:spcPct val="85000"/>
                </a:lnSpc>
                <a:spcAft>
                  <a:spcPts val="0"/>
                </a:spcAft>
              </a:pPr>
              <a:r>
                <a:rPr lang="en-US" sz="1200">
                  <a:latin typeface="Avenir Next LT Pro" panose="020B0504020202020204" pitchFamily="34" charset="0"/>
                  <a:ea typeface="Cambria Math"/>
                </a:rPr>
                <a:t>SIPS</a:t>
              </a:r>
              <a:br>
                <a:rPr lang="en-US" sz="1200">
                  <a:latin typeface="Avenir Next LT Pro" panose="020B0504020202020204" pitchFamily="34" charset="0"/>
                  <a:ea typeface="Cambria Math" panose="02040503050406030204" pitchFamily="18" charset="0"/>
                </a:rPr>
              </a:br>
              <a:r>
                <a:rPr lang="en-US" sz="1200">
                  <a:latin typeface="Avenir Next LT Pro" panose="020B0504020202020204" pitchFamily="34" charset="0"/>
                  <a:ea typeface="Cambria Math"/>
                </a:rPr>
                <a:t>Exceptional Events</a:t>
              </a:r>
            </a:p>
            <a:p>
              <a:pPr algn="ctr">
                <a:lnSpc>
                  <a:spcPct val="85000"/>
                </a:lnSpc>
                <a:spcAft>
                  <a:spcPts val="0"/>
                </a:spcAft>
              </a:pPr>
              <a:r>
                <a:rPr lang="en-US" sz="1200">
                  <a:latin typeface="Avenir Next LT Pro" panose="020B0504020202020204" pitchFamily="34" charset="0"/>
                  <a:ea typeface="Cambria Math"/>
                </a:rPr>
                <a:t>Title V Petitions</a:t>
              </a:r>
            </a:p>
          </p:txBody>
        </p:sp>
        <p:sp>
          <p:nvSpPr>
            <p:cNvPr id="38" name="Rectangle 37">
              <a:extLst>
                <a:ext uri="{FF2B5EF4-FFF2-40B4-BE49-F238E27FC236}">
                  <a16:creationId xmlns:a16="http://schemas.microsoft.com/office/drawing/2014/main" id="{9B91E2A9-A9CC-9B1B-A49E-776B10F7D2B8}"/>
                </a:ext>
              </a:extLst>
            </p:cNvPr>
            <p:cNvSpPr/>
            <p:nvPr/>
          </p:nvSpPr>
          <p:spPr bwMode="auto">
            <a:xfrm rot="16200000">
              <a:off x="2659319" y="2209171"/>
              <a:ext cx="685196" cy="204781"/>
            </a:xfrm>
            <a:prstGeom prst="rect">
              <a:avLst/>
            </a:prstGeom>
            <a:solidFill>
              <a:srgbClr val="1A4480"/>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Ambient</a:t>
              </a:r>
            </a:p>
          </p:txBody>
        </p:sp>
        <p:sp>
          <p:nvSpPr>
            <p:cNvPr id="39" name="Rectangle 38">
              <a:extLst>
                <a:ext uri="{FF2B5EF4-FFF2-40B4-BE49-F238E27FC236}">
                  <a16:creationId xmlns:a16="http://schemas.microsoft.com/office/drawing/2014/main" id="{4F23A15F-9C67-3031-1315-A89152AAA4FD}"/>
                </a:ext>
              </a:extLst>
            </p:cNvPr>
            <p:cNvSpPr/>
            <p:nvPr/>
          </p:nvSpPr>
          <p:spPr bwMode="auto">
            <a:xfrm rot="16200000">
              <a:off x="2642640" y="3142950"/>
              <a:ext cx="742374" cy="228600"/>
            </a:xfrm>
            <a:prstGeom prst="rect">
              <a:avLst/>
            </a:prstGeom>
            <a:solidFill>
              <a:srgbClr val="595C65"/>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Emissions</a:t>
              </a:r>
            </a:p>
          </p:txBody>
        </p:sp>
        <p:sp>
          <p:nvSpPr>
            <p:cNvPr id="40" name="Rectangle 39">
              <a:extLst>
                <a:ext uri="{FF2B5EF4-FFF2-40B4-BE49-F238E27FC236}">
                  <a16:creationId xmlns:a16="http://schemas.microsoft.com/office/drawing/2014/main" id="{9D9305F9-F6F2-C68C-3F0C-273D98C9BA38}"/>
                </a:ext>
              </a:extLst>
            </p:cNvPr>
            <p:cNvSpPr/>
            <p:nvPr/>
          </p:nvSpPr>
          <p:spPr bwMode="auto">
            <a:xfrm rot="16200000">
              <a:off x="2618824" y="4249374"/>
              <a:ext cx="818462" cy="257054"/>
            </a:xfrm>
            <a:prstGeom prst="rect">
              <a:avLst/>
            </a:prstGeom>
            <a:solidFill>
              <a:srgbClr val="4D8055"/>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Regulatory</a:t>
              </a:r>
            </a:p>
          </p:txBody>
        </p:sp>
        <p:cxnSp>
          <p:nvCxnSpPr>
            <p:cNvPr id="41" name="Straight Connector 40">
              <a:extLst>
                <a:ext uri="{FF2B5EF4-FFF2-40B4-BE49-F238E27FC236}">
                  <a16:creationId xmlns:a16="http://schemas.microsoft.com/office/drawing/2014/main" id="{FFE36155-049B-8D07-91FA-7454E9D62251}"/>
                </a:ext>
              </a:extLst>
            </p:cNvPr>
            <p:cNvCxnSpPr>
              <a:cxnSpLocks/>
            </p:cNvCxnSpPr>
            <p:nvPr/>
          </p:nvCxnSpPr>
          <p:spPr bwMode="auto">
            <a:xfrm>
              <a:off x="3264782" y="3871767"/>
              <a:ext cx="923738" cy="0"/>
            </a:xfrm>
            <a:prstGeom prst="line">
              <a:avLst/>
            </a:prstGeom>
            <a:solidFill>
              <a:schemeClr val="accent1"/>
            </a:solidFill>
            <a:ln w="6350" cap="flat" cmpd="sng" algn="ctr">
              <a:solidFill>
                <a:srgbClr val="00BDE3"/>
              </a:solidFill>
              <a:prstDash val="solid"/>
              <a:round/>
              <a:headEnd type="none" w="med" len="med"/>
              <a:tailEnd type="none" w="med" len="med"/>
            </a:ln>
            <a:effectLst/>
          </p:spPr>
        </p:cxnSp>
        <p:sp>
          <p:nvSpPr>
            <p:cNvPr id="42" name="Rectangle 41">
              <a:extLst>
                <a:ext uri="{FF2B5EF4-FFF2-40B4-BE49-F238E27FC236}">
                  <a16:creationId xmlns:a16="http://schemas.microsoft.com/office/drawing/2014/main" id="{B9F96648-2773-3242-6D23-922150330AED}"/>
                </a:ext>
              </a:extLst>
            </p:cNvPr>
            <p:cNvSpPr/>
            <p:nvPr/>
          </p:nvSpPr>
          <p:spPr bwMode="auto">
            <a:xfrm>
              <a:off x="7299365" y="1417075"/>
              <a:ext cx="1014658" cy="276468"/>
            </a:xfrm>
            <a:prstGeom prst="rect">
              <a:avLst/>
            </a:prstGeom>
            <a:solidFill>
              <a:srgbClr val="1A4480"/>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Ambient</a:t>
              </a:r>
            </a:p>
          </p:txBody>
        </p:sp>
        <p:sp>
          <p:nvSpPr>
            <p:cNvPr id="43" name="Rectangle 42">
              <a:extLst>
                <a:ext uri="{FF2B5EF4-FFF2-40B4-BE49-F238E27FC236}">
                  <a16:creationId xmlns:a16="http://schemas.microsoft.com/office/drawing/2014/main" id="{CBF29897-8D06-95CB-7556-DC089E133F17}"/>
                </a:ext>
              </a:extLst>
            </p:cNvPr>
            <p:cNvSpPr/>
            <p:nvPr/>
          </p:nvSpPr>
          <p:spPr bwMode="auto">
            <a:xfrm>
              <a:off x="7299365" y="2598833"/>
              <a:ext cx="1003337" cy="276468"/>
            </a:xfrm>
            <a:prstGeom prst="rect">
              <a:avLst/>
            </a:prstGeom>
            <a:solidFill>
              <a:srgbClr val="595C65"/>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Emissions</a:t>
              </a:r>
            </a:p>
          </p:txBody>
        </p:sp>
        <p:sp>
          <p:nvSpPr>
            <p:cNvPr id="44" name="Rectangle 43">
              <a:extLst>
                <a:ext uri="{FF2B5EF4-FFF2-40B4-BE49-F238E27FC236}">
                  <a16:creationId xmlns:a16="http://schemas.microsoft.com/office/drawing/2014/main" id="{40CAAA27-9DD5-1AE5-E10B-D883850C8302}"/>
                </a:ext>
              </a:extLst>
            </p:cNvPr>
            <p:cNvSpPr/>
            <p:nvPr/>
          </p:nvSpPr>
          <p:spPr bwMode="auto">
            <a:xfrm>
              <a:off x="7299365" y="4658238"/>
              <a:ext cx="1003337" cy="274320"/>
            </a:xfrm>
            <a:prstGeom prst="rect">
              <a:avLst/>
            </a:prstGeom>
            <a:solidFill>
              <a:srgbClr val="4D8055"/>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Regulatory</a:t>
              </a:r>
            </a:p>
          </p:txBody>
        </p:sp>
      </p:grpSp>
      <p:pic>
        <p:nvPicPr>
          <p:cNvPr id="45" name="Picture 44" descr="A picture containing logo&#10;&#10;Description automatically generated">
            <a:extLst>
              <a:ext uri="{FF2B5EF4-FFF2-40B4-BE49-F238E27FC236}">
                <a16:creationId xmlns:a16="http://schemas.microsoft.com/office/drawing/2014/main" id="{7F9BCE61-F1D4-C25B-379A-7F60F8D936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0103" y="6082678"/>
            <a:ext cx="2351795" cy="547343"/>
          </a:xfrm>
          <a:prstGeom prst="rect">
            <a:avLst/>
          </a:prstGeom>
        </p:spPr>
      </p:pic>
      <p:sp>
        <p:nvSpPr>
          <p:cNvPr id="46" name="Date Placeholder 2">
            <a:extLst>
              <a:ext uri="{FF2B5EF4-FFF2-40B4-BE49-F238E27FC236}">
                <a16:creationId xmlns:a16="http://schemas.microsoft.com/office/drawing/2014/main" id="{A6FA7A7A-EA9F-B516-95F5-961E0AA90E06}"/>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47" name="Slide Number Placeholder 4">
            <a:extLst>
              <a:ext uri="{FF2B5EF4-FFF2-40B4-BE49-F238E27FC236}">
                <a16:creationId xmlns:a16="http://schemas.microsoft.com/office/drawing/2014/main" id="{936CB100-1882-FAD9-061B-7FE64160B2DA}"/>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48" name="Graphic 47" descr="Marker with solid fill">
            <a:extLst>
              <a:ext uri="{FF2B5EF4-FFF2-40B4-BE49-F238E27FC236}">
                <a16:creationId xmlns:a16="http://schemas.microsoft.com/office/drawing/2014/main" id="{4F26FC51-DC3C-B40E-9D8B-82D443B071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19842" y="5999480"/>
            <a:ext cx="512033" cy="459251"/>
          </a:xfrm>
          <a:prstGeom prst="rect">
            <a:avLst/>
          </a:prstGeom>
        </p:spPr>
      </p:pic>
      <p:sp>
        <p:nvSpPr>
          <p:cNvPr id="49" name="Title 1">
            <a:extLst>
              <a:ext uri="{FF2B5EF4-FFF2-40B4-BE49-F238E27FC236}">
                <a16:creationId xmlns:a16="http://schemas.microsoft.com/office/drawing/2014/main" id="{CD50F8BD-464C-38C8-0CA2-D70CCD6A2B3E}"/>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What? </a:t>
            </a:r>
            <a:r>
              <a:rPr lang="en-US" sz="3600">
                <a:latin typeface="Avenir Next LT Pro" panose="020B0504020202020204" pitchFamily="34" charset="0"/>
              </a:rPr>
              <a:t>Unified Platform Project Scope</a:t>
            </a:r>
          </a:p>
        </p:txBody>
      </p:sp>
      <p:pic>
        <p:nvPicPr>
          <p:cNvPr id="50" name="Picture 49">
            <a:extLst>
              <a:ext uri="{FF2B5EF4-FFF2-40B4-BE49-F238E27FC236}">
                <a16:creationId xmlns:a16="http://schemas.microsoft.com/office/drawing/2014/main" id="{DE5426B9-5BEB-E276-9F20-76B7709A066D}"/>
              </a:ext>
            </a:extLst>
          </p:cNvPr>
          <p:cNvPicPr>
            <a:picLocks noChangeAspect="1"/>
          </p:cNvPicPr>
          <p:nvPr/>
        </p:nvPicPr>
        <p:blipFill>
          <a:blip r:embed="rId15"/>
          <a:stretch>
            <a:fillRect/>
          </a:stretch>
        </p:blipFill>
        <p:spPr>
          <a:xfrm>
            <a:off x="10852427" y="210113"/>
            <a:ext cx="967081" cy="704287"/>
          </a:xfrm>
          <a:prstGeom prst="rect">
            <a:avLst/>
          </a:prstGeom>
        </p:spPr>
      </p:pic>
    </p:spTree>
    <p:extLst>
      <p:ext uri="{BB962C8B-B14F-4D97-AF65-F5344CB8AC3E}">
        <p14:creationId xmlns:p14="http://schemas.microsoft.com/office/powerpoint/2010/main" val="2364004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Date Placeholder 2">
            <a:extLst>
              <a:ext uri="{FF2B5EF4-FFF2-40B4-BE49-F238E27FC236}">
                <a16:creationId xmlns:a16="http://schemas.microsoft.com/office/drawing/2014/main" id="{4CD5237A-ED4B-F118-F1EB-5A06689FFCAF}"/>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96" name="Graphic 95" descr="Marker with solid fill">
            <a:extLst>
              <a:ext uri="{FF2B5EF4-FFF2-40B4-BE49-F238E27FC236}">
                <a16:creationId xmlns:a16="http://schemas.microsoft.com/office/drawing/2014/main" id="{7CEE0BCA-D088-A959-EBA8-69A85AE9A3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19842" y="5999480"/>
            <a:ext cx="512033" cy="459251"/>
          </a:xfrm>
          <a:prstGeom prst="rect">
            <a:avLst/>
          </a:prstGeom>
        </p:spPr>
      </p:pic>
      <p:sp>
        <p:nvSpPr>
          <p:cNvPr id="99" name="Title 1">
            <a:extLst>
              <a:ext uri="{FF2B5EF4-FFF2-40B4-BE49-F238E27FC236}">
                <a16:creationId xmlns:a16="http://schemas.microsoft.com/office/drawing/2014/main" id="{E90EE953-5D58-0A9D-8CD2-DDF925A67AE8}"/>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When? </a:t>
            </a:r>
            <a:r>
              <a:rPr lang="en-US" sz="3600">
                <a:latin typeface="Avenir Next LT Pro" panose="020B0504020202020204" pitchFamily="34" charset="0"/>
              </a:rPr>
              <a:t>Unified Platform Project Timeline</a:t>
            </a:r>
          </a:p>
        </p:txBody>
      </p:sp>
      <p:pic>
        <p:nvPicPr>
          <p:cNvPr id="100" name="Picture 99">
            <a:extLst>
              <a:ext uri="{FF2B5EF4-FFF2-40B4-BE49-F238E27FC236}">
                <a16:creationId xmlns:a16="http://schemas.microsoft.com/office/drawing/2014/main" id="{EDC48EE2-DF99-2611-0314-BF47295F1004}"/>
              </a:ext>
            </a:extLst>
          </p:cNvPr>
          <p:cNvPicPr>
            <a:picLocks noChangeAspect="1"/>
          </p:cNvPicPr>
          <p:nvPr/>
        </p:nvPicPr>
        <p:blipFill>
          <a:blip r:embed="rId5"/>
          <a:stretch>
            <a:fillRect/>
          </a:stretch>
        </p:blipFill>
        <p:spPr>
          <a:xfrm>
            <a:off x="10852427" y="210113"/>
            <a:ext cx="967081" cy="704287"/>
          </a:xfrm>
          <a:prstGeom prst="rect">
            <a:avLst/>
          </a:prstGeom>
        </p:spPr>
      </p:pic>
      <p:pic>
        <p:nvPicPr>
          <p:cNvPr id="101" name="Picture 100" descr="A picture containing logo&#10;&#10;Description automatically generated">
            <a:extLst>
              <a:ext uri="{FF2B5EF4-FFF2-40B4-BE49-F238E27FC236}">
                <a16:creationId xmlns:a16="http://schemas.microsoft.com/office/drawing/2014/main" id="{01589CAA-C09D-C9A8-3291-4A1D58740C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102" name="Slide Number Placeholder 4">
            <a:extLst>
              <a:ext uri="{FF2B5EF4-FFF2-40B4-BE49-F238E27FC236}">
                <a16:creationId xmlns:a16="http://schemas.microsoft.com/office/drawing/2014/main" id="{E5550AD6-3FA3-A4B5-76BD-931F028D334D}"/>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grpSp>
        <p:nvGrpSpPr>
          <p:cNvPr id="193" name="Group 192">
            <a:extLst>
              <a:ext uri="{FF2B5EF4-FFF2-40B4-BE49-F238E27FC236}">
                <a16:creationId xmlns:a16="http://schemas.microsoft.com/office/drawing/2014/main" id="{1872407F-482B-979F-1AA1-91952B5C9E0F}"/>
              </a:ext>
            </a:extLst>
          </p:cNvPr>
          <p:cNvGrpSpPr/>
          <p:nvPr/>
        </p:nvGrpSpPr>
        <p:grpSpPr>
          <a:xfrm>
            <a:off x="1832975" y="954830"/>
            <a:ext cx="8682625" cy="5044650"/>
            <a:chOff x="1309100" y="848114"/>
            <a:chExt cx="9149350" cy="5577469"/>
          </a:xfrm>
          <a:effectLst>
            <a:outerShdw blurRad="50800" dist="38100" dir="5400000" algn="t" rotWithShape="0">
              <a:prstClr val="black">
                <a:alpha val="40000"/>
              </a:prstClr>
            </a:outerShdw>
          </a:effectLst>
        </p:grpSpPr>
        <p:grpSp>
          <p:nvGrpSpPr>
            <p:cNvPr id="194" name="Group 193">
              <a:extLst>
                <a:ext uri="{FF2B5EF4-FFF2-40B4-BE49-F238E27FC236}">
                  <a16:creationId xmlns:a16="http://schemas.microsoft.com/office/drawing/2014/main" id="{F901C59A-6974-AAA7-8B26-78924A69AFB2}"/>
                </a:ext>
              </a:extLst>
            </p:cNvPr>
            <p:cNvGrpSpPr/>
            <p:nvPr/>
          </p:nvGrpSpPr>
          <p:grpSpPr>
            <a:xfrm>
              <a:off x="1661547" y="2172423"/>
              <a:ext cx="8672702" cy="3541025"/>
              <a:chOff x="782053" y="2640106"/>
              <a:chExt cx="7631186" cy="3541025"/>
            </a:xfrm>
          </p:grpSpPr>
          <p:cxnSp>
            <p:nvCxnSpPr>
              <p:cNvPr id="277" name="Straight Connector 276">
                <a:extLst>
                  <a:ext uri="{FF2B5EF4-FFF2-40B4-BE49-F238E27FC236}">
                    <a16:creationId xmlns:a16="http://schemas.microsoft.com/office/drawing/2014/main" id="{F8300B4A-A06C-E044-C766-E80964A73689}"/>
                  </a:ext>
                </a:extLst>
              </p:cNvPr>
              <p:cNvCxnSpPr>
                <a:cxnSpLocks/>
              </p:cNvCxnSpPr>
              <p:nvPr/>
            </p:nvCxnSpPr>
            <p:spPr bwMode="auto">
              <a:xfrm>
                <a:off x="782053" y="2640106"/>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FC47B1C7-DB0B-6F28-8252-6C65866788EB}"/>
                  </a:ext>
                </a:extLst>
              </p:cNvPr>
              <p:cNvCxnSpPr>
                <a:cxnSpLocks/>
              </p:cNvCxnSpPr>
              <p:nvPr/>
            </p:nvCxnSpPr>
            <p:spPr bwMode="auto">
              <a:xfrm>
                <a:off x="782053" y="3243298"/>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1AF4666C-2D16-C6BA-AF6F-AD9D7D169031}"/>
                  </a:ext>
                </a:extLst>
              </p:cNvPr>
              <p:cNvCxnSpPr>
                <a:cxnSpLocks/>
              </p:cNvCxnSpPr>
              <p:nvPr/>
            </p:nvCxnSpPr>
            <p:spPr bwMode="auto">
              <a:xfrm>
                <a:off x="782053" y="3813624"/>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89905D34-E88E-C31C-2891-88252334243F}"/>
                  </a:ext>
                </a:extLst>
              </p:cNvPr>
              <p:cNvCxnSpPr>
                <a:cxnSpLocks/>
              </p:cNvCxnSpPr>
              <p:nvPr/>
            </p:nvCxnSpPr>
            <p:spPr bwMode="auto">
              <a:xfrm>
                <a:off x="782053" y="4417725"/>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931DD9F5-A8D6-8564-5F58-DE9A54A78794}"/>
                  </a:ext>
                </a:extLst>
              </p:cNvPr>
              <p:cNvCxnSpPr>
                <a:cxnSpLocks/>
              </p:cNvCxnSpPr>
              <p:nvPr/>
            </p:nvCxnSpPr>
            <p:spPr bwMode="auto">
              <a:xfrm>
                <a:off x="782053" y="5058308"/>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BD617631-5360-19E8-50F7-5EF38A1C43E8}"/>
                  </a:ext>
                </a:extLst>
              </p:cNvPr>
              <p:cNvCxnSpPr>
                <a:cxnSpLocks/>
              </p:cNvCxnSpPr>
              <p:nvPr/>
            </p:nvCxnSpPr>
            <p:spPr bwMode="auto">
              <a:xfrm>
                <a:off x="782053" y="5616549"/>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D28FA09E-8DCB-C0A5-AA4F-2EB40E9323B9}"/>
                  </a:ext>
                </a:extLst>
              </p:cNvPr>
              <p:cNvCxnSpPr>
                <a:cxnSpLocks/>
              </p:cNvCxnSpPr>
              <p:nvPr/>
            </p:nvCxnSpPr>
            <p:spPr bwMode="auto">
              <a:xfrm>
                <a:off x="782053" y="6181131"/>
                <a:ext cx="7631186" cy="0"/>
              </a:xfrm>
              <a:prstGeom prst="line">
                <a:avLst/>
              </a:prstGeom>
              <a:solidFill>
                <a:schemeClr val="accent1"/>
              </a:solidFill>
              <a:ln w="12700" cap="flat" cmpd="sng" algn="ctr">
                <a:solidFill>
                  <a:srgbClr val="62C3EF"/>
                </a:solidFill>
                <a:prstDash val="solid"/>
                <a:round/>
                <a:headEnd type="none" w="med" len="med"/>
                <a:tailEnd type="none" w="med" len="med"/>
              </a:ln>
              <a:effectLst/>
            </p:spPr>
          </p:cxnSp>
        </p:grpSp>
        <p:sp>
          <p:nvSpPr>
            <p:cNvPr id="195" name="Rectangle 194">
              <a:extLst>
                <a:ext uri="{FF2B5EF4-FFF2-40B4-BE49-F238E27FC236}">
                  <a16:creationId xmlns:a16="http://schemas.microsoft.com/office/drawing/2014/main" id="{B799F4CE-6F56-16A3-BFBD-1B55DB63E386}"/>
                </a:ext>
              </a:extLst>
            </p:cNvPr>
            <p:cNvSpPr/>
            <p:nvPr/>
          </p:nvSpPr>
          <p:spPr bwMode="auto">
            <a:xfrm>
              <a:off x="1314450" y="940425"/>
              <a:ext cx="9144000" cy="194021"/>
            </a:xfrm>
            <a:prstGeom prst="rect">
              <a:avLst/>
            </a:prstGeom>
            <a:solidFill>
              <a:srgbClr val="E7F6E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ＭＳ Ｐゴシック" pitchFamily="84" charset="-128"/>
              </a:endParaRPr>
            </a:p>
          </p:txBody>
        </p:sp>
        <p:sp>
          <p:nvSpPr>
            <p:cNvPr id="196" name="Rectangle: Rounded Corners 195">
              <a:extLst>
                <a:ext uri="{FF2B5EF4-FFF2-40B4-BE49-F238E27FC236}">
                  <a16:creationId xmlns:a16="http://schemas.microsoft.com/office/drawing/2014/main" id="{218AA871-E56C-9F99-5812-09E31D27B704}"/>
                </a:ext>
              </a:extLst>
            </p:cNvPr>
            <p:cNvSpPr/>
            <p:nvPr/>
          </p:nvSpPr>
          <p:spPr bwMode="auto">
            <a:xfrm>
              <a:off x="2399700" y="2266424"/>
              <a:ext cx="1684072" cy="420715"/>
            </a:xfrm>
            <a:prstGeom prst="roundRect">
              <a:avLst>
                <a:gd name="adj" fmla="val 0"/>
              </a:avLst>
            </a:prstGeom>
            <a:solidFill>
              <a:srgbClr val="DFF1CB"/>
            </a:solidFill>
            <a:ln w="9525" cap="flat" cmpd="sng" algn="ctr">
              <a:solidFill>
                <a:schemeClr val="bg1">
                  <a:lumMod val="85000"/>
                </a:schemeClr>
              </a:solidFill>
              <a:prstDash val="solid"/>
              <a:round/>
              <a:headEnd type="none" w="med" len="med"/>
              <a:tailEnd type="none" w="med" len="med"/>
            </a:ln>
            <a:effectLst/>
          </p:spPr>
          <p:txBody>
            <a:bodyPr vert="horz" wrap="square" lIns="0" tIns="9144" rIns="0" bIns="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Design Future State Vision &amp; Architecture, Define Scope </a:t>
              </a:r>
              <a:br>
                <a:rPr lang="en-US" sz="900">
                  <a:latin typeface="Avenir Next LT Pro" panose="020B0504020202020204" pitchFamily="34" charset="0"/>
                  <a:ea typeface="Cambria Math" panose="02040503050406030204" pitchFamily="18" charset="0"/>
                </a:rPr>
              </a:br>
              <a:r>
                <a:rPr lang="en-US" sz="900">
                  <a:latin typeface="Avenir Next LT Pro" panose="020B0504020202020204" pitchFamily="34" charset="0"/>
                  <a:ea typeface="Cambria Math" panose="02040503050406030204" pitchFamily="18" charset="0"/>
                </a:rPr>
                <a:t>of MVP, Plan for Build Phase</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197" name="Rectangle: Rounded Corners 196">
              <a:extLst>
                <a:ext uri="{FF2B5EF4-FFF2-40B4-BE49-F238E27FC236}">
                  <a16:creationId xmlns:a16="http://schemas.microsoft.com/office/drawing/2014/main" id="{DE65DC52-C96E-E3D6-7764-4A284717723C}"/>
                </a:ext>
              </a:extLst>
            </p:cNvPr>
            <p:cNvSpPr/>
            <p:nvPr/>
          </p:nvSpPr>
          <p:spPr bwMode="auto">
            <a:xfrm>
              <a:off x="1668854" y="1198567"/>
              <a:ext cx="1419634" cy="161500"/>
            </a:xfrm>
            <a:prstGeom prst="roundRect">
              <a:avLst>
                <a:gd name="adj" fmla="val 0"/>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Data Inventory</a:t>
              </a:r>
            </a:p>
          </p:txBody>
        </p:sp>
        <p:sp>
          <p:nvSpPr>
            <p:cNvPr id="198" name="Rectangle: Rounded Corners 197">
              <a:extLst>
                <a:ext uri="{FF2B5EF4-FFF2-40B4-BE49-F238E27FC236}">
                  <a16:creationId xmlns:a16="http://schemas.microsoft.com/office/drawing/2014/main" id="{07C66686-94F7-074E-19C4-63753212C746}"/>
                </a:ext>
              </a:extLst>
            </p:cNvPr>
            <p:cNvSpPr/>
            <p:nvPr/>
          </p:nvSpPr>
          <p:spPr bwMode="auto">
            <a:xfrm>
              <a:off x="1805616" y="1391683"/>
              <a:ext cx="2278155" cy="189339"/>
            </a:xfrm>
            <a:prstGeom prst="roundRect">
              <a:avLst>
                <a:gd name="adj" fmla="val 0"/>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Data Ingest Prototyping</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199" name="Rectangle: Rounded Corners 198">
              <a:extLst>
                <a:ext uri="{FF2B5EF4-FFF2-40B4-BE49-F238E27FC236}">
                  <a16:creationId xmlns:a16="http://schemas.microsoft.com/office/drawing/2014/main" id="{7074E720-F21D-B93C-8EE2-7DB457DAB23A}"/>
                </a:ext>
              </a:extLst>
            </p:cNvPr>
            <p:cNvSpPr/>
            <p:nvPr/>
          </p:nvSpPr>
          <p:spPr bwMode="auto">
            <a:xfrm>
              <a:off x="1668855" y="1584801"/>
              <a:ext cx="1034538" cy="237953"/>
            </a:xfrm>
            <a:prstGeom prst="roundRect">
              <a:avLst>
                <a:gd name="adj" fmla="val 0"/>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System Feature Inventory</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0" name="Rectangle: Rounded Corners 199">
              <a:extLst>
                <a:ext uri="{FF2B5EF4-FFF2-40B4-BE49-F238E27FC236}">
                  <a16:creationId xmlns:a16="http://schemas.microsoft.com/office/drawing/2014/main" id="{766C3C49-4B5C-C292-8E75-620D43397C0B}"/>
                </a:ext>
              </a:extLst>
            </p:cNvPr>
            <p:cNvSpPr/>
            <p:nvPr/>
          </p:nvSpPr>
          <p:spPr bwMode="auto">
            <a:xfrm>
              <a:off x="1936221" y="1854371"/>
              <a:ext cx="1126345" cy="243369"/>
            </a:xfrm>
            <a:prstGeom prst="roundRect">
              <a:avLst>
                <a:gd name="adj" fmla="val 0"/>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Business Process Mapping</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1" name="Rectangle: Rounded Corners 200">
              <a:extLst>
                <a:ext uri="{FF2B5EF4-FFF2-40B4-BE49-F238E27FC236}">
                  <a16:creationId xmlns:a16="http://schemas.microsoft.com/office/drawing/2014/main" id="{811EAB6C-F215-45A0-5C8E-EB5B3679BEA1}"/>
                </a:ext>
              </a:extLst>
            </p:cNvPr>
            <p:cNvSpPr/>
            <p:nvPr/>
          </p:nvSpPr>
          <p:spPr bwMode="auto">
            <a:xfrm>
              <a:off x="9247845" y="4143692"/>
              <a:ext cx="1067721" cy="274320"/>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Data Quality Assurance</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2" name="Rectangle: Rounded Corners 201">
              <a:extLst>
                <a:ext uri="{FF2B5EF4-FFF2-40B4-BE49-F238E27FC236}">
                  <a16:creationId xmlns:a16="http://schemas.microsoft.com/office/drawing/2014/main" id="{3EEE7785-7BC0-BDA1-D279-AA5BF43AB45B}"/>
                </a:ext>
              </a:extLst>
            </p:cNvPr>
            <p:cNvSpPr/>
            <p:nvPr/>
          </p:nvSpPr>
          <p:spPr bwMode="auto">
            <a:xfrm>
              <a:off x="9231354" y="4692969"/>
              <a:ext cx="676604" cy="365760"/>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Final User Acceptance Testing</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3" name="Rectangle: Rounded Corners 202">
              <a:extLst>
                <a:ext uri="{FF2B5EF4-FFF2-40B4-BE49-F238E27FC236}">
                  <a16:creationId xmlns:a16="http://schemas.microsoft.com/office/drawing/2014/main" id="{71058C1D-24EA-4B6B-E1D0-138A96BD6826}"/>
                </a:ext>
              </a:extLst>
            </p:cNvPr>
            <p:cNvSpPr/>
            <p:nvPr/>
          </p:nvSpPr>
          <p:spPr bwMode="auto">
            <a:xfrm>
              <a:off x="6574129" y="5323086"/>
              <a:ext cx="1084113" cy="264961"/>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Create Training Material</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4" name="Rectangle: Rounded Corners 203">
              <a:extLst>
                <a:ext uri="{FF2B5EF4-FFF2-40B4-BE49-F238E27FC236}">
                  <a16:creationId xmlns:a16="http://schemas.microsoft.com/office/drawing/2014/main" id="{89389EB2-5118-B79E-79A9-8925EB29E7E3}"/>
                </a:ext>
              </a:extLst>
            </p:cNvPr>
            <p:cNvSpPr/>
            <p:nvPr/>
          </p:nvSpPr>
          <p:spPr bwMode="auto">
            <a:xfrm>
              <a:off x="7734705" y="5321913"/>
              <a:ext cx="2325656" cy="264962"/>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End User Training</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5" name="Rectangle: Rounded Corners 204">
              <a:extLst>
                <a:ext uri="{FF2B5EF4-FFF2-40B4-BE49-F238E27FC236}">
                  <a16:creationId xmlns:a16="http://schemas.microsoft.com/office/drawing/2014/main" id="{A11B1F73-C62B-D5B2-08C9-305664326768}"/>
                </a:ext>
              </a:extLst>
            </p:cNvPr>
            <p:cNvSpPr/>
            <p:nvPr/>
          </p:nvSpPr>
          <p:spPr bwMode="auto">
            <a:xfrm>
              <a:off x="8854480" y="5796991"/>
              <a:ext cx="563522" cy="274320"/>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Cutover Planning</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6" name="Rectangle: Rounded Corners 205">
              <a:extLst>
                <a:ext uri="{FF2B5EF4-FFF2-40B4-BE49-F238E27FC236}">
                  <a16:creationId xmlns:a16="http://schemas.microsoft.com/office/drawing/2014/main" id="{BB133451-847E-5260-A303-41DB7521859C}"/>
                </a:ext>
              </a:extLst>
            </p:cNvPr>
            <p:cNvSpPr/>
            <p:nvPr/>
          </p:nvSpPr>
          <p:spPr bwMode="auto">
            <a:xfrm>
              <a:off x="9460379" y="5796991"/>
              <a:ext cx="998071" cy="274317"/>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900">
                  <a:latin typeface="Avenir Next LT Pro" panose="020B0504020202020204" pitchFamily="34" charset="0"/>
                  <a:ea typeface="Cambria Math" panose="02040503050406030204" pitchFamily="18" charset="0"/>
                </a:rPr>
                <a:t>Implementation</a:t>
              </a:r>
              <a:endParaRPr kumimoji="0" lang="en-US" sz="9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07" name="Rectangle: Top Corners Rounded 206">
              <a:extLst>
                <a:ext uri="{FF2B5EF4-FFF2-40B4-BE49-F238E27FC236}">
                  <a16:creationId xmlns:a16="http://schemas.microsoft.com/office/drawing/2014/main" id="{AF085D25-C4E2-B8BC-1191-6BE944CB79BE}"/>
                </a:ext>
              </a:extLst>
            </p:cNvPr>
            <p:cNvSpPr/>
            <p:nvPr/>
          </p:nvSpPr>
          <p:spPr bwMode="auto">
            <a:xfrm rot="16200000">
              <a:off x="956920" y="1523143"/>
              <a:ext cx="968316" cy="263955"/>
            </a:xfrm>
            <a:prstGeom prst="round2SameRect">
              <a:avLst>
                <a:gd name="adj1" fmla="val 26000"/>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Discover</a:t>
              </a:r>
            </a:p>
          </p:txBody>
        </p:sp>
        <p:sp>
          <p:nvSpPr>
            <p:cNvPr id="208" name="Rectangle: Top Corners Rounded 207">
              <a:extLst>
                <a:ext uri="{FF2B5EF4-FFF2-40B4-BE49-F238E27FC236}">
                  <a16:creationId xmlns:a16="http://schemas.microsoft.com/office/drawing/2014/main" id="{DE9BA5D2-C606-E229-0231-0D45FAA5CB33}"/>
                </a:ext>
              </a:extLst>
            </p:cNvPr>
            <p:cNvSpPr/>
            <p:nvPr/>
          </p:nvSpPr>
          <p:spPr bwMode="auto">
            <a:xfrm rot="16200000">
              <a:off x="1166761" y="2319571"/>
              <a:ext cx="548640" cy="26395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Design</a:t>
              </a:r>
            </a:p>
          </p:txBody>
        </p:sp>
        <p:sp>
          <p:nvSpPr>
            <p:cNvPr id="209" name="Rectangle: Top Corners Rounded 208">
              <a:extLst>
                <a:ext uri="{FF2B5EF4-FFF2-40B4-BE49-F238E27FC236}">
                  <a16:creationId xmlns:a16="http://schemas.microsoft.com/office/drawing/2014/main" id="{E75E970E-D727-0FEA-9E24-B88E35138B3A}"/>
                </a:ext>
              </a:extLst>
            </p:cNvPr>
            <p:cNvSpPr/>
            <p:nvPr/>
          </p:nvSpPr>
          <p:spPr bwMode="auto">
            <a:xfrm rot="16200000">
              <a:off x="1166760" y="2906161"/>
              <a:ext cx="548640" cy="26395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Build</a:t>
              </a:r>
            </a:p>
          </p:txBody>
        </p:sp>
        <p:sp>
          <p:nvSpPr>
            <p:cNvPr id="210" name="Rectangle: Top Corners Rounded 209">
              <a:extLst>
                <a:ext uri="{FF2B5EF4-FFF2-40B4-BE49-F238E27FC236}">
                  <a16:creationId xmlns:a16="http://schemas.microsoft.com/office/drawing/2014/main" id="{71708827-4AA5-04CC-9833-36616561837C}"/>
                </a:ext>
              </a:extLst>
            </p:cNvPr>
            <p:cNvSpPr/>
            <p:nvPr/>
          </p:nvSpPr>
          <p:spPr bwMode="auto">
            <a:xfrm rot="16200000">
              <a:off x="1166759" y="3492751"/>
              <a:ext cx="548640" cy="26395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Test</a:t>
              </a:r>
            </a:p>
          </p:txBody>
        </p:sp>
        <p:sp>
          <p:nvSpPr>
            <p:cNvPr id="211" name="Rectangle: Top Corners Rounded 210">
              <a:extLst>
                <a:ext uri="{FF2B5EF4-FFF2-40B4-BE49-F238E27FC236}">
                  <a16:creationId xmlns:a16="http://schemas.microsoft.com/office/drawing/2014/main" id="{75CD48A7-3364-4CB8-F4BE-D5D465C5AE6F}"/>
                </a:ext>
              </a:extLst>
            </p:cNvPr>
            <p:cNvSpPr/>
            <p:nvPr/>
          </p:nvSpPr>
          <p:spPr bwMode="auto">
            <a:xfrm rot="16200000">
              <a:off x="1134101" y="4112000"/>
              <a:ext cx="613957" cy="26395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Data </a:t>
              </a:r>
            </a:p>
          </p:txBody>
        </p:sp>
        <p:sp>
          <p:nvSpPr>
            <p:cNvPr id="212" name="Rectangle: Top Corners Rounded 211">
              <a:extLst>
                <a:ext uri="{FF2B5EF4-FFF2-40B4-BE49-F238E27FC236}">
                  <a16:creationId xmlns:a16="http://schemas.microsoft.com/office/drawing/2014/main" id="{D6FA9C1E-7A20-7CC8-F6CE-253DF539A049}"/>
                </a:ext>
              </a:extLst>
            </p:cNvPr>
            <p:cNvSpPr/>
            <p:nvPr/>
          </p:nvSpPr>
          <p:spPr bwMode="auto">
            <a:xfrm rot="16200000">
              <a:off x="1166759" y="4731248"/>
              <a:ext cx="548640" cy="26395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UAT</a:t>
              </a:r>
            </a:p>
          </p:txBody>
        </p:sp>
        <p:sp>
          <p:nvSpPr>
            <p:cNvPr id="213" name="Rectangle: Top Corners Rounded 212">
              <a:extLst>
                <a:ext uri="{FF2B5EF4-FFF2-40B4-BE49-F238E27FC236}">
                  <a16:creationId xmlns:a16="http://schemas.microsoft.com/office/drawing/2014/main" id="{27F07629-776E-7633-3B4E-9DBC91ACFE73}"/>
                </a:ext>
              </a:extLst>
            </p:cNvPr>
            <p:cNvSpPr/>
            <p:nvPr/>
          </p:nvSpPr>
          <p:spPr bwMode="auto">
            <a:xfrm rot="16200000">
              <a:off x="1166758" y="5317838"/>
              <a:ext cx="548640" cy="26395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n-US" sz="8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rPr>
                <a:t>Training</a:t>
              </a:r>
            </a:p>
          </p:txBody>
        </p:sp>
        <p:sp>
          <p:nvSpPr>
            <p:cNvPr id="214" name="Rectangle: Top Corners Rounded 213">
              <a:extLst>
                <a:ext uri="{FF2B5EF4-FFF2-40B4-BE49-F238E27FC236}">
                  <a16:creationId xmlns:a16="http://schemas.microsoft.com/office/drawing/2014/main" id="{9C21DE03-2187-5470-130D-3B2D25265BCC}"/>
                </a:ext>
              </a:extLst>
            </p:cNvPr>
            <p:cNvSpPr/>
            <p:nvPr/>
          </p:nvSpPr>
          <p:spPr bwMode="auto">
            <a:xfrm rot="16200000">
              <a:off x="1112004" y="5964533"/>
              <a:ext cx="663495" cy="258605"/>
            </a:xfrm>
            <a:prstGeom prst="round2SameRect">
              <a:avLst>
                <a:gd name="adj1" fmla="val 35898"/>
                <a:gd name="adj2" fmla="val 0"/>
              </a:avLst>
            </a:prstGeom>
            <a:solidFill>
              <a:srgbClr val="62C3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lang="en-US" sz="800" b="1">
                  <a:solidFill>
                    <a:schemeClr val="bg1"/>
                  </a:solidFill>
                  <a:latin typeface="Avenir Next LT Pro" panose="020B0504020202020204" pitchFamily="34" charset="0"/>
                  <a:ea typeface="Cambria Math" panose="02040503050406030204" pitchFamily="18" charset="0"/>
                </a:rPr>
                <a:t>Implement</a:t>
              </a:r>
              <a:endParaRPr kumimoji="0" lang="en-US" sz="8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endParaRPr>
            </a:p>
          </p:txBody>
        </p:sp>
        <p:grpSp>
          <p:nvGrpSpPr>
            <p:cNvPr id="215" name="Group 214">
              <a:extLst>
                <a:ext uri="{FF2B5EF4-FFF2-40B4-BE49-F238E27FC236}">
                  <a16:creationId xmlns:a16="http://schemas.microsoft.com/office/drawing/2014/main" id="{8A72E6BD-7388-687F-9806-FF18DC238ABC}"/>
                </a:ext>
              </a:extLst>
            </p:cNvPr>
            <p:cNvGrpSpPr/>
            <p:nvPr/>
          </p:nvGrpSpPr>
          <p:grpSpPr>
            <a:xfrm>
              <a:off x="3085722" y="954404"/>
              <a:ext cx="5817923" cy="161500"/>
              <a:chOff x="1771272" y="1149531"/>
              <a:chExt cx="5817923" cy="161500"/>
            </a:xfrm>
          </p:grpSpPr>
          <p:cxnSp>
            <p:nvCxnSpPr>
              <p:cNvPr id="274" name="Straight Connector 273">
                <a:extLst>
                  <a:ext uri="{FF2B5EF4-FFF2-40B4-BE49-F238E27FC236}">
                    <a16:creationId xmlns:a16="http://schemas.microsoft.com/office/drawing/2014/main" id="{C1406B14-B335-AA43-2501-C56AB9C31496}"/>
                  </a:ext>
                </a:extLst>
              </p:cNvPr>
              <p:cNvCxnSpPr/>
              <p:nvPr/>
            </p:nvCxnSpPr>
            <p:spPr bwMode="auto">
              <a:xfrm flipV="1">
                <a:off x="1771272" y="1149531"/>
                <a:ext cx="0" cy="161500"/>
              </a:xfrm>
              <a:prstGeom prst="line">
                <a:avLst/>
              </a:prstGeom>
              <a:solidFill>
                <a:schemeClr val="accent1"/>
              </a:solidFill>
              <a:ln w="28575" cap="flat" cmpd="sng" algn="ctr">
                <a:solidFill>
                  <a:srgbClr val="49A446"/>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9AD45AC5-2DF0-C280-9049-B74ED1D9106C}"/>
                  </a:ext>
                </a:extLst>
              </p:cNvPr>
              <p:cNvCxnSpPr/>
              <p:nvPr/>
            </p:nvCxnSpPr>
            <p:spPr bwMode="auto">
              <a:xfrm flipV="1">
                <a:off x="4682068" y="1149531"/>
                <a:ext cx="0" cy="161500"/>
              </a:xfrm>
              <a:prstGeom prst="line">
                <a:avLst/>
              </a:prstGeom>
              <a:solidFill>
                <a:schemeClr val="accent1"/>
              </a:solidFill>
              <a:ln w="28575" cap="flat" cmpd="sng" algn="ctr">
                <a:solidFill>
                  <a:srgbClr val="49A446"/>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3A9791BE-4264-A899-458C-8CE047D0AD17}"/>
                  </a:ext>
                </a:extLst>
              </p:cNvPr>
              <p:cNvCxnSpPr/>
              <p:nvPr/>
            </p:nvCxnSpPr>
            <p:spPr bwMode="auto">
              <a:xfrm flipV="1">
                <a:off x="7589195" y="1149531"/>
                <a:ext cx="0" cy="161500"/>
              </a:xfrm>
              <a:prstGeom prst="line">
                <a:avLst/>
              </a:prstGeom>
              <a:solidFill>
                <a:schemeClr val="accent1"/>
              </a:solidFill>
              <a:ln w="28575" cap="flat" cmpd="sng" algn="ctr">
                <a:solidFill>
                  <a:srgbClr val="49A446"/>
                </a:solidFill>
                <a:prstDash val="solid"/>
                <a:round/>
                <a:headEnd type="none" w="med" len="med"/>
                <a:tailEnd type="none" w="med" len="med"/>
              </a:ln>
              <a:effectLst/>
            </p:spPr>
          </p:cxnSp>
        </p:grpSp>
        <p:sp>
          <p:nvSpPr>
            <p:cNvPr id="216" name="TextBox 215">
              <a:extLst>
                <a:ext uri="{FF2B5EF4-FFF2-40B4-BE49-F238E27FC236}">
                  <a16:creationId xmlns:a16="http://schemas.microsoft.com/office/drawing/2014/main" id="{296A7BFB-68E4-61F5-F717-B38BF1656336}"/>
                </a:ext>
              </a:extLst>
            </p:cNvPr>
            <p:cNvSpPr txBox="1"/>
            <p:nvPr/>
          </p:nvSpPr>
          <p:spPr>
            <a:xfrm>
              <a:off x="1652838" y="928204"/>
              <a:ext cx="1409757" cy="184666"/>
            </a:xfrm>
            <a:prstGeom prst="rect">
              <a:avLst/>
            </a:prstGeom>
            <a:noFill/>
          </p:spPr>
          <p:txBody>
            <a:bodyPr wrap="square" lIns="0" tIns="0" rIns="0" bIns="0" rtlCol="0">
              <a:spAutoFit/>
            </a:bodyPr>
            <a:lstStyle/>
            <a:p>
              <a:pPr algn="ctr"/>
              <a:r>
                <a:rPr lang="en-US" sz="1200" b="1">
                  <a:solidFill>
                    <a:srgbClr val="49A446"/>
                  </a:solidFill>
                  <a:latin typeface="Avenir Next LT Pro" panose="020B0504020202020204" pitchFamily="34" charset="0"/>
                  <a:ea typeface="Cambria Math" panose="02040503050406030204" pitchFamily="18" charset="0"/>
                </a:rPr>
                <a:t>2024</a:t>
              </a:r>
            </a:p>
          </p:txBody>
        </p:sp>
        <p:sp>
          <p:nvSpPr>
            <p:cNvPr id="217" name="TextBox 216">
              <a:extLst>
                <a:ext uri="{FF2B5EF4-FFF2-40B4-BE49-F238E27FC236}">
                  <a16:creationId xmlns:a16="http://schemas.microsoft.com/office/drawing/2014/main" id="{02D8F8F0-92A2-58EC-9E79-B0D49C3087D3}"/>
                </a:ext>
              </a:extLst>
            </p:cNvPr>
            <p:cNvSpPr txBox="1"/>
            <p:nvPr/>
          </p:nvSpPr>
          <p:spPr>
            <a:xfrm>
              <a:off x="3098461" y="928203"/>
              <a:ext cx="2894388" cy="191879"/>
            </a:xfrm>
            <a:prstGeom prst="rect">
              <a:avLst/>
            </a:prstGeom>
            <a:noFill/>
          </p:spPr>
          <p:txBody>
            <a:bodyPr wrap="square" lIns="0" tIns="0" rIns="0" bIns="0" rtlCol="0">
              <a:spAutoFit/>
            </a:bodyPr>
            <a:lstStyle/>
            <a:p>
              <a:pPr algn="ctr"/>
              <a:r>
                <a:rPr lang="en-US" sz="1200" b="1">
                  <a:solidFill>
                    <a:srgbClr val="49A446"/>
                  </a:solidFill>
                  <a:latin typeface="Avenir Next LT Pro" panose="020B0504020202020204" pitchFamily="34" charset="0"/>
                  <a:ea typeface="Cambria Math" panose="02040503050406030204" pitchFamily="18" charset="0"/>
                </a:rPr>
                <a:t>2025</a:t>
              </a:r>
            </a:p>
          </p:txBody>
        </p:sp>
        <p:sp>
          <p:nvSpPr>
            <p:cNvPr id="218" name="TextBox 217">
              <a:extLst>
                <a:ext uri="{FF2B5EF4-FFF2-40B4-BE49-F238E27FC236}">
                  <a16:creationId xmlns:a16="http://schemas.microsoft.com/office/drawing/2014/main" id="{9B6DCCA4-06A5-01C9-32BE-29867389AC12}"/>
                </a:ext>
              </a:extLst>
            </p:cNvPr>
            <p:cNvSpPr txBox="1"/>
            <p:nvPr/>
          </p:nvSpPr>
          <p:spPr>
            <a:xfrm>
              <a:off x="5998416" y="928203"/>
              <a:ext cx="2894388" cy="191879"/>
            </a:xfrm>
            <a:prstGeom prst="rect">
              <a:avLst/>
            </a:prstGeom>
            <a:noFill/>
          </p:spPr>
          <p:txBody>
            <a:bodyPr wrap="square" lIns="0" tIns="0" rIns="0" bIns="0" rtlCol="0">
              <a:spAutoFit/>
            </a:bodyPr>
            <a:lstStyle/>
            <a:p>
              <a:pPr algn="ctr"/>
              <a:r>
                <a:rPr lang="en-US" sz="1200" b="1">
                  <a:solidFill>
                    <a:srgbClr val="49A446"/>
                  </a:solidFill>
                  <a:latin typeface="Avenir Next LT Pro" panose="020B0504020202020204" pitchFamily="34" charset="0"/>
                  <a:ea typeface="Cambria Math" panose="02040503050406030204" pitchFamily="18" charset="0"/>
                </a:rPr>
                <a:t>2026</a:t>
              </a:r>
            </a:p>
          </p:txBody>
        </p:sp>
        <p:sp>
          <p:nvSpPr>
            <p:cNvPr id="219" name="TextBox 218">
              <a:extLst>
                <a:ext uri="{FF2B5EF4-FFF2-40B4-BE49-F238E27FC236}">
                  <a16:creationId xmlns:a16="http://schemas.microsoft.com/office/drawing/2014/main" id="{947D7FCA-CB6D-B8CC-EF69-2848B7849B83}"/>
                </a:ext>
              </a:extLst>
            </p:cNvPr>
            <p:cNvSpPr txBox="1"/>
            <p:nvPr/>
          </p:nvSpPr>
          <p:spPr>
            <a:xfrm>
              <a:off x="8924496" y="928204"/>
              <a:ext cx="1409757" cy="184666"/>
            </a:xfrm>
            <a:prstGeom prst="rect">
              <a:avLst/>
            </a:prstGeom>
            <a:noFill/>
          </p:spPr>
          <p:txBody>
            <a:bodyPr wrap="square" lIns="0" tIns="0" rIns="0" bIns="0" rtlCol="0">
              <a:spAutoFit/>
            </a:bodyPr>
            <a:lstStyle/>
            <a:p>
              <a:pPr algn="ctr"/>
              <a:r>
                <a:rPr lang="en-US" sz="1200" b="1">
                  <a:solidFill>
                    <a:srgbClr val="49A446"/>
                  </a:solidFill>
                  <a:latin typeface="Avenir Next LT Pro" panose="020B0504020202020204" pitchFamily="34" charset="0"/>
                  <a:ea typeface="Cambria Math" panose="02040503050406030204" pitchFamily="18" charset="0"/>
                </a:rPr>
                <a:t>2027</a:t>
              </a:r>
            </a:p>
          </p:txBody>
        </p:sp>
        <p:sp>
          <p:nvSpPr>
            <p:cNvPr id="220" name="Rectangle: Rounded Corners 219">
              <a:extLst>
                <a:ext uri="{FF2B5EF4-FFF2-40B4-BE49-F238E27FC236}">
                  <a16:creationId xmlns:a16="http://schemas.microsoft.com/office/drawing/2014/main" id="{1E50F5FA-FE80-BB89-ED7A-26D0341453A3}"/>
                </a:ext>
              </a:extLst>
            </p:cNvPr>
            <p:cNvSpPr/>
            <p:nvPr/>
          </p:nvSpPr>
          <p:spPr bwMode="auto">
            <a:xfrm>
              <a:off x="4245918" y="2318032"/>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Detail</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Design</a:t>
              </a:r>
            </a:p>
          </p:txBody>
        </p:sp>
        <p:sp>
          <p:nvSpPr>
            <p:cNvPr id="221" name="Rectangle: Rounded Corners 220">
              <a:extLst>
                <a:ext uri="{FF2B5EF4-FFF2-40B4-BE49-F238E27FC236}">
                  <a16:creationId xmlns:a16="http://schemas.microsoft.com/office/drawing/2014/main" id="{E4AFD48C-2682-55F0-C7B7-BBA36389423D}"/>
                </a:ext>
              </a:extLst>
            </p:cNvPr>
            <p:cNvSpPr/>
            <p:nvPr/>
          </p:nvSpPr>
          <p:spPr bwMode="auto">
            <a:xfrm>
              <a:off x="4245918" y="2898369"/>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Build</a:t>
              </a:r>
            </a:p>
          </p:txBody>
        </p:sp>
        <p:sp>
          <p:nvSpPr>
            <p:cNvPr id="222" name="Rectangle: Rounded Corners 221">
              <a:extLst>
                <a:ext uri="{FF2B5EF4-FFF2-40B4-BE49-F238E27FC236}">
                  <a16:creationId xmlns:a16="http://schemas.microsoft.com/office/drawing/2014/main" id="{0637DD7D-A655-C06F-D4AE-9460E536EAC1}"/>
                </a:ext>
              </a:extLst>
            </p:cNvPr>
            <p:cNvSpPr/>
            <p:nvPr/>
          </p:nvSpPr>
          <p:spPr bwMode="auto">
            <a:xfrm>
              <a:off x="4245918" y="3487105"/>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Test</a:t>
              </a:r>
            </a:p>
          </p:txBody>
        </p:sp>
        <p:sp>
          <p:nvSpPr>
            <p:cNvPr id="223" name="Rectangle: Rounded Corners 222">
              <a:extLst>
                <a:ext uri="{FF2B5EF4-FFF2-40B4-BE49-F238E27FC236}">
                  <a16:creationId xmlns:a16="http://schemas.microsoft.com/office/drawing/2014/main" id="{ABFF1D90-2C22-6508-F151-34A9FFBA5D38}"/>
                </a:ext>
              </a:extLst>
            </p:cNvPr>
            <p:cNvSpPr/>
            <p:nvPr/>
          </p:nvSpPr>
          <p:spPr bwMode="auto">
            <a:xfrm>
              <a:off x="4245918" y="4072375"/>
              <a:ext cx="768754" cy="408112"/>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Data Processing</a:t>
              </a: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 Build</a:t>
              </a:r>
            </a:p>
          </p:txBody>
        </p:sp>
        <p:sp>
          <p:nvSpPr>
            <p:cNvPr id="224" name="Rectangle: Rounded Corners 223">
              <a:extLst>
                <a:ext uri="{FF2B5EF4-FFF2-40B4-BE49-F238E27FC236}">
                  <a16:creationId xmlns:a16="http://schemas.microsoft.com/office/drawing/2014/main" id="{71CF9105-8D20-7150-C472-7FE5656100E6}"/>
                </a:ext>
              </a:extLst>
            </p:cNvPr>
            <p:cNvSpPr/>
            <p:nvPr/>
          </p:nvSpPr>
          <p:spPr bwMode="auto">
            <a:xfrm>
              <a:off x="4179511" y="1662099"/>
              <a:ext cx="904661" cy="3459416"/>
            </a:xfrm>
            <a:prstGeom prst="roundRect">
              <a:avLst>
                <a:gd name="adj" fmla="val 8785"/>
              </a:avLst>
            </a:prstGeom>
            <a:noFill/>
            <a:ln w="12700" cap="flat" cmpd="sng" algn="ctr">
              <a:solidFill>
                <a:srgbClr val="62C3EF"/>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25" name="Rectangle: Rounded Corners 224">
              <a:extLst>
                <a:ext uri="{FF2B5EF4-FFF2-40B4-BE49-F238E27FC236}">
                  <a16:creationId xmlns:a16="http://schemas.microsoft.com/office/drawing/2014/main" id="{DF09CB2A-E724-B0D3-972D-1661C0356A93}"/>
                </a:ext>
              </a:extLst>
            </p:cNvPr>
            <p:cNvSpPr/>
            <p:nvPr/>
          </p:nvSpPr>
          <p:spPr bwMode="auto">
            <a:xfrm>
              <a:off x="4245918" y="1764411"/>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User</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Stories</a:t>
              </a:r>
            </a:p>
          </p:txBody>
        </p:sp>
        <p:sp>
          <p:nvSpPr>
            <p:cNvPr id="226" name="TextBox 225">
              <a:extLst>
                <a:ext uri="{FF2B5EF4-FFF2-40B4-BE49-F238E27FC236}">
                  <a16:creationId xmlns:a16="http://schemas.microsoft.com/office/drawing/2014/main" id="{435BC2E7-3621-B7CF-66E2-05584DCC7ECA}"/>
                </a:ext>
              </a:extLst>
            </p:cNvPr>
            <p:cNvSpPr txBox="1"/>
            <p:nvPr/>
          </p:nvSpPr>
          <p:spPr>
            <a:xfrm>
              <a:off x="4083772" y="1445744"/>
              <a:ext cx="1093041" cy="193899"/>
            </a:xfrm>
            <a:prstGeom prst="rect">
              <a:avLst/>
            </a:prstGeom>
            <a:noFill/>
          </p:spPr>
          <p:txBody>
            <a:bodyPr wrap="square" lIns="0" tIns="0" rIns="0" bIns="0" rtlCol="0">
              <a:spAutoFit/>
            </a:bodyPr>
            <a:lstStyle/>
            <a:p>
              <a:pPr algn="ctr">
                <a:lnSpc>
                  <a:spcPct val="90000"/>
                </a:lnSpc>
              </a:pPr>
              <a:r>
                <a:rPr lang="en-US" sz="1400" b="1">
                  <a:solidFill>
                    <a:srgbClr val="62C3EF"/>
                  </a:solidFill>
                  <a:latin typeface="Avenir Next LT Pro" panose="020B0504020202020204" pitchFamily="34" charset="0"/>
                  <a:ea typeface="Cambria Math" panose="02040503050406030204" pitchFamily="18" charset="0"/>
                </a:rPr>
                <a:t>Sprint</a:t>
              </a:r>
            </a:p>
          </p:txBody>
        </p:sp>
        <p:sp>
          <p:nvSpPr>
            <p:cNvPr id="227" name="Rectangle: Rounded Corners 226">
              <a:extLst>
                <a:ext uri="{FF2B5EF4-FFF2-40B4-BE49-F238E27FC236}">
                  <a16:creationId xmlns:a16="http://schemas.microsoft.com/office/drawing/2014/main" id="{870D0386-F73B-15AD-5AF2-2FCEFB704801}"/>
                </a:ext>
              </a:extLst>
            </p:cNvPr>
            <p:cNvSpPr/>
            <p:nvPr/>
          </p:nvSpPr>
          <p:spPr bwMode="auto">
            <a:xfrm>
              <a:off x="4245918" y="4714166"/>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User</a:t>
              </a:r>
              <a:br>
                <a:rPr lang="en-US" sz="1000">
                  <a:latin typeface="Avenir Next LT Pro" panose="020B0504020202020204" pitchFamily="34" charset="0"/>
                  <a:ea typeface="Cambria Math" panose="02040503050406030204" pitchFamily="18" charset="0"/>
                </a:rPr>
              </a:br>
              <a:r>
                <a:rPr lang="en-US" sz="1000">
                  <a:latin typeface="Avenir Next LT Pro" panose="020B0504020202020204" pitchFamily="34" charset="0"/>
                  <a:ea typeface="Cambria Math" panose="02040503050406030204" pitchFamily="18" charset="0"/>
                </a:rPr>
                <a:t>Testing</a:t>
              </a:r>
              <a:endPar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28" name="Rectangle: Rounded Corners 227">
              <a:extLst>
                <a:ext uri="{FF2B5EF4-FFF2-40B4-BE49-F238E27FC236}">
                  <a16:creationId xmlns:a16="http://schemas.microsoft.com/office/drawing/2014/main" id="{7C977D13-D5C3-78DD-9F2D-601B51FD39EA}"/>
                </a:ext>
              </a:extLst>
            </p:cNvPr>
            <p:cNvSpPr/>
            <p:nvPr/>
          </p:nvSpPr>
          <p:spPr bwMode="auto">
            <a:xfrm>
              <a:off x="5265448" y="2318032"/>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Detail</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Design</a:t>
              </a:r>
            </a:p>
          </p:txBody>
        </p:sp>
        <p:sp>
          <p:nvSpPr>
            <p:cNvPr id="229" name="Rectangle: Rounded Corners 228">
              <a:extLst>
                <a:ext uri="{FF2B5EF4-FFF2-40B4-BE49-F238E27FC236}">
                  <a16:creationId xmlns:a16="http://schemas.microsoft.com/office/drawing/2014/main" id="{2BCCA33B-3ADE-6580-AB9D-B4DACFE1015D}"/>
                </a:ext>
              </a:extLst>
            </p:cNvPr>
            <p:cNvSpPr/>
            <p:nvPr/>
          </p:nvSpPr>
          <p:spPr bwMode="auto">
            <a:xfrm>
              <a:off x="5265448" y="2898369"/>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Build</a:t>
              </a:r>
            </a:p>
          </p:txBody>
        </p:sp>
        <p:sp>
          <p:nvSpPr>
            <p:cNvPr id="230" name="Rectangle: Rounded Corners 229">
              <a:extLst>
                <a:ext uri="{FF2B5EF4-FFF2-40B4-BE49-F238E27FC236}">
                  <a16:creationId xmlns:a16="http://schemas.microsoft.com/office/drawing/2014/main" id="{B03D4727-85E1-F238-4690-BFC4D0679620}"/>
                </a:ext>
              </a:extLst>
            </p:cNvPr>
            <p:cNvSpPr/>
            <p:nvPr/>
          </p:nvSpPr>
          <p:spPr bwMode="auto">
            <a:xfrm>
              <a:off x="5265448" y="3487105"/>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Test</a:t>
              </a:r>
            </a:p>
          </p:txBody>
        </p:sp>
        <p:sp>
          <p:nvSpPr>
            <p:cNvPr id="231" name="Rectangle: Rounded Corners 230">
              <a:extLst>
                <a:ext uri="{FF2B5EF4-FFF2-40B4-BE49-F238E27FC236}">
                  <a16:creationId xmlns:a16="http://schemas.microsoft.com/office/drawing/2014/main" id="{F6FE705F-60DA-2E10-7E6E-4FF20BCDB32A}"/>
                </a:ext>
              </a:extLst>
            </p:cNvPr>
            <p:cNvSpPr/>
            <p:nvPr/>
          </p:nvSpPr>
          <p:spPr bwMode="auto">
            <a:xfrm>
              <a:off x="5265448" y="4072375"/>
              <a:ext cx="768754" cy="408112"/>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Data Processing</a:t>
              </a: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 Build</a:t>
              </a:r>
            </a:p>
          </p:txBody>
        </p:sp>
        <p:sp>
          <p:nvSpPr>
            <p:cNvPr id="232" name="Rectangle: Rounded Corners 231">
              <a:extLst>
                <a:ext uri="{FF2B5EF4-FFF2-40B4-BE49-F238E27FC236}">
                  <a16:creationId xmlns:a16="http://schemas.microsoft.com/office/drawing/2014/main" id="{FE9D37EF-CB6E-2666-5CAC-40FA9737FD73}"/>
                </a:ext>
              </a:extLst>
            </p:cNvPr>
            <p:cNvSpPr/>
            <p:nvPr/>
          </p:nvSpPr>
          <p:spPr bwMode="auto">
            <a:xfrm>
              <a:off x="5199041" y="1662099"/>
              <a:ext cx="904661" cy="3459416"/>
            </a:xfrm>
            <a:prstGeom prst="roundRect">
              <a:avLst>
                <a:gd name="adj" fmla="val 8785"/>
              </a:avLst>
            </a:prstGeom>
            <a:noFill/>
            <a:ln w="12700" cap="flat" cmpd="sng" algn="ctr">
              <a:solidFill>
                <a:srgbClr val="62C3EF"/>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33" name="Rectangle: Rounded Corners 232">
              <a:extLst>
                <a:ext uri="{FF2B5EF4-FFF2-40B4-BE49-F238E27FC236}">
                  <a16:creationId xmlns:a16="http://schemas.microsoft.com/office/drawing/2014/main" id="{AD95277B-422E-571D-AF91-EC66F11E5570}"/>
                </a:ext>
              </a:extLst>
            </p:cNvPr>
            <p:cNvSpPr/>
            <p:nvPr/>
          </p:nvSpPr>
          <p:spPr bwMode="auto">
            <a:xfrm>
              <a:off x="5265448" y="1764411"/>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User</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Stories</a:t>
              </a:r>
            </a:p>
          </p:txBody>
        </p:sp>
        <p:sp>
          <p:nvSpPr>
            <p:cNvPr id="234" name="TextBox 233">
              <a:extLst>
                <a:ext uri="{FF2B5EF4-FFF2-40B4-BE49-F238E27FC236}">
                  <a16:creationId xmlns:a16="http://schemas.microsoft.com/office/drawing/2014/main" id="{A35AF698-716B-044D-E8BB-820249E07EDD}"/>
                </a:ext>
              </a:extLst>
            </p:cNvPr>
            <p:cNvSpPr txBox="1"/>
            <p:nvPr/>
          </p:nvSpPr>
          <p:spPr>
            <a:xfrm>
              <a:off x="5103302" y="1445744"/>
              <a:ext cx="1093041" cy="193899"/>
            </a:xfrm>
            <a:prstGeom prst="rect">
              <a:avLst/>
            </a:prstGeom>
            <a:noFill/>
          </p:spPr>
          <p:txBody>
            <a:bodyPr wrap="square" lIns="0" tIns="0" rIns="0" bIns="0" rtlCol="0">
              <a:spAutoFit/>
            </a:bodyPr>
            <a:lstStyle/>
            <a:p>
              <a:pPr algn="ctr">
                <a:lnSpc>
                  <a:spcPct val="90000"/>
                </a:lnSpc>
              </a:pPr>
              <a:r>
                <a:rPr lang="en-US" sz="1400" b="1">
                  <a:solidFill>
                    <a:srgbClr val="62C3EF"/>
                  </a:solidFill>
                  <a:latin typeface="Avenir Next LT Pro" panose="020B0504020202020204" pitchFamily="34" charset="0"/>
                  <a:ea typeface="Cambria Math" panose="02040503050406030204" pitchFamily="18" charset="0"/>
                </a:rPr>
                <a:t>Sprint</a:t>
              </a:r>
            </a:p>
          </p:txBody>
        </p:sp>
        <p:sp>
          <p:nvSpPr>
            <p:cNvPr id="235" name="Rectangle: Rounded Corners 234">
              <a:extLst>
                <a:ext uri="{FF2B5EF4-FFF2-40B4-BE49-F238E27FC236}">
                  <a16:creationId xmlns:a16="http://schemas.microsoft.com/office/drawing/2014/main" id="{75C26E38-5A92-DB58-7D48-72DE8B564241}"/>
                </a:ext>
              </a:extLst>
            </p:cNvPr>
            <p:cNvSpPr/>
            <p:nvPr/>
          </p:nvSpPr>
          <p:spPr bwMode="auto">
            <a:xfrm>
              <a:off x="5265448" y="4714166"/>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User</a:t>
              </a:r>
              <a:br>
                <a:rPr lang="en-US" sz="1000">
                  <a:latin typeface="Avenir Next LT Pro" panose="020B0504020202020204" pitchFamily="34" charset="0"/>
                  <a:ea typeface="Cambria Math" panose="02040503050406030204" pitchFamily="18" charset="0"/>
                </a:rPr>
              </a:br>
              <a:r>
                <a:rPr lang="en-US" sz="1000">
                  <a:latin typeface="Avenir Next LT Pro" panose="020B0504020202020204" pitchFamily="34" charset="0"/>
                  <a:ea typeface="Cambria Math" panose="02040503050406030204" pitchFamily="18" charset="0"/>
                </a:rPr>
                <a:t>Testing</a:t>
              </a:r>
              <a:endPar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36" name="Rectangle: Rounded Corners 235">
              <a:extLst>
                <a:ext uri="{FF2B5EF4-FFF2-40B4-BE49-F238E27FC236}">
                  <a16:creationId xmlns:a16="http://schemas.microsoft.com/office/drawing/2014/main" id="{A71B2F45-FBC4-DB38-C7AA-EFF13190C575}"/>
                </a:ext>
              </a:extLst>
            </p:cNvPr>
            <p:cNvSpPr/>
            <p:nvPr/>
          </p:nvSpPr>
          <p:spPr bwMode="auto">
            <a:xfrm>
              <a:off x="6284978" y="2318032"/>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Detail</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Design</a:t>
              </a:r>
            </a:p>
          </p:txBody>
        </p:sp>
        <p:sp>
          <p:nvSpPr>
            <p:cNvPr id="237" name="Rectangle: Rounded Corners 236">
              <a:extLst>
                <a:ext uri="{FF2B5EF4-FFF2-40B4-BE49-F238E27FC236}">
                  <a16:creationId xmlns:a16="http://schemas.microsoft.com/office/drawing/2014/main" id="{2D3D31FF-C723-2E91-F843-6A28E37B5C90}"/>
                </a:ext>
              </a:extLst>
            </p:cNvPr>
            <p:cNvSpPr/>
            <p:nvPr/>
          </p:nvSpPr>
          <p:spPr bwMode="auto">
            <a:xfrm>
              <a:off x="6284978" y="2898369"/>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Build</a:t>
              </a:r>
            </a:p>
          </p:txBody>
        </p:sp>
        <p:sp>
          <p:nvSpPr>
            <p:cNvPr id="238" name="Rectangle: Rounded Corners 237">
              <a:extLst>
                <a:ext uri="{FF2B5EF4-FFF2-40B4-BE49-F238E27FC236}">
                  <a16:creationId xmlns:a16="http://schemas.microsoft.com/office/drawing/2014/main" id="{4EE8C9FA-1B5A-DDFF-466F-582074F8104A}"/>
                </a:ext>
              </a:extLst>
            </p:cNvPr>
            <p:cNvSpPr/>
            <p:nvPr/>
          </p:nvSpPr>
          <p:spPr bwMode="auto">
            <a:xfrm>
              <a:off x="6284978" y="3487105"/>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Test</a:t>
              </a:r>
            </a:p>
          </p:txBody>
        </p:sp>
        <p:sp>
          <p:nvSpPr>
            <p:cNvPr id="239" name="Rectangle: Rounded Corners 238">
              <a:extLst>
                <a:ext uri="{FF2B5EF4-FFF2-40B4-BE49-F238E27FC236}">
                  <a16:creationId xmlns:a16="http://schemas.microsoft.com/office/drawing/2014/main" id="{CCBDECC8-5BBC-B398-3F9A-31EDC5AF86D6}"/>
                </a:ext>
              </a:extLst>
            </p:cNvPr>
            <p:cNvSpPr/>
            <p:nvPr/>
          </p:nvSpPr>
          <p:spPr bwMode="auto">
            <a:xfrm>
              <a:off x="6284978" y="4072375"/>
              <a:ext cx="768754" cy="408112"/>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Data Processing</a:t>
              </a: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 Build</a:t>
              </a:r>
            </a:p>
          </p:txBody>
        </p:sp>
        <p:sp>
          <p:nvSpPr>
            <p:cNvPr id="240" name="Rectangle: Rounded Corners 239">
              <a:extLst>
                <a:ext uri="{FF2B5EF4-FFF2-40B4-BE49-F238E27FC236}">
                  <a16:creationId xmlns:a16="http://schemas.microsoft.com/office/drawing/2014/main" id="{491A611A-5F3C-8D75-D4B9-5322FD2202AD}"/>
                </a:ext>
              </a:extLst>
            </p:cNvPr>
            <p:cNvSpPr/>
            <p:nvPr/>
          </p:nvSpPr>
          <p:spPr bwMode="auto">
            <a:xfrm>
              <a:off x="6218571" y="1662099"/>
              <a:ext cx="904661" cy="3459416"/>
            </a:xfrm>
            <a:prstGeom prst="roundRect">
              <a:avLst>
                <a:gd name="adj" fmla="val 8785"/>
              </a:avLst>
            </a:prstGeom>
            <a:noFill/>
            <a:ln w="12700" cap="flat" cmpd="sng" algn="ctr">
              <a:solidFill>
                <a:srgbClr val="62C3EF"/>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41" name="Rectangle: Rounded Corners 240">
              <a:extLst>
                <a:ext uri="{FF2B5EF4-FFF2-40B4-BE49-F238E27FC236}">
                  <a16:creationId xmlns:a16="http://schemas.microsoft.com/office/drawing/2014/main" id="{A1CB6966-83AE-DDAE-14D6-3C2457FF8F8F}"/>
                </a:ext>
              </a:extLst>
            </p:cNvPr>
            <p:cNvSpPr/>
            <p:nvPr/>
          </p:nvSpPr>
          <p:spPr bwMode="auto">
            <a:xfrm>
              <a:off x="6284978" y="1764411"/>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User</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Stories</a:t>
              </a:r>
            </a:p>
          </p:txBody>
        </p:sp>
        <p:sp>
          <p:nvSpPr>
            <p:cNvPr id="242" name="TextBox 241">
              <a:extLst>
                <a:ext uri="{FF2B5EF4-FFF2-40B4-BE49-F238E27FC236}">
                  <a16:creationId xmlns:a16="http://schemas.microsoft.com/office/drawing/2014/main" id="{96EA34C5-8AB2-F5AE-DBBA-86F2BF328F61}"/>
                </a:ext>
              </a:extLst>
            </p:cNvPr>
            <p:cNvSpPr txBox="1"/>
            <p:nvPr/>
          </p:nvSpPr>
          <p:spPr>
            <a:xfrm>
              <a:off x="6122832" y="1445744"/>
              <a:ext cx="1093041" cy="193899"/>
            </a:xfrm>
            <a:prstGeom prst="rect">
              <a:avLst/>
            </a:prstGeom>
            <a:noFill/>
          </p:spPr>
          <p:txBody>
            <a:bodyPr wrap="square" lIns="0" tIns="0" rIns="0" bIns="0" rtlCol="0">
              <a:spAutoFit/>
            </a:bodyPr>
            <a:lstStyle/>
            <a:p>
              <a:pPr algn="ctr">
                <a:lnSpc>
                  <a:spcPct val="90000"/>
                </a:lnSpc>
              </a:pPr>
              <a:r>
                <a:rPr lang="en-US" sz="1400" b="1">
                  <a:solidFill>
                    <a:srgbClr val="62C3EF"/>
                  </a:solidFill>
                  <a:latin typeface="Avenir Next LT Pro" panose="020B0504020202020204" pitchFamily="34" charset="0"/>
                  <a:ea typeface="Cambria Math" panose="02040503050406030204" pitchFamily="18" charset="0"/>
                </a:rPr>
                <a:t>Sprint</a:t>
              </a:r>
            </a:p>
          </p:txBody>
        </p:sp>
        <p:sp>
          <p:nvSpPr>
            <p:cNvPr id="243" name="Rectangle: Rounded Corners 242">
              <a:extLst>
                <a:ext uri="{FF2B5EF4-FFF2-40B4-BE49-F238E27FC236}">
                  <a16:creationId xmlns:a16="http://schemas.microsoft.com/office/drawing/2014/main" id="{2F32381A-72DA-5C25-F3D8-97141D6FCEB8}"/>
                </a:ext>
              </a:extLst>
            </p:cNvPr>
            <p:cNvSpPr/>
            <p:nvPr/>
          </p:nvSpPr>
          <p:spPr bwMode="auto">
            <a:xfrm>
              <a:off x="6284978" y="4714166"/>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User</a:t>
              </a:r>
              <a:br>
                <a:rPr lang="en-US" sz="1000">
                  <a:latin typeface="Avenir Next LT Pro" panose="020B0504020202020204" pitchFamily="34" charset="0"/>
                  <a:ea typeface="Cambria Math" panose="02040503050406030204" pitchFamily="18" charset="0"/>
                </a:rPr>
              </a:br>
              <a:r>
                <a:rPr lang="en-US" sz="1000">
                  <a:latin typeface="Avenir Next LT Pro" panose="020B0504020202020204" pitchFamily="34" charset="0"/>
                  <a:ea typeface="Cambria Math" panose="02040503050406030204" pitchFamily="18" charset="0"/>
                </a:rPr>
                <a:t>Testing</a:t>
              </a:r>
              <a:endPar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44" name="Rectangle: Rounded Corners 243">
              <a:extLst>
                <a:ext uri="{FF2B5EF4-FFF2-40B4-BE49-F238E27FC236}">
                  <a16:creationId xmlns:a16="http://schemas.microsoft.com/office/drawing/2014/main" id="{C6FE8B62-A99D-1C57-5F86-872B757C7D72}"/>
                </a:ext>
              </a:extLst>
            </p:cNvPr>
            <p:cNvSpPr/>
            <p:nvPr/>
          </p:nvSpPr>
          <p:spPr bwMode="auto">
            <a:xfrm>
              <a:off x="7314081" y="2318032"/>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Detail</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Design</a:t>
              </a:r>
            </a:p>
          </p:txBody>
        </p:sp>
        <p:sp>
          <p:nvSpPr>
            <p:cNvPr id="245" name="Rectangle: Rounded Corners 244">
              <a:extLst>
                <a:ext uri="{FF2B5EF4-FFF2-40B4-BE49-F238E27FC236}">
                  <a16:creationId xmlns:a16="http://schemas.microsoft.com/office/drawing/2014/main" id="{6E33646E-0EDF-F65D-1134-1398ECF5FF34}"/>
                </a:ext>
              </a:extLst>
            </p:cNvPr>
            <p:cNvSpPr/>
            <p:nvPr/>
          </p:nvSpPr>
          <p:spPr bwMode="auto">
            <a:xfrm>
              <a:off x="7314081" y="2898369"/>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Build</a:t>
              </a:r>
            </a:p>
          </p:txBody>
        </p:sp>
        <p:sp>
          <p:nvSpPr>
            <p:cNvPr id="246" name="Rectangle: Rounded Corners 245">
              <a:extLst>
                <a:ext uri="{FF2B5EF4-FFF2-40B4-BE49-F238E27FC236}">
                  <a16:creationId xmlns:a16="http://schemas.microsoft.com/office/drawing/2014/main" id="{ADB5441D-0E1B-9B80-1C72-B3C2AF473349}"/>
                </a:ext>
              </a:extLst>
            </p:cNvPr>
            <p:cNvSpPr/>
            <p:nvPr/>
          </p:nvSpPr>
          <p:spPr bwMode="auto">
            <a:xfrm>
              <a:off x="7314081" y="3487105"/>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Test</a:t>
              </a:r>
            </a:p>
          </p:txBody>
        </p:sp>
        <p:sp>
          <p:nvSpPr>
            <p:cNvPr id="247" name="Rectangle: Rounded Corners 246">
              <a:extLst>
                <a:ext uri="{FF2B5EF4-FFF2-40B4-BE49-F238E27FC236}">
                  <a16:creationId xmlns:a16="http://schemas.microsoft.com/office/drawing/2014/main" id="{232215E1-B330-C8E5-6DD9-AEC556DF122C}"/>
                </a:ext>
              </a:extLst>
            </p:cNvPr>
            <p:cNvSpPr/>
            <p:nvPr/>
          </p:nvSpPr>
          <p:spPr bwMode="auto">
            <a:xfrm>
              <a:off x="7314081" y="4072375"/>
              <a:ext cx="768754" cy="408112"/>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Data Processing</a:t>
              </a: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 Build</a:t>
              </a:r>
            </a:p>
          </p:txBody>
        </p:sp>
        <p:sp>
          <p:nvSpPr>
            <p:cNvPr id="248" name="Rectangle: Rounded Corners 247">
              <a:extLst>
                <a:ext uri="{FF2B5EF4-FFF2-40B4-BE49-F238E27FC236}">
                  <a16:creationId xmlns:a16="http://schemas.microsoft.com/office/drawing/2014/main" id="{72DCB538-CEB9-8C7E-FBAC-BDDB0B92E4C8}"/>
                </a:ext>
              </a:extLst>
            </p:cNvPr>
            <p:cNvSpPr/>
            <p:nvPr/>
          </p:nvSpPr>
          <p:spPr bwMode="auto">
            <a:xfrm>
              <a:off x="7247675" y="1662099"/>
              <a:ext cx="904661" cy="3459416"/>
            </a:xfrm>
            <a:prstGeom prst="roundRect">
              <a:avLst>
                <a:gd name="adj" fmla="val 8785"/>
              </a:avLst>
            </a:prstGeom>
            <a:noFill/>
            <a:ln w="12700" cap="flat" cmpd="sng" algn="ctr">
              <a:solidFill>
                <a:srgbClr val="62C3EF"/>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49" name="Rectangle: Rounded Corners 248">
              <a:extLst>
                <a:ext uri="{FF2B5EF4-FFF2-40B4-BE49-F238E27FC236}">
                  <a16:creationId xmlns:a16="http://schemas.microsoft.com/office/drawing/2014/main" id="{AAFA6F62-B97B-04FD-BD77-FB1DDA56382E}"/>
                </a:ext>
              </a:extLst>
            </p:cNvPr>
            <p:cNvSpPr/>
            <p:nvPr/>
          </p:nvSpPr>
          <p:spPr bwMode="auto">
            <a:xfrm>
              <a:off x="7314081" y="1764411"/>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User</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Stories</a:t>
              </a:r>
            </a:p>
          </p:txBody>
        </p:sp>
        <p:sp>
          <p:nvSpPr>
            <p:cNvPr id="250" name="TextBox 249">
              <a:extLst>
                <a:ext uri="{FF2B5EF4-FFF2-40B4-BE49-F238E27FC236}">
                  <a16:creationId xmlns:a16="http://schemas.microsoft.com/office/drawing/2014/main" id="{254C9892-BF27-A21C-703D-A5D484E834FC}"/>
                </a:ext>
              </a:extLst>
            </p:cNvPr>
            <p:cNvSpPr txBox="1"/>
            <p:nvPr/>
          </p:nvSpPr>
          <p:spPr>
            <a:xfrm>
              <a:off x="7151936" y="1445744"/>
              <a:ext cx="1093041" cy="193899"/>
            </a:xfrm>
            <a:prstGeom prst="rect">
              <a:avLst/>
            </a:prstGeom>
            <a:noFill/>
          </p:spPr>
          <p:txBody>
            <a:bodyPr wrap="square" lIns="0" tIns="0" rIns="0" bIns="0" rtlCol="0">
              <a:spAutoFit/>
            </a:bodyPr>
            <a:lstStyle/>
            <a:p>
              <a:pPr algn="ctr">
                <a:lnSpc>
                  <a:spcPct val="90000"/>
                </a:lnSpc>
              </a:pPr>
              <a:r>
                <a:rPr lang="en-US" sz="1400" b="1">
                  <a:solidFill>
                    <a:srgbClr val="62C3EF"/>
                  </a:solidFill>
                  <a:latin typeface="Avenir Next LT Pro" panose="020B0504020202020204" pitchFamily="34" charset="0"/>
                  <a:ea typeface="Cambria Math" panose="02040503050406030204" pitchFamily="18" charset="0"/>
                </a:rPr>
                <a:t>Sprint</a:t>
              </a:r>
            </a:p>
          </p:txBody>
        </p:sp>
        <p:sp>
          <p:nvSpPr>
            <p:cNvPr id="251" name="Rectangle: Rounded Corners 250">
              <a:extLst>
                <a:ext uri="{FF2B5EF4-FFF2-40B4-BE49-F238E27FC236}">
                  <a16:creationId xmlns:a16="http://schemas.microsoft.com/office/drawing/2014/main" id="{46CBF8B1-4A13-ED43-2F3A-3018DEA57428}"/>
                </a:ext>
              </a:extLst>
            </p:cNvPr>
            <p:cNvSpPr/>
            <p:nvPr/>
          </p:nvSpPr>
          <p:spPr bwMode="auto">
            <a:xfrm>
              <a:off x="7314081" y="4714166"/>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User</a:t>
              </a:r>
              <a:br>
                <a:rPr lang="en-US" sz="1000">
                  <a:latin typeface="Avenir Next LT Pro" panose="020B0504020202020204" pitchFamily="34" charset="0"/>
                  <a:ea typeface="Cambria Math" panose="02040503050406030204" pitchFamily="18" charset="0"/>
                </a:rPr>
              </a:br>
              <a:r>
                <a:rPr lang="en-US" sz="1000">
                  <a:latin typeface="Avenir Next LT Pro" panose="020B0504020202020204" pitchFamily="34" charset="0"/>
                  <a:ea typeface="Cambria Math" panose="02040503050406030204" pitchFamily="18" charset="0"/>
                </a:rPr>
                <a:t>Testing</a:t>
              </a:r>
              <a:endPar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52" name="Rectangle: Rounded Corners 251">
              <a:extLst>
                <a:ext uri="{FF2B5EF4-FFF2-40B4-BE49-F238E27FC236}">
                  <a16:creationId xmlns:a16="http://schemas.microsoft.com/office/drawing/2014/main" id="{891FD274-2861-0508-99DA-82053C2DC4AE}"/>
                </a:ext>
              </a:extLst>
            </p:cNvPr>
            <p:cNvSpPr/>
            <p:nvPr/>
          </p:nvSpPr>
          <p:spPr bwMode="auto">
            <a:xfrm>
              <a:off x="8343184" y="2318032"/>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Detail</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Design</a:t>
              </a:r>
            </a:p>
          </p:txBody>
        </p:sp>
        <p:sp>
          <p:nvSpPr>
            <p:cNvPr id="253" name="Rectangle: Rounded Corners 252">
              <a:extLst>
                <a:ext uri="{FF2B5EF4-FFF2-40B4-BE49-F238E27FC236}">
                  <a16:creationId xmlns:a16="http://schemas.microsoft.com/office/drawing/2014/main" id="{C5100040-05DB-52AC-7F58-DD520251C561}"/>
                </a:ext>
              </a:extLst>
            </p:cNvPr>
            <p:cNvSpPr/>
            <p:nvPr/>
          </p:nvSpPr>
          <p:spPr bwMode="auto">
            <a:xfrm>
              <a:off x="8343184" y="2898369"/>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Build</a:t>
              </a:r>
            </a:p>
          </p:txBody>
        </p:sp>
        <p:sp>
          <p:nvSpPr>
            <p:cNvPr id="254" name="Rectangle: Rounded Corners 253">
              <a:extLst>
                <a:ext uri="{FF2B5EF4-FFF2-40B4-BE49-F238E27FC236}">
                  <a16:creationId xmlns:a16="http://schemas.microsoft.com/office/drawing/2014/main" id="{64C480FC-82EA-94D0-C4A7-D9C6D149C198}"/>
                </a:ext>
              </a:extLst>
            </p:cNvPr>
            <p:cNvSpPr/>
            <p:nvPr/>
          </p:nvSpPr>
          <p:spPr bwMode="auto">
            <a:xfrm>
              <a:off x="8343184" y="3487105"/>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Test</a:t>
              </a:r>
            </a:p>
          </p:txBody>
        </p:sp>
        <p:sp>
          <p:nvSpPr>
            <p:cNvPr id="255" name="Rectangle: Rounded Corners 254">
              <a:extLst>
                <a:ext uri="{FF2B5EF4-FFF2-40B4-BE49-F238E27FC236}">
                  <a16:creationId xmlns:a16="http://schemas.microsoft.com/office/drawing/2014/main" id="{4FF12557-45AA-7737-7680-E8BFA912D6C9}"/>
                </a:ext>
              </a:extLst>
            </p:cNvPr>
            <p:cNvSpPr/>
            <p:nvPr/>
          </p:nvSpPr>
          <p:spPr bwMode="auto">
            <a:xfrm>
              <a:off x="8343184" y="4072375"/>
              <a:ext cx="768754" cy="408112"/>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Data Processing</a:t>
              </a: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 Build</a:t>
              </a:r>
            </a:p>
          </p:txBody>
        </p:sp>
        <p:sp>
          <p:nvSpPr>
            <p:cNvPr id="256" name="Rectangle: Rounded Corners 255">
              <a:extLst>
                <a:ext uri="{FF2B5EF4-FFF2-40B4-BE49-F238E27FC236}">
                  <a16:creationId xmlns:a16="http://schemas.microsoft.com/office/drawing/2014/main" id="{A3F050D9-4573-60B2-3A31-C06DCE7540D2}"/>
                </a:ext>
              </a:extLst>
            </p:cNvPr>
            <p:cNvSpPr/>
            <p:nvPr/>
          </p:nvSpPr>
          <p:spPr bwMode="auto">
            <a:xfrm>
              <a:off x="8276777" y="1662099"/>
              <a:ext cx="904661" cy="3459416"/>
            </a:xfrm>
            <a:prstGeom prst="roundRect">
              <a:avLst>
                <a:gd name="adj" fmla="val 8785"/>
              </a:avLst>
            </a:prstGeom>
            <a:noFill/>
            <a:ln w="12700" cap="flat" cmpd="sng" algn="ctr">
              <a:solidFill>
                <a:srgbClr val="62C3EF"/>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57" name="Rectangle: Rounded Corners 256">
              <a:extLst>
                <a:ext uri="{FF2B5EF4-FFF2-40B4-BE49-F238E27FC236}">
                  <a16:creationId xmlns:a16="http://schemas.microsoft.com/office/drawing/2014/main" id="{535146BE-71D9-3456-73A6-E2799939D36D}"/>
                </a:ext>
              </a:extLst>
            </p:cNvPr>
            <p:cNvSpPr/>
            <p:nvPr/>
          </p:nvSpPr>
          <p:spPr bwMode="auto">
            <a:xfrm>
              <a:off x="8343184" y="1764411"/>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User</a:t>
              </a:r>
              <a:b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br>
              <a:r>
                <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rPr>
                <a:t>Stories</a:t>
              </a:r>
            </a:p>
          </p:txBody>
        </p:sp>
        <p:sp>
          <p:nvSpPr>
            <p:cNvPr id="258" name="TextBox 257">
              <a:extLst>
                <a:ext uri="{FF2B5EF4-FFF2-40B4-BE49-F238E27FC236}">
                  <a16:creationId xmlns:a16="http://schemas.microsoft.com/office/drawing/2014/main" id="{398A1DB4-9E90-1D76-FF37-9306566EBC84}"/>
                </a:ext>
              </a:extLst>
            </p:cNvPr>
            <p:cNvSpPr txBox="1"/>
            <p:nvPr/>
          </p:nvSpPr>
          <p:spPr>
            <a:xfrm>
              <a:off x="8181038" y="1445744"/>
              <a:ext cx="1093041" cy="193899"/>
            </a:xfrm>
            <a:prstGeom prst="rect">
              <a:avLst/>
            </a:prstGeom>
            <a:noFill/>
          </p:spPr>
          <p:txBody>
            <a:bodyPr wrap="square" lIns="0" tIns="0" rIns="0" bIns="0" rtlCol="0">
              <a:spAutoFit/>
            </a:bodyPr>
            <a:lstStyle/>
            <a:p>
              <a:pPr algn="ctr">
                <a:lnSpc>
                  <a:spcPct val="90000"/>
                </a:lnSpc>
              </a:pPr>
              <a:r>
                <a:rPr lang="en-US" sz="1400" b="1">
                  <a:solidFill>
                    <a:srgbClr val="62C3EF"/>
                  </a:solidFill>
                  <a:latin typeface="Avenir Next LT Pro" panose="020B0504020202020204" pitchFamily="34" charset="0"/>
                  <a:ea typeface="Cambria Math" panose="02040503050406030204" pitchFamily="18" charset="0"/>
                </a:rPr>
                <a:t>Sprint</a:t>
              </a:r>
            </a:p>
          </p:txBody>
        </p:sp>
        <p:sp>
          <p:nvSpPr>
            <p:cNvPr id="259" name="Rectangle: Rounded Corners 258">
              <a:extLst>
                <a:ext uri="{FF2B5EF4-FFF2-40B4-BE49-F238E27FC236}">
                  <a16:creationId xmlns:a16="http://schemas.microsoft.com/office/drawing/2014/main" id="{8A1A5375-004E-1EE3-1065-756710880DD8}"/>
                </a:ext>
              </a:extLst>
            </p:cNvPr>
            <p:cNvSpPr/>
            <p:nvPr/>
          </p:nvSpPr>
          <p:spPr bwMode="auto">
            <a:xfrm>
              <a:off x="8343184" y="4714166"/>
              <a:ext cx="768754" cy="320040"/>
            </a:xfrm>
            <a:prstGeom prst="roundRect">
              <a:avLst>
                <a:gd name="adj" fmla="val 0"/>
              </a:avLst>
            </a:prstGeom>
            <a:solidFill>
              <a:srgbClr val="DDF2FB"/>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lang="en-US" sz="1000">
                  <a:latin typeface="Avenir Next LT Pro" panose="020B0504020202020204" pitchFamily="34" charset="0"/>
                  <a:ea typeface="Cambria Math" panose="02040503050406030204" pitchFamily="18" charset="0"/>
                </a:rPr>
                <a:t>User</a:t>
              </a:r>
              <a:br>
                <a:rPr lang="en-US" sz="1000">
                  <a:latin typeface="Avenir Next LT Pro" panose="020B0504020202020204" pitchFamily="34" charset="0"/>
                  <a:ea typeface="Cambria Math" panose="02040503050406030204" pitchFamily="18" charset="0"/>
                </a:rPr>
              </a:br>
              <a:r>
                <a:rPr lang="en-US" sz="1000">
                  <a:latin typeface="Avenir Next LT Pro" panose="020B0504020202020204" pitchFamily="34" charset="0"/>
                  <a:ea typeface="Cambria Math" panose="02040503050406030204" pitchFamily="18" charset="0"/>
                </a:rPr>
                <a:t>Testing</a:t>
              </a:r>
              <a:endParaRPr kumimoji="0" lang="en-US" sz="1000" b="0" i="0" u="none" strike="noStrike" cap="none" normalizeH="0" baseline="0">
                <a:ln>
                  <a:noFill/>
                </a:ln>
                <a:solidFill>
                  <a:schemeClr val="tx1"/>
                </a:solidFill>
                <a:effectLst/>
                <a:latin typeface="Avenir Next LT Pro" panose="020B0504020202020204" pitchFamily="34" charset="0"/>
                <a:ea typeface="Cambria Math" panose="02040503050406030204" pitchFamily="18" charset="0"/>
              </a:endParaRPr>
            </a:p>
          </p:txBody>
        </p:sp>
        <p:sp>
          <p:nvSpPr>
            <p:cNvPr id="260" name="Graphic 170">
              <a:extLst>
                <a:ext uri="{FF2B5EF4-FFF2-40B4-BE49-F238E27FC236}">
                  <a16:creationId xmlns:a16="http://schemas.microsoft.com/office/drawing/2014/main" id="{7352AD55-2654-7D06-9D61-8376791D799D}"/>
                </a:ext>
              </a:extLst>
            </p:cNvPr>
            <p:cNvSpPr/>
            <p:nvPr/>
          </p:nvSpPr>
          <p:spPr>
            <a:xfrm>
              <a:off x="4464155" y="1170962"/>
              <a:ext cx="332274" cy="287958"/>
            </a:xfrm>
            <a:custGeom>
              <a:avLst/>
              <a:gdLst>
                <a:gd name="connsiteX0" fmla="*/ 3641068 w 6280192"/>
                <a:gd name="connsiteY0" fmla="*/ 1272409 h 5442609"/>
                <a:gd name="connsiteX1" fmla="*/ 3908153 w 6280192"/>
                <a:gd name="connsiteY1" fmla="*/ 1383045 h 5442609"/>
                <a:gd name="connsiteX2" fmla="*/ 4092462 w 6280192"/>
                <a:gd name="connsiteY2" fmla="*/ 1385726 h 5442609"/>
                <a:gd name="connsiteX3" fmla="*/ 4106126 w 6280192"/>
                <a:gd name="connsiteY3" fmla="*/ 1378491 h 5442609"/>
                <a:gd name="connsiteX4" fmla="*/ 4151395 w 6280192"/>
                <a:gd name="connsiteY4" fmla="*/ 1355453 h 5442609"/>
                <a:gd name="connsiteX5" fmla="*/ 4380710 w 6280192"/>
                <a:gd name="connsiteY5" fmla="*/ 1391618 h 5442609"/>
                <a:gd name="connsiteX6" fmla="*/ 4453044 w 6280192"/>
                <a:gd name="connsiteY6" fmla="*/ 1463947 h 5442609"/>
                <a:gd name="connsiteX7" fmla="*/ 4489209 w 6280192"/>
                <a:gd name="connsiteY7" fmla="*/ 1693261 h 5442609"/>
                <a:gd name="connsiteX8" fmla="*/ 4466435 w 6280192"/>
                <a:gd name="connsiteY8" fmla="*/ 1738804 h 5442609"/>
                <a:gd name="connsiteX9" fmla="*/ 4459205 w 6280192"/>
                <a:gd name="connsiteY9" fmla="*/ 1752200 h 5442609"/>
                <a:gd name="connsiteX10" fmla="*/ 4461617 w 6280192"/>
                <a:gd name="connsiteY10" fmla="*/ 1936509 h 5442609"/>
                <a:gd name="connsiteX11" fmla="*/ 4572522 w 6280192"/>
                <a:gd name="connsiteY11" fmla="*/ 2204131 h 5442609"/>
                <a:gd name="connsiteX12" fmla="*/ 4701378 w 6280192"/>
                <a:gd name="connsiteY12" fmla="*/ 2336467 h 5442609"/>
                <a:gd name="connsiteX13" fmla="*/ 4715306 w 6280192"/>
                <a:gd name="connsiteY13" fmla="*/ 2341022 h 5442609"/>
                <a:gd name="connsiteX14" fmla="*/ 4763792 w 6280192"/>
                <a:gd name="connsiteY14" fmla="*/ 2356824 h 5442609"/>
                <a:gd name="connsiteX15" fmla="*/ 4763529 w 6280192"/>
                <a:gd name="connsiteY15" fmla="*/ 2356824 h 5442609"/>
                <a:gd name="connsiteX16" fmla="*/ 4900152 w 6280192"/>
                <a:gd name="connsiteY16" fmla="*/ 2544345 h 5442609"/>
                <a:gd name="connsiteX17" fmla="*/ 4900152 w 6280192"/>
                <a:gd name="connsiteY17" fmla="*/ 2646409 h 5442609"/>
                <a:gd name="connsiteX18" fmla="*/ 4764060 w 6280192"/>
                <a:gd name="connsiteY18" fmla="*/ 2835004 h 5442609"/>
                <a:gd name="connsiteX19" fmla="*/ 4715574 w 6280192"/>
                <a:gd name="connsiteY19" fmla="*/ 2850543 h 5442609"/>
                <a:gd name="connsiteX20" fmla="*/ 4701109 w 6280192"/>
                <a:gd name="connsiteY20" fmla="*/ 2855367 h 5442609"/>
                <a:gd name="connsiteX21" fmla="*/ 4701378 w 6280192"/>
                <a:gd name="connsiteY21" fmla="*/ 2855367 h 5442609"/>
                <a:gd name="connsiteX22" fmla="*/ 4573059 w 6280192"/>
                <a:gd name="connsiteY22" fmla="*/ 2987435 h 5442609"/>
                <a:gd name="connsiteX23" fmla="*/ 4462154 w 6280192"/>
                <a:gd name="connsiteY23" fmla="*/ 3254520 h 5442609"/>
                <a:gd name="connsiteX24" fmla="*/ 4459474 w 6280192"/>
                <a:gd name="connsiteY24" fmla="*/ 3438828 h 5442609"/>
                <a:gd name="connsiteX25" fmla="*/ 4466709 w 6280192"/>
                <a:gd name="connsiteY25" fmla="*/ 3452487 h 5442609"/>
                <a:gd name="connsiteX26" fmla="*/ 4489477 w 6280192"/>
                <a:gd name="connsiteY26" fmla="*/ 3497761 h 5442609"/>
                <a:gd name="connsiteX27" fmla="*/ 4453313 w 6280192"/>
                <a:gd name="connsiteY27" fmla="*/ 3727344 h 5442609"/>
                <a:gd name="connsiteX28" fmla="*/ 4380984 w 6280192"/>
                <a:gd name="connsiteY28" fmla="*/ 3799673 h 5442609"/>
                <a:gd name="connsiteX29" fmla="*/ 4381252 w 6280192"/>
                <a:gd name="connsiteY29" fmla="*/ 3799673 h 5442609"/>
                <a:gd name="connsiteX30" fmla="*/ 4151669 w 6280192"/>
                <a:gd name="connsiteY30" fmla="*/ 3835569 h 5442609"/>
                <a:gd name="connsiteX31" fmla="*/ 4106395 w 6280192"/>
                <a:gd name="connsiteY31" fmla="*/ 3812263 h 5442609"/>
                <a:gd name="connsiteX32" fmla="*/ 4092730 w 6280192"/>
                <a:gd name="connsiteY32" fmla="*/ 3805565 h 5442609"/>
                <a:gd name="connsiteX33" fmla="*/ 4092730 w 6280192"/>
                <a:gd name="connsiteY33" fmla="*/ 3805834 h 5442609"/>
                <a:gd name="connsiteX34" fmla="*/ 3908422 w 6280192"/>
                <a:gd name="connsiteY34" fmla="*/ 3808246 h 5442609"/>
                <a:gd name="connsiteX35" fmla="*/ 3641337 w 6280192"/>
                <a:gd name="connsiteY35" fmla="*/ 3919420 h 5442609"/>
                <a:gd name="connsiteX36" fmla="*/ 3508463 w 6280192"/>
                <a:gd name="connsiteY36" fmla="*/ 4047738 h 5442609"/>
                <a:gd name="connsiteX37" fmla="*/ 3503908 w 6280192"/>
                <a:gd name="connsiteY37" fmla="*/ 4062203 h 5442609"/>
                <a:gd name="connsiteX38" fmla="*/ 3488106 w 6280192"/>
                <a:gd name="connsiteY38" fmla="*/ 4110695 h 5442609"/>
                <a:gd name="connsiteX39" fmla="*/ 3488375 w 6280192"/>
                <a:gd name="connsiteY39" fmla="*/ 4110695 h 5442609"/>
                <a:gd name="connsiteX40" fmla="*/ 3300049 w 6280192"/>
                <a:gd name="connsiteY40" fmla="*/ 4247318 h 5442609"/>
                <a:gd name="connsiteX41" fmla="*/ 3198784 w 6280192"/>
                <a:gd name="connsiteY41" fmla="*/ 4247318 h 5442609"/>
                <a:gd name="connsiteX42" fmla="*/ 3010458 w 6280192"/>
                <a:gd name="connsiteY42" fmla="*/ 4110426 h 5442609"/>
                <a:gd name="connsiteX43" fmla="*/ 2994650 w 6280192"/>
                <a:gd name="connsiteY43" fmla="*/ 4061935 h 5442609"/>
                <a:gd name="connsiteX44" fmla="*/ 2990095 w 6280192"/>
                <a:gd name="connsiteY44" fmla="*/ 4047470 h 5442609"/>
                <a:gd name="connsiteX45" fmla="*/ 2990095 w 6280192"/>
                <a:gd name="connsiteY45" fmla="*/ 4047738 h 5442609"/>
                <a:gd name="connsiteX46" fmla="*/ 2858027 w 6280192"/>
                <a:gd name="connsiteY46" fmla="*/ 3919151 h 5442609"/>
                <a:gd name="connsiteX47" fmla="*/ 2590406 w 6280192"/>
                <a:gd name="connsiteY47" fmla="*/ 3808246 h 5442609"/>
                <a:gd name="connsiteX48" fmla="*/ 2406097 w 6280192"/>
                <a:gd name="connsiteY48" fmla="*/ 3805834 h 5442609"/>
                <a:gd name="connsiteX49" fmla="*/ 2392701 w 6280192"/>
                <a:gd name="connsiteY49" fmla="*/ 3812532 h 5442609"/>
                <a:gd name="connsiteX50" fmla="*/ 2347432 w 6280192"/>
                <a:gd name="connsiteY50" fmla="*/ 3835838 h 5442609"/>
                <a:gd name="connsiteX51" fmla="*/ 2117581 w 6280192"/>
                <a:gd name="connsiteY51" fmla="*/ 3799673 h 5442609"/>
                <a:gd name="connsiteX52" fmla="*/ 2081948 w 6280192"/>
                <a:gd name="connsiteY52" fmla="*/ 3763509 h 5442609"/>
                <a:gd name="connsiteX53" fmla="*/ 2045783 w 6280192"/>
                <a:gd name="connsiteY53" fmla="*/ 3727344 h 5442609"/>
                <a:gd name="connsiteX54" fmla="*/ 2009350 w 6280192"/>
                <a:gd name="connsiteY54" fmla="*/ 3497761 h 5442609"/>
                <a:gd name="connsiteX55" fmla="*/ 2032656 w 6280192"/>
                <a:gd name="connsiteY55" fmla="*/ 3452487 h 5442609"/>
                <a:gd name="connsiteX56" fmla="*/ 2039891 w 6280192"/>
                <a:gd name="connsiteY56" fmla="*/ 3438822 h 5442609"/>
                <a:gd name="connsiteX57" fmla="*/ 2039622 w 6280192"/>
                <a:gd name="connsiteY57" fmla="*/ 3439091 h 5442609"/>
                <a:gd name="connsiteX58" fmla="*/ 2036942 w 6280192"/>
                <a:gd name="connsiteY58" fmla="*/ 3254782 h 5442609"/>
                <a:gd name="connsiteX59" fmla="*/ 1926037 w 6280192"/>
                <a:gd name="connsiteY59" fmla="*/ 2986892 h 5442609"/>
                <a:gd name="connsiteX60" fmla="*/ 1797718 w 6280192"/>
                <a:gd name="connsiteY60" fmla="*/ 2855355 h 5442609"/>
                <a:gd name="connsiteX61" fmla="*/ 1783253 w 6280192"/>
                <a:gd name="connsiteY61" fmla="*/ 2850532 h 5442609"/>
                <a:gd name="connsiteX62" fmla="*/ 1734761 w 6280192"/>
                <a:gd name="connsiteY62" fmla="*/ 2834998 h 5442609"/>
                <a:gd name="connsiteX63" fmla="*/ 1598139 w 6280192"/>
                <a:gd name="connsiteY63" fmla="*/ 2646672 h 5442609"/>
                <a:gd name="connsiteX64" fmla="*/ 1598139 w 6280192"/>
                <a:gd name="connsiteY64" fmla="*/ 2544877 h 5442609"/>
                <a:gd name="connsiteX65" fmla="*/ 1734761 w 6280192"/>
                <a:gd name="connsiteY65" fmla="*/ 2357087 h 5442609"/>
                <a:gd name="connsiteX66" fmla="*/ 1783253 w 6280192"/>
                <a:gd name="connsiteY66" fmla="*/ 2341280 h 5442609"/>
                <a:gd name="connsiteX67" fmla="*/ 1797718 w 6280192"/>
                <a:gd name="connsiteY67" fmla="*/ 2336725 h 5442609"/>
                <a:gd name="connsiteX68" fmla="*/ 1926305 w 6280192"/>
                <a:gd name="connsiteY68" fmla="*/ 2204657 h 5442609"/>
                <a:gd name="connsiteX69" fmla="*/ 2036942 w 6280192"/>
                <a:gd name="connsiteY69" fmla="*/ 1936766 h 5442609"/>
                <a:gd name="connsiteX70" fmla="*/ 2039622 w 6280192"/>
                <a:gd name="connsiteY70" fmla="*/ 1752189 h 5442609"/>
                <a:gd name="connsiteX71" fmla="*/ 2032387 w 6280192"/>
                <a:gd name="connsiteY71" fmla="*/ 1738793 h 5442609"/>
                <a:gd name="connsiteX72" fmla="*/ 2009081 w 6280192"/>
                <a:gd name="connsiteY72" fmla="*/ 1693256 h 5442609"/>
                <a:gd name="connsiteX73" fmla="*/ 2045515 w 6280192"/>
                <a:gd name="connsiteY73" fmla="*/ 1463941 h 5442609"/>
                <a:gd name="connsiteX74" fmla="*/ 2081679 w 6280192"/>
                <a:gd name="connsiteY74" fmla="*/ 1427771 h 5442609"/>
                <a:gd name="connsiteX75" fmla="*/ 2117312 w 6280192"/>
                <a:gd name="connsiteY75" fmla="*/ 1391606 h 5442609"/>
                <a:gd name="connsiteX76" fmla="*/ 2347432 w 6280192"/>
                <a:gd name="connsiteY76" fmla="*/ 1355442 h 5442609"/>
                <a:gd name="connsiteX77" fmla="*/ 2392707 w 6280192"/>
                <a:gd name="connsiteY77" fmla="*/ 1378479 h 5442609"/>
                <a:gd name="connsiteX78" fmla="*/ 2406097 w 6280192"/>
                <a:gd name="connsiteY78" fmla="*/ 1385714 h 5442609"/>
                <a:gd name="connsiteX79" fmla="*/ 2405828 w 6280192"/>
                <a:gd name="connsiteY79" fmla="*/ 1385714 h 5442609"/>
                <a:gd name="connsiteX80" fmla="*/ 2590406 w 6280192"/>
                <a:gd name="connsiteY80" fmla="*/ 1383034 h 5442609"/>
                <a:gd name="connsiteX81" fmla="*/ 2857490 w 6280192"/>
                <a:gd name="connsiteY81" fmla="*/ 1272397 h 5442609"/>
                <a:gd name="connsiteX82" fmla="*/ 2989827 w 6280192"/>
                <a:gd name="connsiteY82" fmla="*/ 1143810 h 5442609"/>
                <a:gd name="connsiteX83" fmla="*/ 2994382 w 6280192"/>
                <a:gd name="connsiteY83" fmla="*/ 1129345 h 5442609"/>
                <a:gd name="connsiteX84" fmla="*/ 3010189 w 6280192"/>
                <a:gd name="connsiteY84" fmla="*/ 1080859 h 5442609"/>
                <a:gd name="connsiteX85" fmla="*/ 3009921 w 6280192"/>
                <a:gd name="connsiteY85" fmla="*/ 1080859 h 5442609"/>
                <a:gd name="connsiteX86" fmla="*/ 3198247 w 6280192"/>
                <a:gd name="connsiteY86" fmla="*/ 944236 h 5442609"/>
                <a:gd name="connsiteX87" fmla="*/ 3299780 w 6280192"/>
                <a:gd name="connsiteY87" fmla="*/ 944236 h 5442609"/>
                <a:gd name="connsiteX88" fmla="*/ 3488644 w 6280192"/>
                <a:gd name="connsiteY88" fmla="*/ 1080859 h 5442609"/>
                <a:gd name="connsiteX89" fmla="*/ 3504451 w 6280192"/>
                <a:gd name="connsiteY89" fmla="*/ 1129345 h 5442609"/>
                <a:gd name="connsiteX90" fmla="*/ 3509006 w 6280192"/>
                <a:gd name="connsiteY90" fmla="*/ 1143810 h 5442609"/>
                <a:gd name="connsiteX91" fmla="*/ 3508738 w 6280192"/>
                <a:gd name="connsiteY91" fmla="*/ 1143541 h 5442609"/>
                <a:gd name="connsiteX92" fmla="*/ 3641074 w 6280192"/>
                <a:gd name="connsiteY92" fmla="*/ 1272129 h 5442609"/>
                <a:gd name="connsiteX93" fmla="*/ 3140383 w 6280192"/>
                <a:gd name="connsiteY93" fmla="*/ 5044023 h 5442609"/>
                <a:gd name="connsiteX94" fmla="*/ 3355501 w 6280192"/>
                <a:gd name="connsiteY94" fmla="*/ 5044023 h 5442609"/>
                <a:gd name="connsiteX95" fmla="*/ 5189445 w 6280192"/>
                <a:gd name="connsiteY95" fmla="*/ 4095162 h 5442609"/>
                <a:gd name="connsiteX96" fmla="*/ 5648863 w 6280192"/>
                <a:gd name="connsiteY96" fmla="*/ 2081996 h 5442609"/>
                <a:gd name="connsiteX97" fmla="*/ 4407981 w 6280192"/>
                <a:gd name="connsiteY97" fmla="*/ 431275 h 5442609"/>
                <a:gd name="connsiteX98" fmla="*/ 2346524 w 6280192"/>
                <a:gd name="connsiteY98" fmla="*/ 313134 h 5442609"/>
                <a:gd name="connsiteX99" fmla="*/ 925089 w 6280192"/>
                <a:gd name="connsiteY99" fmla="*/ 1810922 h 5442609"/>
                <a:gd name="connsiteX100" fmla="*/ 1151454 w 6280192"/>
                <a:gd name="connsiteY100" fmla="*/ 3863521 h 5442609"/>
                <a:gd name="connsiteX101" fmla="*/ 1187082 w 6280192"/>
                <a:gd name="connsiteY101" fmla="*/ 3682961 h 5442609"/>
                <a:gd name="connsiteX102" fmla="*/ 1218428 w 6280192"/>
                <a:gd name="connsiteY102" fmla="*/ 3635544 h 5442609"/>
                <a:gd name="connsiteX103" fmla="*/ 1274150 w 6280192"/>
                <a:gd name="connsiteY103" fmla="*/ 3624291 h 5442609"/>
                <a:gd name="connsiteX104" fmla="*/ 1321298 w 6280192"/>
                <a:gd name="connsiteY104" fmla="*/ 3655638 h 5442609"/>
                <a:gd name="connsiteX105" fmla="*/ 1332551 w 6280192"/>
                <a:gd name="connsiteY105" fmla="*/ 3711360 h 5442609"/>
                <a:gd name="connsiteX106" fmla="*/ 1261828 w 6280192"/>
                <a:gd name="connsiteY106" fmla="*/ 4069530 h 5442609"/>
                <a:gd name="connsiteX107" fmla="*/ 1175029 w 6280192"/>
                <a:gd name="connsiteY107" fmla="*/ 4128200 h 5442609"/>
                <a:gd name="connsiteX108" fmla="*/ 816590 w 6280192"/>
                <a:gd name="connsiteY108" fmla="*/ 4057477 h 5442609"/>
                <a:gd name="connsiteX109" fmla="*/ 758188 w 6280192"/>
                <a:gd name="connsiteY109" fmla="*/ 3970415 h 5442609"/>
                <a:gd name="connsiteX110" fmla="*/ 844987 w 6280192"/>
                <a:gd name="connsiteY110" fmla="*/ 3912013 h 5442609"/>
                <a:gd name="connsiteX111" fmla="*/ 1030102 w 6280192"/>
                <a:gd name="connsiteY111" fmla="*/ 3948178 h 5442609"/>
                <a:gd name="connsiteX112" fmla="*/ 1030102 w 6280192"/>
                <a:gd name="connsiteY112" fmla="*/ 3947909 h 5442609"/>
                <a:gd name="connsiteX113" fmla="*/ 747478 w 6280192"/>
                <a:gd name="connsiteY113" fmla="*/ 1897995 h 5442609"/>
                <a:gd name="connsiteX114" fmla="*/ 2052613 w 6280192"/>
                <a:gd name="connsiteY114" fmla="*/ 291966 h 5442609"/>
                <a:gd name="connsiteX115" fmla="*/ 4116985 w 6280192"/>
                <a:gd name="connsiteY115" fmla="*/ 149183 h 5442609"/>
                <a:gd name="connsiteX116" fmla="*/ 5630803 w 6280192"/>
                <a:gd name="connsiteY116" fmla="*/ 1559873 h 5442609"/>
                <a:gd name="connsiteX117" fmla="*/ 5633489 w 6280192"/>
                <a:gd name="connsiteY117" fmla="*/ 3629332 h 5442609"/>
                <a:gd name="connsiteX118" fmla="*/ 4123374 w 6280192"/>
                <a:gd name="connsiteY118" fmla="*/ 5044080 h 5442609"/>
                <a:gd name="connsiteX119" fmla="*/ 6035025 w 6280192"/>
                <a:gd name="connsiteY119" fmla="*/ 5044080 h 5442609"/>
                <a:gd name="connsiteX120" fmla="*/ 5902151 w 6280192"/>
                <a:gd name="connsiteY120" fmla="*/ 4902903 h 5442609"/>
                <a:gd name="connsiteX121" fmla="*/ 5907809 w 6280192"/>
                <a:gd name="connsiteY121" fmla="*/ 4800570 h 5442609"/>
                <a:gd name="connsiteX122" fmla="*/ 6010107 w 6280192"/>
                <a:gd name="connsiteY122" fmla="*/ 4801639 h 5442609"/>
                <a:gd name="connsiteX123" fmla="*/ 6256881 w 6280192"/>
                <a:gd name="connsiteY123" fmla="*/ 5064197 h 5442609"/>
                <a:gd name="connsiteX124" fmla="*/ 6280141 w 6280192"/>
                <a:gd name="connsiteY124" fmla="*/ 5120947 h 5442609"/>
                <a:gd name="connsiteX125" fmla="*/ 6253109 w 6280192"/>
                <a:gd name="connsiteY125" fmla="*/ 5175869 h 5442609"/>
                <a:gd name="connsiteX126" fmla="*/ 5990848 w 6280192"/>
                <a:gd name="connsiteY126" fmla="*/ 5422357 h 5442609"/>
                <a:gd name="connsiteX127" fmla="*/ 5886378 w 6280192"/>
                <a:gd name="connsiteY127" fmla="*/ 5419385 h 5442609"/>
                <a:gd name="connsiteX128" fmla="*/ 5889292 w 6280192"/>
                <a:gd name="connsiteY128" fmla="*/ 5314628 h 5442609"/>
                <a:gd name="connsiteX129" fmla="*/ 6019251 w 6280192"/>
                <a:gd name="connsiteY129" fmla="*/ 5192785 h 5442609"/>
                <a:gd name="connsiteX130" fmla="*/ 3359073 w 6280192"/>
                <a:gd name="connsiteY130" fmla="*/ 5192785 h 5442609"/>
                <a:gd name="connsiteX131" fmla="*/ 3249236 w 6280192"/>
                <a:gd name="connsiteY131" fmla="*/ 5194899 h 5442609"/>
                <a:gd name="connsiteX132" fmla="*/ 3230754 w 6280192"/>
                <a:gd name="connsiteY132" fmla="*/ 5192785 h 5442609"/>
                <a:gd name="connsiteX133" fmla="*/ 74472 w 6280192"/>
                <a:gd name="connsiteY133" fmla="*/ 5192785 h 5442609"/>
                <a:gd name="connsiteX134" fmla="*/ 0 w 6280192"/>
                <a:gd name="connsiteY134" fmla="*/ 5118547 h 5442609"/>
                <a:gd name="connsiteX135" fmla="*/ 74472 w 6280192"/>
                <a:gd name="connsiteY135" fmla="*/ 5044366 h 5442609"/>
                <a:gd name="connsiteX136" fmla="*/ 3249414 w 6280192"/>
                <a:gd name="connsiteY136" fmla="*/ 1814591 h 5442609"/>
                <a:gd name="connsiteX137" fmla="*/ 3970875 w 6280192"/>
                <a:gd name="connsiteY137" fmla="*/ 2296794 h 5442609"/>
                <a:gd name="connsiteX138" fmla="*/ 3801568 w 6280192"/>
                <a:gd name="connsiteY138" fmla="*/ 3147872 h 5442609"/>
                <a:gd name="connsiteX139" fmla="*/ 2950491 w 6280192"/>
                <a:gd name="connsiteY139" fmla="*/ 3317179 h 5442609"/>
                <a:gd name="connsiteX140" fmla="*/ 2468287 w 6280192"/>
                <a:gd name="connsiteY140" fmla="*/ 2595717 h 5442609"/>
                <a:gd name="connsiteX141" fmla="*/ 3249471 w 6280192"/>
                <a:gd name="connsiteY141" fmla="*/ 1814534 h 544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80192" h="5442609">
                  <a:moveTo>
                    <a:pt x="3641068" y="1272409"/>
                  </a:moveTo>
                  <a:cubicBezTo>
                    <a:pt x="3733760" y="1299732"/>
                    <a:pt x="3823234" y="1336971"/>
                    <a:pt x="3908153" y="1383045"/>
                  </a:cubicBezTo>
                  <a:cubicBezTo>
                    <a:pt x="3964943" y="1415192"/>
                    <a:pt x="4034597" y="1416267"/>
                    <a:pt x="4092462" y="1385726"/>
                  </a:cubicBezTo>
                  <a:lnTo>
                    <a:pt x="4106126" y="1378491"/>
                  </a:lnTo>
                  <a:lnTo>
                    <a:pt x="4151395" y="1355453"/>
                  </a:lnTo>
                  <a:cubicBezTo>
                    <a:pt x="4227479" y="1315803"/>
                    <a:pt x="4320702" y="1330273"/>
                    <a:pt x="4380710" y="1391618"/>
                  </a:cubicBezTo>
                  <a:lnTo>
                    <a:pt x="4453044" y="1463947"/>
                  </a:lnTo>
                  <a:cubicBezTo>
                    <a:pt x="4514389" y="1523955"/>
                    <a:pt x="4528854" y="1617178"/>
                    <a:pt x="4489209" y="1693261"/>
                  </a:cubicBezTo>
                  <a:lnTo>
                    <a:pt x="4466435" y="1738804"/>
                  </a:lnTo>
                  <a:lnTo>
                    <a:pt x="4459205" y="1752200"/>
                  </a:lnTo>
                  <a:cubicBezTo>
                    <a:pt x="4428395" y="1810065"/>
                    <a:pt x="4429464" y="1879450"/>
                    <a:pt x="4461617" y="1936509"/>
                  </a:cubicBezTo>
                  <a:cubicBezTo>
                    <a:pt x="4507960" y="2021697"/>
                    <a:pt x="4545193" y="2111439"/>
                    <a:pt x="4572522" y="2204131"/>
                  </a:cubicBezTo>
                  <a:cubicBezTo>
                    <a:pt x="4590199" y="2267350"/>
                    <a:pt x="4638690" y="2316911"/>
                    <a:pt x="4701378" y="2336467"/>
                  </a:cubicBezTo>
                  <a:lnTo>
                    <a:pt x="4715306" y="2341022"/>
                  </a:lnTo>
                  <a:lnTo>
                    <a:pt x="4763792" y="2356824"/>
                  </a:lnTo>
                  <a:lnTo>
                    <a:pt x="4763529" y="2356824"/>
                  </a:lnTo>
                  <a:cubicBezTo>
                    <a:pt x="4845499" y="2382273"/>
                    <a:pt x="4900952" y="2458620"/>
                    <a:pt x="4900152" y="2544345"/>
                  </a:cubicBezTo>
                  <a:lnTo>
                    <a:pt x="4900152" y="2646409"/>
                  </a:lnTo>
                  <a:cubicBezTo>
                    <a:pt x="4901489" y="2732403"/>
                    <a:pt x="4846305" y="2809018"/>
                    <a:pt x="4764060" y="2835004"/>
                  </a:cubicBezTo>
                  <a:lnTo>
                    <a:pt x="4715574" y="2850543"/>
                  </a:lnTo>
                  <a:lnTo>
                    <a:pt x="4701109" y="2855367"/>
                  </a:lnTo>
                  <a:lnTo>
                    <a:pt x="4701378" y="2855367"/>
                  </a:lnTo>
                  <a:cubicBezTo>
                    <a:pt x="4638959" y="2874655"/>
                    <a:pt x="4590473" y="2924484"/>
                    <a:pt x="4573059" y="2987435"/>
                  </a:cubicBezTo>
                  <a:cubicBezTo>
                    <a:pt x="4545467" y="3080126"/>
                    <a:pt x="4508228" y="3169869"/>
                    <a:pt x="4462154" y="3254520"/>
                  </a:cubicBezTo>
                  <a:cubicBezTo>
                    <a:pt x="4429738" y="3311578"/>
                    <a:pt x="4428933" y="3380964"/>
                    <a:pt x="4459474" y="3438828"/>
                  </a:cubicBezTo>
                  <a:lnTo>
                    <a:pt x="4466709" y="3452487"/>
                  </a:lnTo>
                  <a:lnTo>
                    <a:pt x="4489477" y="3497761"/>
                  </a:lnTo>
                  <a:cubicBezTo>
                    <a:pt x="4529391" y="3573839"/>
                    <a:pt x="4514658" y="3667068"/>
                    <a:pt x="4453313" y="3727344"/>
                  </a:cubicBezTo>
                  <a:lnTo>
                    <a:pt x="4380984" y="3799673"/>
                  </a:lnTo>
                  <a:lnTo>
                    <a:pt x="4381252" y="3799673"/>
                  </a:lnTo>
                  <a:cubicBezTo>
                    <a:pt x="4320976" y="3860755"/>
                    <a:pt x="4227753" y="3875489"/>
                    <a:pt x="4151669" y="3835569"/>
                  </a:cubicBezTo>
                  <a:lnTo>
                    <a:pt x="4106395" y="3812263"/>
                  </a:lnTo>
                  <a:lnTo>
                    <a:pt x="4092730" y="3805565"/>
                  </a:lnTo>
                  <a:lnTo>
                    <a:pt x="4092730" y="3805834"/>
                  </a:lnTo>
                  <a:cubicBezTo>
                    <a:pt x="4035135" y="3775293"/>
                    <a:pt x="3965480" y="3776099"/>
                    <a:pt x="3908422" y="3808246"/>
                  </a:cubicBezTo>
                  <a:cubicBezTo>
                    <a:pt x="3823771" y="3854595"/>
                    <a:pt x="3734023" y="3891827"/>
                    <a:pt x="3641337" y="3919420"/>
                  </a:cubicBezTo>
                  <a:cubicBezTo>
                    <a:pt x="3578117" y="3936565"/>
                    <a:pt x="3528020" y="3985051"/>
                    <a:pt x="3508463" y="4047738"/>
                  </a:cubicBezTo>
                  <a:lnTo>
                    <a:pt x="3503908" y="4062203"/>
                  </a:lnTo>
                  <a:lnTo>
                    <a:pt x="3488106" y="4110695"/>
                  </a:lnTo>
                  <a:lnTo>
                    <a:pt x="3488375" y="4110695"/>
                  </a:lnTo>
                  <a:cubicBezTo>
                    <a:pt x="3462658" y="4192671"/>
                    <a:pt x="3386042" y="4248124"/>
                    <a:pt x="3300049" y="4247318"/>
                  </a:cubicBezTo>
                  <a:lnTo>
                    <a:pt x="3198784" y="4247318"/>
                  </a:lnTo>
                  <a:cubicBezTo>
                    <a:pt x="3112522" y="4248387"/>
                    <a:pt x="3036176" y="4192665"/>
                    <a:pt x="3010458" y="4110426"/>
                  </a:cubicBezTo>
                  <a:lnTo>
                    <a:pt x="2994650" y="4061935"/>
                  </a:lnTo>
                  <a:lnTo>
                    <a:pt x="2990095" y="4047470"/>
                  </a:lnTo>
                  <a:lnTo>
                    <a:pt x="2990095" y="4047738"/>
                  </a:lnTo>
                  <a:cubicBezTo>
                    <a:pt x="2970807" y="3985319"/>
                    <a:pt x="2920978" y="3936833"/>
                    <a:pt x="2858027" y="3919151"/>
                  </a:cubicBezTo>
                  <a:cubicBezTo>
                    <a:pt x="2765067" y="3891827"/>
                    <a:pt x="2675325" y="3854589"/>
                    <a:pt x="2590406" y="3808246"/>
                  </a:cubicBezTo>
                  <a:cubicBezTo>
                    <a:pt x="2533347" y="3776368"/>
                    <a:pt x="2463961" y="3775293"/>
                    <a:pt x="2406097" y="3805834"/>
                  </a:cubicBezTo>
                  <a:lnTo>
                    <a:pt x="2392701" y="3812532"/>
                  </a:lnTo>
                  <a:lnTo>
                    <a:pt x="2347432" y="3835838"/>
                  </a:lnTo>
                  <a:cubicBezTo>
                    <a:pt x="2271086" y="3875489"/>
                    <a:pt x="2177857" y="3860755"/>
                    <a:pt x="2117581" y="3799673"/>
                  </a:cubicBezTo>
                  <a:lnTo>
                    <a:pt x="2081948" y="3763509"/>
                  </a:lnTo>
                  <a:lnTo>
                    <a:pt x="2045783" y="3727344"/>
                  </a:lnTo>
                  <a:cubicBezTo>
                    <a:pt x="1984170" y="3667337"/>
                    <a:pt x="1969436" y="3574114"/>
                    <a:pt x="2009350" y="3497761"/>
                  </a:cubicBezTo>
                  <a:lnTo>
                    <a:pt x="2032656" y="3452487"/>
                  </a:lnTo>
                  <a:lnTo>
                    <a:pt x="2039891" y="3438822"/>
                  </a:lnTo>
                  <a:lnTo>
                    <a:pt x="2039622" y="3439091"/>
                  </a:lnTo>
                  <a:cubicBezTo>
                    <a:pt x="2070163" y="3380958"/>
                    <a:pt x="2069089" y="3311578"/>
                    <a:pt x="2036942" y="3254782"/>
                  </a:cubicBezTo>
                  <a:cubicBezTo>
                    <a:pt x="1990599" y="3169594"/>
                    <a:pt x="1953360" y="3079852"/>
                    <a:pt x="1926037" y="2986892"/>
                  </a:cubicBezTo>
                  <a:cubicBezTo>
                    <a:pt x="1908355" y="2924204"/>
                    <a:pt x="1860137" y="2874643"/>
                    <a:pt x="1797718" y="2855355"/>
                  </a:cubicBezTo>
                  <a:lnTo>
                    <a:pt x="1783253" y="2850532"/>
                  </a:lnTo>
                  <a:lnTo>
                    <a:pt x="1734761" y="2834998"/>
                  </a:lnTo>
                  <a:cubicBezTo>
                    <a:pt x="1653054" y="2809012"/>
                    <a:pt x="1597601" y="2732666"/>
                    <a:pt x="1598139" y="2646672"/>
                  </a:cubicBezTo>
                  <a:lnTo>
                    <a:pt x="1598139" y="2544877"/>
                  </a:lnTo>
                  <a:cubicBezTo>
                    <a:pt x="1597607" y="2458883"/>
                    <a:pt x="1653060" y="2382805"/>
                    <a:pt x="1734761" y="2357087"/>
                  </a:cubicBezTo>
                  <a:lnTo>
                    <a:pt x="1783253" y="2341280"/>
                  </a:lnTo>
                  <a:lnTo>
                    <a:pt x="1797718" y="2336725"/>
                  </a:lnTo>
                  <a:cubicBezTo>
                    <a:pt x="1860137" y="2317437"/>
                    <a:pt x="1908623" y="2267608"/>
                    <a:pt x="1926305" y="2204657"/>
                  </a:cubicBezTo>
                  <a:cubicBezTo>
                    <a:pt x="1953629" y="2111697"/>
                    <a:pt x="1990868" y="2021954"/>
                    <a:pt x="2036942" y="1936766"/>
                  </a:cubicBezTo>
                  <a:cubicBezTo>
                    <a:pt x="2069358" y="1879708"/>
                    <a:pt x="2070163" y="1810053"/>
                    <a:pt x="2039622" y="1752189"/>
                  </a:cubicBezTo>
                  <a:lnTo>
                    <a:pt x="2032387" y="1738793"/>
                  </a:lnTo>
                  <a:lnTo>
                    <a:pt x="2009081" y="1693256"/>
                  </a:lnTo>
                  <a:cubicBezTo>
                    <a:pt x="1969436" y="1617178"/>
                    <a:pt x="1984170" y="1523949"/>
                    <a:pt x="2045515" y="1463941"/>
                  </a:cubicBezTo>
                  <a:lnTo>
                    <a:pt x="2081679" y="1427771"/>
                  </a:lnTo>
                  <a:lnTo>
                    <a:pt x="2117312" y="1391606"/>
                  </a:lnTo>
                  <a:cubicBezTo>
                    <a:pt x="2177588" y="1329993"/>
                    <a:pt x="2271080" y="1315529"/>
                    <a:pt x="2347432" y="1355442"/>
                  </a:cubicBezTo>
                  <a:lnTo>
                    <a:pt x="2392707" y="1378479"/>
                  </a:lnTo>
                  <a:lnTo>
                    <a:pt x="2406097" y="1385714"/>
                  </a:lnTo>
                  <a:lnTo>
                    <a:pt x="2405828" y="1385714"/>
                  </a:lnTo>
                  <a:cubicBezTo>
                    <a:pt x="2463961" y="1416255"/>
                    <a:pt x="2533341" y="1415181"/>
                    <a:pt x="2590406" y="1383034"/>
                  </a:cubicBezTo>
                  <a:cubicBezTo>
                    <a:pt x="2675325" y="1336691"/>
                    <a:pt x="2764805" y="1299721"/>
                    <a:pt x="2857490" y="1272397"/>
                  </a:cubicBezTo>
                  <a:cubicBezTo>
                    <a:pt x="2920710" y="1254721"/>
                    <a:pt x="2970270" y="1206229"/>
                    <a:pt x="2989827" y="1143810"/>
                  </a:cubicBezTo>
                  <a:lnTo>
                    <a:pt x="2994382" y="1129345"/>
                  </a:lnTo>
                  <a:lnTo>
                    <a:pt x="3010189" y="1080859"/>
                  </a:lnTo>
                  <a:lnTo>
                    <a:pt x="3009921" y="1080859"/>
                  </a:lnTo>
                  <a:cubicBezTo>
                    <a:pt x="3035907" y="998883"/>
                    <a:pt x="3112254" y="943430"/>
                    <a:pt x="3198247" y="944236"/>
                  </a:cubicBezTo>
                  <a:lnTo>
                    <a:pt x="3299780" y="944236"/>
                  </a:lnTo>
                  <a:cubicBezTo>
                    <a:pt x="3386042" y="943162"/>
                    <a:pt x="3462658" y="998615"/>
                    <a:pt x="3488644" y="1080859"/>
                  </a:cubicBezTo>
                  <a:lnTo>
                    <a:pt x="3504451" y="1129345"/>
                  </a:lnTo>
                  <a:lnTo>
                    <a:pt x="3509006" y="1143810"/>
                  </a:lnTo>
                  <a:lnTo>
                    <a:pt x="3508738" y="1143541"/>
                  </a:lnTo>
                  <a:cubicBezTo>
                    <a:pt x="3528294" y="1206229"/>
                    <a:pt x="3577855" y="1254715"/>
                    <a:pt x="3641074" y="1272129"/>
                  </a:cubicBezTo>
                  <a:close/>
                  <a:moveTo>
                    <a:pt x="3140383" y="5044023"/>
                  </a:moveTo>
                  <a:lnTo>
                    <a:pt x="3355501" y="5044023"/>
                  </a:lnTo>
                  <a:cubicBezTo>
                    <a:pt x="4076677" y="5012933"/>
                    <a:pt x="4747733" y="4665759"/>
                    <a:pt x="5189445" y="4095162"/>
                  </a:cubicBezTo>
                  <a:cubicBezTo>
                    <a:pt x="5631489" y="3524285"/>
                    <a:pt x="5799395" y="2787913"/>
                    <a:pt x="5648863" y="2081996"/>
                  </a:cubicBezTo>
                  <a:cubicBezTo>
                    <a:pt x="5498329" y="1375850"/>
                    <a:pt x="5044518" y="772003"/>
                    <a:pt x="4407981" y="431275"/>
                  </a:cubicBezTo>
                  <a:cubicBezTo>
                    <a:pt x="3771731" y="90518"/>
                    <a:pt x="3017636" y="47118"/>
                    <a:pt x="2346524" y="313134"/>
                  </a:cubicBezTo>
                  <a:cubicBezTo>
                    <a:pt x="1675468" y="578882"/>
                    <a:pt x="1155518" y="1126951"/>
                    <a:pt x="925089" y="1810922"/>
                  </a:cubicBezTo>
                  <a:cubicBezTo>
                    <a:pt x="694969" y="2495122"/>
                    <a:pt x="777750" y="3246015"/>
                    <a:pt x="1151454" y="3863521"/>
                  </a:cubicBezTo>
                  <a:lnTo>
                    <a:pt x="1187082" y="3682961"/>
                  </a:lnTo>
                  <a:cubicBezTo>
                    <a:pt x="1190836" y="3663673"/>
                    <a:pt x="1202083" y="3646528"/>
                    <a:pt x="1218428" y="3635544"/>
                  </a:cubicBezTo>
                  <a:cubicBezTo>
                    <a:pt x="1234768" y="3624560"/>
                    <a:pt x="1254593" y="3620542"/>
                    <a:pt x="1274150" y="3624291"/>
                  </a:cubicBezTo>
                  <a:cubicBezTo>
                    <a:pt x="1293438" y="3628046"/>
                    <a:pt x="1310314" y="3639293"/>
                    <a:pt x="1321298" y="3655638"/>
                  </a:cubicBezTo>
                  <a:cubicBezTo>
                    <a:pt x="1332282" y="3671977"/>
                    <a:pt x="1336300" y="3692071"/>
                    <a:pt x="1332551" y="3711360"/>
                  </a:cubicBezTo>
                  <a:lnTo>
                    <a:pt x="1261828" y="4069530"/>
                  </a:lnTo>
                  <a:cubicBezTo>
                    <a:pt x="1254056" y="4109712"/>
                    <a:pt x="1215211" y="4135967"/>
                    <a:pt x="1175029" y="4128200"/>
                  </a:cubicBezTo>
                  <a:lnTo>
                    <a:pt x="816590" y="4057477"/>
                  </a:lnTo>
                  <a:cubicBezTo>
                    <a:pt x="776402" y="4049442"/>
                    <a:pt x="750153" y="4010597"/>
                    <a:pt x="758188" y="3970415"/>
                  </a:cubicBezTo>
                  <a:cubicBezTo>
                    <a:pt x="765955" y="3930232"/>
                    <a:pt x="804799" y="3903978"/>
                    <a:pt x="844987" y="3912013"/>
                  </a:cubicBezTo>
                  <a:lnTo>
                    <a:pt x="1030102" y="3948178"/>
                  </a:lnTo>
                  <a:lnTo>
                    <a:pt x="1030102" y="3947909"/>
                  </a:lnTo>
                  <a:cubicBezTo>
                    <a:pt x="656124" y="3333375"/>
                    <a:pt x="553791" y="2591054"/>
                    <a:pt x="747478" y="1897995"/>
                  </a:cubicBezTo>
                  <a:cubicBezTo>
                    <a:pt x="941434" y="1204995"/>
                    <a:pt x="1413961" y="623665"/>
                    <a:pt x="2052613" y="291966"/>
                  </a:cubicBezTo>
                  <a:cubicBezTo>
                    <a:pt x="2691264" y="-39412"/>
                    <a:pt x="3438672" y="-91116"/>
                    <a:pt x="4116985" y="149183"/>
                  </a:cubicBezTo>
                  <a:cubicBezTo>
                    <a:pt x="4795299" y="389481"/>
                    <a:pt x="5343424" y="900362"/>
                    <a:pt x="5630803" y="1559873"/>
                  </a:cubicBezTo>
                  <a:cubicBezTo>
                    <a:pt x="5918267" y="2219670"/>
                    <a:pt x="5919353" y="2968964"/>
                    <a:pt x="5633489" y="3629332"/>
                  </a:cubicBezTo>
                  <a:cubicBezTo>
                    <a:pt x="5347933" y="4289700"/>
                    <a:pt x="4800888" y="4801936"/>
                    <a:pt x="4123374" y="5044080"/>
                  </a:cubicBezTo>
                  <a:lnTo>
                    <a:pt x="6035025" y="5044080"/>
                  </a:lnTo>
                  <a:lnTo>
                    <a:pt x="5902151" y="4902903"/>
                  </a:lnTo>
                  <a:cubicBezTo>
                    <a:pt x="5876434" y="4872630"/>
                    <a:pt x="5878891" y="4827625"/>
                    <a:pt x="5907809" y="4800570"/>
                  </a:cubicBezTo>
                  <a:cubicBezTo>
                    <a:pt x="5936727" y="4773515"/>
                    <a:pt x="5981761" y="4774047"/>
                    <a:pt x="6010107" y="4801639"/>
                  </a:cubicBezTo>
                  <a:lnTo>
                    <a:pt x="6256881" y="5064197"/>
                  </a:lnTo>
                  <a:cubicBezTo>
                    <a:pt x="6272369" y="5078885"/>
                    <a:pt x="6280941" y="5099516"/>
                    <a:pt x="6280141" y="5120947"/>
                  </a:cubicBezTo>
                  <a:cubicBezTo>
                    <a:pt x="6279627" y="5142378"/>
                    <a:pt x="6269740" y="5162495"/>
                    <a:pt x="6253109" y="5175869"/>
                  </a:cubicBezTo>
                  <a:lnTo>
                    <a:pt x="5990848" y="5422357"/>
                  </a:lnTo>
                  <a:cubicBezTo>
                    <a:pt x="5961130" y="5450474"/>
                    <a:pt x="5914210" y="5449160"/>
                    <a:pt x="5886378" y="5419385"/>
                  </a:cubicBezTo>
                  <a:cubicBezTo>
                    <a:pt x="5858260" y="5389666"/>
                    <a:pt x="5859575" y="5342803"/>
                    <a:pt x="5889292" y="5314628"/>
                  </a:cubicBezTo>
                  <a:lnTo>
                    <a:pt x="6019251" y="5192785"/>
                  </a:lnTo>
                  <a:lnTo>
                    <a:pt x="3359073" y="5192785"/>
                  </a:lnTo>
                  <a:cubicBezTo>
                    <a:pt x="3322909" y="5194099"/>
                    <a:pt x="3286207" y="5194899"/>
                    <a:pt x="3249236" y="5194899"/>
                  </a:cubicBezTo>
                  <a:cubicBezTo>
                    <a:pt x="3243076" y="5194899"/>
                    <a:pt x="3236915" y="5194099"/>
                    <a:pt x="3230754" y="5192785"/>
                  </a:cubicBezTo>
                  <a:lnTo>
                    <a:pt x="74472" y="5192785"/>
                  </a:lnTo>
                  <a:cubicBezTo>
                    <a:pt x="33485" y="5192785"/>
                    <a:pt x="0" y="5159523"/>
                    <a:pt x="0" y="5118547"/>
                  </a:cubicBezTo>
                  <a:cubicBezTo>
                    <a:pt x="0" y="5077570"/>
                    <a:pt x="33486" y="5044366"/>
                    <a:pt x="74472" y="5044366"/>
                  </a:cubicBezTo>
                  <a:close/>
                  <a:moveTo>
                    <a:pt x="3249414" y="1814591"/>
                  </a:moveTo>
                  <a:cubicBezTo>
                    <a:pt x="3565259" y="1814859"/>
                    <a:pt x="3850003" y="2005060"/>
                    <a:pt x="3970875" y="2296794"/>
                  </a:cubicBezTo>
                  <a:cubicBezTo>
                    <a:pt x="4091696" y="2588528"/>
                    <a:pt x="4024722" y="2924472"/>
                    <a:pt x="3801568" y="3147872"/>
                  </a:cubicBezTo>
                  <a:cubicBezTo>
                    <a:pt x="3578146" y="3371294"/>
                    <a:pt x="3242213" y="3437999"/>
                    <a:pt x="2950491" y="3317179"/>
                  </a:cubicBezTo>
                  <a:cubicBezTo>
                    <a:pt x="2658757" y="3196358"/>
                    <a:pt x="2468556" y="2911591"/>
                    <a:pt x="2468287" y="2595717"/>
                  </a:cubicBezTo>
                  <a:cubicBezTo>
                    <a:pt x="2468287" y="2164412"/>
                    <a:pt x="2818154" y="1814819"/>
                    <a:pt x="3249471" y="1814534"/>
                  </a:cubicBezTo>
                  <a:close/>
                </a:path>
              </a:pathLst>
            </a:custGeom>
            <a:solidFill>
              <a:srgbClr val="62C3EF"/>
            </a:solidFill>
            <a:ln w="5715" cap="flat">
              <a:noFill/>
              <a:prstDash val="solid"/>
              <a:miter/>
            </a:ln>
          </p:spPr>
          <p:txBody>
            <a:bodyPr rtlCol="0" anchor="ctr"/>
            <a:lstStyle/>
            <a:p>
              <a:endParaRPr lang="en-US">
                <a:latin typeface="Avenir Next LT Pro" panose="020B0504020202020204" pitchFamily="34" charset="0"/>
              </a:endParaRPr>
            </a:p>
          </p:txBody>
        </p:sp>
        <p:sp>
          <p:nvSpPr>
            <p:cNvPr id="261" name="Graphic 170">
              <a:extLst>
                <a:ext uri="{FF2B5EF4-FFF2-40B4-BE49-F238E27FC236}">
                  <a16:creationId xmlns:a16="http://schemas.microsoft.com/office/drawing/2014/main" id="{A7A90E17-4D7E-F47C-DC74-A0B3456BE812}"/>
                </a:ext>
              </a:extLst>
            </p:cNvPr>
            <p:cNvSpPr/>
            <p:nvPr/>
          </p:nvSpPr>
          <p:spPr>
            <a:xfrm>
              <a:off x="5492855" y="1170962"/>
              <a:ext cx="332274" cy="287958"/>
            </a:xfrm>
            <a:custGeom>
              <a:avLst/>
              <a:gdLst>
                <a:gd name="connsiteX0" fmla="*/ 3641068 w 6280192"/>
                <a:gd name="connsiteY0" fmla="*/ 1272409 h 5442609"/>
                <a:gd name="connsiteX1" fmla="*/ 3908153 w 6280192"/>
                <a:gd name="connsiteY1" fmla="*/ 1383045 h 5442609"/>
                <a:gd name="connsiteX2" fmla="*/ 4092462 w 6280192"/>
                <a:gd name="connsiteY2" fmla="*/ 1385726 h 5442609"/>
                <a:gd name="connsiteX3" fmla="*/ 4106126 w 6280192"/>
                <a:gd name="connsiteY3" fmla="*/ 1378491 h 5442609"/>
                <a:gd name="connsiteX4" fmla="*/ 4151395 w 6280192"/>
                <a:gd name="connsiteY4" fmla="*/ 1355453 h 5442609"/>
                <a:gd name="connsiteX5" fmla="*/ 4380710 w 6280192"/>
                <a:gd name="connsiteY5" fmla="*/ 1391618 h 5442609"/>
                <a:gd name="connsiteX6" fmla="*/ 4453044 w 6280192"/>
                <a:gd name="connsiteY6" fmla="*/ 1463947 h 5442609"/>
                <a:gd name="connsiteX7" fmla="*/ 4489209 w 6280192"/>
                <a:gd name="connsiteY7" fmla="*/ 1693261 h 5442609"/>
                <a:gd name="connsiteX8" fmla="*/ 4466435 w 6280192"/>
                <a:gd name="connsiteY8" fmla="*/ 1738804 h 5442609"/>
                <a:gd name="connsiteX9" fmla="*/ 4459205 w 6280192"/>
                <a:gd name="connsiteY9" fmla="*/ 1752200 h 5442609"/>
                <a:gd name="connsiteX10" fmla="*/ 4461617 w 6280192"/>
                <a:gd name="connsiteY10" fmla="*/ 1936509 h 5442609"/>
                <a:gd name="connsiteX11" fmla="*/ 4572522 w 6280192"/>
                <a:gd name="connsiteY11" fmla="*/ 2204131 h 5442609"/>
                <a:gd name="connsiteX12" fmla="*/ 4701378 w 6280192"/>
                <a:gd name="connsiteY12" fmla="*/ 2336467 h 5442609"/>
                <a:gd name="connsiteX13" fmla="*/ 4715306 w 6280192"/>
                <a:gd name="connsiteY13" fmla="*/ 2341022 h 5442609"/>
                <a:gd name="connsiteX14" fmla="*/ 4763792 w 6280192"/>
                <a:gd name="connsiteY14" fmla="*/ 2356824 h 5442609"/>
                <a:gd name="connsiteX15" fmla="*/ 4763529 w 6280192"/>
                <a:gd name="connsiteY15" fmla="*/ 2356824 h 5442609"/>
                <a:gd name="connsiteX16" fmla="*/ 4900152 w 6280192"/>
                <a:gd name="connsiteY16" fmla="*/ 2544345 h 5442609"/>
                <a:gd name="connsiteX17" fmla="*/ 4900152 w 6280192"/>
                <a:gd name="connsiteY17" fmla="*/ 2646409 h 5442609"/>
                <a:gd name="connsiteX18" fmla="*/ 4764060 w 6280192"/>
                <a:gd name="connsiteY18" fmla="*/ 2835004 h 5442609"/>
                <a:gd name="connsiteX19" fmla="*/ 4715574 w 6280192"/>
                <a:gd name="connsiteY19" fmla="*/ 2850543 h 5442609"/>
                <a:gd name="connsiteX20" fmla="*/ 4701109 w 6280192"/>
                <a:gd name="connsiteY20" fmla="*/ 2855367 h 5442609"/>
                <a:gd name="connsiteX21" fmla="*/ 4701378 w 6280192"/>
                <a:gd name="connsiteY21" fmla="*/ 2855367 h 5442609"/>
                <a:gd name="connsiteX22" fmla="*/ 4573059 w 6280192"/>
                <a:gd name="connsiteY22" fmla="*/ 2987435 h 5442609"/>
                <a:gd name="connsiteX23" fmla="*/ 4462154 w 6280192"/>
                <a:gd name="connsiteY23" fmla="*/ 3254520 h 5442609"/>
                <a:gd name="connsiteX24" fmla="*/ 4459474 w 6280192"/>
                <a:gd name="connsiteY24" fmla="*/ 3438828 h 5442609"/>
                <a:gd name="connsiteX25" fmla="*/ 4466709 w 6280192"/>
                <a:gd name="connsiteY25" fmla="*/ 3452487 h 5442609"/>
                <a:gd name="connsiteX26" fmla="*/ 4489477 w 6280192"/>
                <a:gd name="connsiteY26" fmla="*/ 3497761 h 5442609"/>
                <a:gd name="connsiteX27" fmla="*/ 4453313 w 6280192"/>
                <a:gd name="connsiteY27" fmla="*/ 3727344 h 5442609"/>
                <a:gd name="connsiteX28" fmla="*/ 4380984 w 6280192"/>
                <a:gd name="connsiteY28" fmla="*/ 3799673 h 5442609"/>
                <a:gd name="connsiteX29" fmla="*/ 4381252 w 6280192"/>
                <a:gd name="connsiteY29" fmla="*/ 3799673 h 5442609"/>
                <a:gd name="connsiteX30" fmla="*/ 4151669 w 6280192"/>
                <a:gd name="connsiteY30" fmla="*/ 3835569 h 5442609"/>
                <a:gd name="connsiteX31" fmla="*/ 4106395 w 6280192"/>
                <a:gd name="connsiteY31" fmla="*/ 3812263 h 5442609"/>
                <a:gd name="connsiteX32" fmla="*/ 4092730 w 6280192"/>
                <a:gd name="connsiteY32" fmla="*/ 3805565 h 5442609"/>
                <a:gd name="connsiteX33" fmla="*/ 4092730 w 6280192"/>
                <a:gd name="connsiteY33" fmla="*/ 3805834 h 5442609"/>
                <a:gd name="connsiteX34" fmla="*/ 3908422 w 6280192"/>
                <a:gd name="connsiteY34" fmla="*/ 3808246 h 5442609"/>
                <a:gd name="connsiteX35" fmla="*/ 3641337 w 6280192"/>
                <a:gd name="connsiteY35" fmla="*/ 3919420 h 5442609"/>
                <a:gd name="connsiteX36" fmla="*/ 3508463 w 6280192"/>
                <a:gd name="connsiteY36" fmla="*/ 4047738 h 5442609"/>
                <a:gd name="connsiteX37" fmla="*/ 3503908 w 6280192"/>
                <a:gd name="connsiteY37" fmla="*/ 4062203 h 5442609"/>
                <a:gd name="connsiteX38" fmla="*/ 3488106 w 6280192"/>
                <a:gd name="connsiteY38" fmla="*/ 4110695 h 5442609"/>
                <a:gd name="connsiteX39" fmla="*/ 3488375 w 6280192"/>
                <a:gd name="connsiteY39" fmla="*/ 4110695 h 5442609"/>
                <a:gd name="connsiteX40" fmla="*/ 3300049 w 6280192"/>
                <a:gd name="connsiteY40" fmla="*/ 4247318 h 5442609"/>
                <a:gd name="connsiteX41" fmla="*/ 3198784 w 6280192"/>
                <a:gd name="connsiteY41" fmla="*/ 4247318 h 5442609"/>
                <a:gd name="connsiteX42" fmla="*/ 3010458 w 6280192"/>
                <a:gd name="connsiteY42" fmla="*/ 4110426 h 5442609"/>
                <a:gd name="connsiteX43" fmla="*/ 2994650 w 6280192"/>
                <a:gd name="connsiteY43" fmla="*/ 4061935 h 5442609"/>
                <a:gd name="connsiteX44" fmla="*/ 2990095 w 6280192"/>
                <a:gd name="connsiteY44" fmla="*/ 4047470 h 5442609"/>
                <a:gd name="connsiteX45" fmla="*/ 2990095 w 6280192"/>
                <a:gd name="connsiteY45" fmla="*/ 4047738 h 5442609"/>
                <a:gd name="connsiteX46" fmla="*/ 2858027 w 6280192"/>
                <a:gd name="connsiteY46" fmla="*/ 3919151 h 5442609"/>
                <a:gd name="connsiteX47" fmla="*/ 2590406 w 6280192"/>
                <a:gd name="connsiteY47" fmla="*/ 3808246 h 5442609"/>
                <a:gd name="connsiteX48" fmla="*/ 2406097 w 6280192"/>
                <a:gd name="connsiteY48" fmla="*/ 3805834 h 5442609"/>
                <a:gd name="connsiteX49" fmla="*/ 2392701 w 6280192"/>
                <a:gd name="connsiteY49" fmla="*/ 3812532 h 5442609"/>
                <a:gd name="connsiteX50" fmla="*/ 2347432 w 6280192"/>
                <a:gd name="connsiteY50" fmla="*/ 3835838 h 5442609"/>
                <a:gd name="connsiteX51" fmla="*/ 2117581 w 6280192"/>
                <a:gd name="connsiteY51" fmla="*/ 3799673 h 5442609"/>
                <a:gd name="connsiteX52" fmla="*/ 2081948 w 6280192"/>
                <a:gd name="connsiteY52" fmla="*/ 3763509 h 5442609"/>
                <a:gd name="connsiteX53" fmla="*/ 2045783 w 6280192"/>
                <a:gd name="connsiteY53" fmla="*/ 3727344 h 5442609"/>
                <a:gd name="connsiteX54" fmla="*/ 2009350 w 6280192"/>
                <a:gd name="connsiteY54" fmla="*/ 3497761 h 5442609"/>
                <a:gd name="connsiteX55" fmla="*/ 2032656 w 6280192"/>
                <a:gd name="connsiteY55" fmla="*/ 3452487 h 5442609"/>
                <a:gd name="connsiteX56" fmla="*/ 2039891 w 6280192"/>
                <a:gd name="connsiteY56" fmla="*/ 3438822 h 5442609"/>
                <a:gd name="connsiteX57" fmla="*/ 2039622 w 6280192"/>
                <a:gd name="connsiteY57" fmla="*/ 3439091 h 5442609"/>
                <a:gd name="connsiteX58" fmla="*/ 2036942 w 6280192"/>
                <a:gd name="connsiteY58" fmla="*/ 3254782 h 5442609"/>
                <a:gd name="connsiteX59" fmla="*/ 1926037 w 6280192"/>
                <a:gd name="connsiteY59" fmla="*/ 2986892 h 5442609"/>
                <a:gd name="connsiteX60" fmla="*/ 1797718 w 6280192"/>
                <a:gd name="connsiteY60" fmla="*/ 2855355 h 5442609"/>
                <a:gd name="connsiteX61" fmla="*/ 1783253 w 6280192"/>
                <a:gd name="connsiteY61" fmla="*/ 2850532 h 5442609"/>
                <a:gd name="connsiteX62" fmla="*/ 1734761 w 6280192"/>
                <a:gd name="connsiteY62" fmla="*/ 2834998 h 5442609"/>
                <a:gd name="connsiteX63" fmla="*/ 1598139 w 6280192"/>
                <a:gd name="connsiteY63" fmla="*/ 2646672 h 5442609"/>
                <a:gd name="connsiteX64" fmla="*/ 1598139 w 6280192"/>
                <a:gd name="connsiteY64" fmla="*/ 2544877 h 5442609"/>
                <a:gd name="connsiteX65" fmla="*/ 1734761 w 6280192"/>
                <a:gd name="connsiteY65" fmla="*/ 2357087 h 5442609"/>
                <a:gd name="connsiteX66" fmla="*/ 1783253 w 6280192"/>
                <a:gd name="connsiteY66" fmla="*/ 2341280 h 5442609"/>
                <a:gd name="connsiteX67" fmla="*/ 1797718 w 6280192"/>
                <a:gd name="connsiteY67" fmla="*/ 2336725 h 5442609"/>
                <a:gd name="connsiteX68" fmla="*/ 1926305 w 6280192"/>
                <a:gd name="connsiteY68" fmla="*/ 2204657 h 5442609"/>
                <a:gd name="connsiteX69" fmla="*/ 2036942 w 6280192"/>
                <a:gd name="connsiteY69" fmla="*/ 1936766 h 5442609"/>
                <a:gd name="connsiteX70" fmla="*/ 2039622 w 6280192"/>
                <a:gd name="connsiteY70" fmla="*/ 1752189 h 5442609"/>
                <a:gd name="connsiteX71" fmla="*/ 2032387 w 6280192"/>
                <a:gd name="connsiteY71" fmla="*/ 1738793 h 5442609"/>
                <a:gd name="connsiteX72" fmla="*/ 2009081 w 6280192"/>
                <a:gd name="connsiteY72" fmla="*/ 1693256 h 5442609"/>
                <a:gd name="connsiteX73" fmla="*/ 2045515 w 6280192"/>
                <a:gd name="connsiteY73" fmla="*/ 1463941 h 5442609"/>
                <a:gd name="connsiteX74" fmla="*/ 2081679 w 6280192"/>
                <a:gd name="connsiteY74" fmla="*/ 1427771 h 5442609"/>
                <a:gd name="connsiteX75" fmla="*/ 2117312 w 6280192"/>
                <a:gd name="connsiteY75" fmla="*/ 1391606 h 5442609"/>
                <a:gd name="connsiteX76" fmla="*/ 2347432 w 6280192"/>
                <a:gd name="connsiteY76" fmla="*/ 1355442 h 5442609"/>
                <a:gd name="connsiteX77" fmla="*/ 2392707 w 6280192"/>
                <a:gd name="connsiteY77" fmla="*/ 1378479 h 5442609"/>
                <a:gd name="connsiteX78" fmla="*/ 2406097 w 6280192"/>
                <a:gd name="connsiteY78" fmla="*/ 1385714 h 5442609"/>
                <a:gd name="connsiteX79" fmla="*/ 2405828 w 6280192"/>
                <a:gd name="connsiteY79" fmla="*/ 1385714 h 5442609"/>
                <a:gd name="connsiteX80" fmla="*/ 2590406 w 6280192"/>
                <a:gd name="connsiteY80" fmla="*/ 1383034 h 5442609"/>
                <a:gd name="connsiteX81" fmla="*/ 2857490 w 6280192"/>
                <a:gd name="connsiteY81" fmla="*/ 1272397 h 5442609"/>
                <a:gd name="connsiteX82" fmla="*/ 2989827 w 6280192"/>
                <a:gd name="connsiteY82" fmla="*/ 1143810 h 5442609"/>
                <a:gd name="connsiteX83" fmla="*/ 2994382 w 6280192"/>
                <a:gd name="connsiteY83" fmla="*/ 1129345 h 5442609"/>
                <a:gd name="connsiteX84" fmla="*/ 3010189 w 6280192"/>
                <a:gd name="connsiteY84" fmla="*/ 1080859 h 5442609"/>
                <a:gd name="connsiteX85" fmla="*/ 3009921 w 6280192"/>
                <a:gd name="connsiteY85" fmla="*/ 1080859 h 5442609"/>
                <a:gd name="connsiteX86" fmla="*/ 3198247 w 6280192"/>
                <a:gd name="connsiteY86" fmla="*/ 944236 h 5442609"/>
                <a:gd name="connsiteX87" fmla="*/ 3299780 w 6280192"/>
                <a:gd name="connsiteY87" fmla="*/ 944236 h 5442609"/>
                <a:gd name="connsiteX88" fmla="*/ 3488644 w 6280192"/>
                <a:gd name="connsiteY88" fmla="*/ 1080859 h 5442609"/>
                <a:gd name="connsiteX89" fmla="*/ 3504451 w 6280192"/>
                <a:gd name="connsiteY89" fmla="*/ 1129345 h 5442609"/>
                <a:gd name="connsiteX90" fmla="*/ 3509006 w 6280192"/>
                <a:gd name="connsiteY90" fmla="*/ 1143810 h 5442609"/>
                <a:gd name="connsiteX91" fmla="*/ 3508738 w 6280192"/>
                <a:gd name="connsiteY91" fmla="*/ 1143541 h 5442609"/>
                <a:gd name="connsiteX92" fmla="*/ 3641074 w 6280192"/>
                <a:gd name="connsiteY92" fmla="*/ 1272129 h 5442609"/>
                <a:gd name="connsiteX93" fmla="*/ 3140383 w 6280192"/>
                <a:gd name="connsiteY93" fmla="*/ 5044023 h 5442609"/>
                <a:gd name="connsiteX94" fmla="*/ 3355501 w 6280192"/>
                <a:gd name="connsiteY94" fmla="*/ 5044023 h 5442609"/>
                <a:gd name="connsiteX95" fmla="*/ 5189445 w 6280192"/>
                <a:gd name="connsiteY95" fmla="*/ 4095162 h 5442609"/>
                <a:gd name="connsiteX96" fmla="*/ 5648863 w 6280192"/>
                <a:gd name="connsiteY96" fmla="*/ 2081996 h 5442609"/>
                <a:gd name="connsiteX97" fmla="*/ 4407981 w 6280192"/>
                <a:gd name="connsiteY97" fmla="*/ 431275 h 5442609"/>
                <a:gd name="connsiteX98" fmla="*/ 2346524 w 6280192"/>
                <a:gd name="connsiteY98" fmla="*/ 313134 h 5442609"/>
                <a:gd name="connsiteX99" fmla="*/ 925089 w 6280192"/>
                <a:gd name="connsiteY99" fmla="*/ 1810922 h 5442609"/>
                <a:gd name="connsiteX100" fmla="*/ 1151454 w 6280192"/>
                <a:gd name="connsiteY100" fmla="*/ 3863521 h 5442609"/>
                <a:gd name="connsiteX101" fmla="*/ 1187082 w 6280192"/>
                <a:gd name="connsiteY101" fmla="*/ 3682961 h 5442609"/>
                <a:gd name="connsiteX102" fmla="*/ 1218428 w 6280192"/>
                <a:gd name="connsiteY102" fmla="*/ 3635544 h 5442609"/>
                <a:gd name="connsiteX103" fmla="*/ 1274150 w 6280192"/>
                <a:gd name="connsiteY103" fmla="*/ 3624291 h 5442609"/>
                <a:gd name="connsiteX104" fmla="*/ 1321298 w 6280192"/>
                <a:gd name="connsiteY104" fmla="*/ 3655638 h 5442609"/>
                <a:gd name="connsiteX105" fmla="*/ 1332551 w 6280192"/>
                <a:gd name="connsiteY105" fmla="*/ 3711360 h 5442609"/>
                <a:gd name="connsiteX106" fmla="*/ 1261828 w 6280192"/>
                <a:gd name="connsiteY106" fmla="*/ 4069530 h 5442609"/>
                <a:gd name="connsiteX107" fmla="*/ 1175029 w 6280192"/>
                <a:gd name="connsiteY107" fmla="*/ 4128200 h 5442609"/>
                <a:gd name="connsiteX108" fmla="*/ 816590 w 6280192"/>
                <a:gd name="connsiteY108" fmla="*/ 4057477 h 5442609"/>
                <a:gd name="connsiteX109" fmla="*/ 758188 w 6280192"/>
                <a:gd name="connsiteY109" fmla="*/ 3970415 h 5442609"/>
                <a:gd name="connsiteX110" fmla="*/ 844987 w 6280192"/>
                <a:gd name="connsiteY110" fmla="*/ 3912013 h 5442609"/>
                <a:gd name="connsiteX111" fmla="*/ 1030102 w 6280192"/>
                <a:gd name="connsiteY111" fmla="*/ 3948178 h 5442609"/>
                <a:gd name="connsiteX112" fmla="*/ 1030102 w 6280192"/>
                <a:gd name="connsiteY112" fmla="*/ 3947909 h 5442609"/>
                <a:gd name="connsiteX113" fmla="*/ 747478 w 6280192"/>
                <a:gd name="connsiteY113" fmla="*/ 1897995 h 5442609"/>
                <a:gd name="connsiteX114" fmla="*/ 2052613 w 6280192"/>
                <a:gd name="connsiteY114" fmla="*/ 291966 h 5442609"/>
                <a:gd name="connsiteX115" fmla="*/ 4116985 w 6280192"/>
                <a:gd name="connsiteY115" fmla="*/ 149183 h 5442609"/>
                <a:gd name="connsiteX116" fmla="*/ 5630803 w 6280192"/>
                <a:gd name="connsiteY116" fmla="*/ 1559873 h 5442609"/>
                <a:gd name="connsiteX117" fmla="*/ 5633489 w 6280192"/>
                <a:gd name="connsiteY117" fmla="*/ 3629332 h 5442609"/>
                <a:gd name="connsiteX118" fmla="*/ 4123374 w 6280192"/>
                <a:gd name="connsiteY118" fmla="*/ 5044080 h 5442609"/>
                <a:gd name="connsiteX119" fmla="*/ 6035025 w 6280192"/>
                <a:gd name="connsiteY119" fmla="*/ 5044080 h 5442609"/>
                <a:gd name="connsiteX120" fmla="*/ 5902151 w 6280192"/>
                <a:gd name="connsiteY120" fmla="*/ 4902903 h 5442609"/>
                <a:gd name="connsiteX121" fmla="*/ 5907809 w 6280192"/>
                <a:gd name="connsiteY121" fmla="*/ 4800570 h 5442609"/>
                <a:gd name="connsiteX122" fmla="*/ 6010107 w 6280192"/>
                <a:gd name="connsiteY122" fmla="*/ 4801639 h 5442609"/>
                <a:gd name="connsiteX123" fmla="*/ 6256881 w 6280192"/>
                <a:gd name="connsiteY123" fmla="*/ 5064197 h 5442609"/>
                <a:gd name="connsiteX124" fmla="*/ 6280141 w 6280192"/>
                <a:gd name="connsiteY124" fmla="*/ 5120947 h 5442609"/>
                <a:gd name="connsiteX125" fmla="*/ 6253109 w 6280192"/>
                <a:gd name="connsiteY125" fmla="*/ 5175869 h 5442609"/>
                <a:gd name="connsiteX126" fmla="*/ 5990848 w 6280192"/>
                <a:gd name="connsiteY126" fmla="*/ 5422357 h 5442609"/>
                <a:gd name="connsiteX127" fmla="*/ 5886378 w 6280192"/>
                <a:gd name="connsiteY127" fmla="*/ 5419385 h 5442609"/>
                <a:gd name="connsiteX128" fmla="*/ 5889292 w 6280192"/>
                <a:gd name="connsiteY128" fmla="*/ 5314628 h 5442609"/>
                <a:gd name="connsiteX129" fmla="*/ 6019251 w 6280192"/>
                <a:gd name="connsiteY129" fmla="*/ 5192785 h 5442609"/>
                <a:gd name="connsiteX130" fmla="*/ 3359073 w 6280192"/>
                <a:gd name="connsiteY130" fmla="*/ 5192785 h 5442609"/>
                <a:gd name="connsiteX131" fmla="*/ 3249236 w 6280192"/>
                <a:gd name="connsiteY131" fmla="*/ 5194899 h 5442609"/>
                <a:gd name="connsiteX132" fmla="*/ 3230754 w 6280192"/>
                <a:gd name="connsiteY132" fmla="*/ 5192785 h 5442609"/>
                <a:gd name="connsiteX133" fmla="*/ 74472 w 6280192"/>
                <a:gd name="connsiteY133" fmla="*/ 5192785 h 5442609"/>
                <a:gd name="connsiteX134" fmla="*/ 0 w 6280192"/>
                <a:gd name="connsiteY134" fmla="*/ 5118547 h 5442609"/>
                <a:gd name="connsiteX135" fmla="*/ 74472 w 6280192"/>
                <a:gd name="connsiteY135" fmla="*/ 5044366 h 5442609"/>
                <a:gd name="connsiteX136" fmla="*/ 3249414 w 6280192"/>
                <a:gd name="connsiteY136" fmla="*/ 1814591 h 5442609"/>
                <a:gd name="connsiteX137" fmla="*/ 3970875 w 6280192"/>
                <a:gd name="connsiteY137" fmla="*/ 2296794 h 5442609"/>
                <a:gd name="connsiteX138" fmla="*/ 3801568 w 6280192"/>
                <a:gd name="connsiteY138" fmla="*/ 3147872 h 5442609"/>
                <a:gd name="connsiteX139" fmla="*/ 2950491 w 6280192"/>
                <a:gd name="connsiteY139" fmla="*/ 3317179 h 5442609"/>
                <a:gd name="connsiteX140" fmla="*/ 2468287 w 6280192"/>
                <a:gd name="connsiteY140" fmla="*/ 2595717 h 5442609"/>
                <a:gd name="connsiteX141" fmla="*/ 3249471 w 6280192"/>
                <a:gd name="connsiteY141" fmla="*/ 1814534 h 544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80192" h="5442609">
                  <a:moveTo>
                    <a:pt x="3641068" y="1272409"/>
                  </a:moveTo>
                  <a:cubicBezTo>
                    <a:pt x="3733760" y="1299732"/>
                    <a:pt x="3823234" y="1336971"/>
                    <a:pt x="3908153" y="1383045"/>
                  </a:cubicBezTo>
                  <a:cubicBezTo>
                    <a:pt x="3964943" y="1415192"/>
                    <a:pt x="4034597" y="1416267"/>
                    <a:pt x="4092462" y="1385726"/>
                  </a:cubicBezTo>
                  <a:lnTo>
                    <a:pt x="4106126" y="1378491"/>
                  </a:lnTo>
                  <a:lnTo>
                    <a:pt x="4151395" y="1355453"/>
                  </a:lnTo>
                  <a:cubicBezTo>
                    <a:pt x="4227479" y="1315803"/>
                    <a:pt x="4320702" y="1330273"/>
                    <a:pt x="4380710" y="1391618"/>
                  </a:cubicBezTo>
                  <a:lnTo>
                    <a:pt x="4453044" y="1463947"/>
                  </a:lnTo>
                  <a:cubicBezTo>
                    <a:pt x="4514389" y="1523955"/>
                    <a:pt x="4528854" y="1617178"/>
                    <a:pt x="4489209" y="1693261"/>
                  </a:cubicBezTo>
                  <a:lnTo>
                    <a:pt x="4466435" y="1738804"/>
                  </a:lnTo>
                  <a:lnTo>
                    <a:pt x="4459205" y="1752200"/>
                  </a:lnTo>
                  <a:cubicBezTo>
                    <a:pt x="4428395" y="1810065"/>
                    <a:pt x="4429464" y="1879450"/>
                    <a:pt x="4461617" y="1936509"/>
                  </a:cubicBezTo>
                  <a:cubicBezTo>
                    <a:pt x="4507960" y="2021697"/>
                    <a:pt x="4545193" y="2111439"/>
                    <a:pt x="4572522" y="2204131"/>
                  </a:cubicBezTo>
                  <a:cubicBezTo>
                    <a:pt x="4590199" y="2267350"/>
                    <a:pt x="4638690" y="2316911"/>
                    <a:pt x="4701378" y="2336467"/>
                  </a:cubicBezTo>
                  <a:lnTo>
                    <a:pt x="4715306" y="2341022"/>
                  </a:lnTo>
                  <a:lnTo>
                    <a:pt x="4763792" y="2356824"/>
                  </a:lnTo>
                  <a:lnTo>
                    <a:pt x="4763529" y="2356824"/>
                  </a:lnTo>
                  <a:cubicBezTo>
                    <a:pt x="4845499" y="2382273"/>
                    <a:pt x="4900952" y="2458620"/>
                    <a:pt x="4900152" y="2544345"/>
                  </a:cubicBezTo>
                  <a:lnTo>
                    <a:pt x="4900152" y="2646409"/>
                  </a:lnTo>
                  <a:cubicBezTo>
                    <a:pt x="4901489" y="2732403"/>
                    <a:pt x="4846305" y="2809018"/>
                    <a:pt x="4764060" y="2835004"/>
                  </a:cubicBezTo>
                  <a:lnTo>
                    <a:pt x="4715574" y="2850543"/>
                  </a:lnTo>
                  <a:lnTo>
                    <a:pt x="4701109" y="2855367"/>
                  </a:lnTo>
                  <a:lnTo>
                    <a:pt x="4701378" y="2855367"/>
                  </a:lnTo>
                  <a:cubicBezTo>
                    <a:pt x="4638959" y="2874655"/>
                    <a:pt x="4590473" y="2924484"/>
                    <a:pt x="4573059" y="2987435"/>
                  </a:cubicBezTo>
                  <a:cubicBezTo>
                    <a:pt x="4545467" y="3080126"/>
                    <a:pt x="4508228" y="3169869"/>
                    <a:pt x="4462154" y="3254520"/>
                  </a:cubicBezTo>
                  <a:cubicBezTo>
                    <a:pt x="4429738" y="3311578"/>
                    <a:pt x="4428933" y="3380964"/>
                    <a:pt x="4459474" y="3438828"/>
                  </a:cubicBezTo>
                  <a:lnTo>
                    <a:pt x="4466709" y="3452487"/>
                  </a:lnTo>
                  <a:lnTo>
                    <a:pt x="4489477" y="3497761"/>
                  </a:lnTo>
                  <a:cubicBezTo>
                    <a:pt x="4529391" y="3573839"/>
                    <a:pt x="4514658" y="3667068"/>
                    <a:pt x="4453313" y="3727344"/>
                  </a:cubicBezTo>
                  <a:lnTo>
                    <a:pt x="4380984" y="3799673"/>
                  </a:lnTo>
                  <a:lnTo>
                    <a:pt x="4381252" y="3799673"/>
                  </a:lnTo>
                  <a:cubicBezTo>
                    <a:pt x="4320976" y="3860755"/>
                    <a:pt x="4227753" y="3875489"/>
                    <a:pt x="4151669" y="3835569"/>
                  </a:cubicBezTo>
                  <a:lnTo>
                    <a:pt x="4106395" y="3812263"/>
                  </a:lnTo>
                  <a:lnTo>
                    <a:pt x="4092730" y="3805565"/>
                  </a:lnTo>
                  <a:lnTo>
                    <a:pt x="4092730" y="3805834"/>
                  </a:lnTo>
                  <a:cubicBezTo>
                    <a:pt x="4035135" y="3775293"/>
                    <a:pt x="3965480" y="3776099"/>
                    <a:pt x="3908422" y="3808246"/>
                  </a:cubicBezTo>
                  <a:cubicBezTo>
                    <a:pt x="3823771" y="3854595"/>
                    <a:pt x="3734023" y="3891827"/>
                    <a:pt x="3641337" y="3919420"/>
                  </a:cubicBezTo>
                  <a:cubicBezTo>
                    <a:pt x="3578117" y="3936565"/>
                    <a:pt x="3528020" y="3985051"/>
                    <a:pt x="3508463" y="4047738"/>
                  </a:cubicBezTo>
                  <a:lnTo>
                    <a:pt x="3503908" y="4062203"/>
                  </a:lnTo>
                  <a:lnTo>
                    <a:pt x="3488106" y="4110695"/>
                  </a:lnTo>
                  <a:lnTo>
                    <a:pt x="3488375" y="4110695"/>
                  </a:lnTo>
                  <a:cubicBezTo>
                    <a:pt x="3462658" y="4192671"/>
                    <a:pt x="3386042" y="4248124"/>
                    <a:pt x="3300049" y="4247318"/>
                  </a:cubicBezTo>
                  <a:lnTo>
                    <a:pt x="3198784" y="4247318"/>
                  </a:lnTo>
                  <a:cubicBezTo>
                    <a:pt x="3112522" y="4248387"/>
                    <a:pt x="3036176" y="4192665"/>
                    <a:pt x="3010458" y="4110426"/>
                  </a:cubicBezTo>
                  <a:lnTo>
                    <a:pt x="2994650" y="4061935"/>
                  </a:lnTo>
                  <a:lnTo>
                    <a:pt x="2990095" y="4047470"/>
                  </a:lnTo>
                  <a:lnTo>
                    <a:pt x="2990095" y="4047738"/>
                  </a:lnTo>
                  <a:cubicBezTo>
                    <a:pt x="2970807" y="3985319"/>
                    <a:pt x="2920978" y="3936833"/>
                    <a:pt x="2858027" y="3919151"/>
                  </a:cubicBezTo>
                  <a:cubicBezTo>
                    <a:pt x="2765067" y="3891827"/>
                    <a:pt x="2675325" y="3854589"/>
                    <a:pt x="2590406" y="3808246"/>
                  </a:cubicBezTo>
                  <a:cubicBezTo>
                    <a:pt x="2533347" y="3776368"/>
                    <a:pt x="2463961" y="3775293"/>
                    <a:pt x="2406097" y="3805834"/>
                  </a:cubicBezTo>
                  <a:lnTo>
                    <a:pt x="2392701" y="3812532"/>
                  </a:lnTo>
                  <a:lnTo>
                    <a:pt x="2347432" y="3835838"/>
                  </a:lnTo>
                  <a:cubicBezTo>
                    <a:pt x="2271086" y="3875489"/>
                    <a:pt x="2177857" y="3860755"/>
                    <a:pt x="2117581" y="3799673"/>
                  </a:cubicBezTo>
                  <a:lnTo>
                    <a:pt x="2081948" y="3763509"/>
                  </a:lnTo>
                  <a:lnTo>
                    <a:pt x="2045783" y="3727344"/>
                  </a:lnTo>
                  <a:cubicBezTo>
                    <a:pt x="1984170" y="3667337"/>
                    <a:pt x="1969436" y="3574114"/>
                    <a:pt x="2009350" y="3497761"/>
                  </a:cubicBezTo>
                  <a:lnTo>
                    <a:pt x="2032656" y="3452487"/>
                  </a:lnTo>
                  <a:lnTo>
                    <a:pt x="2039891" y="3438822"/>
                  </a:lnTo>
                  <a:lnTo>
                    <a:pt x="2039622" y="3439091"/>
                  </a:lnTo>
                  <a:cubicBezTo>
                    <a:pt x="2070163" y="3380958"/>
                    <a:pt x="2069089" y="3311578"/>
                    <a:pt x="2036942" y="3254782"/>
                  </a:cubicBezTo>
                  <a:cubicBezTo>
                    <a:pt x="1990599" y="3169594"/>
                    <a:pt x="1953360" y="3079852"/>
                    <a:pt x="1926037" y="2986892"/>
                  </a:cubicBezTo>
                  <a:cubicBezTo>
                    <a:pt x="1908355" y="2924204"/>
                    <a:pt x="1860137" y="2874643"/>
                    <a:pt x="1797718" y="2855355"/>
                  </a:cubicBezTo>
                  <a:lnTo>
                    <a:pt x="1783253" y="2850532"/>
                  </a:lnTo>
                  <a:lnTo>
                    <a:pt x="1734761" y="2834998"/>
                  </a:lnTo>
                  <a:cubicBezTo>
                    <a:pt x="1653054" y="2809012"/>
                    <a:pt x="1597601" y="2732666"/>
                    <a:pt x="1598139" y="2646672"/>
                  </a:cubicBezTo>
                  <a:lnTo>
                    <a:pt x="1598139" y="2544877"/>
                  </a:lnTo>
                  <a:cubicBezTo>
                    <a:pt x="1597607" y="2458883"/>
                    <a:pt x="1653060" y="2382805"/>
                    <a:pt x="1734761" y="2357087"/>
                  </a:cubicBezTo>
                  <a:lnTo>
                    <a:pt x="1783253" y="2341280"/>
                  </a:lnTo>
                  <a:lnTo>
                    <a:pt x="1797718" y="2336725"/>
                  </a:lnTo>
                  <a:cubicBezTo>
                    <a:pt x="1860137" y="2317437"/>
                    <a:pt x="1908623" y="2267608"/>
                    <a:pt x="1926305" y="2204657"/>
                  </a:cubicBezTo>
                  <a:cubicBezTo>
                    <a:pt x="1953629" y="2111697"/>
                    <a:pt x="1990868" y="2021954"/>
                    <a:pt x="2036942" y="1936766"/>
                  </a:cubicBezTo>
                  <a:cubicBezTo>
                    <a:pt x="2069358" y="1879708"/>
                    <a:pt x="2070163" y="1810053"/>
                    <a:pt x="2039622" y="1752189"/>
                  </a:cubicBezTo>
                  <a:lnTo>
                    <a:pt x="2032387" y="1738793"/>
                  </a:lnTo>
                  <a:lnTo>
                    <a:pt x="2009081" y="1693256"/>
                  </a:lnTo>
                  <a:cubicBezTo>
                    <a:pt x="1969436" y="1617178"/>
                    <a:pt x="1984170" y="1523949"/>
                    <a:pt x="2045515" y="1463941"/>
                  </a:cubicBezTo>
                  <a:lnTo>
                    <a:pt x="2081679" y="1427771"/>
                  </a:lnTo>
                  <a:lnTo>
                    <a:pt x="2117312" y="1391606"/>
                  </a:lnTo>
                  <a:cubicBezTo>
                    <a:pt x="2177588" y="1329993"/>
                    <a:pt x="2271080" y="1315529"/>
                    <a:pt x="2347432" y="1355442"/>
                  </a:cubicBezTo>
                  <a:lnTo>
                    <a:pt x="2392707" y="1378479"/>
                  </a:lnTo>
                  <a:lnTo>
                    <a:pt x="2406097" y="1385714"/>
                  </a:lnTo>
                  <a:lnTo>
                    <a:pt x="2405828" y="1385714"/>
                  </a:lnTo>
                  <a:cubicBezTo>
                    <a:pt x="2463961" y="1416255"/>
                    <a:pt x="2533341" y="1415181"/>
                    <a:pt x="2590406" y="1383034"/>
                  </a:cubicBezTo>
                  <a:cubicBezTo>
                    <a:pt x="2675325" y="1336691"/>
                    <a:pt x="2764805" y="1299721"/>
                    <a:pt x="2857490" y="1272397"/>
                  </a:cubicBezTo>
                  <a:cubicBezTo>
                    <a:pt x="2920710" y="1254721"/>
                    <a:pt x="2970270" y="1206229"/>
                    <a:pt x="2989827" y="1143810"/>
                  </a:cubicBezTo>
                  <a:lnTo>
                    <a:pt x="2994382" y="1129345"/>
                  </a:lnTo>
                  <a:lnTo>
                    <a:pt x="3010189" y="1080859"/>
                  </a:lnTo>
                  <a:lnTo>
                    <a:pt x="3009921" y="1080859"/>
                  </a:lnTo>
                  <a:cubicBezTo>
                    <a:pt x="3035907" y="998883"/>
                    <a:pt x="3112254" y="943430"/>
                    <a:pt x="3198247" y="944236"/>
                  </a:cubicBezTo>
                  <a:lnTo>
                    <a:pt x="3299780" y="944236"/>
                  </a:lnTo>
                  <a:cubicBezTo>
                    <a:pt x="3386042" y="943162"/>
                    <a:pt x="3462658" y="998615"/>
                    <a:pt x="3488644" y="1080859"/>
                  </a:cubicBezTo>
                  <a:lnTo>
                    <a:pt x="3504451" y="1129345"/>
                  </a:lnTo>
                  <a:lnTo>
                    <a:pt x="3509006" y="1143810"/>
                  </a:lnTo>
                  <a:lnTo>
                    <a:pt x="3508738" y="1143541"/>
                  </a:lnTo>
                  <a:cubicBezTo>
                    <a:pt x="3528294" y="1206229"/>
                    <a:pt x="3577855" y="1254715"/>
                    <a:pt x="3641074" y="1272129"/>
                  </a:cubicBezTo>
                  <a:close/>
                  <a:moveTo>
                    <a:pt x="3140383" y="5044023"/>
                  </a:moveTo>
                  <a:lnTo>
                    <a:pt x="3355501" y="5044023"/>
                  </a:lnTo>
                  <a:cubicBezTo>
                    <a:pt x="4076677" y="5012933"/>
                    <a:pt x="4747733" y="4665759"/>
                    <a:pt x="5189445" y="4095162"/>
                  </a:cubicBezTo>
                  <a:cubicBezTo>
                    <a:pt x="5631489" y="3524285"/>
                    <a:pt x="5799395" y="2787913"/>
                    <a:pt x="5648863" y="2081996"/>
                  </a:cubicBezTo>
                  <a:cubicBezTo>
                    <a:pt x="5498329" y="1375850"/>
                    <a:pt x="5044518" y="772003"/>
                    <a:pt x="4407981" y="431275"/>
                  </a:cubicBezTo>
                  <a:cubicBezTo>
                    <a:pt x="3771731" y="90518"/>
                    <a:pt x="3017636" y="47118"/>
                    <a:pt x="2346524" y="313134"/>
                  </a:cubicBezTo>
                  <a:cubicBezTo>
                    <a:pt x="1675468" y="578882"/>
                    <a:pt x="1155518" y="1126951"/>
                    <a:pt x="925089" y="1810922"/>
                  </a:cubicBezTo>
                  <a:cubicBezTo>
                    <a:pt x="694969" y="2495122"/>
                    <a:pt x="777750" y="3246015"/>
                    <a:pt x="1151454" y="3863521"/>
                  </a:cubicBezTo>
                  <a:lnTo>
                    <a:pt x="1187082" y="3682961"/>
                  </a:lnTo>
                  <a:cubicBezTo>
                    <a:pt x="1190836" y="3663673"/>
                    <a:pt x="1202083" y="3646528"/>
                    <a:pt x="1218428" y="3635544"/>
                  </a:cubicBezTo>
                  <a:cubicBezTo>
                    <a:pt x="1234768" y="3624560"/>
                    <a:pt x="1254593" y="3620542"/>
                    <a:pt x="1274150" y="3624291"/>
                  </a:cubicBezTo>
                  <a:cubicBezTo>
                    <a:pt x="1293438" y="3628046"/>
                    <a:pt x="1310314" y="3639293"/>
                    <a:pt x="1321298" y="3655638"/>
                  </a:cubicBezTo>
                  <a:cubicBezTo>
                    <a:pt x="1332282" y="3671977"/>
                    <a:pt x="1336300" y="3692071"/>
                    <a:pt x="1332551" y="3711360"/>
                  </a:cubicBezTo>
                  <a:lnTo>
                    <a:pt x="1261828" y="4069530"/>
                  </a:lnTo>
                  <a:cubicBezTo>
                    <a:pt x="1254056" y="4109712"/>
                    <a:pt x="1215211" y="4135967"/>
                    <a:pt x="1175029" y="4128200"/>
                  </a:cubicBezTo>
                  <a:lnTo>
                    <a:pt x="816590" y="4057477"/>
                  </a:lnTo>
                  <a:cubicBezTo>
                    <a:pt x="776402" y="4049442"/>
                    <a:pt x="750153" y="4010597"/>
                    <a:pt x="758188" y="3970415"/>
                  </a:cubicBezTo>
                  <a:cubicBezTo>
                    <a:pt x="765955" y="3930232"/>
                    <a:pt x="804799" y="3903978"/>
                    <a:pt x="844987" y="3912013"/>
                  </a:cubicBezTo>
                  <a:lnTo>
                    <a:pt x="1030102" y="3948178"/>
                  </a:lnTo>
                  <a:lnTo>
                    <a:pt x="1030102" y="3947909"/>
                  </a:lnTo>
                  <a:cubicBezTo>
                    <a:pt x="656124" y="3333375"/>
                    <a:pt x="553791" y="2591054"/>
                    <a:pt x="747478" y="1897995"/>
                  </a:cubicBezTo>
                  <a:cubicBezTo>
                    <a:pt x="941434" y="1204995"/>
                    <a:pt x="1413961" y="623665"/>
                    <a:pt x="2052613" y="291966"/>
                  </a:cubicBezTo>
                  <a:cubicBezTo>
                    <a:pt x="2691264" y="-39412"/>
                    <a:pt x="3438672" y="-91116"/>
                    <a:pt x="4116985" y="149183"/>
                  </a:cubicBezTo>
                  <a:cubicBezTo>
                    <a:pt x="4795299" y="389481"/>
                    <a:pt x="5343424" y="900362"/>
                    <a:pt x="5630803" y="1559873"/>
                  </a:cubicBezTo>
                  <a:cubicBezTo>
                    <a:pt x="5918267" y="2219670"/>
                    <a:pt x="5919353" y="2968964"/>
                    <a:pt x="5633489" y="3629332"/>
                  </a:cubicBezTo>
                  <a:cubicBezTo>
                    <a:pt x="5347933" y="4289700"/>
                    <a:pt x="4800888" y="4801936"/>
                    <a:pt x="4123374" y="5044080"/>
                  </a:cubicBezTo>
                  <a:lnTo>
                    <a:pt x="6035025" y="5044080"/>
                  </a:lnTo>
                  <a:lnTo>
                    <a:pt x="5902151" y="4902903"/>
                  </a:lnTo>
                  <a:cubicBezTo>
                    <a:pt x="5876434" y="4872630"/>
                    <a:pt x="5878891" y="4827625"/>
                    <a:pt x="5907809" y="4800570"/>
                  </a:cubicBezTo>
                  <a:cubicBezTo>
                    <a:pt x="5936727" y="4773515"/>
                    <a:pt x="5981761" y="4774047"/>
                    <a:pt x="6010107" y="4801639"/>
                  </a:cubicBezTo>
                  <a:lnTo>
                    <a:pt x="6256881" y="5064197"/>
                  </a:lnTo>
                  <a:cubicBezTo>
                    <a:pt x="6272369" y="5078885"/>
                    <a:pt x="6280941" y="5099516"/>
                    <a:pt x="6280141" y="5120947"/>
                  </a:cubicBezTo>
                  <a:cubicBezTo>
                    <a:pt x="6279627" y="5142378"/>
                    <a:pt x="6269740" y="5162495"/>
                    <a:pt x="6253109" y="5175869"/>
                  </a:cubicBezTo>
                  <a:lnTo>
                    <a:pt x="5990848" y="5422357"/>
                  </a:lnTo>
                  <a:cubicBezTo>
                    <a:pt x="5961130" y="5450474"/>
                    <a:pt x="5914210" y="5449160"/>
                    <a:pt x="5886378" y="5419385"/>
                  </a:cubicBezTo>
                  <a:cubicBezTo>
                    <a:pt x="5858260" y="5389666"/>
                    <a:pt x="5859575" y="5342803"/>
                    <a:pt x="5889292" y="5314628"/>
                  </a:cubicBezTo>
                  <a:lnTo>
                    <a:pt x="6019251" y="5192785"/>
                  </a:lnTo>
                  <a:lnTo>
                    <a:pt x="3359073" y="5192785"/>
                  </a:lnTo>
                  <a:cubicBezTo>
                    <a:pt x="3322909" y="5194099"/>
                    <a:pt x="3286207" y="5194899"/>
                    <a:pt x="3249236" y="5194899"/>
                  </a:cubicBezTo>
                  <a:cubicBezTo>
                    <a:pt x="3243076" y="5194899"/>
                    <a:pt x="3236915" y="5194099"/>
                    <a:pt x="3230754" y="5192785"/>
                  </a:cubicBezTo>
                  <a:lnTo>
                    <a:pt x="74472" y="5192785"/>
                  </a:lnTo>
                  <a:cubicBezTo>
                    <a:pt x="33485" y="5192785"/>
                    <a:pt x="0" y="5159523"/>
                    <a:pt x="0" y="5118547"/>
                  </a:cubicBezTo>
                  <a:cubicBezTo>
                    <a:pt x="0" y="5077570"/>
                    <a:pt x="33486" y="5044366"/>
                    <a:pt x="74472" y="5044366"/>
                  </a:cubicBezTo>
                  <a:close/>
                  <a:moveTo>
                    <a:pt x="3249414" y="1814591"/>
                  </a:moveTo>
                  <a:cubicBezTo>
                    <a:pt x="3565259" y="1814859"/>
                    <a:pt x="3850003" y="2005060"/>
                    <a:pt x="3970875" y="2296794"/>
                  </a:cubicBezTo>
                  <a:cubicBezTo>
                    <a:pt x="4091696" y="2588528"/>
                    <a:pt x="4024722" y="2924472"/>
                    <a:pt x="3801568" y="3147872"/>
                  </a:cubicBezTo>
                  <a:cubicBezTo>
                    <a:pt x="3578146" y="3371294"/>
                    <a:pt x="3242213" y="3437999"/>
                    <a:pt x="2950491" y="3317179"/>
                  </a:cubicBezTo>
                  <a:cubicBezTo>
                    <a:pt x="2658757" y="3196358"/>
                    <a:pt x="2468556" y="2911591"/>
                    <a:pt x="2468287" y="2595717"/>
                  </a:cubicBezTo>
                  <a:cubicBezTo>
                    <a:pt x="2468287" y="2164412"/>
                    <a:pt x="2818154" y="1814819"/>
                    <a:pt x="3249471" y="1814534"/>
                  </a:cubicBezTo>
                  <a:close/>
                </a:path>
              </a:pathLst>
            </a:custGeom>
            <a:solidFill>
              <a:srgbClr val="62C3EF"/>
            </a:solidFill>
            <a:ln w="5715" cap="flat">
              <a:noFill/>
              <a:prstDash val="solid"/>
              <a:miter/>
            </a:ln>
          </p:spPr>
          <p:txBody>
            <a:bodyPr rtlCol="0" anchor="ctr"/>
            <a:lstStyle/>
            <a:p>
              <a:endParaRPr lang="en-US">
                <a:latin typeface="Avenir Next LT Pro" panose="020B0504020202020204" pitchFamily="34" charset="0"/>
              </a:endParaRPr>
            </a:p>
          </p:txBody>
        </p:sp>
        <p:sp>
          <p:nvSpPr>
            <p:cNvPr id="262" name="Graphic 170">
              <a:extLst>
                <a:ext uri="{FF2B5EF4-FFF2-40B4-BE49-F238E27FC236}">
                  <a16:creationId xmlns:a16="http://schemas.microsoft.com/office/drawing/2014/main" id="{D7CC5BB4-DE4F-99A8-215B-CEF9450E8BB2}"/>
                </a:ext>
              </a:extLst>
            </p:cNvPr>
            <p:cNvSpPr/>
            <p:nvPr/>
          </p:nvSpPr>
          <p:spPr>
            <a:xfrm>
              <a:off x="6492980" y="1170962"/>
              <a:ext cx="332274" cy="287958"/>
            </a:xfrm>
            <a:custGeom>
              <a:avLst/>
              <a:gdLst>
                <a:gd name="connsiteX0" fmla="*/ 3641068 w 6280192"/>
                <a:gd name="connsiteY0" fmla="*/ 1272409 h 5442609"/>
                <a:gd name="connsiteX1" fmla="*/ 3908153 w 6280192"/>
                <a:gd name="connsiteY1" fmla="*/ 1383045 h 5442609"/>
                <a:gd name="connsiteX2" fmla="*/ 4092462 w 6280192"/>
                <a:gd name="connsiteY2" fmla="*/ 1385726 h 5442609"/>
                <a:gd name="connsiteX3" fmla="*/ 4106126 w 6280192"/>
                <a:gd name="connsiteY3" fmla="*/ 1378491 h 5442609"/>
                <a:gd name="connsiteX4" fmla="*/ 4151395 w 6280192"/>
                <a:gd name="connsiteY4" fmla="*/ 1355453 h 5442609"/>
                <a:gd name="connsiteX5" fmla="*/ 4380710 w 6280192"/>
                <a:gd name="connsiteY5" fmla="*/ 1391618 h 5442609"/>
                <a:gd name="connsiteX6" fmla="*/ 4453044 w 6280192"/>
                <a:gd name="connsiteY6" fmla="*/ 1463947 h 5442609"/>
                <a:gd name="connsiteX7" fmla="*/ 4489209 w 6280192"/>
                <a:gd name="connsiteY7" fmla="*/ 1693261 h 5442609"/>
                <a:gd name="connsiteX8" fmla="*/ 4466435 w 6280192"/>
                <a:gd name="connsiteY8" fmla="*/ 1738804 h 5442609"/>
                <a:gd name="connsiteX9" fmla="*/ 4459205 w 6280192"/>
                <a:gd name="connsiteY9" fmla="*/ 1752200 h 5442609"/>
                <a:gd name="connsiteX10" fmla="*/ 4461617 w 6280192"/>
                <a:gd name="connsiteY10" fmla="*/ 1936509 h 5442609"/>
                <a:gd name="connsiteX11" fmla="*/ 4572522 w 6280192"/>
                <a:gd name="connsiteY11" fmla="*/ 2204131 h 5442609"/>
                <a:gd name="connsiteX12" fmla="*/ 4701378 w 6280192"/>
                <a:gd name="connsiteY12" fmla="*/ 2336467 h 5442609"/>
                <a:gd name="connsiteX13" fmla="*/ 4715306 w 6280192"/>
                <a:gd name="connsiteY13" fmla="*/ 2341022 h 5442609"/>
                <a:gd name="connsiteX14" fmla="*/ 4763792 w 6280192"/>
                <a:gd name="connsiteY14" fmla="*/ 2356824 h 5442609"/>
                <a:gd name="connsiteX15" fmla="*/ 4763529 w 6280192"/>
                <a:gd name="connsiteY15" fmla="*/ 2356824 h 5442609"/>
                <a:gd name="connsiteX16" fmla="*/ 4900152 w 6280192"/>
                <a:gd name="connsiteY16" fmla="*/ 2544345 h 5442609"/>
                <a:gd name="connsiteX17" fmla="*/ 4900152 w 6280192"/>
                <a:gd name="connsiteY17" fmla="*/ 2646409 h 5442609"/>
                <a:gd name="connsiteX18" fmla="*/ 4764060 w 6280192"/>
                <a:gd name="connsiteY18" fmla="*/ 2835004 h 5442609"/>
                <a:gd name="connsiteX19" fmla="*/ 4715574 w 6280192"/>
                <a:gd name="connsiteY19" fmla="*/ 2850543 h 5442609"/>
                <a:gd name="connsiteX20" fmla="*/ 4701109 w 6280192"/>
                <a:gd name="connsiteY20" fmla="*/ 2855367 h 5442609"/>
                <a:gd name="connsiteX21" fmla="*/ 4701378 w 6280192"/>
                <a:gd name="connsiteY21" fmla="*/ 2855367 h 5442609"/>
                <a:gd name="connsiteX22" fmla="*/ 4573059 w 6280192"/>
                <a:gd name="connsiteY22" fmla="*/ 2987435 h 5442609"/>
                <a:gd name="connsiteX23" fmla="*/ 4462154 w 6280192"/>
                <a:gd name="connsiteY23" fmla="*/ 3254520 h 5442609"/>
                <a:gd name="connsiteX24" fmla="*/ 4459474 w 6280192"/>
                <a:gd name="connsiteY24" fmla="*/ 3438828 h 5442609"/>
                <a:gd name="connsiteX25" fmla="*/ 4466709 w 6280192"/>
                <a:gd name="connsiteY25" fmla="*/ 3452487 h 5442609"/>
                <a:gd name="connsiteX26" fmla="*/ 4489477 w 6280192"/>
                <a:gd name="connsiteY26" fmla="*/ 3497761 h 5442609"/>
                <a:gd name="connsiteX27" fmla="*/ 4453313 w 6280192"/>
                <a:gd name="connsiteY27" fmla="*/ 3727344 h 5442609"/>
                <a:gd name="connsiteX28" fmla="*/ 4380984 w 6280192"/>
                <a:gd name="connsiteY28" fmla="*/ 3799673 h 5442609"/>
                <a:gd name="connsiteX29" fmla="*/ 4381252 w 6280192"/>
                <a:gd name="connsiteY29" fmla="*/ 3799673 h 5442609"/>
                <a:gd name="connsiteX30" fmla="*/ 4151669 w 6280192"/>
                <a:gd name="connsiteY30" fmla="*/ 3835569 h 5442609"/>
                <a:gd name="connsiteX31" fmla="*/ 4106395 w 6280192"/>
                <a:gd name="connsiteY31" fmla="*/ 3812263 h 5442609"/>
                <a:gd name="connsiteX32" fmla="*/ 4092730 w 6280192"/>
                <a:gd name="connsiteY32" fmla="*/ 3805565 h 5442609"/>
                <a:gd name="connsiteX33" fmla="*/ 4092730 w 6280192"/>
                <a:gd name="connsiteY33" fmla="*/ 3805834 h 5442609"/>
                <a:gd name="connsiteX34" fmla="*/ 3908422 w 6280192"/>
                <a:gd name="connsiteY34" fmla="*/ 3808246 h 5442609"/>
                <a:gd name="connsiteX35" fmla="*/ 3641337 w 6280192"/>
                <a:gd name="connsiteY35" fmla="*/ 3919420 h 5442609"/>
                <a:gd name="connsiteX36" fmla="*/ 3508463 w 6280192"/>
                <a:gd name="connsiteY36" fmla="*/ 4047738 h 5442609"/>
                <a:gd name="connsiteX37" fmla="*/ 3503908 w 6280192"/>
                <a:gd name="connsiteY37" fmla="*/ 4062203 h 5442609"/>
                <a:gd name="connsiteX38" fmla="*/ 3488106 w 6280192"/>
                <a:gd name="connsiteY38" fmla="*/ 4110695 h 5442609"/>
                <a:gd name="connsiteX39" fmla="*/ 3488375 w 6280192"/>
                <a:gd name="connsiteY39" fmla="*/ 4110695 h 5442609"/>
                <a:gd name="connsiteX40" fmla="*/ 3300049 w 6280192"/>
                <a:gd name="connsiteY40" fmla="*/ 4247318 h 5442609"/>
                <a:gd name="connsiteX41" fmla="*/ 3198784 w 6280192"/>
                <a:gd name="connsiteY41" fmla="*/ 4247318 h 5442609"/>
                <a:gd name="connsiteX42" fmla="*/ 3010458 w 6280192"/>
                <a:gd name="connsiteY42" fmla="*/ 4110426 h 5442609"/>
                <a:gd name="connsiteX43" fmla="*/ 2994650 w 6280192"/>
                <a:gd name="connsiteY43" fmla="*/ 4061935 h 5442609"/>
                <a:gd name="connsiteX44" fmla="*/ 2990095 w 6280192"/>
                <a:gd name="connsiteY44" fmla="*/ 4047470 h 5442609"/>
                <a:gd name="connsiteX45" fmla="*/ 2990095 w 6280192"/>
                <a:gd name="connsiteY45" fmla="*/ 4047738 h 5442609"/>
                <a:gd name="connsiteX46" fmla="*/ 2858027 w 6280192"/>
                <a:gd name="connsiteY46" fmla="*/ 3919151 h 5442609"/>
                <a:gd name="connsiteX47" fmla="*/ 2590406 w 6280192"/>
                <a:gd name="connsiteY47" fmla="*/ 3808246 h 5442609"/>
                <a:gd name="connsiteX48" fmla="*/ 2406097 w 6280192"/>
                <a:gd name="connsiteY48" fmla="*/ 3805834 h 5442609"/>
                <a:gd name="connsiteX49" fmla="*/ 2392701 w 6280192"/>
                <a:gd name="connsiteY49" fmla="*/ 3812532 h 5442609"/>
                <a:gd name="connsiteX50" fmla="*/ 2347432 w 6280192"/>
                <a:gd name="connsiteY50" fmla="*/ 3835838 h 5442609"/>
                <a:gd name="connsiteX51" fmla="*/ 2117581 w 6280192"/>
                <a:gd name="connsiteY51" fmla="*/ 3799673 h 5442609"/>
                <a:gd name="connsiteX52" fmla="*/ 2081948 w 6280192"/>
                <a:gd name="connsiteY52" fmla="*/ 3763509 h 5442609"/>
                <a:gd name="connsiteX53" fmla="*/ 2045783 w 6280192"/>
                <a:gd name="connsiteY53" fmla="*/ 3727344 h 5442609"/>
                <a:gd name="connsiteX54" fmla="*/ 2009350 w 6280192"/>
                <a:gd name="connsiteY54" fmla="*/ 3497761 h 5442609"/>
                <a:gd name="connsiteX55" fmla="*/ 2032656 w 6280192"/>
                <a:gd name="connsiteY55" fmla="*/ 3452487 h 5442609"/>
                <a:gd name="connsiteX56" fmla="*/ 2039891 w 6280192"/>
                <a:gd name="connsiteY56" fmla="*/ 3438822 h 5442609"/>
                <a:gd name="connsiteX57" fmla="*/ 2039622 w 6280192"/>
                <a:gd name="connsiteY57" fmla="*/ 3439091 h 5442609"/>
                <a:gd name="connsiteX58" fmla="*/ 2036942 w 6280192"/>
                <a:gd name="connsiteY58" fmla="*/ 3254782 h 5442609"/>
                <a:gd name="connsiteX59" fmla="*/ 1926037 w 6280192"/>
                <a:gd name="connsiteY59" fmla="*/ 2986892 h 5442609"/>
                <a:gd name="connsiteX60" fmla="*/ 1797718 w 6280192"/>
                <a:gd name="connsiteY60" fmla="*/ 2855355 h 5442609"/>
                <a:gd name="connsiteX61" fmla="*/ 1783253 w 6280192"/>
                <a:gd name="connsiteY61" fmla="*/ 2850532 h 5442609"/>
                <a:gd name="connsiteX62" fmla="*/ 1734761 w 6280192"/>
                <a:gd name="connsiteY62" fmla="*/ 2834998 h 5442609"/>
                <a:gd name="connsiteX63" fmla="*/ 1598139 w 6280192"/>
                <a:gd name="connsiteY63" fmla="*/ 2646672 h 5442609"/>
                <a:gd name="connsiteX64" fmla="*/ 1598139 w 6280192"/>
                <a:gd name="connsiteY64" fmla="*/ 2544877 h 5442609"/>
                <a:gd name="connsiteX65" fmla="*/ 1734761 w 6280192"/>
                <a:gd name="connsiteY65" fmla="*/ 2357087 h 5442609"/>
                <a:gd name="connsiteX66" fmla="*/ 1783253 w 6280192"/>
                <a:gd name="connsiteY66" fmla="*/ 2341280 h 5442609"/>
                <a:gd name="connsiteX67" fmla="*/ 1797718 w 6280192"/>
                <a:gd name="connsiteY67" fmla="*/ 2336725 h 5442609"/>
                <a:gd name="connsiteX68" fmla="*/ 1926305 w 6280192"/>
                <a:gd name="connsiteY68" fmla="*/ 2204657 h 5442609"/>
                <a:gd name="connsiteX69" fmla="*/ 2036942 w 6280192"/>
                <a:gd name="connsiteY69" fmla="*/ 1936766 h 5442609"/>
                <a:gd name="connsiteX70" fmla="*/ 2039622 w 6280192"/>
                <a:gd name="connsiteY70" fmla="*/ 1752189 h 5442609"/>
                <a:gd name="connsiteX71" fmla="*/ 2032387 w 6280192"/>
                <a:gd name="connsiteY71" fmla="*/ 1738793 h 5442609"/>
                <a:gd name="connsiteX72" fmla="*/ 2009081 w 6280192"/>
                <a:gd name="connsiteY72" fmla="*/ 1693256 h 5442609"/>
                <a:gd name="connsiteX73" fmla="*/ 2045515 w 6280192"/>
                <a:gd name="connsiteY73" fmla="*/ 1463941 h 5442609"/>
                <a:gd name="connsiteX74" fmla="*/ 2081679 w 6280192"/>
                <a:gd name="connsiteY74" fmla="*/ 1427771 h 5442609"/>
                <a:gd name="connsiteX75" fmla="*/ 2117312 w 6280192"/>
                <a:gd name="connsiteY75" fmla="*/ 1391606 h 5442609"/>
                <a:gd name="connsiteX76" fmla="*/ 2347432 w 6280192"/>
                <a:gd name="connsiteY76" fmla="*/ 1355442 h 5442609"/>
                <a:gd name="connsiteX77" fmla="*/ 2392707 w 6280192"/>
                <a:gd name="connsiteY77" fmla="*/ 1378479 h 5442609"/>
                <a:gd name="connsiteX78" fmla="*/ 2406097 w 6280192"/>
                <a:gd name="connsiteY78" fmla="*/ 1385714 h 5442609"/>
                <a:gd name="connsiteX79" fmla="*/ 2405828 w 6280192"/>
                <a:gd name="connsiteY79" fmla="*/ 1385714 h 5442609"/>
                <a:gd name="connsiteX80" fmla="*/ 2590406 w 6280192"/>
                <a:gd name="connsiteY80" fmla="*/ 1383034 h 5442609"/>
                <a:gd name="connsiteX81" fmla="*/ 2857490 w 6280192"/>
                <a:gd name="connsiteY81" fmla="*/ 1272397 h 5442609"/>
                <a:gd name="connsiteX82" fmla="*/ 2989827 w 6280192"/>
                <a:gd name="connsiteY82" fmla="*/ 1143810 h 5442609"/>
                <a:gd name="connsiteX83" fmla="*/ 2994382 w 6280192"/>
                <a:gd name="connsiteY83" fmla="*/ 1129345 h 5442609"/>
                <a:gd name="connsiteX84" fmla="*/ 3010189 w 6280192"/>
                <a:gd name="connsiteY84" fmla="*/ 1080859 h 5442609"/>
                <a:gd name="connsiteX85" fmla="*/ 3009921 w 6280192"/>
                <a:gd name="connsiteY85" fmla="*/ 1080859 h 5442609"/>
                <a:gd name="connsiteX86" fmla="*/ 3198247 w 6280192"/>
                <a:gd name="connsiteY86" fmla="*/ 944236 h 5442609"/>
                <a:gd name="connsiteX87" fmla="*/ 3299780 w 6280192"/>
                <a:gd name="connsiteY87" fmla="*/ 944236 h 5442609"/>
                <a:gd name="connsiteX88" fmla="*/ 3488644 w 6280192"/>
                <a:gd name="connsiteY88" fmla="*/ 1080859 h 5442609"/>
                <a:gd name="connsiteX89" fmla="*/ 3504451 w 6280192"/>
                <a:gd name="connsiteY89" fmla="*/ 1129345 h 5442609"/>
                <a:gd name="connsiteX90" fmla="*/ 3509006 w 6280192"/>
                <a:gd name="connsiteY90" fmla="*/ 1143810 h 5442609"/>
                <a:gd name="connsiteX91" fmla="*/ 3508738 w 6280192"/>
                <a:gd name="connsiteY91" fmla="*/ 1143541 h 5442609"/>
                <a:gd name="connsiteX92" fmla="*/ 3641074 w 6280192"/>
                <a:gd name="connsiteY92" fmla="*/ 1272129 h 5442609"/>
                <a:gd name="connsiteX93" fmla="*/ 3140383 w 6280192"/>
                <a:gd name="connsiteY93" fmla="*/ 5044023 h 5442609"/>
                <a:gd name="connsiteX94" fmla="*/ 3355501 w 6280192"/>
                <a:gd name="connsiteY94" fmla="*/ 5044023 h 5442609"/>
                <a:gd name="connsiteX95" fmla="*/ 5189445 w 6280192"/>
                <a:gd name="connsiteY95" fmla="*/ 4095162 h 5442609"/>
                <a:gd name="connsiteX96" fmla="*/ 5648863 w 6280192"/>
                <a:gd name="connsiteY96" fmla="*/ 2081996 h 5442609"/>
                <a:gd name="connsiteX97" fmla="*/ 4407981 w 6280192"/>
                <a:gd name="connsiteY97" fmla="*/ 431275 h 5442609"/>
                <a:gd name="connsiteX98" fmla="*/ 2346524 w 6280192"/>
                <a:gd name="connsiteY98" fmla="*/ 313134 h 5442609"/>
                <a:gd name="connsiteX99" fmla="*/ 925089 w 6280192"/>
                <a:gd name="connsiteY99" fmla="*/ 1810922 h 5442609"/>
                <a:gd name="connsiteX100" fmla="*/ 1151454 w 6280192"/>
                <a:gd name="connsiteY100" fmla="*/ 3863521 h 5442609"/>
                <a:gd name="connsiteX101" fmla="*/ 1187082 w 6280192"/>
                <a:gd name="connsiteY101" fmla="*/ 3682961 h 5442609"/>
                <a:gd name="connsiteX102" fmla="*/ 1218428 w 6280192"/>
                <a:gd name="connsiteY102" fmla="*/ 3635544 h 5442609"/>
                <a:gd name="connsiteX103" fmla="*/ 1274150 w 6280192"/>
                <a:gd name="connsiteY103" fmla="*/ 3624291 h 5442609"/>
                <a:gd name="connsiteX104" fmla="*/ 1321298 w 6280192"/>
                <a:gd name="connsiteY104" fmla="*/ 3655638 h 5442609"/>
                <a:gd name="connsiteX105" fmla="*/ 1332551 w 6280192"/>
                <a:gd name="connsiteY105" fmla="*/ 3711360 h 5442609"/>
                <a:gd name="connsiteX106" fmla="*/ 1261828 w 6280192"/>
                <a:gd name="connsiteY106" fmla="*/ 4069530 h 5442609"/>
                <a:gd name="connsiteX107" fmla="*/ 1175029 w 6280192"/>
                <a:gd name="connsiteY107" fmla="*/ 4128200 h 5442609"/>
                <a:gd name="connsiteX108" fmla="*/ 816590 w 6280192"/>
                <a:gd name="connsiteY108" fmla="*/ 4057477 h 5442609"/>
                <a:gd name="connsiteX109" fmla="*/ 758188 w 6280192"/>
                <a:gd name="connsiteY109" fmla="*/ 3970415 h 5442609"/>
                <a:gd name="connsiteX110" fmla="*/ 844987 w 6280192"/>
                <a:gd name="connsiteY110" fmla="*/ 3912013 h 5442609"/>
                <a:gd name="connsiteX111" fmla="*/ 1030102 w 6280192"/>
                <a:gd name="connsiteY111" fmla="*/ 3948178 h 5442609"/>
                <a:gd name="connsiteX112" fmla="*/ 1030102 w 6280192"/>
                <a:gd name="connsiteY112" fmla="*/ 3947909 h 5442609"/>
                <a:gd name="connsiteX113" fmla="*/ 747478 w 6280192"/>
                <a:gd name="connsiteY113" fmla="*/ 1897995 h 5442609"/>
                <a:gd name="connsiteX114" fmla="*/ 2052613 w 6280192"/>
                <a:gd name="connsiteY114" fmla="*/ 291966 h 5442609"/>
                <a:gd name="connsiteX115" fmla="*/ 4116985 w 6280192"/>
                <a:gd name="connsiteY115" fmla="*/ 149183 h 5442609"/>
                <a:gd name="connsiteX116" fmla="*/ 5630803 w 6280192"/>
                <a:gd name="connsiteY116" fmla="*/ 1559873 h 5442609"/>
                <a:gd name="connsiteX117" fmla="*/ 5633489 w 6280192"/>
                <a:gd name="connsiteY117" fmla="*/ 3629332 h 5442609"/>
                <a:gd name="connsiteX118" fmla="*/ 4123374 w 6280192"/>
                <a:gd name="connsiteY118" fmla="*/ 5044080 h 5442609"/>
                <a:gd name="connsiteX119" fmla="*/ 6035025 w 6280192"/>
                <a:gd name="connsiteY119" fmla="*/ 5044080 h 5442609"/>
                <a:gd name="connsiteX120" fmla="*/ 5902151 w 6280192"/>
                <a:gd name="connsiteY120" fmla="*/ 4902903 h 5442609"/>
                <a:gd name="connsiteX121" fmla="*/ 5907809 w 6280192"/>
                <a:gd name="connsiteY121" fmla="*/ 4800570 h 5442609"/>
                <a:gd name="connsiteX122" fmla="*/ 6010107 w 6280192"/>
                <a:gd name="connsiteY122" fmla="*/ 4801639 h 5442609"/>
                <a:gd name="connsiteX123" fmla="*/ 6256881 w 6280192"/>
                <a:gd name="connsiteY123" fmla="*/ 5064197 h 5442609"/>
                <a:gd name="connsiteX124" fmla="*/ 6280141 w 6280192"/>
                <a:gd name="connsiteY124" fmla="*/ 5120947 h 5442609"/>
                <a:gd name="connsiteX125" fmla="*/ 6253109 w 6280192"/>
                <a:gd name="connsiteY125" fmla="*/ 5175869 h 5442609"/>
                <a:gd name="connsiteX126" fmla="*/ 5990848 w 6280192"/>
                <a:gd name="connsiteY126" fmla="*/ 5422357 h 5442609"/>
                <a:gd name="connsiteX127" fmla="*/ 5886378 w 6280192"/>
                <a:gd name="connsiteY127" fmla="*/ 5419385 h 5442609"/>
                <a:gd name="connsiteX128" fmla="*/ 5889292 w 6280192"/>
                <a:gd name="connsiteY128" fmla="*/ 5314628 h 5442609"/>
                <a:gd name="connsiteX129" fmla="*/ 6019251 w 6280192"/>
                <a:gd name="connsiteY129" fmla="*/ 5192785 h 5442609"/>
                <a:gd name="connsiteX130" fmla="*/ 3359073 w 6280192"/>
                <a:gd name="connsiteY130" fmla="*/ 5192785 h 5442609"/>
                <a:gd name="connsiteX131" fmla="*/ 3249236 w 6280192"/>
                <a:gd name="connsiteY131" fmla="*/ 5194899 h 5442609"/>
                <a:gd name="connsiteX132" fmla="*/ 3230754 w 6280192"/>
                <a:gd name="connsiteY132" fmla="*/ 5192785 h 5442609"/>
                <a:gd name="connsiteX133" fmla="*/ 74472 w 6280192"/>
                <a:gd name="connsiteY133" fmla="*/ 5192785 h 5442609"/>
                <a:gd name="connsiteX134" fmla="*/ 0 w 6280192"/>
                <a:gd name="connsiteY134" fmla="*/ 5118547 h 5442609"/>
                <a:gd name="connsiteX135" fmla="*/ 74472 w 6280192"/>
                <a:gd name="connsiteY135" fmla="*/ 5044366 h 5442609"/>
                <a:gd name="connsiteX136" fmla="*/ 3249414 w 6280192"/>
                <a:gd name="connsiteY136" fmla="*/ 1814591 h 5442609"/>
                <a:gd name="connsiteX137" fmla="*/ 3970875 w 6280192"/>
                <a:gd name="connsiteY137" fmla="*/ 2296794 h 5442609"/>
                <a:gd name="connsiteX138" fmla="*/ 3801568 w 6280192"/>
                <a:gd name="connsiteY138" fmla="*/ 3147872 h 5442609"/>
                <a:gd name="connsiteX139" fmla="*/ 2950491 w 6280192"/>
                <a:gd name="connsiteY139" fmla="*/ 3317179 h 5442609"/>
                <a:gd name="connsiteX140" fmla="*/ 2468287 w 6280192"/>
                <a:gd name="connsiteY140" fmla="*/ 2595717 h 5442609"/>
                <a:gd name="connsiteX141" fmla="*/ 3249471 w 6280192"/>
                <a:gd name="connsiteY141" fmla="*/ 1814534 h 544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80192" h="5442609">
                  <a:moveTo>
                    <a:pt x="3641068" y="1272409"/>
                  </a:moveTo>
                  <a:cubicBezTo>
                    <a:pt x="3733760" y="1299732"/>
                    <a:pt x="3823234" y="1336971"/>
                    <a:pt x="3908153" y="1383045"/>
                  </a:cubicBezTo>
                  <a:cubicBezTo>
                    <a:pt x="3964943" y="1415192"/>
                    <a:pt x="4034597" y="1416267"/>
                    <a:pt x="4092462" y="1385726"/>
                  </a:cubicBezTo>
                  <a:lnTo>
                    <a:pt x="4106126" y="1378491"/>
                  </a:lnTo>
                  <a:lnTo>
                    <a:pt x="4151395" y="1355453"/>
                  </a:lnTo>
                  <a:cubicBezTo>
                    <a:pt x="4227479" y="1315803"/>
                    <a:pt x="4320702" y="1330273"/>
                    <a:pt x="4380710" y="1391618"/>
                  </a:cubicBezTo>
                  <a:lnTo>
                    <a:pt x="4453044" y="1463947"/>
                  </a:lnTo>
                  <a:cubicBezTo>
                    <a:pt x="4514389" y="1523955"/>
                    <a:pt x="4528854" y="1617178"/>
                    <a:pt x="4489209" y="1693261"/>
                  </a:cubicBezTo>
                  <a:lnTo>
                    <a:pt x="4466435" y="1738804"/>
                  </a:lnTo>
                  <a:lnTo>
                    <a:pt x="4459205" y="1752200"/>
                  </a:lnTo>
                  <a:cubicBezTo>
                    <a:pt x="4428395" y="1810065"/>
                    <a:pt x="4429464" y="1879450"/>
                    <a:pt x="4461617" y="1936509"/>
                  </a:cubicBezTo>
                  <a:cubicBezTo>
                    <a:pt x="4507960" y="2021697"/>
                    <a:pt x="4545193" y="2111439"/>
                    <a:pt x="4572522" y="2204131"/>
                  </a:cubicBezTo>
                  <a:cubicBezTo>
                    <a:pt x="4590199" y="2267350"/>
                    <a:pt x="4638690" y="2316911"/>
                    <a:pt x="4701378" y="2336467"/>
                  </a:cubicBezTo>
                  <a:lnTo>
                    <a:pt x="4715306" y="2341022"/>
                  </a:lnTo>
                  <a:lnTo>
                    <a:pt x="4763792" y="2356824"/>
                  </a:lnTo>
                  <a:lnTo>
                    <a:pt x="4763529" y="2356824"/>
                  </a:lnTo>
                  <a:cubicBezTo>
                    <a:pt x="4845499" y="2382273"/>
                    <a:pt x="4900952" y="2458620"/>
                    <a:pt x="4900152" y="2544345"/>
                  </a:cubicBezTo>
                  <a:lnTo>
                    <a:pt x="4900152" y="2646409"/>
                  </a:lnTo>
                  <a:cubicBezTo>
                    <a:pt x="4901489" y="2732403"/>
                    <a:pt x="4846305" y="2809018"/>
                    <a:pt x="4764060" y="2835004"/>
                  </a:cubicBezTo>
                  <a:lnTo>
                    <a:pt x="4715574" y="2850543"/>
                  </a:lnTo>
                  <a:lnTo>
                    <a:pt x="4701109" y="2855367"/>
                  </a:lnTo>
                  <a:lnTo>
                    <a:pt x="4701378" y="2855367"/>
                  </a:lnTo>
                  <a:cubicBezTo>
                    <a:pt x="4638959" y="2874655"/>
                    <a:pt x="4590473" y="2924484"/>
                    <a:pt x="4573059" y="2987435"/>
                  </a:cubicBezTo>
                  <a:cubicBezTo>
                    <a:pt x="4545467" y="3080126"/>
                    <a:pt x="4508228" y="3169869"/>
                    <a:pt x="4462154" y="3254520"/>
                  </a:cubicBezTo>
                  <a:cubicBezTo>
                    <a:pt x="4429738" y="3311578"/>
                    <a:pt x="4428933" y="3380964"/>
                    <a:pt x="4459474" y="3438828"/>
                  </a:cubicBezTo>
                  <a:lnTo>
                    <a:pt x="4466709" y="3452487"/>
                  </a:lnTo>
                  <a:lnTo>
                    <a:pt x="4489477" y="3497761"/>
                  </a:lnTo>
                  <a:cubicBezTo>
                    <a:pt x="4529391" y="3573839"/>
                    <a:pt x="4514658" y="3667068"/>
                    <a:pt x="4453313" y="3727344"/>
                  </a:cubicBezTo>
                  <a:lnTo>
                    <a:pt x="4380984" y="3799673"/>
                  </a:lnTo>
                  <a:lnTo>
                    <a:pt x="4381252" y="3799673"/>
                  </a:lnTo>
                  <a:cubicBezTo>
                    <a:pt x="4320976" y="3860755"/>
                    <a:pt x="4227753" y="3875489"/>
                    <a:pt x="4151669" y="3835569"/>
                  </a:cubicBezTo>
                  <a:lnTo>
                    <a:pt x="4106395" y="3812263"/>
                  </a:lnTo>
                  <a:lnTo>
                    <a:pt x="4092730" y="3805565"/>
                  </a:lnTo>
                  <a:lnTo>
                    <a:pt x="4092730" y="3805834"/>
                  </a:lnTo>
                  <a:cubicBezTo>
                    <a:pt x="4035135" y="3775293"/>
                    <a:pt x="3965480" y="3776099"/>
                    <a:pt x="3908422" y="3808246"/>
                  </a:cubicBezTo>
                  <a:cubicBezTo>
                    <a:pt x="3823771" y="3854595"/>
                    <a:pt x="3734023" y="3891827"/>
                    <a:pt x="3641337" y="3919420"/>
                  </a:cubicBezTo>
                  <a:cubicBezTo>
                    <a:pt x="3578117" y="3936565"/>
                    <a:pt x="3528020" y="3985051"/>
                    <a:pt x="3508463" y="4047738"/>
                  </a:cubicBezTo>
                  <a:lnTo>
                    <a:pt x="3503908" y="4062203"/>
                  </a:lnTo>
                  <a:lnTo>
                    <a:pt x="3488106" y="4110695"/>
                  </a:lnTo>
                  <a:lnTo>
                    <a:pt x="3488375" y="4110695"/>
                  </a:lnTo>
                  <a:cubicBezTo>
                    <a:pt x="3462658" y="4192671"/>
                    <a:pt x="3386042" y="4248124"/>
                    <a:pt x="3300049" y="4247318"/>
                  </a:cubicBezTo>
                  <a:lnTo>
                    <a:pt x="3198784" y="4247318"/>
                  </a:lnTo>
                  <a:cubicBezTo>
                    <a:pt x="3112522" y="4248387"/>
                    <a:pt x="3036176" y="4192665"/>
                    <a:pt x="3010458" y="4110426"/>
                  </a:cubicBezTo>
                  <a:lnTo>
                    <a:pt x="2994650" y="4061935"/>
                  </a:lnTo>
                  <a:lnTo>
                    <a:pt x="2990095" y="4047470"/>
                  </a:lnTo>
                  <a:lnTo>
                    <a:pt x="2990095" y="4047738"/>
                  </a:lnTo>
                  <a:cubicBezTo>
                    <a:pt x="2970807" y="3985319"/>
                    <a:pt x="2920978" y="3936833"/>
                    <a:pt x="2858027" y="3919151"/>
                  </a:cubicBezTo>
                  <a:cubicBezTo>
                    <a:pt x="2765067" y="3891827"/>
                    <a:pt x="2675325" y="3854589"/>
                    <a:pt x="2590406" y="3808246"/>
                  </a:cubicBezTo>
                  <a:cubicBezTo>
                    <a:pt x="2533347" y="3776368"/>
                    <a:pt x="2463961" y="3775293"/>
                    <a:pt x="2406097" y="3805834"/>
                  </a:cubicBezTo>
                  <a:lnTo>
                    <a:pt x="2392701" y="3812532"/>
                  </a:lnTo>
                  <a:lnTo>
                    <a:pt x="2347432" y="3835838"/>
                  </a:lnTo>
                  <a:cubicBezTo>
                    <a:pt x="2271086" y="3875489"/>
                    <a:pt x="2177857" y="3860755"/>
                    <a:pt x="2117581" y="3799673"/>
                  </a:cubicBezTo>
                  <a:lnTo>
                    <a:pt x="2081948" y="3763509"/>
                  </a:lnTo>
                  <a:lnTo>
                    <a:pt x="2045783" y="3727344"/>
                  </a:lnTo>
                  <a:cubicBezTo>
                    <a:pt x="1984170" y="3667337"/>
                    <a:pt x="1969436" y="3574114"/>
                    <a:pt x="2009350" y="3497761"/>
                  </a:cubicBezTo>
                  <a:lnTo>
                    <a:pt x="2032656" y="3452487"/>
                  </a:lnTo>
                  <a:lnTo>
                    <a:pt x="2039891" y="3438822"/>
                  </a:lnTo>
                  <a:lnTo>
                    <a:pt x="2039622" y="3439091"/>
                  </a:lnTo>
                  <a:cubicBezTo>
                    <a:pt x="2070163" y="3380958"/>
                    <a:pt x="2069089" y="3311578"/>
                    <a:pt x="2036942" y="3254782"/>
                  </a:cubicBezTo>
                  <a:cubicBezTo>
                    <a:pt x="1990599" y="3169594"/>
                    <a:pt x="1953360" y="3079852"/>
                    <a:pt x="1926037" y="2986892"/>
                  </a:cubicBezTo>
                  <a:cubicBezTo>
                    <a:pt x="1908355" y="2924204"/>
                    <a:pt x="1860137" y="2874643"/>
                    <a:pt x="1797718" y="2855355"/>
                  </a:cubicBezTo>
                  <a:lnTo>
                    <a:pt x="1783253" y="2850532"/>
                  </a:lnTo>
                  <a:lnTo>
                    <a:pt x="1734761" y="2834998"/>
                  </a:lnTo>
                  <a:cubicBezTo>
                    <a:pt x="1653054" y="2809012"/>
                    <a:pt x="1597601" y="2732666"/>
                    <a:pt x="1598139" y="2646672"/>
                  </a:cubicBezTo>
                  <a:lnTo>
                    <a:pt x="1598139" y="2544877"/>
                  </a:lnTo>
                  <a:cubicBezTo>
                    <a:pt x="1597607" y="2458883"/>
                    <a:pt x="1653060" y="2382805"/>
                    <a:pt x="1734761" y="2357087"/>
                  </a:cubicBezTo>
                  <a:lnTo>
                    <a:pt x="1783253" y="2341280"/>
                  </a:lnTo>
                  <a:lnTo>
                    <a:pt x="1797718" y="2336725"/>
                  </a:lnTo>
                  <a:cubicBezTo>
                    <a:pt x="1860137" y="2317437"/>
                    <a:pt x="1908623" y="2267608"/>
                    <a:pt x="1926305" y="2204657"/>
                  </a:cubicBezTo>
                  <a:cubicBezTo>
                    <a:pt x="1953629" y="2111697"/>
                    <a:pt x="1990868" y="2021954"/>
                    <a:pt x="2036942" y="1936766"/>
                  </a:cubicBezTo>
                  <a:cubicBezTo>
                    <a:pt x="2069358" y="1879708"/>
                    <a:pt x="2070163" y="1810053"/>
                    <a:pt x="2039622" y="1752189"/>
                  </a:cubicBezTo>
                  <a:lnTo>
                    <a:pt x="2032387" y="1738793"/>
                  </a:lnTo>
                  <a:lnTo>
                    <a:pt x="2009081" y="1693256"/>
                  </a:lnTo>
                  <a:cubicBezTo>
                    <a:pt x="1969436" y="1617178"/>
                    <a:pt x="1984170" y="1523949"/>
                    <a:pt x="2045515" y="1463941"/>
                  </a:cubicBezTo>
                  <a:lnTo>
                    <a:pt x="2081679" y="1427771"/>
                  </a:lnTo>
                  <a:lnTo>
                    <a:pt x="2117312" y="1391606"/>
                  </a:lnTo>
                  <a:cubicBezTo>
                    <a:pt x="2177588" y="1329993"/>
                    <a:pt x="2271080" y="1315529"/>
                    <a:pt x="2347432" y="1355442"/>
                  </a:cubicBezTo>
                  <a:lnTo>
                    <a:pt x="2392707" y="1378479"/>
                  </a:lnTo>
                  <a:lnTo>
                    <a:pt x="2406097" y="1385714"/>
                  </a:lnTo>
                  <a:lnTo>
                    <a:pt x="2405828" y="1385714"/>
                  </a:lnTo>
                  <a:cubicBezTo>
                    <a:pt x="2463961" y="1416255"/>
                    <a:pt x="2533341" y="1415181"/>
                    <a:pt x="2590406" y="1383034"/>
                  </a:cubicBezTo>
                  <a:cubicBezTo>
                    <a:pt x="2675325" y="1336691"/>
                    <a:pt x="2764805" y="1299721"/>
                    <a:pt x="2857490" y="1272397"/>
                  </a:cubicBezTo>
                  <a:cubicBezTo>
                    <a:pt x="2920710" y="1254721"/>
                    <a:pt x="2970270" y="1206229"/>
                    <a:pt x="2989827" y="1143810"/>
                  </a:cubicBezTo>
                  <a:lnTo>
                    <a:pt x="2994382" y="1129345"/>
                  </a:lnTo>
                  <a:lnTo>
                    <a:pt x="3010189" y="1080859"/>
                  </a:lnTo>
                  <a:lnTo>
                    <a:pt x="3009921" y="1080859"/>
                  </a:lnTo>
                  <a:cubicBezTo>
                    <a:pt x="3035907" y="998883"/>
                    <a:pt x="3112254" y="943430"/>
                    <a:pt x="3198247" y="944236"/>
                  </a:cubicBezTo>
                  <a:lnTo>
                    <a:pt x="3299780" y="944236"/>
                  </a:lnTo>
                  <a:cubicBezTo>
                    <a:pt x="3386042" y="943162"/>
                    <a:pt x="3462658" y="998615"/>
                    <a:pt x="3488644" y="1080859"/>
                  </a:cubicBezTo>
                  <a:lnTo>
                    <a:pt x="3504451" y="1129345"/>
                  </a:lnTo>
                  <a:lnTo>
                    <a:pt x="3509006" y="1143810"/>
                  </a:lnTo>
                  <a:lnTo>
                    <a:pt x="3508738" y="1143541"/>
                  </a:lnTo>
                  <a:cubicBezTo>
                    <a:pt x="3528294" y="1206229"/>
                    <a:pt x="3577855" y="1254715"/>
                    <a:pt x="3641074" y="1272129"/>
                  </a:cubicBezTo>
                  <a:close/>
                  <a:moveTo>
                    <a:pt x="3140383" y="5044023"/>
                  </a:moveTo>
                  <a:lnTo>
                    <a:pt x="3355501" y="5044023"/>
                  </a:lnTo>
                  <a:cubicBezTo>
                    <a:pt x="4076677" y="5012933"/>
                    <a:pt x="4747733" y="4665759"/>
                    <a:pt x="5189445" y="4095162"/>
                  </a:cubicBezTo>
                  <a:cubicBezTo>
                    <a:pt x="5631489" y="3524285"/>
                    <a:pt x="5799395" y="2787913"/>
                    <a:pt x="5648863" y="2081996"/>
                  </a:cubicBezTo>
                  <a:cubicBezTo>
                    <a:pt x="5498329" y="1375850"/>
                    <a:pt x="5044518" y="772003"/>
                    <a:pt x="4407981" y="431275"/>
                  </a:cubicBezTo>
                  <a:cubicBezTo>
                    <a:pt x="3771731" y="90518"/>
                    <a:pt x="3017636" y="47118"/>
                    <a:pt x="2346524" y="313134"/>
                  </a:cubicBezTo>
                  <a:cubicBezTo>
                    <a:pt x="1675468" y="578882"/>
                    <a:pt x="1155518" y="1126951"/>
                    <a:pt x="925089" y="1810922"/>
                  </a:cubicBezTo>
                  <a:cubicBezTo>
                    <a:pt x="694969" y="2495122"/>
                    <a:pt x="777750" y="3246015"/>
                    <a:pt x="1151454" y="3863521"/>
                  </a:cubicBezTo>
                  <a:lnTo>
                    <a:pt x="1187082" y="3682961"/>
                  </a:lnTo>
                  <a:cubicBezTo>
                    <a:pt x="1190836" y="3663673"/>
                    <a:pt x="1202083" y="3646528"/>
                    <a:pt x="1218428" y="3635544"/>
                  </a:cubicBezTo>
                  <a:cubicBezTo>
                    <a:pt x="1234768" y="3624560"/>
                    <a:pt x="1254593" y="3620542"/>
                    <a:pt x="1274150" y="3624291"/>
                  </a:cubicBezTo>
                  <a:cubicBezTo>
                    <a:pt x="1293438" y="3628046"/>
                    <a:pt x="1310314" y="3639293"/>
                    <a:pt x="1321298" y="3655638"/>
                  </a:cubicBezTo>
                  <a:cubicBezTo>
                    <a:pt x="1332282" y="3671977"/>
                    <a:pt x="1336300" y="3692071"/>
                    <a:pt x="1332551" y="3711360"/>
                  </a:cubicBezTo>
                  <a:lnTo>
                    <a:pt x="1261828" y="4069530"/>
                  </a:lnTo>
                  <a:cubicBezTo>
                    <a:pt x="1254056" y="4109712"/>
                    <a:pt x="1215211" y="4135967"/>
                    <a:pt x="1175029" y="4128200"/>
                  </a:cubicBezTo>
                  <a:lnTo>
                    <a:pt x="816590" y="4057477"/>
                  </a:lnTo>
                  <a:cubicBezTo>
                    <a:pt x="776402" y="4049442"/>
                    <a:pt x="750153" y="4010597"/>
                    <a:pt x="758188" y="3970415"/>
                  </a:cubicBezTo>
                  <a:cubicBezTo>
                    <a:pt x="765955" y="3930232"/>
                    <a:pt x="804799" y="3903978"/>
                    <a:pt x="844987" y="3912013"/>
                  </a:cubicBezTo>
                  <a:lnTo>
                    <a:pt x="1030102" y="3948178"/>
                  </a:lnTo>
                  <a:lnTo>
                    <a:pt x="1030102" y="3947909"/>
                  </a:lnTo>
                  <a:cubicBezTo>
                    <a:pt x="656124" y="3333375"/>
                    <a:pt x="553791" y="2591054"/>
                    <a:pt x="747478" y="1897995"/>
                  </a:cubicBezTo>
                  <a:cubicBezTo>
                    <a:pt x="941434" y="1204995"/>
                    <a:pt x="1413961" y="623665"/>
                    <a:pt x="2052613" y="291966"/>
                  </a:cubicBezTo>
                  <a:cubicBezTo>
                    <a:pt x="2691264" y="-39412"/>
                    <a:pt x="3438672" y="-91116"/>
                    <a:pt x="4116985" y="149183"/>
                  </a:cubicBezTo>
                  <a:cubicBezTo>
                    <a:pt x="4795299" y="389481"/>
                    <a:pt x="5343424" y="900362"/>
                    <a:pt x="5630803" y="1559873"/>
                  </a:cubicBezTo>
                  <a:cubicBezTo>
                    <a:pt x="5918267" y="2219670"/>
                    <a:pt x="5919353" y="2968964"/>
                    <a:pt x="5633489" y="3629332"/>
                  </a:cubicBezTo>
                  <a:cubicBezTo>
                    <a:pt x="5347933" y="4289700"/>
                    <a:pt x="4800888" y="4801936"/>
                    <a:pt x="4123374" y="5044080"/>
                  </a:cubicBezTo>
                  <a:lnTo>
                    <a:pt x="6035025" y="5044080"/>
                  </a:lnTo>
                  <a:lnTo>
                    <a:pt x="5902151" y="4902903"/>
                  </a:lnTo>
                  <a:cubicBezTo>
                    <a:pt x="5876434" y="4872630"/>
                    <a:pt x="5878891" y="4827625"/>
                    <a:pt x="5907809" y="4800570"/>
                  </a:cubicBezTo>
                  <a:cubicBezTo>
                    <a:pt x="5936727" y="4773515"/>
                    <a:pt x="5981761" y="4774047"/>
                    <a:pt x="6010107" y="4801639"/>
                  </a:cubicBezTo>
                  <a:lnTo>
                    <a:pt x="6256881" y="5064197"/>
                  </a:lnTo>
                  <a:cubicBezTo>
                    <a:pt x="6272369" y="5078885"/>
                    <a:pt x="6280941" y="5099516"/>
                    <a:pt x="6280141" y="5120947"/>
                  </a:cubicBezTo>
                  <a:cubicBezTo>
                    <a:pt x="6279627" y="5142378"/>
                    <a:pt x="6269740" y="5162495"/>
                    <a:pt x="6253109" y="5175869"/>
                  </a:cubicBezTo>
                  <a:lnTo>
                    <a:pt x="5990848" y="5422357"/>
                  </a:lnTo>
                  <a:cubicBezTo>
                    <a:pt x="5961130" y="5450474"/>
                    <a:pt x="5914210" y="5449160"/>
                    <a:pt x="5886378" y="5419385"/>
                  </a:cubicBezTo>
                  <a:cubicBezTo>
                    <a:pt x="5858260" y="5389666"/>
                    <a:pt x="5859575" y="5342803"/>
                    <a:pt x="5889292" y="5314628"/>
                  </a:cubicBezTo>
                  <a:lnTo>
                    <a:pt x="6019251" y="5192785"/>
                  </a:lnTo>
                  <a:lnTo>
                    <a:pt x="3359073" y="5192785"/>
                  </a:lnTo>
                  <a:cubicBezTo>
                    <a:pt x="3322909" y="5194099"/>
                    <a:pt x="3286207" y="5194899"/>
                    <a:pt x="3249236" y="5194899"/>
                  </a:cubicBezTo>
                  <a:cubicBezTo>
                    <a:pt x="3243076" y="5194899"/>
                    <a:pt x="3236915" y="5194099"/>
                    <a:pt x="3230754" y="5192785"/>
                  </a:cubicBezTo>
                  <a:lnTo>
                    <a:pt x="74472" y="5192785"/>
                  </a:lnTo>
                  <a:cubicBezTo>
                    <a:pt x="33485" y="5192785"/>
                    <a:pt x="0" y="5159523"/>
                    <a:pt x="0" y="5118547"/>
                  </a:cubicBezTo>
                  <a:cubicBezTo>
                    <a:pt x="0" y="5077570"/>
                    <a:pt x="33486" y="5044366"/>
                    <a:pt x="74472" y="5044366"/>
                  </a:cubicBezTo>
                  <a:close/>
                  <a:moveTo>
                    <a:pt x="3249414" y="1814591"/>
                  </a:moveTo>
                  <a:cubicBezTo>
                    <a:pt x="3565259" y="1814859"/>
                    <a:pt x="3850003" y="2005060"/>
                    <a:pt x="3970875" y="2296794"/>
                  </a:cubicBezTo>
                  <a:cubicBezTo>
                    <a:pt x="4091696" y="2588528"/>
                    <a:pt x="4024722" y="2924472"/>
                    <a:pt x="3801568" y="3147872"/>
                  </a:cubicBezTo>
                  <a:cubicBezTo>
                    <a:pt x="3578146" y="3371294"/>
                    <a:pt x="3242213" y="3437999"/>
                    <a:pt x="2950491" y="3317179"/>
                  </a:cubicBezTo>
                  <a:cubicBezTo>
                    <a:pt x="2658757" y="3196358"/>
                    <a:pt x="2468556" y="2911591"/>
                    <a:pt x="2468287" y="2595717"/>
                  </a:cubicBezTo>
                  <a:cubicBezTo>
                    <a:pt x="2468287" y="2164412"/>
                    <a:pt x="2818154" y="1814819"/>
                    <a:pt x="3249471" y="1814534"/>
                  </a:cubicBezTo>
                  <a:close/>
                </a:path>
              </a:pathLst>
            </a:custGeom>
            <a:solidFill>
              <a:srgbClr val="62C3EF"/>
            </a:solidFill>
            <a:ln w="5715" cap="flat">
              <a:noFill/>
              <a:prstDash val="solid"/>
              <a:miter/>
            </a:ln>
          </p:spPr>
          <p:txBody>
            <a:bodyPr rtlCol="0" anchor="ctr"/>
            <a:lstStyle/>
            <a:p>
              <a:endParaRPr lang="en-US">
                <a:latin typeface="Avenir Next LT Pro" panose="020B0504020202020204" pitchFamily="34" charset="0"/>
              </a:endParaRPr>
            </a:p>
          </p:txBody>
        </p:sp>
        <p:sp>
          <p:nvSpPr>
            <p:cNvPr id="263" name="Graphic 170">
              <a:extLst>
                <a:ext uri="{FF2B5EF4-FFF2-40B4-BE49-F238E27FC236}">
                  <a16:creationId xmlns:a16="http://schemas.microsoft.com/office/drawing/2014/main" id="{D618C416-B6E2-BA82-1D8B-809F3B5BE4F8}"/>
                </a:ext>
              </a:extLst>
            </p:cNvPr>
            <p:cNvSpPr/>
            <p:nvPr/>
          </p:nvSpPr>
          <p:spPr>
            <a:xfrm>
              <a:off x="7540730" y="1170962"/>
              <a:ext cx="332274" cy="287958"/>
            </a:xfrm>
            <a:custGeom>
              <a:avLst/>
              <a:gdLst>
                <a:gd name="connsiteX0" fmla="*/ 3641068 w 6280192"/>
                <a:gd name="connsiteY0" fmla="*/ 1272409 h 5442609"/>
                <a:gd name="connsiteX1" fmla="*/ 3908153 w 6280192"/>
                <a:gd name="connsiteY1" fmla="*/ 1383045 h 5442609"/>
                <a:gd name="connsiteX2" fmla="*/ 4092462 w 6280192"/>
                <a:gd name="connsiteY2" fmla="*/ 1385726 h 5442609"/>
                <a:gd name="connsiteX3" fmla="*/ 4106126 w 6280192"/>
                <a:gd name="connsiteY3" fmla="*/ 1378491 h 5442609"/>
                <a:gd name="connsiteX4" fmla="*/ 4151395 w 6280192"/>
                <a:gd name="connsiteY4" fmla="*/ 1355453 h 5442609"/>
                <a:gd name="connsiteX5" fmla="*/ 4380710 w 6280192"/>
                <a:gd name="connsiteY5" fmla="*/ 1391618 h 5442609"/>
                <a:gd name="connsiteX6" fmla="*/ 4453044 w 6280192"/>
                <a:gd name="connsiteY6" fmla="*/ 1463947 h 5442609"/>
                <a:gd name="connsiteX7" fmla="*/ 4489209 w 6280192"/>
                <a:gd name="connsiteY7" fmla="*/ 1693261 h 5442609"/>
                <a:gd name="connsiteX8" fmla="*/ 4466435 w 6280192"/>
                <a:gd name="connsiteY8" fmla="*/ 1738804 h 5442609"/>
                <a:gd name="connsiteX9" fmla="*/ 4459205 w 6280192"/>
                <a:gd name="connsiteY9" fmla="*/ 1752200 h 5442609"/>
                <a:gd name="connsiteX10" fmla="*/ 4461617 w 6280192"/>
                <a:gd name="connsiteY10" fmla="*/ 1936509 h 5442609"/>
                <a:gd name="connsiteX11" fmla="*/ 4572522 w 6280192"/>
                <a:gd name="connsiteY11" fmla="*/ 2204131 h 5442609"/>
                <a:gd name="connsiteX12" fmla="*/ 4701378 w 6280192"/>
                <a:gd name="connsiteY12" fmla="*/ 2336467 h 5442609"/>
                <a:gd name="connsiteX13" fmla="*/ 4715306 w 6280192"/>
                <a:gd name="connsiteY13" fmla="*/ 2341022 h 5442609"/>
                <a:gd name="connsiteX14" fmla="*/ 4763792 w 6280192"/>
                <a:gd name="connsiteY14" fmla="*/ 2356824 h 5442609"/>
                <a:gd name="connsiteX15" fmla="*/ 4763529 w 6280192"/>
                <a:gd name="connsiteY15" fmla="*/ 2356824 h 5442609"/>
                <a:gd name="connsiteX16" fmla="*/ 4900152 w 6280192"/>
                <a:gd name="connsiteY16" fmla="*/ 2544345 h 5442609"/>
                <a:gd name="connsiteX17" fmla="*/ 4900152 w 6280192"/>
                <a:gd name="connsiteY17" fmla="*/ 2646409 h 5442609"/>
                <a:gd name="connsiteX18" fmla="*/ 4764060 w 6280192"/>
                <a:gd name="connsiteY18" fmla="*/ 2835004 h 5442609"/>
                <a:gd name="connsiteX19" fmla="*/ 4715574 w 6280192"/>
                <a:gd name="connsiteY19" fmla="*/ 2850543 h 5442609"/>
                <a:gd name="connsiteX20" fmla="*/ 4701109 w 6280192"/>
                <a:gd name="connsiteY20" fmla="*/ 2855367 h 5442609"/>
                <a:gd name="connsiteX21" fmla="*/ 4701378 w 6280192"/>
                <a:gd name="connsiteY21" fmla="*/ 2855367 h 5442609"/>
                <a:gd name="connsiteX22" fmla="*/ 4573059 w 6280192"/>
                <a:gd name="connsiteY22" fmla="*/ 2987435 h 5442609"/>
                <a:gd name="connsiteX23" fmla="*/ 4462154 w 6280192"/>
                <a:gd name="connsiteY23" fmla="*/ 3254520 h 5442609"/>
                <a:gd name="connsiteX24" fmla="*/ 4459474 w 6280192"/>
                <a:gd name="connsiteY24" fmla="*/ 3438828 h 5442609"/>
                <a:gd name="connsiteX25" fmla="*/ 4466709 w 6280192"/>
                <a:gd name="connsiteY25" fmla="*/ 3452487 h 5442609"/>
                <a:gd name="connsiteX26" fmla="*/ 4489477 w 6280192"/>
                <a:gd name="connsiteY26" fmla="*/ 3497761 h 5442609"/>
                <a:gd name="connsiteX27" fmla="*/ 4453313 w 6280192"/>
                <a:gd name="connsiteY27" fmla="*/ 3727344 h 5442609"/>
                <a:gd name="connsiteX28" fmla="*/ 4380984 w 6280192"/>
                <a:gd name="connsiteY28" fmla="*/ 3799673 h 5442609"/>
                <a:gd name="connsiteX29" fmla="*/ 4381252 w 6280192"/>
                <a:gd name="connsiteY29" fmla="*/ 3799673 h 5442609"/>
                <a:gd name="connsiteX30" fmla="*/ 4151669 w 6280192"/>
                <a:gd name="connsiteY30" fmla="*/ 3835569 h 5442609"/>
                <a:gd name="connsiteX31" fmla="*/ 4106395 w 6280192"/>
                <a:gd name="connsiteY31" fmla="*/ 3812263 h 5442609"/>
                <a:gd name="connsiteX32" fmla="*/ 4092730 w 6280192"/>
                <a:gd name="connsiteY32" fmla="*/ 3805565 h 5442609"/>
                <a:gd name="connsiteX33" fmla="*/ 4092730 w 6280192"/>
                <a:gd name="connsiteY33" fmla="*/ 3805834 h 5442609"/>
                <a:gd name="connsiteX34" fmla="*/ 3908422 w 6280192"/>
                <a:gd name="connsiteY34" fmla="*/ 3808246 h 5442609"/>
                <a:gd name="connsiteX35" fmla="*/ 3641337 w 6280192"/>
                <a:gd name="connsiteY35" fmla="*/ 3919420 h 5442609"/>
                <a:gd name="connsiteX36" fmla="*/ 3508463 w 6280192"/>
                <a:gd name="connsiteY36" fmla="*/ 4047738 h 5442609"/>
                <a:gd name="connsiteX37" fmla="*/ 3503908 w 6280192"/>
                <a:gd name="connsiteY37" fmla="*/ 4062203 h 5442609"/>
                <a:gd name="connsiteX38" fmla="*/ 3488106 w 6280192"/>
                <a:gd name="connsiteY38" fmla="*/ 4110695 h 5442609"/>
                <a:gd name="connsiteX39" fmla="*/ 3488375 w 6280192"/>
                <a:gd name="connsiteY39" fmla="*/ 4110695 h 5442609"/>
                <a:gd name="connsiteX40" fmla="*/ 3300049 w 6280192"/>
                <a:gd name="connsiteY40" fmla="*/ 4247318 h 5442609"/>
                <a:gd name="connsiteX41" fmla="*/ 3198784 w 6280192"/>
                <a:gd name="connsiteY41" fmla="*/ 4247318 h 5442609"/>
                <a:gd name="connsiteX42" fmla="*/ 3010458 w 6280192"/>
                <a:gd name="connsiteY42" fmla="*/ 4110426 h 5442609"/>
                <a:gd name="connsiteX43" fmla="*/ 2994650 w 6280192"/>
                <a:gd name="connsiteY43" fmla="*/ 4061935 h 5442609"/>
                <a:gd name="connsiteX44" fmla="*/ 2990095 w 6280192"/>
                <a:gd name="connsiteY44" fmla="*/ 4047470 h 5442609"/>
                <a:gd name="connsiteX45" fmla="*/ 2990095 w 6280192"/>
                <a:gd name="connsiteY45" fmla="*/ 4047738 h 5442609"/>
                <a:gd name="connsiteX46" fmla="*/ 2858027 w 6280192"/>
                <a:gd name="connsiteY46" fmla="*/ 3919151 h 5442609"/>
                <a:gd name="connsiteX47" fmla="*/ 2590406 w 6280192"/>
                <a:gd name="connsiteY47" fmla="*/ 3808246 h 5442609"/>
                <a:gd name="connsiteX48" fmla="*/ 2406097 w 6280192"/>
                <a:gd name="connsiteY48" fmla="*/ 3805834 h 5442609"/>
                <a:gd name="connsiteX49" fmla="*/ 2392701 w 6280192"/>
                <a:gd name="connsiteY49" fmla="*/ 3812532 h 5442609"/>
                <a:gd name="connsiteX50" fmla="*/ 2347432 w 6280192"/>
                <a:gd name="connsiteY50" fmla="*/ 3835838 h 5442609"/>
                <a:gd name="connsiteX51" fmla="*/ 2117581 w 6280192"/>
                <a:gd name="connsiteY51" fmla="*/ 3799673 h 5442609"/>
                <a:gd name="connsiteX52" fmla="*/ 2081948 w 6280192"/>
                <a:gd name="connsiteY52" fmla="*/ 3763509 h 5442609"/>
                <a:gd name="connsiteX53" fmla="*/ 2045783 w 6280192"/>
                <a:gd name="connsiteY53" fmla="*/ 3727344 h 5442609"/>
                <a:gd name="connsiteX54" fmla="*/ 2009350 w 6280192"/>
                <a:gd name="connsiteY54" fmla="*/ 3497761 h 5442609"/>
                <a:gd name="connsiteX55" fmla="*/ 2032656 w 6280192"/>
                <a:gd name="connsiteY55" fmla="*/ 3452487 h 5442609"/>
                <a:gd name="connsiteX56" fmla="*/ 2039891 w 6280192"/>
                <a:gd name="connsiteY56" fmla="*/ 3438822 h 5442609"/>
                <a:gd name="connsiteX57" fmla="*/ 2039622 w 6280192"/>
                <a:gd name="connsiteY57" fmla="*/ 3439091 h 5442609"/>
                <a:gd name="connsiteX58" fmla="*/ 2036942 w 6280192"/>
                <a:gd name="connsiteY58" fmla="*/ 3254782 h 5442609"/>
                <a:gd name="connsiteX59" fmla="*/ 1926037 w 6280192"/>
                <a:gd name="connsiteY59" fmla="*/ 2986892 h 5442609"/>
                <a:gd name="connsiteX60" fmla="*/ 1797718 w 6280192"/>
                <a:gd name="connsiteY60" fmla="*/ 2855355 h 5442609"/>
                <a:gd name="connsiteX61" fmla="*/ 1783253 w 6280192"/>
                <a:gd name="connsiteY61" fmla="*/ 2850532 h 5442609"/>
                <a:gd name="connsiteX62" fmla="*/ 1734761 w 6280192"/>
                <a:gd name="connsiteY62" fmla="*/ 2834998 h 5442609"/>
                <a:gd name="connsiteX63" fmla="*/ 1598139 w 6280192"/>
                <a:gd name="connsiteY63" fmla="*/ 2646672 h 5442609"/>
                <a:gd name="connsiteX64" fmla="*/ 1598139 w 6280192"/>
                <a:gd name="connsiteY64" fmla="*/ 2544877 h 5442609"/>
                <a:gd name="connsiteX65" fmla="*/ 1734761 w 6280192"/>
                <a:gd name="connsiteY65" fmla="*/ 2357087 h 5442609"/>
                <a:gd name="connsiteX66" fmla="*/ 1783253 w 6280192"/>
                <a:gd name="connsiteY66" fmla="*/ 2341280 h 5442609"/>
                <a:gd name="connsiteX67" fmla="*/ 1797718 w 6280192"/>
                <a:gd name="connsiteY67" fmla="*/ 2336725 h 5442609"/>
                <a:gd name="connsiteX68" fmla="*/ 1926305 w 6280192"/>
                <a:gd name="connsiteY68" fmla="*/ 2204657 h 5442609"/>
                <a:gd name="connsiteX69" fmla="*/ 2036942 w 6280192"/>
                <a:gd name="connsiteY69" fmla="*/ 1936766 h 5442609"/>
                <a:gd name="connsiteX70" fmla="*/ 2039622 w 6280192"/>
                <a:gd name="connsiteY70" fmla="*/ 1752189 h 5442609"/>
                <a:gd name="connsiteX71" fmla="*/ 2032387 w 6280192"/>
                <a:gd name="connsiteY71" fmla="*/ 1738793 h 5442609"/>
                <a:gd name="connsiteX72" fmla="*/ 2009081 w 6280192"/>
                <a:gd name="connsiteY72" fmla="*/ 1693256 h 5442609"/>
                <a:gd name="connsiteX73" fmla="*/ 2045515 w 6280192"/>
                <a:gd name="connsiteY73" fmla="*/ 1463941 h 5442609"/>
                <a:gd name="connsiteX74" fmla="*/ 2081679 w 6280192"/>
                <a:gd name="connsiteY74" fmla="*/ 1427771 h 5442609"/>
                <a:gd name="connsiteX75" fmla="*/ 2117312 w 6280192"/>
                <a:gd name="connsiteY75" fmla="*/ 1391606 h 5442609"/>
                <a:gd name="connsiteX76" fmla="*/ 2347432 w 6280192"/>
                <a:gd name="connsiteY76" fmla="*/ 1355442 h 5442609"/>
                <a:gd name="connsiteX77" fmla="*/ 2392707 w 6280192"/>
                <a:gd name="connsiteY77" fmla="*/ 1378479 h 5442609"/>
                <a:gd name="connsiteX78" fmla="*/ 2406097 w 6280192"/>
                <a:gd name="connsiteY78" fmla="*/ 1385714 h 5442609"/>
                <a:gd name="connsiteX79" fmla="*/ 2405828 w 6280192"/>
                <a:gd name="connsiteY79" fmla="*/ 1385714 h 5442609"/>
                <a:gd name="connsiteX80" fmla="*/ 2590406 w 6280192"/>
                <a:gd name="connsiteY80" fmla="*/ 1383034 h 5442609"/>
                <a:gd name="connsiteX81" fmla="*/ 2857490 w 6280192"/>
                <a:gd name="connsiteY81" fmla="*/ 1272397 h 5442609"/>
                <a:gd name="connsiteX82" fmla="*/ 2989827 w 6280192"/>
                <a:gd name="connsiteY82" fmla="*/ 1143810 h 5442609"/>
                <a:gd name="connsiteX83" fmla="*/ 2994382 w 6280192"/>
                <a:gd name="connsiteY83" fmla="*/ 1129345 h 5442609"/>
                <a:gd name="connsiteX84" fmla="*/ 3010189 w 6280192"/>
                <a:gd name="connsiteY84" fmla="*/ 1080859 h 5442609"/>
                <a:gd name="connsiteX85" fmla="*/ 3009921 w 6280192"/>
                <a:gd name="connsiteY85" fmla="*/ 1080859 h 5442609"/>
                <a:gd name="connsiteX86" fmla="*/ 3198247 w 6280192"/>
                <a:gd name="connsiteY86" fmla="*/ 944236 h 5442609"/>
                <a:gd name="connsiteX87" fmla="*/ 3299780 w 6280192"/>
                <a:gd name="connsiteY87" fmla="*/ 944236 h 5442609"/>
                <a:gd name="connsiteX88" fmla="*/ 3488644 w 6280192"/>
                <a:gd name="connsiteY88" fmla="*/ 1080859 h 5442609"/>
                <a:gd name="connsiteX89" fmla="*/ 3504451 w 6280192"/>
                <a:gd name="connsiteY89" fmla="*/ 1129345 h 5442609"/>
                <a:gd name="connsiteX90" fmla="*/ 3509006 w 6280192"/>
                <a:gd name="connsiteY90" fmla="*/ 1143810 h 5442609"/>
                <a:gd name="connsiteX91" fmla="*/ 3508738 w 6280192"/>
                <a:gd name="connsiteY91" fmla="*/ 1143541 h 5442609"/>
                <a:gd name="connsiteX92" fmla="*/ 3641074 w 6280192"/>
                <a:gd name="connsiteY92" fmla="*/ 1272129 h 5442609"/>
                <a:gd name="connsiteX93" fmla="*/ 3140383 w 6280192"/>
                <a:gd name="connsiteY93" fmla="*/ 5044023 h 5442609"/>
                <a:gd name="connsiteX94" fmla="*/ 3355501 w 6280192"/>
                <a:gd name="connsiteY94" fmla="*/ 5044023 h 5442609"/>
                <a:gd name="connsiteX95" fmla="*/ 5189445 w 6280192"/>
                <a:gd name="connsiteY95" fmla="*/ 4095162 h 5442609"/>
                <a:gd name="connsiteX96" fmla="*/ 5648863 w 6280192"/>
                <a:gd name="connsiteY96" fmla="*/ 2081996 h 5442609"/>
                <a:gd name="connsiteX97" fmla="*/ 4407981 w 6280192"/>
                <a:gd name="connsiteY97" fmla="*/ 431275 h 5442609"/>
                <a:gd name="connsiteX98" fmla="*/ 2346524 w 6280192"/>
                <a:gd name="connsiteY98" fmla="*/ 313134 h 5442609"/>
                <a:gd name="connsiteX99" fmla="*/ 925089 w 6280192"/>
                <a:gd name="connsiteY99" fmla="*/ 1810922 h 5442609"/>
                <a:gd name="connsiteX100" fmla="*/ 1151454 w 6280192"/>
                <a:gd name="connsiteY100" fmla="*/ 3863521 h 5442609"/>
                <a:gd name="connsiteX101" fmla="*/ 1187082 w 6280192"/>
                <a:gd name="connsiteY101" fmla="*/ 3682961 h 5442609"/>
                <a:gd name="connsiteX102" fmla="*/ 1218428 w 6280192"/>
                <a:gd name="connsiteY102" fmla="*/ 3635544 h 5442609"/>
                <a:gd name="connsiteX103" fmla="*/ 1274150 w 6280192"/>
                <a:gd name="connsiteY103" fmla="*/ 3624291 h 5442609"/>
                <a:gd name="connsiteX104" fmla="*/ 1321298 w 6280192"/>
                <a:gd name="connsiteY104" fmla="*/ 3655638 h 5442609"/>
                <a:gd name="connsiteX105" fmla="*/ 1332551 w 6280192"/>
                <a:gd name="connsiteY105" fmla="*/ 3711360 h 5442609"/>
                <a:gd name="connsiteX106" fmla="*/ 1261828 w 6280192"/>
                <a:gd name="connsiteY106" fmla="*/ 4069530 h 5442609"/>
                <a:gd name="connsiteX107" fmla="*/ 1175029 w 6280192"/>
                <a:gd name="connsiteY107" fmla="*/ 4128200 h 5442609"/>
                <a:gd name="connsiteX108" fmla="*/ 816590 w 6280192"/>
                <a:gd name="connsiteY108" fmla="*/ 4057477 h 5442609"/>
                <a:gd name="connsiteX109" fmla="*/ 758188 w 6280192"/>
                <a:gd name="connsiteY109" fmla="*/ 3970415 h 5442609"/>
                <a:gd name="connsiteX110" fmla="*/ 844987 w 6280192"/>
                <a:gd name="connsiteY110" fmla="*/ 3912013 h 5442609"/>
                <a:gd name="connsiteX111" fmla="*/ 1030102 w 6280192"/>
                <a:gd name="connsiteY111" fmla="*/ 3948178 h 5442609"/>
                <a:gd name="connsiteX112" fmla="*/ 1030102 w 6280192"/>
                <a:gd name="connsiteY112" fmla="*/ 3947909 h 5442609"/>
                <a:gd name="connsiteX113" fmla="*/ 747478 w 6280192"/>
                <a:gd name="connsiteY113" fmla="*/ 1897995 h 5442609"/>
                <a:gd name="connsiteX114" fmla="*/ 2052613 w 6280192"/>
                <a:gd name="connsiteY114" fmla="*/ 291966 h 5442609"/>
                <a:gd name="connsiteX115" fmla="*/ 4116985 w 6280192"/>
                <a:gd name="connsiteY115" fmla="*/ 149183 h 5442609"/>
                <a:gd name="connsiteX116" fmla="*/ 5630803 w 6280192"/>
                <a:gd name="connsiteY116" fmla="*/ 1559873 h 5442609"/>
                <a:gd name="connsiteX117" fmla="*/ 5633489 w 6280192"/>
                <a:gd name="connsiteY117" fmla="*/ 3629332 h 5442609"/>
                <a:gd name="connsiteX118" fmla="*/ 4123374 w 6280192"/>
                <a:gd name="connsiteY118" fmla="*/ 5044080 h 5442609"/>
                <a:gd name="connsiteX119" fmla="*/ 6035025 w 6280192"/>
                <a:gd name="connsiteY119" fmla="*/ 5044080 h 5442609"/>
                <a:gd name="connsiteX120" fmla="*/ 5902151 w 6280192"/>
                <a:gd name="connsiteY120" fmla="*/ 4902903 h 5442609"/>
                <a:gd name="connsiteX121" fmla="*/ 5907809 w 6280192"/>
                <a:gd name="connsiteY121" fmla="*/ 4800570 h 5442609"/>
                <a:gd name="connsiteX122" fmla="*/ 6010107 w 6280192"/>
                <a:gd name="connsiteY122" fmla="*/ 4801639 h 5442609"/>
                <a:gd name="connsiteX123" fmla="*/ 6256881 w 6280192"/>
                <a:gd name="connsiteY123" fmla="*/ 5064197 h 5442609"/>
                <a:gd name="connsiteX124" fmla="*/ 6280141 w 6280192"/>
                <a:gd name="connsiteY124" fmla="*/ 5120947 h 5442609"/>
                <a:gd name="connsiteX125" fmla="*/ 6253109 w 6280192"/>
                <a:gd name="connsiteY125" fmla="*/ 5175869 h 5442609"/>
                <a:gd name="connsiteX126" fmla="*/ 5990848 w 6280192"/>
                <a:gd name="connsiteY126" fmla="*/ 5422357 h 5442609"/>
                <a:gd name="connsiteX127" fmla="*/ 5886378 w 6280192"/>
                <a:gd name="connsiteY127" fmla="*/ 5419385 h 5442609"/>
                <a:gd name="connsiteX128" fmla="*/ 5889292 w 6280192"/>
                <a:gd name="connsiteY128" fmla="*/ 5314628 h 5442609"/>
                <a:gd name="connsiteX129" fmla="*/ 6019251 w 6280192"/>
                <a:gd name="connsiteY129" fmla="*/ 5192785 h 5442609"/>
                <a:gd name="connsiteX130" fmla="*/ 3359073 w 6280192"/>
                <a:gd name="connsiteY130" fmla="*/ 5192785 h 5442609"/>
                <a:gd name="connsiteX131" fmla="*/ 3249236 w 6280192"/>
                <a:gd name="connsiteY131" fmla="*/ 5194899 h 5442609"/>
                <a:gd name="connsiteX132" fmla="*/ 3230754 w 6280192"/>
                <a:gd name="connsiteY132" fmla="*/ 5192785 h 5442609"/>
                <a:gd name="connsiteX133" fmla="*/ 74472 w 6280192"/>
                <a:gd name="connsiteY133" fmla="*/ 5192785 h 5442609"/>
                <a:gd name="connsiteX134" fmla="*/ 0 w 6280192"/>
                <a:gd name="connsiteY134" fmla="*/ 5118547 h 5442609"/>
                <a:gd name="connsiteX135" fmla="*/ 74472 w 6280192"/>
                <a:gd name="connsiteY135" fmla="*/ 5044366 h 5442609"/>
                <a:gd name="connsiteX136" fmla="*/ 3249414 w 6280192"/>
                <a:gd name="connsiteY136" fmla="*/ 1814591 h 5442609"/>
                <a:gd name="connsiteX137" fmla="*/ 3970875 w 6280192"/>
                <a:gd name="connsiteY137" fmla="*/ 2296794 h 5442609"/>
                <a:gd name="connsiteX138" fmla="*/ 3801568 w 6280192"/>
                <a:gd name="connsiteY138" fmla="*/ 3147872 h 5442609"/>
                <a:gd name="connsiteX139" fmla="*/ 2950491 w 6280192"/>
                <a:gd name="connsiteY139" fmla="*/ 3317179 h 5442609"/>
                <a:gd name="connsiteX140" fmla="*/ 2468287 w 6280192"/>
                <a:gd name="connsiteY140" fmla="*/ 2595717 h 5442609"/>
                <a:gd name="connsiteX141" fmla="*/ 3249471 w 6280192"/>
                <a:gd name="connsiteY141" fmla="*/ 1814534 h 544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80192" h="5442609">
                  <a:moveTo>
                    <a:pt x="3641068" y="1272409"/>
                  </a:moveTo>
                  <a:cubicBezTo>
                    <a:pt x="3733760" y="1299732"/>
                    <a:pt x="3823234" y="1336971"/>
                    <a:pt x="3908153" y="1383045"/>
                  </a:cubicBezTo>
                  <a:cubicBezTo>
                    <a:pt x="3964943" y="1415192"/>
                    <a:pt x="4034597" y="1416267"/>
                    <a:pt x="4092462" y="1385726"/>
                  </a:cubicBezTo>
                  <a:lnTo>
                    <a:pt x="4106126" y="1378491"/>
                  </a:lnTo>
                  <a:lnTo>
                    <a:pt x="4151395" y="1355453"/>
                  </a:lnTo>
                  <a:cubicBezTo>
                    <a:pt x="4227479" y="1315803"/>
                    <a:pt x="4320702" y="1330273"/>
                    <a:pt x="4380710" y="1391618"/>
                  </a:cubicBezTo>
                  <a:lnTo>
                    <a:pt x="4453044" y="1463947"/>
                  </a:lnTo>
                  <a:cubicBezTo>
                    <a:pt x="4514389" y="1523955"/>
                    <a:pt x="4528854" y="1617178"/>
                    <a:pt x="4489209" y="1693261"/>
                  </a:cubicBezTo>
                  <a:lnTo>
                    <a:pt x="4466435" y="1738804"/>
                  </a:lnTo>
                  <a:lnTo>
                    <a:pt x="4459205" y="1752200"/>
                  </a:lnTo>
                  <a:cubicBezTo>
                    <a:pt x="4428395" y="1810065"/>
                    <a:pt x="4429464" y="1879450"/>
                    <a:pt x="4461617" y="1936509"/>
                  </a:cubicBezTo>
                  <a:cubicBezTo>
                    <a:pt x="4507960" y="2021697"/>
                    <a:pt x="4545193" y="2111439"/>
                    <a:pt x="4572522" y="2204131"/>
                  </a:cubicBezTo>
                  <a:cubicBezTo>
                    <a:pt x="4590199" y="2267350"/>
                    <a:pt x="4638690" y="2316911"/>
                    <a:pt x="4701378" y="2336467"/>
                  </a:cubicBezTo>
                  <a:lnTo>
                    <a:pt x="4715306" y="2341022"/>
                  </a:lnTo>
                  <a:lnTo>
                    <a:pt x="4763792" y="2356824"/>
                  </a:lnTo>
                  <a:lnTo>
                    <a:pt x="4763529" y="2356824"/>
                  </a:lnTo>
                  <a:cubicBezTo>
                    <a:pt x="4845499" y="2382273"/>
                    <a:pt x="4900952" y="2458620"/>
                    <a:pt x="4900152" y="2544345"/>
                  </a:cubicBezTo>
                  <a:lnTo>
                    <a:pt x="4900152" y="2646409"/>
                  </a:lnTo>
                  <a:cubicBezTo>
                    <a:pt x="4901489" y="2732403"/>
                    <a:pt x="4846305" y="2809018"/>
                    <a:pt x="4764060" y="2835004"/>
                  </a:cubicBezTo>
                  <a:lnTo>
                    <a:pt x="4715574" y="2850543"/>
                  </a:lnTo>
                  <a:lnTo>
                    <a:pt x="4701109" y="2855367"/>
                  </a:lnTo>
                  <a:lnTo>
                    <a:pt x="4701378" y="2855367"/>
                  </a:lnTo>
                  <a:cubicBezTo>
                    <a:pt x="4638959" y="2874655"/>
                    <a:pt x="4590473" y="2924484"/>
                    <a:pt x="4573059" y="2987435"/>
                  </a:cubicBezTo>
                  <a:cubicBezTo>
                    <a:pt x="4545467" y="3080126"/>
                    <a:pt x="4508228" y="3169869"/>
                    <a:pt x="4462154" y="3254520"/>
                  </a:cubicBezTo>
                  <a:cubicBezTo>
                    <a:pt x="4429738" y="3311578"/>
                    <a:pt x="4428933" y="3380964"/>
                    <a:pt x="4459474" y="3438828"/>
                  </a:cubicBezTo>
                  <a:lnTo>
                    <a:pt x="4466709" y="3452487"/>
                  </a:lnTo>
                  <a:lnTo>
                    <a:pt x="4489477" y="3497761"/>
                  </a:lnTo>
                  <a:cubicBezTo>
                    <a:pt x="4529391" y="3573839"/>
                    <a:pt x="4514658" y="3667068"/>
                    <a:pt x="4453313" y="3727344"/>
                  </a:cubicBezTo>
                  <a:lnTo>
                    <a:pt x="4380984" y="3799673"/>
                  </a:lnTo>
                  <a:lnTo>
                    <a:pt x="4381252" y="3799673"/>
                  </a:lnTo>
                  <a:cubicBezTo>
                    <a:pt x="4320976" y="3860755"/>
                    <a:pt x="4227753" y="3875489"/>
                    <a:pt x="4151669" y="3835569"/>
                  </a:cubicBezTo>
                  <a:lnTo>
                    <a:pt x="4106395" y="3812263"/>
                  </a:lnTo>
                  <a:lnTo>
                    <a:pt x="4092730" y="3805565"/>
                  </a:lnTo>
                  <a:lnTo>
                    <a:pt x="4092730" y="3805834"/>
                  </a:lnTo>
                  <a:cubicBezTo>
                    <a:pt x="4035135" y="3775293"/>
                    <a:pt x="3965480" y="3776099"/>
                    <a:pt x="3908422" y="3808246"/>
                  </a:cubicBezTo>
                  <a:cubicBezTo>
                    <a:pt x="3823771" y="3854595"/>
                    <a:pt x="3734023" y="3891827"/>
                    <a:pt x="3641337" y="3919420"/>
                  </a:cubicBezTo>
                  <a:cubicBezTo>
                    <a:pt x="3578117" y="3936565"/>
                    <a:pt x="3528020" y="3985051"/>
                    <a:pt x="3508463" y="4047738"/>
                  </a:cubicBezTo>
                  <a:lnTo>
                    <a:pt x="3503908" y="4062203"/>
                  </a:lnTo>
                  <a:lnTo>
                    <a:pt x="3488106" y="4110695"/>
                  </a:lnTo>
                  <a:lnTo>
                    <a:pt x="3488375" y="4110695"/>
                  </a:lnTo>
                  <a:cubicBezTo>
                    <a:pt x="3462658" y="4192671"/>
                    <a:pt x="3386042" y="4248124"/>
                    <a:pt x="3300049" y="4247318"/>
                  </a:cubicBezTo>
                  <a:lnTo>
                    <a:pt x="3198784" y="4247318"/>
                  </a:lnTo>
                  <a:cubicBezTo>
                    <a:pt x="3112522" y="4248387"/>
                    <a:pt x="3036176" y="4192665"/>
                    <a:pt x="3010458" y="4110426"/>
                  </a:cubicBezTo>
                  <a:lnTo>
                    <a:pt x="2994650" y="4061935"/>
                  </a:lnTo>
                  <a:lnTo>
                    <a:pt x="2990095" y="4047470"/>
                  </a:lnTo>
                  <a:lnTo>
                    <a:pt x="2990095" y="4047738"/>
                  </a:lnTo>
                  <a:cubicBezTo>
                    <a:pt x="2970807" y="3985319"/>
                    <a:pt x="2920978" y="3936833"/>
                    <a:pt x="2858027" y="3919151"/>
                  </a:cubicBezTo>
                  <a:cubicBezTo>
                    <a:pt x="2765067" y="3891827"/>
                    <a:pt x="2675325" y="3854589"/>
                    <a:pt x="2590406" y="3808246"/>
                  </a:cubicBezTo>
                  <a:cubicBezTo>
                    <a:pt x="2533347" y="3776368"/>
                    <a:pt x="2463961" y="3775293"/>
                    <a:pt x="2406097" y="3805834"/>
                  </a:cubicBezTo>
                  <a:lnTo>
                    <a:pt x="2392701" y="3812532"/>
                  </a:lnTo>
                  <a:lnTo>
                    <a:pt x="2347432" y="3835838"/>
                  </a:lnTo>
                  <a:cubicBezTo>
                    <a:pt x="2271086" y="3875489"/>
                    <a:pt x="2177857" y="3860755"/>
                    <a:pt x="2117581" y="3799673"/>
                  </a:cubicBezTo>
                  <a:lnTo>
                    <a:pt x="2081948" y="3763509"/>
                  </a:lnTo>
                  <a:lnTo>
                    <a:pt x="2045783" y="3727344"/>
                  </a:lnTo>
                  <a:cubicBezTo>
                    <a:pt x="1984170" y="3667337"/>
                    <a:pt x="1969436" y="3574114"/>
                    <a:pt x="2009350" y="3497761"/>
                  </a:cubicBezTo>
                  <a:lnTo>
                    <a:pt x="2032656" y="3452487"/>
                  </a:lnTo>
                  <a:lnTo>
                    <a:pt x="2039891" y="3438822"/>
                  </a:lnTo>
                  <a:lnTo>
                    <a:pt x="2039622" y="3439091"/>
                  </a:lnTo>
                  <a:cubicBezTo>
                    <a:pt x="2070163" y="3380958"/>
                    <a:pt x="2069089" y="3311578"/>
                    <a:pt x="2036942" y="3254782"/>
                  </a:cubicBezTo>
                  <a:cubicBezTo>
                    <a:pt x="1990599" y="3169594"/>
                    <a:pt x="1953360" y="3079852"/>
                    <a:pt x="1926037" y="2986892"/>
                  </a:cubicBezTo>
                  <a:cubicBezTo>
                    <a:pt x="1908355" y="2924204"/>
                    <a:pt x="1860137" y="2874643"/>
                    <a:pt x="1797718" y="2855355"/>
                  </a:cubicBezTo>
                  <a:lnTo>
                    <a:pt x="1783253" y="2850532"/>
                  </a:lnTo>
                  <a:lnTo>
                    <a:pt x="1734761" y="2834998"/>
                  </a:lnTo>
                  <a:cubicBezTo>
                    <a:pt x="1653054" y="2809012"/>
                    <a:pt x="1597601" y="2732666"/>
                    <a:pt x="1598139" y="2646672"/>
                  </a:cubicBezTo>
                  <a:lnTo>
                    <a:pt x="1598139" y="2544877"/>
                  </a:lnTo>
                  <a:cubicBezTo>
                    <a:pt x="1597607" y="2458883"/>
                    <a:pt x="1653060" y="2382805"/>
                    <a:pt x="1734761" y="2357087"/>
                  </a:cubicBezTo>
                  <a:lnTo>
                    <a:pt x="1783253" y="2341280"/>
                  </a:lnTo>
                  <a:lnTo>
                    <a:pt x="1797718" y="2336725"/>
                  </a:lnTo>
                  <a:cubicBezTo>
                    <a:pt x="1860137" y="2317437"/>
                    <a:pt x="1908623" y="2267608"/>
                    <a:pt x="1926305" y="2204657"/>
                  </a:cubicBezTo>
                  <a:cubicBezTo>
                    <a:pt x="1953629" y="2111697"/>
                    <a:pt x="1990868" y="2021954"/>
                    <a:pt x="2036942" y="1936766"/>
                  </a:cubicBezTo>
                  <a:cubicBezTo>
                    <a:pt x="2069358" y="1879708"/>
                    <a:pt x="2070163" y="1810053"/>
                    <a:pt x="2039622" y="1752189"/>
                  </a:cubicBezTo>
                  <a:lnTo>
                    <a:pt x="2032387" y="1738793"/>
                  </a:lnTo>
                  <a:lnTo>
                    <a:pt x="2009081" y="1693256"/>
                  </a:lnTo>
                  <a:cubicBezTo>
                    <a:pt x="1969436" y="1617178"/>
                    <a:pt x="1984170" y="1523949"/>
                    <a:pt x="2045515" y="1463941"/>
                  </a:cubicBezTo>
                  <a:lnTo>
                    <a:pt x="2081679" y="1427771"/>
                  </a:lnTo>
                  <a:lnTo>
                    <a:pt x="2117312" y="1391606"/>
                  </a:lnTo>
                  <a:cubicBezTo>
                    <a:pt x="2177588" y="1329993"/>
                    <a:pt x="2271080" y="1315529"/>
                    <a:pt x="2347432" y="1355442"/>
                  </a:cubicBezTo>
                  <a:lnTo>
                    <a:pt x="2392707" y="1378479"/>
                  </a:lnTo>
                  <a:lnTo>
                    <a:pt x="2406097" y="1385714"/>
                  </a:lnTo>
                  <a:lnTo>
                    <a:pt x="2405828" y="1385714"/>
                  </a:lnTo>
                  <a:cubicBezTo>
                    <a:pt x="2463961" y="1416255"/>
                    <a:pt x="2533341" y="1415181"/>
                    <a:pt x="2590406" y="1383034"/>
                  </a:cubicBezTo>
                  <a:cubicBezTo>
                    <a:pt x="2675325" y="1336691"/>
                    <a:pt x="2764805" y="1299721"/>
                    <a:pt x="2857490" y="1272397"/>
                  </a:cubicBezTo>
                  <a:cubicBezTo>
                    <a:pt x="2920710" y="1254721"/>
                    <a:pt x="2970270" y="1206229"/>
                    <a:pt x="2989827" y="1143810"/>
                  </a:cubicBezTo>
                  <a:lnTo>
                    <a:pt x="2994382" y="1129345"/>
                  </a:lnTo>
                  <a:lnTo>
                    <a:pt x="3010189" y="1080859"/>
                  </a:lnTo>
                  <a:lnTo>
                    <a:pt x="3009921" y="1080859"/>
                  </a:lnTo>
                  <a:cubicBezTo>
                    <a:pt x="3035907" y="998883"/>
                    <a:pt x="3112254" y="943430"/>
                    <a:pt x="3198247" y="944236"/>
                  </a:cubicBezTo>
                  <a:lnTo>
                    <a:pt x="3299780" y="944236"/>
                  </a:lnTo>
                  <a:cubicBezTo>
                    <a:pt x="3386042" y="943162"/>
                    <a:pt x="3462658" y="998615"/>
                    <a:pt x="3488644" y="1080859"/>
                  </a:cubicBezTo>
                  <a:lnTo>
                    <a:pt x="3504451" y="1129345"/>
                  </a:lnTo>
                  <a:lnTo>
                    <a:pt x="3509006" y="1143810"/>
                  </a:lnTo>
                  <a:lnTo>
                    <a:pt x="3508738" y="1143541"/>
                  </a:lnTo>
                  <a:cubicBezTo>
                    <a:pt x="3528294" y="1206229"/>
                    <a:pt x="3577855" y="1254715"/>
                    <a:pt x="3641074" y="1272129"/>
                  </a:cubicBezTo>
                  <a:close/>
                  <a:moveTo>
                    <a:pt x="3140383" y="5044023"/>
                  </a:moveTo>
                  <a:lnTo>
                    <a:pt x="3355501" y="5044023"/>
                  </a:lnTo>
                  <a:cubicBezTo>
                    <a:pt x="4076677" y="5012933"/>
                    <a:pt x="4747733" y="4665759"/>
                    <a:pt x="5189445" y="4095162"/>
                  </a:cubicBezTo>
                  <a:cubicBezTo>
                    <a:pt x="5631489" y="3524285"/>
                    <a:pt x="5799395" y="2787913"/>
                    <a:pt x="5648863" y="2081996"/>
                  </a:cubicBezTo>
                  <a:cubicBezTo>
                    <a:pt x="5498329" y="1375850"/>
                    <a:pt x="5044518" y="772003"/>
                    <a:pt x="4407981" y="431275"/>
                  </a:cubicBezTo>
                  <a:cubicBezTo>
                    <a:pt x="3771731" y="90518"/>
                    <a:pt x="3017636" y="47118"/>
                    <a:pt x="2346524" y="313134"/>
                  </a:cubicBezTo>
                  <a:cubicBezTo>
                    <a:pt x="1675468" y="578882"/>
                    <a:pt x="1155518" y="1126951"/>
                    <a:pt x="925089" y="1810922"/>
                  </a:cubicBezTo>
                  <a:cubicBezTo>
                    <a:pt x="694969" y="2495122"/>
                    <a:pt x="777750" y="3246015"/>
                    <a:pt x="1151454" y="3863521"/>
                  </a:cubicBezTo>
                  <a:lnTo>
                    <a:pt x="1187082" y="3682961"/>
                  </a:lnTo>
                  <a:cubicBezTo>
                    <a:pt x="1190836" y="3663673"/>
                    <a:pt x="1202083" y="3646528"/>
                    <a:pt x="1218428" y="3635544"/>
                  </a:cubicBezTo>
                  <a:cubicBezTo>
                    <a:pt x="1234768" y="3624560"/>
                    <a:pt x="1254593" y="3620542"/>
                    <a:pt x="1274150" y="3624291"/>
                  </a:cubicBezTo>
                  <a:cubicBezTo>
                    <a:pt x="1293438" y="3628046"/>
                    <a:pt x="1310314" y="3639293"/>
                    <a:pt x="1321298" y="3655638"/>
                  </a:cubicBezTo>
                  <a:cubicBezTo>
                    <a:pt x="1332282" y="3671977"/>
                    <a:pt x="1336300" y="3692071"/>
                    <a:pt x="1332551" y="3711360"/>
                  </a:cubicBezTo>
                  <a:lnTo>
                    <a:pt x="1261828" y="4069530"/>
                  </a:lnTo>
                  <a:cubicBezTo>
                    <a:pt x="1254056" y="4109712"/>
                    <a:pt x="1215211" y="4135967"/>
                    <a:pt x="1175029" y="4128200"/>
                  </a:cubicBezTo>
                  <a:lnTo>
                    <a:pt x="816590" y="4057477"/>
                  </a:lnTo>
                  <a:cubicBezTo>
                    <a:pt x="776402" y="4049442"/>
                    <a:pt x="750153" y="4010597"/>
                    <a:pt x="758188" y="3970415"/>
                  </a:cubicBezTo>
                  <a:cubicBezTo>
                    <a:pt x="765955" y="3930232"/>
                    <a:pt x="804799" y="3903978"/>
                    <a:pt x="844987" y="3912013"/>
                  </a:cubicBezTo>
                  <a:lnTo>
                    <a:pt x="1030102" y="3948178"/>
                  </a:lnTo>
                  <a:lnTo>
                    <a:pt x="1030102" y="3947909"/>
                  </a:lnTo>
                  <a:cubicBezTo>
                    <a:pt x="656124" y="3333375"/>
                    <a:pt x="553791" y="2591054"/>
                    <a:pt x="747478" y="1897995"/>
                  </a:cubicBezTo>
                  <a:cubicBezTo>
                    <a:pt x="941434" y="1204995"/>
                    <a:pt x="1413961" y="623665"/>
                    <a:pt x="2052613" y="291966"/>
                  </a:cubicBezTo>
                  <a:cubicBezTo>
                    <a:pt x="2691264" y="-39412"/>
                    <a:pt x="3438672" y="-91116"/>
                    <a:pt x="4116985" y="149183"/>
                  </a:cubicBezTo>
                  <a:cubicBezTo>
                    <a:pt x="4795299" y="389481"/>
                    <a:pt x="5343424" y="900362"/>
                    <a:pt x="5630803" y="1559873"/>
                  </a:cubicBezTo>
                  <a:cubicBezTo>
                    <a:pt x="5918267" y="2219670"/>
                    <a:pt x="5919353" y="2968964"/>
                    <a:pt x="5633489" y="3629332"/>
                  </a:cubicBezTo>
                  <a:cubicBezTo>
                    <a:pt x="5347933" y="4289700"/>
                    <a:pt x="4800888" y="4801936"/>
                    <a:pt x="4123374" y="5044080"/>
                  </a:cubicBezTo>
                  <a:lnTo>
                    <a:pt x="6035025" y="5044080"/>
                  </a:lnTo>
                  <a:lnTo>
                    <a:pt x="5902151" y="4902903"/>
                  </a:lnTo>
                  <a:cubicBezTo>
                    <a:pt x="5876434" y="4872630"/>
                    <a:pt x="5878891" y="4827625"/>
                    <a:pt x="5907809" y="4800570"/>
                  </a:cubicBezTo>
                  <a:cubicBezTo>
                    <a:pt x="5936727" y="4773515"/>
                    <a:pt x="5981761" y="4774047"/>
                    <a:pt x="6010107" y="4801639"/>
                  </a:cubicBezTo>
                  <a:lnTo>
                    <a:pt x="6256881" y="5064197"/>
                  </a:lnTo>
                  <a:cubicBezTo>
                    <a:pt x="6272369" y="5078885"/>
                    <a:pt x="6280941" y="5099516"/>
                    <a:pt x="6280141" y="5120947"/>
                  </a:cubicBezTo>
                  <a:cubicBezTo>
                    <a:pt x="6279627" y="5142378"/>
                    <a:pt x="6269740" y="5162495"/>
                    <a:pt x="6253109" y="5175869"/>
                  </a:cubicBezTo>
                  <a:lnTo>
                    <a:pt x="5990848" y="5422357"/>
                  </a:lnTo>
                  <a:cubicBezTo>
                    <a:pt x="5961130" y="5450474"/>
                    <a:pt x="5914210" y="5449160"/>
                    <a:pt x="5886378" y="5419385"/>
                  </a:cubicBezTo>
                  <a:cubicBezTo>
                    <a:pt x="5858260" y="5389666"/>
                    <a:pt x="5859575" y="5342803"/>
                    <a:pt x="5889292" y="5314628"/>
                  </a:cubicBezTo>
                  <a:lnTo>
                    <a:pt x="6019251" y="5192785"/>
                  </a:lnTo>
                  <a:lnTo>
                    <a:pt x="3359073" y="5192785"/>
                  </a:lnTo>
                  <a:cubicBezTo>
                    <a:pt x="3322909" y="5194099"/>
                    <a:pt x="3286207" y="5194899"/>
                    <a:pt x="3249236" y="5194899"/>
                  </a:cubicBezTo>
                  <a:cubicBezTo>
                    <a:pt x="3243076" y="5194899"/>
                    <a:pt x="3236915" y="5194099"/>
                    <a:pt x="3230754" y="5192785"/>
                  </a:cubicBezTo>
                  <a:lnTo>
                    <a:pt x="74472" y="5192785"/>
                  </a:lnTo>
                  <a:cubicBezTo>
                    <a:pt x="33485" y="5192785"/>
                    <a:pt x="0" y="5159523"/>
                    <a:pt x="0" y="5118547"/>
                  </a:cubicBezTo>
                  <a:cubicBezTo>
                    <a:pt x="0" y="5077570"/>
                    <a:pt x="33486" y="5044366"/>
                    <a:pt x="74472" y="5044366"/>
                  </a:cubicBezTo>
                  <a:close/>
                  <a:moveTo>
                    <a:pt x="3249414" y="1814591"/>
                  </a:moveTo>
                  <a:cubicBezTo>
                    <a:pt x="3565259" y="1814859"/>
                    <a:pt x="3850003" y="2005060"/>
                    <a:pt x="3970875" y="2296794"/>
                  </a:cubicBezTo>
                  <a:cubicBezTo>
                    <a:pt x="4091696" y="2588528"/>
                    <a:pt x="4024722" y="2924472"/>
                    <a:pt x="3801568" y="3147872"/>
                  </a:cubicBezTo>
                  <a:cubicBezTo>
                    <a:pt x="3578146" y="3371294"/>
                    <a:pt x="3242213" y="3437999"/>
                    <a:pt x="2950491" y="3317179"/>
                  </a:cubicBezTo>
                  <a:cubicBezTo>
                    <a:pt x="2658757" y="3196358"/>
                    <a:pt x="2468556" y="2911591"/>
                    <a:pt x="2468287" y="2595717"/>
                  </a:cubicBezTo>
                  <a:cubicBezTo>
                    <a:pt x="2468287" y="2164412"/>
                    <a:pt x="2818154" y="1814819"/>
                    <a:pt x="3249471" y="1814534"/>
                  </a:cubicBezTo>
                  <a:close/>
                </a:path>
              </a:pathLst>
            </a:custGeom>
            <a:solidFill>
              <a:srgbClr val="62C3EF"/>
            </a:solidFill>
            <a:ln w="5715" cap="flat">
              <a:noFill/>
              <a:prstDash val="solid"/>
              <a:miter/>
            </a:ln>
          </p:spPr>
          <p:txBody>
            <a:bodyPr rtlCol="0" anchor="ctr"/>
            <a:lstStyle/>
            <a:p>
              <a:endParaRPr lang="en-US">
                <a:latin typeface="Avenir Next LT Pro" panose="020B0504020202020204" pitchFamily="34" charset="0"/>
              </a:endParaRPr>
            </a:p>
          </p:txBody>
        </p:sp>
        <p:sp>
          <p:nvSpPr>
            <p:cNvPr id="264" name="Graphic 170">
              <a:extLst>
                <a:ext uri="{FF2B5EF4-FFF2-40B4-BE49-F238E27FC236}">
                  <a16:creationId xmlns:a16="http://schemas.microsoft.com/office/drawing/2014/main" id="{E6D0C28C-D43B-D15C-2C2A-34152E896293}"/>
                </a:ext>
              </a:extLst>
            </p:cNvPr>
            <p:cNvSpPr/>
            <p:nvPr/>
          </p:nvSpPr>
          <p:spPr>
            <a:xfrm>
              <a:off x="8569430" y="1170962"/>
              <a:ext cx="332274" cy="287958"/>
            </a:xfrm>
            <a:custGeom>
              <a:avLst/>
              <a:gdLst>
                <a:gd name="connsiteX0" fmla="*/ 3641068 w 6280192"/>
                <a:gd name="connsiteY0" fmla="*/ 1272409 h 5442609"/>
                <a:gd name="connsiteX1" fmla="*/ 3908153 w 6280192"/>
                <a:gd name="connsiteY1" fmla="*/ 1383045 h 5442609"/>
                <a:gd name="connsiteX2" fmla="*/ 4092462 w 6280192"/>
                <a:gd name="connsiteY2" fmla="*/ 1385726 h 5442609"/>
                <a:gd name="connsiteX3" fmla="*/ 4106126 w 6280192"/>
                <a:gd name="connsiteY3" fmla="*/ 1378491 h 5442609"/>
                <a:gd name="connsiteX4" fmla="*/ 4151395 w 6280192"/>
                <a:gd name="connsiteY4" fmla="*/ 1355453 h 5442609"/>
                <a:gd name="connsiteX5" fmla="*/ 4380710 w 6280192"/>
                <a:gd name="connsiteY5" fmla="*/ 1391618 h 5442609"/>
                <a:gd name="connsiteX6" fmla="*/ 4453044 w 6280192"/>
                <a:gd name="connsiteY6" fmla="*/ 1463947 h 5442609"/>
                <a:gd name="connsiteX7" fmla="*/ 4489209 w 6280192"/>
                <a:gd name="connsiteY7" fmla="*/ 1693261 h 5442609"/>
                <a:gd name="connsiteX8" fmla="*/ 4466435 w 6280192"/>
                <a:gd name="connsiteY8" fmla="*/ 1738804 h 5442609"/>
                <a:gd name="connsiteX9" fmla="*/ 4459205 w 6280192"/>
                <a:gd name="connsiteY9" fmla="*/ 1752200 h 5442609"/>
                <a:gd name="connsiteX10" fmla="*/ 4461617 w 6280192"/>
                <a:gd name="connsiteY10" fmla="*/ 1936509 h 5442609"/>
                <a:gd name="connsiteX11" fmla="*/ 4572522 w 6280192"/>
                <a:gd name="connsiteY11" fmla="*/ 2204131 h 5442609"/>
                <a:gd name="connsiteX12" fmla="*/ 4701378 w 6280192"/>
                <a:gd name="connsiteY12" fmla="*/ 2336467 h 5442609"/>
                <a:gd name="connsiteX13" fmla="*/ 4715306 w 6280192"/>
                <a:gd name="connsiteY13" fmla="*/ 2341022 h 5442609"/>
                <a:gd name="connsiteX14" fmla="*/ 4763792 w 6280192"/>
                <a:gd name="connsiteY14" fmla="*/ 2356824 h 5442609"/>
                <a:gd name="connsiteX15" fmla="*/ 4763529 w 6280192"/>
                <a:gd name="connsiteY15" fmla="*/ 2356824 h 5442609"/>
                <a:gd name="connsiteX16" fmla="*/ 4900152 w 6280192"/>
                <a:gd name="connsiteY16" fmla="*/ 2544345 h 5442609"/>
                <a:gd name="connsiteX17" fmla="*/ 4900152 w 6280192"/>
                <a:gd name="connsiteY17" fmla="*/ 2646409 h 5442609"/>
                <a:gd name="connsiteX18" fmla="*/ 4764060 w 6280192"/>
                <a:gd name="connsiteY18" fmla="*/ 2835004 h 5442609"/>
                <a:gd name="connsiteX19" fmla="*/ 4715574 w 6280192"/>
                <a:gd name="connsiteY19" fmla="*/ 2850543 h 5442609"/>
                <a:gd name="connsiteX20" fmla="*/ 4701109 w 6280192"/>
                <a:gd name="connsiteY20" fmla="*/ 2855367 h 5442609"/>
                <a:gd name="connsiteX21" fmla="*/ 4701378 w 6280192"/>
                <a:gd name="connsiteY21" fmla="*/ 2855367 h 5442609"/>
                <a:gd name="connsiteX22" fmla="*/ 4573059 w 6280192"/>
                <a:gd name="connsiteY22" fmla="*/ 2987435 h 5442609"/>
                <a:gd name="connsiteX23" fmla="*/ 4462154 w 6280192"/>
                <a:gd name="connsiteY23" fmla="*/ 3254520 h 5442609"/>
                <a:gd name="connsiteX24" fmla="*/ 4459474 w 6280192"/>
                <a:gd name="connsiteY24" fmla="*/ 3438828 h 5442609"/>
                <a:gd name="connsiteX25" fmla="*/ 4466709 w 6280192"/>
                <a:gd name="connsiteY25" fmla="*/ 3452487 h 5442609"/>
                <a:gd name="connsiteX26" fmla="*/ 4489477 w 6280192"/>
                <a:gd name="connsiteY26" fmla="*/ 3497761 h 5442609"/>
                <a:gd name="connsiteX27" fmla="*/ 4453313 w 6280192"/>
                <a:gd name="connsiteY27" fmla="*/ 3727344 h 5442609"/>
                <a:gd name="connsiteX28" fmla="*/ 4380984 w 6280192"/>
                <a:gd name="connsiteY28" fmla="*/ 3799673 h 5442609"/>
                <a:gd name="connsiteX29" fmla="*/ 4381252 w 6280192"/>
                <a:gd name="connsiteY29" fmla="*/ 3799673 h 5442609"/>
                <a:gd name="connsiteX30" fmla="*/ 4151669 w 6280192"/>
                <a:gd name="connsiteY30" fmla="*/ 3835569 h 5442609"/>
                <a:gd name="connsiteX31" fmla="*/ 4106395 w 6280192"/>
                <a:gd name="connsiteY31" fmla="*/ 3812263 h 5442609"/>
                <a:gd name="connsiteX32" fmla="*/ 4092730 w 6280192"/>
                <a:gd name="connsiteY32" fmla="*/ 3805565 h 5442609"/>
                <a:gd name="connsiteX33" fmla="*/ 4092730 w 6280192"/>
                <a:gd name="connsiteY33" fmla="*/ 3805834 h 5442609"/>
                <a:gd name="connsiteX34" fmla="*/ 3908422 w 6280192"/>
                <a:gd name="connsiteY34" fmla="*/ 3808246 h 5442609"/>
                <a:gd name="connsiteX35" fmla="*/ 3641337 w 6280192"/>
                <a:gd name="connsiteY35" fmla="*/ 3919420 h 5442609"/>
                <a:gd name="connsiteX36" fmla="*/ 3508463 w 6280192"/>
                <a:gd name="connsiteY36" fmla="*/ 4047738 h 5442609"/>
                <a:gd name="connsiteX37" fmla="*/ 3503908 w 6280192"/>
                <a:gd name="connsiteY37" fmla="*/ 4062203 h 5442609"/>
                <a:gd name="connsiteX38" fmla="*/ 3488106 w 6280192"/>
                <a:gd name="connsiteY38" fmla="*/ 4110695 h 5442609"/>
                <a:gd name="connsiteX39" fmla="*/ 3488375 w 6280192"/>
                <a:gd name="connsiteY39" fmla="*/ 4110695 h 5442609"/>
                <a:gd name="connsiteX40" fmla="*/ 3300049 w 6280192"/>
                <a:gd name="connsiteY40" fmla="*/ 4247318 h 5442609"/>
                <a:gd name="connsiteX41" fmla="*/ 3198784 w 6280192"/>
                <a:gd name="connsiteY41" fmla="*/ 4247318 h 5442609"/>
                <a:gd name="connsiteX42" fmla="*/ 3010458 w 6280192"/>
                <a:gd name="connsiteY42" fmla="*/ 4110426 h 5442609"/>
                <a:gd name="connsiteX43" fmla="*/ 2994650 w 6280192"/>
                <a:gd name="connsiteY43" fmla="*/ 4061935 h 5442609"/>
                <a:gd name="connsiteX44" fmla="*/ 2990095 w 6280192"/>
                <a:gd name="connsiteY44" fmla="*/ 4047470 h 5442609"/>
                <a:gd name="connsiteX45" fmla="*/ 2990095 w 6280192"/>
                <a:gd name="connsiteY45" fmla="*/ 4047738 h 5442609"/>
                <a:gd name="connsiteX46" fmla="*/ 2858027 w 6280192"/>
                <a:gd name="connsiteY46" fmla="*/ 3919151 h 5442609"/>
                <a:gd name="connsiteX47" fmla="*/ 2590406 w 6280192"/>
                <a:gd name="connsiteY47" fmla="*/ 3808246 h 5442609"/>
                <a:gd name="connsiteX48" fmla="*/ 2406097 w 6280192"/>
                <a:gd name="connsiteY48" fmla="*/ 3805834 h 5442609"/>
                <a:gd name="connsiteX49" fmla="*/ 2392701 w 6280192"/>
                <a:gd name="connsiteY49" fmla="*/ 3812532 h 5442609"/>
                <a:gd name="connsiteX50" fmla="*/ 2347432 w 6280192"/>
                <a:gd name="connsiteY50" fmla="*/ 3835838 h 5442609"/>
                <a:gd name="connsiteX51" fmla="*/ 2117581 w 6280192"/>
                <a:gd name="connsiteY51" fmla="*/ 3799673 h 5442609"/>
                <a:gd name="connsiteX52" fmla="*/ 2081948 w 6280192"/>
                <a:gd name="connsiteY52" fmla="*/ 3763509 h 5442609"/>
                <a:gd name="connsiteX53" fmla="*/ 2045783 w 6280192"/>
                <a:gd name="connsiteY53" fmla="*/ 3727344 h 5442609"/>
                <a:gd name="connsiteX54" fmla="*/ 2009350 w 6280192"/>
                <a:gd name="connsiteY54" fmla="*/ 3497761 h 5442609"/>
                <a:gd name="connsiteX55" fmla="*/ 2032656 w 6280192"/>
                <a:gd name="connsiteY55" fmla="*/ 3452487 h 5442609"/>
                <a:gd name="connsiteX56" fmla="*/ 2039891 w 6280192"/>
                <a:gd name="connsiteY56" fmla="*/ 3438822 h 5442609"/>
                <a:gd name="connsiteX57" fmla="*/ 2039622 w 6280192"/>
                <a:gd name="connsiteY57" fmla="*/ 3439091 h 5442609"/>
                <a:gd name="connsiteX58" fmla="*/ 2036942 w 6280192"/>
                <a:gd name="connsiteY58" fmla="*/ 3254782 h 5442609"/>
                <a:gd name="connsiteX59" fmla="*/ 1926037 w 6280192"/>
                <a:gd name="connsiteY59" fmla="*/ 2986892 h 5442609"/>
                <a:gd name="connsiteX60" fmla="*/ 1797718 w 6280192"/>
                <a:gd name="connsiteY60" fmla="*/ 2855355 h 5442609"/>
                <a:gd name="connsiteX61" fmla="*/ 1783253 w 6280192"/>
                <a:gd name="connsiteY61" fmla="*/ 2850532 h 5442609"/>
                <a:gd name="connsiteX62" fmla="*/ 1734761 w 6280192"/>
                <a:gd name="connsiteY62" fmla="*/ 2834998 h 5442609"/>
                <a:gd name="connsiteX63" fmla="*/ 1598139 w 6280192"/>
                <a:gd name="connsiteY63" fmla="*/ 2646672 h 5442609"/>
                <a:gd name="connsiteX64" fmla="*/ 1598139 w 6280192"/>
                <a:gd name="connsiteY64" fmla="*/ 2544877 h 5442609"/>
                <a:gd name="connsiteX65" fmla="*/ 1734761 w 6280192"/>
                <a:gd name="connsiteY65" fmla="*/ 2357087 h 5442609"/>
                <a:gd name="connsiteX66" fmla="*/ 1783253 w 6280192"/>
                <a:gd name="connsiteY66" fmla="*/ 2341280 h 5442609"/>
                <a:gd name="connsiteX67" fmla="*/ 1797718 w 6280192"/>
                <a:gd name="connsiteY67" fmla="*/ 2336725 h 5442609"/>
                <a:gd name="connsiteX68" fmla="*/ 1926305 w 6280192"/>
                <a:gd name="connsiteY68" fmla="*/ 2204657 h 5442609"/>
                <a:gd name="connsiteX69" fmla="*/ 2036942 w 6280192"/>
                <a:gd name="connsiteY69" fmla="*/ 1936766 h 5442609"/>
                <a:gd name="connsiteX70" fmla="*/ 2039622 w 6280192"/>
                <a:gd name="connsiteY70" fmla="*/ 1752189 h 5442609"/>
                <a:gd name="connsiteX71" fmla="*/ 2032387 w 6280192"/>
                <a:gd name="connsiteY71" fmla="*/ 1738793 h 5442609"/>
                <a:gd name="connsiteX72" fmla="*/ 2009081 w 6280192"/>
                <a:gd name="connsiteY72" fmla="*/ 1693256 h 5442609"/>
                <a:gd name="connsiteX73" fmla="*/ 2045515 w 6280192"/>
                <a:gd name="connsiteY73" fmla="*/ 1463941 h 5442609"/>
                <a:gd name="connsiteX74" fmla="*/ 2081679 w 6280192"/>
                <a:gd name="connsiteY74" fmla="*/ 1427771 h 5442609"/>
                <a:gd name="connsiteX75" fmla="*/ 2117312 w 6280192"/>
                <a:gd name="connsiteY75" fmla="*/ 1391606 h 5442609"/>
                <a:gd name="connsiteX76" fmla="*/ 2347432 w 6280192"/>
                <a:gd name="connsiteY76" fmla="*/ 1355442 h 5442609"/>
                <a:gd name="connsiteX77" fmla="*/ 2392707 w 6280192"/>
                <a:gd name="connsiteY77" fmla="*/ 1378479 h 5442609"/>
                <a:gd name="connsiteX78" fmla="*/ 2406097 w 6280192"/>
                <a:gd name="connsiteY78" fmla="*/ 1385714 h 5442609"/>
                <a:gd name="connsiteX79" fmla="*/ 2405828 w 6280192"/>
                <a:gd name="connsiteY79" fmla="*/ 1385714 h 5442609"/>
                <a:gd name="connsiteX80" fmla="*/ 2590406 w 6280192"/>
                <a:gd name="connsiteY80" fmla="*/ 1383034 h 5442609"/>
                <a:gd name="connsiteX81" fmla="*/ 2857490 w 6280192"/>
                <a:gd name="connsiteY81" fmla="*/ 1272397 h 5442609"/>
                <a:gd name="connsiteX82" fmla="*/ 2989827 w 6280192"/>
                <a:gd name="connsiteY82" fmla="*/ 1143810 h 5442609"/>
                <a:gd name="connsiteX83" fmla="*/ 2994382 w 6280192"/>
                <a:gd name="connsiteY83" fmla="*/ 1129345 h 5442609"/>
                <a:gd name="connsiteX84" fmla="*/ 3010189 w 6280192"/>
                <a:gd name="connsiteY84" fmla="*/ 1080859 h 5442609"/>
                <a:gd name="connsiteX85" fmla="*/ 3009921 w 6280192"/>
                <a:gd name="connsiteY85" fmla="*/ 1080859 h 5442609"/>
                <a:gd name="connsiteX86" fmla="*/ 3198247 w 6280192"/>
                <a:gd name="connsiteY86" fmla="*/ 944236 h 5442609"/>
                <a:gd name="connsiteX87" fmla="*/ 3299780 w 6280192"/>
                <a:gd name="connsiteY87" fmla="*/ 944236 h 5442609"/>
                <a:gd name="connsiteX88" fmla="*/ 3488644 w 6280192"/>
                <a:gd name="connsiteY88" fmla="*/ 1080859 h 5442609"/>
                <a:gd name="connsiteX89" fmla="*/ 3504451 w 6280192"/>
                <a:gd name="connsiteY89" fmla="*/ 1129345 h 5442609"/>
                <a:gd name="connsiteX90" fmla="*/ 3509006 w 6280192"/>
                <a:gd name="connsiteY90" fmla="*/ 1143810 h 5442609"/>
                <a:gd name="connsiteX91" fmla="*/ 3508738 w 6280192"/>
                <a:gd name="connsiteY91" fmla="*/ 1143541 h 5442609"/>
                <a:gd name="connsiteX92" fmla="*/ 3641074 w 6280192"/>
                <a:gd name="connsiteY92" fmla="*/ 1272129 h 5442609"/>
                <a:gd name="connsiteX93" fmla="*/ 3140383 w 6280192"/>
                <a:gd name="connsiteY93" fmla="*/ 5044023 h 5442609"/>
                <a:gd name="connsiteX94" fmla="*/ 3355501 w 6280192"/>
                <a:gd name="connsiteY94" fmla="*/ 5044023 h 5442609"/>
                <a:gd name="connsiteX95" fmla="*/ 5189445 w 6280192"/>
                <a:gd name="connsiteY95" fmla="*/ 4095162 h 5442609"/>
                <a:gd name="connsiteX96" fmla="*/ 5648863 w 6280192"/>
                <a:gd name="connsiteY96" fmla="*/ 2081996 h 5442609"/>
                <a:gd name="connsiteX97" fmla="*/ 4407981 w 6280192"/>
                <a:gd name="connsiteY97" fmla="*/ 431275 h 5442609"/>
                <a:gd name="connsiteX98" fmla="*/ 2346524 w 6280192"/>
                <a:gd name="connsiteY98" fmla="*/ 313134 h 5442609"/>
                <a:gd name="connsiteX99" fmla="*/ 925089 w 6280192"/>
                <a:gd name="connsiteY99" fmla="*/ 1810922 h 5442609"/>
                <a:gd name="connsiteX100" fmla="*/ 1151454 w 6280192"/>
                <a:gd name="connsiteY100" fmla="*/ 3863521 h 5442609"/>
                <a:gd name="connsiteX101" fmla="*/ 1187082 w 6280192"/>
                <a:gd name="connsiteY101" fmla="*/ 3682961 h 5442609"/>
                <a:gd name="connsiteX102" fmla="*/ 1218428 w 6280192"/>
                <a:gd name="connsiteY102" fmla="*/ 3635544 h 5442609"/>
                <a:gd name="connsiteX103" fmla="*/ 1274150 w 6280192"/>
                <a:gd name="connsiteY103" fmla="*/ 3624291 h 5442609"/>
                <a:gd name="connsiteX104" fmla="*/ 1321298 w 6280192"/>
                <a:gd name="connsiteY104" fmla="*/ 3655638 h 5442609"/>
                <a:gd name="connsiteX105" fmla="*/ 1332551 w 6280192"/>
                <a:gd name="connsiteY105" fmla="*/ 3711360 h 5442609"/>
                <a:gd name="connsiteX106" fmla="*/ 1261828 w 6280192"/>
                <a:gd name="connsiteY106" fmla="*/ 4069530 h 5442609"/>
                <a:gd name="connsiteX107" fmla="*/ 1175029 w 6280192"/>
                <a:gd name="connsiteY107" fmla="*/ 4128200 h 5442609"/>
                <a:gd name="connsiteX108" fmla="*/ 816590 w 6280192"/>
                <a:gd name="connsiteY108" fmla="*/ 4057477 h 5442609"/>
                <a:gd name="connsiteX109" fmla="*/ 758188 w 6280192"/>
                <a:gd name="connsiteY109" fmla="*/ 3970415 h 5442609"/>
                <a:gd name="connsiteX110" fmla="*/ 844987 w 6280192"/>
                <a:gd name="connsiteY110" fmla="*/ 3912013 h 5442609"/>
                <a:gd name="connsiteX111" fmla="*/ 1030102 w 6280192"/>
                <a:gd name="connsiteY111" fmla="*/ 3948178 h 5442609"/>
                <a:gd name="connsiteX112" fmla="*/ 1030102 w 6280192"/>
                <a:gd name="connsiteY112" fmla="*/ 3947909 h 5442609"/>
                <a:gd name="connsiteX113" fmla="*/ 747478 w 6280192"/>
                <a:gd name="connsiteY113" fmla="*/ 1897995 h 5442609"/>
                <a:gd name="connsiteX114" fmla="*/ 2052613 w 6280192"/>
                <a:gd name="connsiteY114" fmla="*/ 291966 h 5442609"/>
                <a:gd name="connsiteX115" fmla="*/ 4116985 w 6280192"/>
                <a:gd name="connsiteY115" fmla="*/ 149183 h 5442609"/>
                <a:gd name="connsiteX116" fmla="*/ 5630803 w 6280192"/>
                <a:gd name="connsiteY116" fmla="*/ 1559873 h 5442609"/>
                <a:gd name="connsiteX117" fmla="*/ 5633489 w 6280192"/>
                <a:gd name="connsiteY117" fmla="*/ 3629332 h 5442609"/>
                <a:gd name="connsiteX118" fmla="*/ 4123374 w 6280192"/>
                <a:gd name="connsiteY118" fmla="*/ 5044080 h 5442609"/>
                <a:gd name="connsiteX119" fmla="*/ 6035025 w 6280192"/>
                <a:gd name="connsiteY119" fmla="*/ 5044080 h 5442609"/>
                <a:gd name="connsiteX120" fmla="*/ 5902151 w 6280192"/>
                <a:gd name="connsiteY120" fmla="*/ 4902903 h 5442609"/>
                <a:gd name="connsiteX121" fmla="*/ 5907809 w 6280192"/>
                <a:gd name="connsiteY121" fmla="*/ 4800570 h 5442609"/>
                <a:gd name="connsiteX122" fmla="*/ 6010107 w 6280192"/>
                <a:gd name="connsiteY122" fmla="*/ 4801639 h 5442609"/>
                <a:gd name="connsiteX123" fmla="*/ 6256881 w 6280192"/>
                <a:gd name="connsiteY123" fmla="*/ 5064197 h 5442609"/>
                <a:gd name="connsiteX124" fmla="*/ 6280141 w 6280192"/>
                <a:gd name="connsiteY124" fmla="*/ 5120947 h 5442609"/>
                <a:gd name="connsiteX125" fmla="*/ 6253109 w 6280192"/>
                <a:gd name="connsiteY125" fmla="*/ 5175869 h 5442609"/>
                <a:gd name="connsiteX126" fmla="*/ 5990848 w 6280192"/>
                <a:gd name="connsiteY126" fmla="*/ 5422357 h 5442609"/>
                <a:gd name="connsiteX127" fmla="*/ 5886378 w 6280192"/>
                <a:gd name="connsiteY127" fmla="*/ 5419385 h 5442609"/>
                <a:gd name="connsiteX128" fmla="*/ 5889292 w 6280192"/>
                <a:gd name="connsiteY128" fmla="*/ 5314628 h 5442609"/>
                <a:gd name="connsiteX129" fmla="*/ 6019251 w 6280192"/>
                <a:gd name="connsiteY129" fmla="*/ 5192785 h 5442609"/>
                <a:gd name="connsiteX130" fmla="*/ 3359073 w 6280192"/>
                <a:gd name="connsiteY130" fmla="*/ 5192785 h 5442609"/>
                <a:gd name="connsiteX131" fmla="*/ 3249236 w 6280192"/>
                <a:gd name="connsiteY131" fmla="*/ 5194899 h 5442609"/>
                <a:gd name="connsiteX132" fmla="*/ 3230754 w 6280192"/>
                <a:gd name="connsiteY132" fmla="*/ 5192785 h 5442609"/>
                <a:gd name="connsiteX133" fmla="*/ 74472 w 6280192"/>
                <a:gd name="connsiteY133" fmla="*/ 5192785 h 5442609"/>
                <a:gd name="connsiteX134" fmla="*/ 0 w 6280192"/>
                <a:gd name="connsiteY134" fmla="*/ 5118547 h 5442609"/>
                <a:gd name="connsiteX135" fmla="*/ 74472 w 6280192"/>
                <a:gd name="connsiteY135" fmla="*/ 5044366 h 5442609"/>
                <a:gd name="connsiteX136" fmla="*/ 3249414 w 6280192"/>
                <a:gd name="connsiteY136" fmla="*/ 1814591 h 5442609"/>
                <a:gd name="connsiteX137" fmla="*/ 3970875 w 6280192"/>
                <a:gd name="connsiteY137" fmla="*/ 2296794 h 5442609"/>
                <a:gd name="connsiteX138" fmla="*/ 3801568 w 6280192"/>
                <a:gd name="connsiteY138" fmla="*/ 3147872 h 5442609"/>
                <a:gd name="connsiteX139" fmla="*/ 2950491 w 6280192"/>
                <a:gd name="connsiteY139" fmla="*/ 3317179 h 5442609"/>
                <a:gd name="connsiteX140" fmla="*/ 2468287 w 6280192"/>
                <a:gd name="connsiteY140" fmla="*/ 2595717 h 5442609"/>
                <a:gd name="connsiteX141" fmla="*/ 3249471 w 6280192"/>
                <a:gd name="connsiteY141" fmla="*/ 1814534 h 544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80192" h="5442609">
                  <a:moveTo>
                    <a:pt x="3641068" y="1272409"/>
                  </a:moveTo>
                  <a:cubicBezTo>
                    <a:pt x="3733760" y="1299732"/>
                    <a:pt x="3823234" y="1336971"/>
                    <a:pt x="3908153" y="1383045"/>
                  </a:cubicBezTo>
                  <a:cubicBezTo>
                    <a:pt x="3964943" y="1415192"/>
                    <a:pt x="4034597" y="1416267"/>
                    <a:pt x="4092462" y="1385726"/>
                  </a:cubicBezTo>
                  <a:lnTo>
                    <a:pt x="4106126" y="1378491"/>
                  </a:lnTo>
                  <a:lnTo>
                    <a:pt x="4151395" y="1355453"/>
                  </a:lnTo>
                  <a:cubicBezTo>
                    <a:pt x="4227479" y="1315803"/>
                    <a:pt x="4320702" y="1330273"/>
                    <a:pt x="4380710" y="1391618"/>
                  </a:cubicBezTo>
                  <a:lnTo>
                    <a:pt x="4453044" y="1463947"/>
                  </a:lnTo>
                  <a:cubicBezTo>
                    <a:pt x="4514389" y="1523955"/>
                    <a:pt x="4528854" y="1617178"/>
                    <a:pt x="4489209" y="1693261"/>
                  </a:cubicBezTo>
                  <a:lnTo>
                    <a:pt x="4466435" y="1738804"/>
                  </a:lnTo>
                  <a:lnTo>
                    <a:pt x="4459205" y="1752200"/>
                  </a:lnTo>
                  <a:cubicBezTo>
                    <a:pt x="4428395" y="1810065"/>
                    <a:pt x="4429464" y="1879450"/>
                    <a:pt x="4461617" y="1936509"/>
                  </a:cubicBezTo>
                  <a:cubicBezTo>
                    <a:pt x="4507960" y="2021697"/>
                    <a:pt x="4545193" y="2111439"/>
                    <a:pt x="4572522" y="2204131"/>
                  </a:cubicBezTo>
                  <a:cubicBezTo>
                    <a:pt x="4590199" y="2267350"/>
                    <a:pt x="4638690" y="2316911"/>
                    <a:pt x="4701378" y="2336467"/>
                  </a:cubicBezTo>
                  <a:lnTo>
                    <a:pt x="4715306" y="2341022"/>
                  </a:lnTo>
                  <a:lnTo>
                    <a:pt x="4763792" y="2356824"/>
                  </a:lnTo>
                  <a:lnTo>
                    <a:pt x="4763529" y="2356824"/>
                  </a:lnTo>
                  <a:cubicBezTo>
                    <a:pt x="4845499" y="2382273"/>
                    <a:pt x="4900952" y="2458620"/>
                    <a:pt x="4900152" y="2544345"/>
                  </a:cubicBezTo>
                  <a:lnTo>
                    <a:pt x="4900152" y="2646409"/>
                  </a:lnTo>
                  <a:cubicBezTo>
                    <a:pt x="4901489" y="2732403"/>
                    <a:pt x="4846305" y="2809018"/>
                    <a:pt x="4764060" y="2835004"/>
                  </a:cubicBezTo>
                  <a:lnTo>
                    <a:pt x="4715574" y="2850543"/>
                  </a:lnTo>
                  <a:lnTo>
                    <a:pt x="4701109" y="2855367"/>
                  </a:lnTo>
                  <a:lnTo>
                    <a:pt x="4701378" y="2855367"/>
                  </a:lnTo>
                  <a:cubicBezTo>
                    <a:pt x="4638959" y="2874655"/>
                    <a:pt x="4590473" y="2924484"/>
                    <a:pt x="4573059" y="2987435"/>
                  </a:cubicBezTo>
                  <a:cubicBezTo>
                    <a:pt x="4545467" y="3080126"/>
                    <a:pt x="4508228" y="3169869"/>
                    <a:pt x="4462154" y="3254520"/>
                  </a:cubicBezTo>
                  <a:cubicBezTo>
                    <a:pt x="4429738" y="3311578"/>
                    <a:pt x="4428933" y="3380964"/>
                    <a:pt x="4459474" y="3438828"/>
                  </a:cubicBezTo>
                  <a:lnTo>
                    <a:pt x="4466709" y="3452487"/>
                  </a:lnTo>
                  <a:lnTo>
                    <a:pt x="4489477" y="3497761"/>
                  </a:lnTo>
                  <a:cubicBezTo>
                    <a:pt x="4529391" y="3573839"/>
                    <a:pt x="4514658" y="3667068"/>
                    <a:pt x="4453313" y="3727344"/>
                  </a:cubicBezTo>
                  <a:lnTo>
                    <a:pt x="4380984" y="3799673"/>
                  </a:lnTo>
                  <a:lnTo>
                    <a:pt x="4381252" y="3799673"/>
                  </a:lnTo>
                  <a:cubicBezTo>
                    <a:pt x="4320976" y="3860755"/>
                    <a:pt x="4227753" y="3875489"/>
                    <a:pt x="4151669" y="3835569"/>
                  </a:cubicBezTo>
                  <a:lnTo>
                    <a:pt x="4106395" y="3812263"/>
                  </a:lnTo>
                  <a:lnTo>
                    <a:pt x="4092730" y="3805565"/>
                  </a:lnTo>
                  <a:lnTo>
                    <a:pt x="4092730" y="3805834"/>
                  </a:lnTo>
                  <a:cubicBezTo>
                    <a:pt x="4035135" y="3775293"/>
                    <a:pt x="3965480" y="3776099"/>
                    <a:pt x="3908422" y="3808246"/>
                  </a:cubicBezTo>
                  <a:cubicBezTo>
                    <a:pt x="3823771" y="3854595"/>
                    <a:pt x="3734023" y="3891827"/>
                    <a:pt x="3641337" y="3919420"/>
                  </a:cubicBezTo>
                  <a:cubicBezTo>
                    <a:pt x="3578117" y="3936565"/>
                    <a:pt x="3528020" y="3985051"/>
                    <a:pt x="3508463" y="4047738"/>
                  </a:cubicBezTo>
                  <a:lnTo>
                    <a:pt x="3503908" y="4062203"/>
                  </a:lnTo>
                  <a:lnTo>
                    <a:pt x="3488106" y="4110695"/>
                  </a:lnTo>
                  <a:lnTo>
                    <a:pt x="3488375" y="4110695"/>
                  </a:lnTo>
                  <a:cubicBezTo>
                    <a:pt x="3462658" y="4192671"/>
                    <a:pt x="3386042" y="4248124"/>
                    <a:pt x="3300049" y="4247318"/>
                  </a:cubicBezTo>
                  <a:lnTo>
                    <a:pt x="3198784" y="4247318"/>
                  </a:lnTo>
                  <a:cubicBezTo>
                    <a:pt x="3112522" y="4248387"/>
                    <a:pt x="3036176" y="4192665"/>
                    <a:pt x="3010458" y="4110426"/>
                  </a:cubicBezTo>
                  <a:lnTo>
                    <a:pt x="2994650" y="4061935"/>
                  </a:lnTo>
                  <a:lnTo>
                    <a:pt x="2990095" y="4047470"/>
                  </a:lnTo>
                  <a:lnTo>
                    <a:pt x="2990095" y="4047738"/>
                  </a:lnTo>
                  <a:cubicBezTo>
                    <a:pt x="2970807" y="3985319"/>
                    <a:pt x="2920978" y="3936833"/>
                    <a:pt x="2858027" y="3919151"/>
                  </a:cubicBezTo>
                  <a:cubicBezTo>
                    <a:pt x="2765067" y="3891827"/>
                    <a:pt x="2675325" y="3854589"/>
                    <a:pt x="2590406" y="3808246"/>
                  </a:cubicBezTo>
                  <a:cubicBezTo>
                    <a:pt x="2533347" y="3776368"/>
                    <a:pt x="2463961" y="3775293"/>
                    <a:pt x="2406097" y="3805834"/>
                  </a:cubicBezTo>
                  <a:lnTo>
                    <a:pt x="2392701" y="3812532"/>
                  </a:lnTo>
                  <a:lnTo>
                    <a:pt x="2347432" y="3835838"/>
                  </a:lnTo>
                  <a:cubicBezTo>
                    <a:pt x="2271086" y="3875489"/>
                    <a:pt x="2177857" y="3860755"/>
                    <a:pt x="2117581" y="3799673"/>
                  </a:cubicBezTo>
                  <a:lnTo>
                    <a:pt x="2081948" y="3763509"/>
                  </a:lnTo>
                  <a:lnTo>
                    <a:pt x="2045783" y="3727344"/>
                  </a:lnTo>
                  <a:cubicBezTo>
                    <a:pt x="1984170" y="3667337"/>
                    <a:pt x="1969436" y="3574114"/>
                    <a:pt x="2009350" y="3497761"/>
                  </a:cubicBezTo>
                  <a:lnTo>
                    <a:pt x="2032656" y="3452487"/>
                  </a:lnTo>
                  <a:lnTo>
                    <a:pt x="2039891" y="3438822"/>
                  </a:lnTo>
                  <a:lnTo>
                    <a:pt x="2039622" y="3439091"/>
                  </a:lnTo>
                  <a:cubicBezTo>
                    <a:pt x="2070163" y="3380958"/>
                    <a:pt x="2069089" y="3311578"/>
                    <a:pt x="2036942" y="3254782"/>
                  </a:cubicBezTo>
                  <a:cubicBezTo>
                    <a:pt x="1990599" y="3169594"/>
                    <a:pt x="1953360" y="3079852"/>
                    <a:pt x="1926037" y="2986892"/>
                  </a:cubicBezTo>
                  <a:cubicBezTo>
                    <a:pt x="1908355" y="2924204"/>
                    <a:pt x="1860137" y="2874643"/>
                    <a:pt x="1797718" y="2855355"/>
                  </a:cubicBezTo>
                  <a:lnTo>
                    <a:pt x="1783253" y="2850532"/>
                  </a:lnTo>
                  <a:lnTo>
                    <a:pt x="1734761" y="2834998"/>
                  </a:lnTo>
                  <a:cubicBezTo>
                    <a:pt x="1653054" y="2809012"/>
                    <a:pt x="1597601" y="2732666"/>
                    <a:pt x="1598139" y="2646672"/>
                  </a:cubicBezTo>
                  <a:lnTo>
                    <a:pt x="1598139" y="2544877"/>
                  </a:lnTo>
                  <a:cubicBezTo>
                    <a:pt x="1597607" y="2458883"/>
                    <a:pt x="1653060" y="2382805"/>
                    <a:pt x="1734761" y="2357087"/>
                  </a:cubicBezTo>
                  <a:lnTo>
                    <a:pt x="1783253" y="2341280"/>
                  </a:lnTo>
                  <a:lnTo>
                    <a:pt x="1797718" y="2336725"/>
                  </a:lnTo>
                  <a:cubicBezTo>
                    <a:pt x="1860137" y="2317437"/>
                    <a:pt x="1908623" y="2267608"/>
                    <a:pt x="1926305" y="2204657"/>
                  </a:cubicBezTo>
                  <a:cubicBezTo>
                    <a:pt x="1953629" y="2111697"/>
                    <a:pt x="1990868" y="2021954"/>
                    <a:pt x="2036942" y="1936766"/>
                  </a:cubicBezTo>
                  <a:cubicBezTo>
                    <a:pt x="2069358" y="1879708"/>
                    <a:pt x="2070163" y="1810053"/>
                    <a:pt x="2039622" y="1752189"/>
                  </a:cubicBezTo>
                  <a:lnTo>
                    <a:pt x="2032387" y="1738793"/>
                  </a:lnTo>
                  <a:lnTo>
                    <a:pt x="2009081" y="1693256"/>
                  </a:lnTo>
                  <a:cubicBezTo>
                    <a:pt x="1969436" y="1617178"/>
                    <a:pt x="1984170" y="1523949"/>
                    <a:pt x="2045515" y="1463941"/>
                  </a:cubicBezTo>
                  <a:lnTo>
                    <a:pt x="2081679" y="1427771"/>
                  </a:lnTo>
                  <a:lnTo>
                    <a:pt x="2117312" y="1391606"/>
                  </a:lnTo>
                  <a:cubicBezTo>
                    <a:pt x="2177588" y="1329993"/>
                    <a:pt x="2271080" y="1315529"/>
                    <a:pt x="2347432" y="1355442"/>
                  </a:cubicBezTo>
                  <a:lnTo>
                    <a:pt x="2392707" y="1378479"/>
                  </a:lnTo>
                  <a:lnTo>
                    <a:pt x="2406097" y="1385714"/>
                  </a:lnTo>
                  <a:lnTo>
                    <a:pt x="2405828" y="1385714"/>
                  </a:lnTo>
                  <a:cubicBezTo>
                    <a:pt x="2463961" y="1416255"/>
                    <a:pt x="2533341" y="1415181"/>
                    <a:pt x="2590406" y="1383034"/>
                  </a:cubicBezTo>
                  <a:cubicBezTo>
                    <a:pt x="2675325" y="1336691"/>
                    <a:pt x="2764805" y="1299721"/>
                    <a:pt x="2857490" y="1272397"/>
                  </a:cubicBezTo>
                  <a:cubicBezTo>
                    <a:pt x="2920710" y="1254721"/>
                    <a:pt x="2970270" y="1206229"/>
                    <a:pt x="2989827" y="1143810"/>
                  </a:cubicBezTo>
                  <a:lnTo>
                    <a:pt x="2994382" y="1129345"/>
                  </a:lnTo>
                  <a:lnTo>
                    <a:pt x="3010189" y="1080859"/>
                  </a:lnTo>
                  <a:lnTo>
                    <a:pt x="3009921" y="1080859"/>
                  </a:lnTo>
                  <a:cubicBezTo>
                    <a:pt x="3035907" y="998883"/>
                    <a:pt x="3112254" y="943430"/>
                    <a:pt x="3198247" y="944236"/>
                  </a:cubicBezTo>
                  <a:lnTo>
                    <a:pt x="3299780" y="944236"/>
                  </a:lnTo>
                  <a:cubicBezTo>
                    <a:pt x="3386042" y="943162"/>
                    <a:pt x="3462658" y="998615"/>
                    <a:pt x="3488644" y="1080859"/>
                  </a:cubicBezTo>
                  <a:lnTo>
                    <a:pt x="3504451" y="1129345"/>
                  </a:lnTo>
                  <a:lnTo>
                    <a:pt x="3509006" y="1143810"/>
                  </a:lnTo>
                  <a:lnTo>
                    <a:pt x="3508738" y="1143541"/>
                  </a:lnTo>
                  <a:cubicBezTo>
                    <a:pt x="3528294" y="1206229"/>
                    <a:pt x="3577855" y="1254715"/>
                    <a:pt x="3641074" y="1272129"/>
                  </a:cubicBezTo>
                  <a:close/>
                  <a:moveTo>
                    <a:pt x="3140383" y="5044023"/>
                  </a:moveTo>
                  <a:lnTo>
                    <a:pt x="3355501" y="5044023"/>
                  </a:lnTo>
                  <a:cubicBezTo>
                    <a:pt x="4076677" y="5012933"/>
                    <a:pt x="4747733" y="4665759"/>
                    <a:pt x="5189445" y="4095162"/>
                  </a:cubicBezTo>
                  <a:cubicBezTo>
                    <a:pt x="5631489" y="3524285"/>
                    <a:pt x="5799395" y="2787913"/>
                    <a:pt x="5648863" y="2081996"/>
                  </a:cubicBezTo>
                  <a:cubicBezTo>
                    <a:pt x="5498329" y="1375850"/>
                    <a:pt x="5044518" y="772003"/>
                    <a:pt x="4407981" y="431275"/>
                  </a:cubicBezTo>
                  <a:cubicBezTo>
                    <a:pt x="3771731" y="90518"/>
                    <a:pt x="3017636" y="47118"/>
                    <a:pt x="2346524" y="313134"/>
                  </a:cubicBezTo>
                  <a:cubicBezTo>
                    <a:pt x="1675468" y="578882"/>
                    <a:pt x="1155518" y="1126951"/>
                    <a:pt x="925089" y="1810922"/>
                  </a:cubicBezTo>
                  <a:cubicBezTo>
                    <a:pt x="694969" y="2495122"/>
                    <a:pt x="777750" y="3246015"/>
                    <a:pt x="1151454" y="3863521"/>
                  </a:cubicBezTo>
                  <a:lnTo>
                    <a:pt x="1187082" y="3682961"/>
                  </a:lnTo>
                  <a:cubicBezTo>
                    <a:pt x="1190836" y="3663673"/>
                    <a:pt x="1202083" y="3646528"/>
                    <a:pt x="1218428" y="3635544"/>
                  </a:cubicBezTo>
                  <a:cubicBezTo>
                    <a:pt x="1234768" y="3624560"/>
                    <a:pt x="1254593" y="3620542"/>
                    <a:pt x="1274150" y="3624291"/>
                  </a:cubicBezTo>
                  <a:cubicBezTo>
                    <a:pt x="1293438" y="3628046"/>
                    <a:pt x="1310314" y="3639293"/>
                    <a:pt x="1321298" y="3655638"/>
                  </a:cubicBezTo>
                  <a:cubicBezTo>
                    <a:pt x="1332282" y="3671977"/>
                    <a:pt x="1336300" y="3692071"/>
                    <a:pt x="1332551" y="3711360"/>
                  </a:cubicBezTo>
                  <a:lnTo>
                    <a:pt x="1261828" y="4069530"/>
                  </a:lnTo>
                  <a:cubicBezTo>
                    <a:pt x="1254056" y="4109712"/>
                    <a:pt x="1215211" y="4135967"/>
                    <a:pt x="1175029" y="4128200"/>
                  </a:cubicBezTo>
                  <a:lnTo>
                    <a:pt x="816590" y="4057477"/>
                  </a:lnTo>
                  <a:cubicBezTo>
                    <a:pt x="776402" y="4049442"/>
                    <a:pt x="750153" y="4010597"/>
                    <a:pt x="758188" y="3970415"/>
                  </a:cubicBezTo>
                  <a:cubicBezTo>
                    <a:pt x="765955" y="3930232"/>
                    <a:pt x="804799" y="3903978"/>
                    <a:pt x="844987" y="3912013"/>
                  </a:cubicBezTo>
                  <a:lnTo>
                    <a:pt x="1030102" y="3948178"/>
                  </a:lnTo>
                  <a:lnTo>
                    <a:pt x="1030102" y="3947909"/>
                  </a:lnTo>
                  <a:cubicBezTo>
                    <a:pt x="656124" y="3333375"/>
                    <a:pt x="553791" y="2591054"/>
                    <a:pt x="747478" y="1897995"/>
                  </a:cubicBezTo>
                  <a:cubicBezTo>
                    <a:pt x="941434" y="1204995"/>
                    <a:pt x="1413961" y="623665"/>
                    <a:pt x="2052613" y="291966"/>
                  </a:cubicBezTo>
                  <a:cubicBezTo>
                    <a:pt x="2691264" y="-39412"/>
                    <a:pt x="3438672" y="-91116"/>
                    <a:pt x="4116985" y="149183"/>
                  </a:cubicBezTo>
                  <a:cubicBezTo>
                    <a:pt x="4795299" y="389481"/>
                    <a:pt x="5343424" y="900362"/>
                    <a:pt x="5630803" y="1559873"/>
                  </a:cubicBezTo>
                  <a:cubicBezTo>
                    <a:pt x="5918267" y="2219670"/>
                    <a:pt x="5919353" y="2968964"/>
                    <a:pt x="5633489" y="3629332"/>
                  </a:cubicBezTo>
                  <a:cubicBezTo>
                    <a:pt x="5347933" y="4289700"/>
                    <a:pt x="4800888" y="4801936"/>
                    <a:pt x="4123374" y="5044080"/>
                  </a:cubicBezTo>
                  <a:lnTo>
                    <a:pt x="6035025" y="5044080"/>
                  </a:lnTo>
                  <a:lnTo>
                    <a:pt x="5902151" y="4902903"/>
                  </a:lnTo>
                  <a:cubicBezTo>
                    <a:pt x="5876434" y="4872630"/>
                    <a:pt x="5878891" y="4827625"/>
                    <a:pt x="5907809" y="4800570"/>
                  </a:cubicBezTo>
                  <a:cubicBezTo>
                    <a:pt x="5936727" y="4773515"/>
                    <a:pt x="5981761" y="4774047"/>
                    <a:pt x="6010107" y="4801639"/>
                  </a:cubicBezTo>
                  <a:lnTo>
                    <a:pt x="6256881" y="5064197"/>
                  </a:lnTo>
                  <a:cubicBezTo>
                    <a:pt x="6272369" y="5078885"/>
                    <a:pt x="6280941" y="5099516"/>
                    <a:pt x="6280141" y="5120947"/>
                  </a:cubicBezTo>
                  <a:cubicBezTo>
                    <a:pt x="6279627" y="5142378"/>
                    <a:pt x="6269740" y="5162495"/>
                    <a:pt x="6253109" y="5175869"/>
                  </a:cubicBezTo>
                  <a:lnTo>
                    <a:pt x="5990848" y="5422357"/>
                  </a:lnTo>
                  <a:cubicBezTo>
                    <a:pt x="5961130" y="5450474"/>
                    <a:pt x="5914210" y="5449160"/>
                    <a:pt x="5886378" y="5419385"/>
                  </a:cubicBezTo>
                  <a:cubicBezTo>
                    <a:pt x="5858260" y="5389666"/>
                    <a:pt x="5859575" y="5342803"/>
                    <a:pt x="5889292" y="5314628"/>
                  </a:cubicBezTo>
                  <a:lnTo>
                    <a:pt x="6019251" y="5192785"/>
                  </a:lnTo>
                  <a:lnTo>
                    <a:pt x="3359073" y="5192785"/>
                  </a:lnTo>
                  <a:cubicBezTo>
                    <a:pt x="3322909" y="5194099"/>
                    <a:pt x="3286207" y="5194899"/>
                    <a:pt x="3249236" y="5194899"/>
                  </a:cubicBezTo>
                  <a:cubicBezTo>
                    <a:pt x="3243076" y="5194899"/>
                    <a:pt x="3236915" y="5194099"/>
                    <a:pt x="3230754" y="5192785"/>
                  </a:cubicBezTo>
                  <a:lnTo>
                    <a:pt x="74472" y="5192785"/>
                  </a:lnTo>
                  <a:cubicBezTo>
                    <a:pt x="33485" y="5192785"/>
                    <a:pt x="0" y="5159523"/>
                    <a:pt x="0" y="5118547"/>
                  </a:cubicBezTo>
                  <a:cubicBezTo>
                    <a:pt x="0" y="5077570"/>
                    <a:pt x="33486" y="5044366"/>
                    <a:pt x="74472" y="5044366"/>
                  </a:cubicBezTo>
                  <a:close/>
                  <a:moveTo>
                    <a:pt x="3249414" y="1814591"/>
                  </a:moveTo>
                  <a:cubicBezTo>
                    <a:pt x="3565259" y="1814859"/>
                    <a:pt x="3850003" y="2005060"/>
                    <a:pt x="3970875" y="2296794"/>
                  </a:cubicBezTo>
                  <a:cubicBezTo>
                    <a:pt x="4091696" y="2588528"/>
                    <a:pt x="4024722" y="2924472"/>
                    <a:pt x="3801568" y="3147872"/>
                  </a:cubicBezTo>
                  <a:cubicBezTo>
                    <a:pt x="3578146" y="3371294"/>
                    <a:pt x="3242213" y="3437999"/>
                    <a:pt x="2950491" y="3317179"/>
                  </a:cubicBezTo>
                  <a:cubicBezTo>
                    <a:pt x="2658757" y="3196358"/>
                    <a:pt x="2468556" y="2911591"/>
                    <a:pt x="2468287" y="2595717"/>
                  </a:cubicBezTo>
                  <a:cubicBezTo>
                    <a:pt x="2468287" y="2164412"/>
                    <a:pt x="2818154" y="1814819"/>
                    <a:pt x="3249471" y="1814534"/>
                  </a:cubicBezTo>
                  <a:close/>
                </a:path>
              </a:pathLst>
            </a:custGeom>
            <a:solidFill>
              <a:srgbClr val="62C3EF"/>
            </a:solidFill>
            <a:ln w="5715" cap="flat">
              <a:noFill/>
              <a:prstDash val="solid"/>
              <a:miter/>
            </a:ln>
          </p:spPr>
          <p:txBody>
            <a:bodyPr rtlCol="0" anchor="ctr"/>
            <a:lstStyle/>
            <a:p>
              <a:endParaRPr lang="en-US">
                <a:latin typeface="Avenir Next LT Pro" panose="020B0504020202020204" pitchFamily="34" charset="0"/>
              </a:endParaRPr>
            </a:p>
          </p:txBody>
        </p:sp>
        <p:sp>
          <p:nvSpPr>
            <p:cNvPr id="265" name="Rectangle: Rounded Corners 264">
              <a:extLst>
                <a:ext uri="{FF2B5EF4-FFF2-40B4-BE49-F238E27FC236}">
                  <a16:creationId xmlns:a16="http://schemas.microsoft.com/office/drawing/2014/main" id="{FB55E798-2A9B-D8CE-A976-9AC834B3274D}"/>
                </a:ext>
              </a:extLst>
            </p:cNvPr>
            <p:cNvSpPr/>
            <p:nvPr/>
          </p:nvSpPr>
          <p:spPr bwMode="auto">
            <a:xfrm>
              <a:off x="1652838" y="5796991"/>
              <a:ext cx="7159265" cy="274320"/>
            </a:xfrm>
            <a:prstGeom prst="roundRect">
              <a:avLst>
                <a:gd name="adj" fmla="val 0"/>
              </a:avLst>
            </a:prstGeom>
            <a:solidFill>
              <a:srgbClr val="FFEEC9"/>
            </a:solidFill>
            <a:ln w="9525" cap="flat" cmpd="sng" algn="ctr">
              <a:solidFill>
                <a:schemeClr val="bg1">
                  <a:lumMod val="85000"/>
                </a:schemeClr>
              </a:solidFill>
              <a:prstDash val="solid"/>
              <a:round/>
              <a:headEnd type="none" w="med" len="med"/>
              <a:tailEnd type="none" w="med" len="med"/>
            </a:ln>
            <a:effectLst/>
          </p:spPr>
          <p:txBody>
            <a:bodyPr vert="horz" wrap="square" lIns="0" tIns="18288" rIns="0" bIns="0" numCol="1" rtlCol="0" anchor="ctr" anchorCtr="0" compatLnSpc="1">
              <a:prstTxWarp prst="textNoShape">
                <a:avLst/>
              </a:prstTxWarp>
            </a:bodyPr>
            <a:lstStyle/>
            <a:p>
              <a:pPr algn="ctr">
                <a:lnSpc>
                  <a:spcPct val="80000"/>
                </a:lnSpc>
              </a:pPr>
              <a:r>
                <a:rPr lang="en-US" sz="1200">
                  <a:latin typeface="Avenir Next LT Pro" panose="020B0504020202020204" pitchFamily="34" charset="0"/>
                  <a:ea typeface="Cambria Math" panose="02040503050406030204" pitchFamily="18" charset="0"/>
                </a:rPr>
                <a:t>Ongoing OMS Compliance and EPA Administrative Requirements</a:t>
              </a:r>
            </a:p>
          </p:txBody>
        </p:sp>
        <p:sp>
          <p:nvSpPr>
            <p:cNvPr id="266" name="Rectangle: Rounded Corners 265">
              <a:extLst>
                <a:ext uri="{FF2B5EF4-FFF2-40B4-BE49-F238E27FC236}">
                  <a16:creationId xmlns:a16="http://schemas.microsoft.com/office/drawing/2014/main" id="{84EA8713-0543-4E5D-9AF5-A6A6AEE0609A}"/>
                </a:ext>
              </a:extLst>
            </p:cNvPr>
            <p:cNvSpPr/>
            <p:nvPr/>
          </p:nvSpPr>
          <p:spPr bwMode="auto">
            <a:xfrm>
              <a:off x="1652838" y="6132213"/>
              <a:ext cx="8662728" cy="286309"/>
            </a:xfrm>
            <a:prstGeom prst="roundRect">
              <a:avLst/>
            </a:prstGeom>
            <a:solidFill>
              <a:srgbClr val="0C6CB6"/>
            </a:solidFill>
            <a:ln w="12700" cap="flat" cmpd="sng" algn="ctr">
              <a:solidFill>
                <a:srgbClr val="62C3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200" b="1">
                  <a:solidFill>
                    <a:schemeClr val="bg1"/>
                  </a:solidFill>
                  <a:latin typeface="Avenir Next LT Pro" panose="020B0504020202020204" pitchFamily="34" charset="0"/>
                  <a:ea typeface="Cambria Math" panose="02040503050406030204" pitchFamily="18" charset="0"/>
                </a:rPr>
                <a:t>Continuous Stakeholder Communication &amp; Engagement</a:t>
              </a:r>
              <a:endParaRPr kumimoji="0" lang="en-US" sz="1200" b="1" i="0" u="none" strike="noStrike" cap="none" normalizeH="0" baseline="0">
                <a:ln>
                  <a:noFill/>
                </a:ln>
                <a:solidFill>
                  <a:schemeClr val="bg1"/>
                </a:solidFill>
                <a:effectLst/>
                <a:latin typeface="Avenir Next LT Pro" panose="020B0504020202020204" pitchFamily="34" charset="0"/>
                <a:ea typeface="Cambria Math" panose="02040503050406030204"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u="none" strike="noStrike" cap="none" normalizeH="0" baseline="0">
                <a:ln>
                  <a:noFill/>
                </a:ln>
                <a:solidFill>
                  <a:schemeClr val="bg1"/>
                </a:solidFill>
                <a:effectLst/>
                <a:latin typeface="Avenir Next LT Pro" panose="020B0504020202020204" pitchFamily="34" charset="0"/>
                <a:ea typeface="ＭＳ Ｐゴシック" pitchFamily="84" charset="-128"/>
              </a:endParaRPr>
            </a:p>
          </p:txBody>
        </p:sp>
        <p:sp>
          <p:nvSpPr>
            <p:cNvPr id="267" name="Graphic 53">
              <a:extLst>
                <a:ext uri="{FF2B5EF4-FFF2-40B4-BE49-F238E27FC236}">
                  <a16:creationId xmlns:a16="http://schemas.microsoft.com/office/drawing/2014/main" id="{2F23C638-AFE6-64D2-06CA-734510708FBF}"/>
                </a:ext>
              </a:extLst>
            </p:cNvPr>
            <p:cNvSpPr/>
            <p:nvPr/>
          </p:nvSpPr>
          <p:spPr>
            <a:xfrm>
              <a:off x="1821921" y="6162573"/>
              <a:ext cx="228600" cy="228600"/>
            </a:xfrm>
            <a:custGeom>
              <a:avLst/>
              <a:gdLst>
                <a:gd name="connsiteX0" fmla="*/ 161094 w 323790"/>
                <a:gd name="connsiteY0" fmla="*/ 9 h 374926"/>
                <a:gd name="connsiteX1" fmla="*/ 155578 w 323790"/>
                <a:gd name="connsiteY1" fmla="*/ 2771 h 374926"/>
                <a:gd name="connsiteX2" fmla="*/ 153372 w 323790"/>
                <a:gd name="connsiteY2" fmla="*/ 8530 h 374926"/>
                <a:gd name="connsiteX3" fmla="*/ 153372 w 323790"/>
                <a:gd name="connsiteY3" fmla="*/ 102525 h 374926"/>
                <a:gd name="connsiteX4" fmla="*/ 26228 w 323790"/>
                <a:gd name="connsiteY4" fmla="*/ 192660 h 374926"/>
                <a:gd name="connsiteX5" fmla="*/ 26970 w 323790"/>
                <a:gd name="connsiteY5" fmla="*/ 200697 h 374926"/>
                <a:gd name="connsiteX6" fmla="*/ 34083 w 323790"/>
                <a:gd name="connsiteY6" fmla="*/ 204509 h 374926"/>
                <a:gd name="connsiteX7" fmla="*/ 55385 w 323790"/>
                <a:gd name="connsiteY7" fmla="*/ 204509 h 374926"/>
                <a:gd name="connsiteX8" fmla="*/ 55385 w 323790"/>
                <a:gd name="connsiteY8" fmla="*/ 289717 h 374926"/>
                <a:gd name="connsiteX9" fmla="*/ 34083 w 323790"/>
                <a:gd name="connsiteY9" fmla="*/ 289717 h 374926"/>
                <a:gd name="connsiteX10" fmla="*/ 33284 w 323790"/>
                <a:gd name="connsiteY10" fmla="*/ 289717 h 374926"/>
                <a:gd name="connsiteX11" fmla="*/ 27769 w 323790"/>
                <a:gd name="connsiteY11" fmla="*/ 292478 h 374926"/>
                <a:gd name="connsiteX12" fmla="*/ 25562 w 323790"/>
                <a:gd name="connsiteY12" fmla="*/ 298238 h 374926"/>
                <a:gd name="connsiteX13" fmla="*/ 25562 w 323790"/>
                <a:gd name="connsiteY13" fmla="*/ 319540 h 374926"/>
                <a:gd name="connsiteX14" fmla="*/ 8521 w 323790"/>
                <a:gd name="connsiteY14" fmla="*/ 319540 h 374926"/>
                <a:gd name="connsiteX15" fmla="*/ 2496 w 323790"/>
                <a:gd name="connsiteY15" fmla="*/ 322036 h 374926"/>
                <a:gd name="connsiteX16" fmla="*/ 0 w 323790"/>
                <a:gd name="connsiteY16" fmla="*/ 328061 h 374926"/>
                <a:gd name="connsiteX17" fmla="*/ 0 w 323790"/>
                <a:gd name="connsiteY17" fmla="*/ 366406 h 374926"/>
                <a:gd name="connsiteX18" fmla="*/ 2496 w 323790"/>
                <a:gd name="connsiteY18" fmla="*/ 372427 h 374926"/>
                <a:gd name="connsiteX19" fmla="*/ 8521 w 323790"/>
                <a:gd name="connsiteY19" fmla="*/ 374926 h 374926"/>
                <a:gd name="connsiteX20" fmla="*/ 315270 w 323790"/>
                <a:gd name="connsiteY20" fmla="*/ 374926 h 374926"/>
                <a:gd name="connsiteX21" fmla="*/ 321291 w 323790"/>
                <a:gd name="connsiteY21" fmla="*/ 372427 h 374926"/>
                <a:gd name="connsiteX22" fmla="*/ 323791 w 323790"/>
                <a:gd name="connsiteY22" fmla="*/ 366406 h 374926"/>
                <a:gd name="connsiteX23" fmla="*/ 323791 w 323790"/>
                <a:gd name="connsiteY23" fmla="*/ 328061 h 374926"/>
                <a:gd name="connsiteX24" fmla="*/ 321291 w 323790"/>
                <a:gd name="connsiteY24" fmla="*/ 322036 h 374926"/>
                <a:gd name="connsiteX25" fmla="*/ 315270 w 323790"/>
                <a:gd name="connsiteY25" fmla="*/ 319540 h 374926"/>
                <a:gd name="connsiteX26" fmla="*/ 298227 w 323790"/>
                <a:gd name="connsiteY26" fmla="*/ 319540 h 374926"/>
                <a:gd name="connsiteX27" fmla="*/ 298227 w 323790"/>
                <a:gd name="connsiteY27" fmla="*/ 298238 h 374926"/>
                <a:gd name="connsiteX28" fmla="*/ 295730 w 323790"/>
                <a:gd name="connsiteY28" fmla="*/ 292214 h 374926"/>
                <a:gd name="connsiteX29" fmla="*/ 289706 w 323790"/>
                <a:gd name="connsiteY29" fmla="*/ 289717 h 374926"/>
                <a:gd name="connsiteX30" fmla="*/ 268404 w 323790"/>
                <a:gd name="connsiteY30" fmla="*/ 289717 h 374926"/>
                <a:gd name="connsiteX31" fmla="*/ 268404 w 323790"/>
                <a:gd name="connsiteY31" fmla="*/ 204509 h 374926"/>
                <a:gd name="connsiteX32" fmla="*/ 289706 w 323790"/>
                <a:gd name="connsiteY32" fmla="*/ 204509 h 374926"/>
                <a:gd name="connsiteX33" fmla="*/ 296819 w 323790"/>
                <a:gd name="connsiteY33" fmla="*/ 200697 h 374926"/>
                <a:gd name="connsiteX34" fmla="*/ 297561 w 323790"/>
                <a:gd name="connsiteY34" fmla="*/ 192660 h 374926"/>
                <a:gd name="connsiteX35" fmla="*/ 170417 w 323790"/>
                <a:gd name="connsiteY35" fmla="*/ 102525 h 374926"/>
                <a:gd name="connsiteX36" fmla="*/ 170417 w 323790"/>
                <a:gd name="connsiteY36" fmla="*/ 68708 h 374926"/>
                <a:gd name="connsiteX37" fmla="*/ 200240 w 323790"/>
                <a:gd name="connsiteY37" fmla="*/ 79892 h 374926"/>
                <a:gd name="connsiteX38" fmla="*/ 247104 w 323790"/>
                <a:gd name="connsiteY38" fmla="*/ 93738 h 374926"/>
                <a:gd name="connsiteX39" fmla="*/ 253128 w 323790"/>
                <a:gd name="connsiteY39" fmla="*/ 91242 h 374926"/>
                <a:gd name="connsiteX40" fmla="*/ 255625 w 323790"/>
                <a:gd name="connsiteY40" fmla="*/ 85217 h 374926"/>
                <a:gd name="connsiteX41" fmla="*/ 255625 w 323790"/>
                <a:gd name="connsiteY41" fmla="*/ 34092 h 374926"/>
                <a:gd name="connsiteX42" fmla="*/ 253128 w 323790"/>
                <a:gd name="connsiteY42" fmla="*/ 28068 h 374926"/>
                <a:gd name="connsiteX43" fmla="*/ 247104 w 323790"/>
                <a:gd name="connsiteY43" fmla="*/ 25572 h 374926"/>
                <a:gd name="connsiteX44" fmla="*/ 211026 w 323790"/>
                <a:gd name="connsiteY44" fmla="*/ 14388 h 374926"/>
                <a:gd name="connsiteX45" fmla="*/ 161896 w 323790"/>
                <a:gd name="connsiteY45" fmla="*/ 9 h 374926"/>
                <a:gd name="connsiteX46" fmla="*/ 161097 w 323790"/>
                <a:gd name="connsiteY46" fmla="*/ 9 h 374926"/>
                <a:gd name="connsiteX47" fmla="*/ 170413 w 323790"/>
                <a:gd name="connsiteY47" fmla="*/ 17583 h 374926"/>
                <a:gd name="connsiteX48" fmla="*/ 201168 w 323790"/>
                <a:gd name="connsiteY48" fmla="*/ 28234 h 374926"/>
                <a:gd name="connsiteX49" fmla="*/ 238581 w 323790"/>
                <a:gd name="connsiteY49" fmla="*/ 41947 h 374926"/>
                <a:gd name="connsiteX50" fmla="*/ 238581 w 323790"/>
                <a:gd name="connsiteY50" fmla="*/ 76164 h 374926"/>
                <a:gd name="connsiteX51" fmla="*/ 209691 w 323790"/>
                <a:gd name="connsiteY51" fmla="*/ 65646 h 374926"/>
                <a:gd name="connsiteX52" fmla="*/ 170417 w 323790"/>
                <a:gd name="connsiteY52" fmla="*/ 51800 h 374926"/>
                <a:gd name="connsiteX53" fmla="*/ 161893 w 323790"/>
                <a:gd name="connsiteY53" fmla="*/ 119300 h 374926"/>
                <a:gd name="connsiteX54" fmla="*/ 275723 w 323790"/>
                <a:gd name="connsiteY54" fmla="*/ 187466 h 374926"/>
                <a:gd name="connsiteX55" fmla="*/ 48059 w 323790"/>
                <a:gd name="connsiteY55" fmla="*/ 187466 h 374926"/>
                <a:gd name="connsiteX56" fmla="*/ 161889 w 323790"/>
                <a:gd name="connsiteY56" fmla="*/ 119300 h 374926"/>
                <a:gd name="connsiteX57" fmla="*/ 72425 w 323790"/>
                <a:gd name="connsiteY57" fmla="*/ 204508 h 374926"/>
                <a:gd name="connsiteX58" fmla="*/ 89466 w 323790"/>
                <a:gd name="connsiteY58" fmla="*/ 204508 h 374926"/>
                <a:gd name="connsiteX59" fmla="*/ 89466 w 323790"/>
                <a:gd name="connsiteY59" fmla="*/ 289715 h 374926"/>
                <a:gd name="connsiteX60" fmla="*/ 72425 w 323790"/>
                <a:gd name="connsiteY60" fmla="*/ 289715 h 374926"/>
                <a:gd name="connsiteX61" fmla="*/ 106508 w 323790"/>
                <a:gd name="connsiteY61" fmla="*/ 204508 h 374926"/>
                <a:gd name="connsiteX62" fmla="*/ 136330 w 323790"/>
                <a:gd name="connsiteY62" fmla="*/ 204508 h 374926"/>
                <a:gd name="connsiteX63" fmla="*/ 136330 w 323790"/>
                <a:gd name="connsiteY63" fmla="*/ 289715 h 374926"/>
                <a:gd name="connsiteX64" fmla="*/ 106508 w 323790"/>
                <a:gd name="connsiteY64" fmla="*/ 289715 h 374926"/>
                <a:gd name="connsiteX65" fmla="*/ 153372 w 323790"/>
                <a:gd name="connsiteY65" fmla="*/ 204508 h 374926"/>
                <a:gd name="connsiteX66" fmla="*/ 170413 w 323790"/>
                <a:gd name="connsiteY66" fmla="*/ 204508 h 374926"/>
                <a:gd name="connsiteX67" fmla="*/ 170413 w 323790"/>
                <a:gd name="connsiteY67" fmla="*/ 289715 h 374926"/>
                <a:gd name="connsiteX68" fmla="*/ 153372 w 323790"/>
                <a:gd name="connsiteY68" fmla="*/ 289715 h 374926"/>
                <a:gd name="connsiteX69" fmla="*/ 187455 w 323790"/>
                <a:gd name="connsiteY69" fmla="*/ 204508 h 374926"/>
                <a:gd name="connsiteX70" fmla="*/ 217278 w 323790"/>
                <a:gd name="connsiteY70" fmla="*/ 204508 h 374926"/>
                <a:gd name="connsiteX71" fmla="*/ 217278 w 323790"/>
                <a:gd name="connsiteY71" fmla="*/ 289715 h 374926"/>
                <a:gd name="connsiteX72" fmla="*/ 187455 w 323790"/>
                <a:gd name="connsiteY72" fmla="*/ 289715 h 374926"/>
                <a:gd name="connsiteX73" fmla="*/ 234319 w 323790"/>
                <a:gd name="connsiteY73" fmla="*/ 204508 h 374926"/>
                <a:gd name="connsiteX74" fmla="*/ 251361 w 323790"/>
                <a:gd name="connsiteY74" fmla="*/ 204508 h 374926"/>
                <a:gd name="connsiteX75" fmla="*/ 251361 w 323790"/>
                <a:gd name="connsiteY75" fmla="*/ 289715 h 374926"/>
                <a:gd name="connsiteX76" fmla="*/ 234319 w 323790"/>
                <a:gd name="connsiteY76" fmla="*/ 289715 h 374926"/>
                <a:gd name="connsiteX77" fmla="*/ 42602 w 323790"/>
                <a:gd name="connsiteY77" fmla="*/ 306757 h 374926"/>
                <a:gd name="connsiteX78" fmla="*/ 281183 w 323790"/>
                <a:gd name="connsiteY78" fmla="*/ 306757 h 374926"/>
                <a:gd name="connsiteX79" fmla="*/ 281183 w 323790"/>
                <a:gd name="connsiteY79" fmla="*/ 328059 h 374926"/>
                <a:gd name="connsiteX80" fmla="*/ 283680 w 323790"/>
                <a:gd name="connsiteY80" fmla="*/ 334084 h 374926"/>
                <a:gd name="connsiteX81" fmla="*/ 289704 w 323790"/>
                <a:gd name="connsiteY81" fmla="*/ 336579 h 374926"/>
                <a:gd name="connsiteX82" fmla="*/ 306746 w 323790"/>
                <a:gd name="connsiteY82" fmla="*/ 336579 h 374926"/>
                <a:gd name="connsiteX83" fmla="*/ 306746 w 323790"/>
                <a:gd name="connsiteY83" fmla="*/ 357881 h 374926"/>
                <a:gd name="connsiteX84" fmla="*/ 17040 w 323790"/>
                <a:gd name="connsiteY84" fmla="*/ 357881 h 374926"/>
                <a:gd name="connsiteX85" fmla="*/ 17040 w 323790"/>
                <a:gd name="connsiteY85" fmla="*/ 336579 h 374926"/>
                <a:gd name="connsiteX86" fmla="*/ 34081 w 323790"/>
                <a:gd name="connsiteY86" fmla="*/ 336579 h 374926"/>
                <a:gd name="connsiteX87" fmla="*/ 40106 w 323790"/>
                <a:gd name="connsiteY87" fmla="*/ 334084 h 374926"/>
                <a:gd name="connsiteX88" fmla="*/ 42602 w 323790"/>
                <a:gd name="connsiteY88" fmla="*/ 328059 h 37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3790" h="374926">
                  <a:moveTo>
                    <a:pt x="161094" y="9"/>
                  </a:moveTo>
                  <a:cubicBezTo>
                    <a:pt x="158975" y="209"/>
                    <a:pt x="157008" y="1194"/>
                    <a:pt x="155578" y="2771"/>
                  </a:cubicBezTo>
                  <a:cubicBezTo>
                    <a:pt x="154150" y="4347"/>
                    <a:pt x="153362" y="6403"/>
                    <a:pt x="153372" y="8530"/>
                  </a:cubicBezTo>
                  <a:lnTo>
                    <a:pt x="153372" y="102525"/>
                  </a:lnTo>
                  <a:cubicBezTo>
                    <a:pt x="96141" y="105810"/>
                    <a:pt x="47622" y="142026"/>
                    <a:pt x="26228" y="192660"/>
                  </a:cubicBezTo>
                  <a:cubicBezTo>
                    <a:pt x="25112" y="195294"/>
                    <a:pt x="25390" y="198312"/>
                    <a:pt x="26970" y="200697"/>
                  </a:cubicBezTo>
                  <a:cubicBezTo>
                    <a:pt x="28551" y="203081"/>
                    <a:pt x="31222" y="204512"/>
                    <a:pt x="34083" y="204509"/>
                  </a:cubicBezTo>
                  <a:lnTo>
                    <a:pt x="55385" y="204509"/>
                  </a:lnTo>
                  <a:lnTo>
                    <a:pt x="55385" y="289717"/>
                  </a:lnTo>
                  <a:lnTo>
                    <a:pt x="34083" y="289717"/>
                  </a:lnTo>
                  <a:cubicBezTo>
                    <a:pt x="33817" y="289705"/>
                    <a:pt x="33550" y="289705"/>
                    <a:pt x="33284" y="289717"/>
                  </a:cubicBezTo>
                  <a:cubicBezTo>
                    <a:pt x="31165" y="289917"/>
                    <a:pt x="29199" y="290901"/>
                    <a:pt x="27769" y="292478"/>
                  </a:cubicBezTo>
                  <a:cubicBezTo>
                    <a:pt x="26341" y="294055"/>
                    <a:pt x="25553" y="296110"/>
                    <a:pt x="25562" y="298238"/>
                  </a:cubicBezTo>
                  <a:lnTo>
                    <a:pt x="25562" y="319540"/>
                  </a:lnTo>
                  <a:lnTo>
                    <a:pt x="8521" y="319540"/>
                  </a:lnTo>
                  <a:cubicBezTo>
                    <a:pt x="6262" y="319540"/>
                    <a:pt x="4094" y="320439"/>
                    <a:pt x="2496" y="322036"/>
                  </a:cubicBezTo>
                  <a:cubicBezTo>
                    <a:pt x="899" y="323634"/>
                    <a:pt x="0" y="325801"/>
                    <a:pt x="0" y="328061"/>
                  </a:cubicBezTo>
                  <a:lnTo>
                    <a:pt x="0" y="366406"/>
                  </a:lnTo>
                  <a:cubicBezTo>
                    <a:pt x="0" y="368664"/>
                    <a:pt x="899" y="370829"/>
                    <a:pt x="2496" y="372427"/>
                  </a:cubicBezTo>
                  <a:cubicBezTo>
                    <a:pt x="4094" y="374025"/>
                    <a:pt x="6261" y="374926"/>
                    <a:pt x="8521" y="374926"/>
                  </a:cubicBezTo>
                  <a:lnTo>
                    <a:pt x="315270" y="374926"/>
                  </a:lnTo>
                  <a:cubicBezTo>
                    <a:pt x="317528" y="374926"/>
                    <a:pt x="319694" y="374025"/>
                    <a:pt x="321291" y="372427"/>
                  </a:cubicBezTo>
                  <a:cubicBezTo>
                    <a:pt x="322889" y="370829"/>
                    <a:pt x="323791" y="368664"/>
                    <a:pt x="323791" y="366406"/>
                  </a:cubicBezTo>
                  <a:lnTo>
                    <a:pt x="323791" y="328061"/>
                  </a:lnTo>
                  <a:cubicBezTo>
                    <a:pt x="323791" y="325802"/>
                    <a:pt x="322889" y="323634"/>
                    <a:pt x="321291" y="322036"/>
                  </a:cubicBezTo>
                  <a:cubicBezTo>
                    <a:pt x="319694" y="320439"/>
                    <a:pt x="317528" y="319540"/>
                    <a:pt x="315270" y="319540"/>
                  </a:cubicBezTo>
                  <a:lnTo>
                    <a:pt x="298227" y="319540"/>
                  </a:lnTo>
                  <a:lnTo>
                    <a:pt x="298227" y="298238"/>
                  </a:lnTo>
                  <a:cubicBezTo>
                    <a:pt x="298227" y="295979"/>
                    <a:pt x="297328" y="293811"/>
                    <a:pt x="295730" y="292214"/>
                  </a:cubicBezTo>
                  <a:cubicBezTo>
                    <a:pt x="294133" y="290616"/>
                    <a:pt x="291965" y="289717"/>
                    <a:pt x="289706" y="289717"/>
                  </a:cubicBezTo>
                  <a:lnTo>
                    <a:pt x="268404" y="289717"/>
                  </a:lnTo>
                  <a:lnTo>
                    <a:pt x="268404" y="204509"/>
                  </a:lnTo>
                  <a:lnTo>
                    <a:pt x="289706" y="204509"/>
                  </a:lnTo>
                  <a:cubicBezTo>
                    <a:pt x="292567" y="204512"/>
                    <a:pt x="295238" y="203081"/>
                    <a:pt x="296819" y="200697"/>
                  </a:cubicBezTo>
                  <a:cubicBezTo>
                    <a:pt x="298398" y="198312"/>
                    <a:pt x="298677" y="195294"/>
                    <a:pt x="297561" y="192660"/>
                  </a:cubicBezTo>
                  <a:cubicBezTo>
                    <a:pt x="276163" y="142026"/>
                    <a:pt x="227645" y="105812"/>
                    <a:pt x="170417" y="102525"/>
                  </a:cubicBezTo>
                  <a:lnTo>
                    <a:pt x="170417" y="68708"/>
                  </a:lnTo>
                  <a:cubicBezTo>
                    <a:pt x="185603" y="69983"/>
                    <a:pt x="191878" y="74321"/>
                    <a:pt x="200240" y="79892"/>
                  </a:cubicBezTo>
                  <a:cubicBezTo>
                    <a:pt x="209753" y="86230"/>
                    <a:pt x="222557" y="93738"/>
                    <a:pt x="247104" y="93738"/>
                  </a:cubicBezTo>
                  <a:cubicBezTo>
                    <a:pt x="249363" y="93738"/>
                    <a:pt x="251531" y="92839"/>
                    <a:pt x="253128" y="91242"/>
                  </a:cubicBezTo>
                  <a:cubicBezTo>
                    <a:pt x="254726" y="89644"/>
                    <a:pt x="255625" y="87476"/>
                    <a:pt x="255625" y="85217"/>
                  </a:cubicBezTo>
                  <a:lnTo>
                    <a:pt x="255625" y="34092"/>
                  </a:lnTo>
                  <a:cubicBezTo>
                    <a:pt x="255625" y="31833"/>
                    <a:pt x="254726" y="29666"/>
                    <a:pt x="253128" y="28068"/>
                  </a:cubicBezTo>
                  <a:cubicBezTo>
                    <a:pt x="251531" y="26470"/>
                    <a:pt x="249363" y="25572"/>
                    <a:pt x="247104" y="25572"/>
                  </a:cubicBezTo>
                  <a:cubicBezTo>
                    <a:pt x="225221" y="25572"/>
                    <a:pt x="220206" y="20869"/>
                    <a:pt x="211026" y="14388"/>
                  </a:cubicBezTo>
                  <a:cubicBezTo>
                    <a:pt x="201845" y="7907"/>
                    <a:pt x="188880" y="9"/>
                    <a:pt x="161896" y="9"/>
                  </a:cubicBezTo>
                  <a:cubicBezTo>
                    <a:pt x="161630" y="-3"/>
                    <a:pt x="161364" y="-3"/>
                    <a:pt x="161097" y="9"/>
                  </a:cubicBezTo>
                  <a:close/>
                  <a:moveTo>
                    <a:pt x="170413" y="17583"/>
                  </a:moveTo>
                  <a:cubicBezTo>
                    <a:pt x="187136" y="18719"/>
                    <a:pt x="193507" y="22827"/>
                    <a:pt x="201168" y="28234"/>
                  </a:cubicBezTo>
                  <a:cubicBezTo>
                    <a:pt x="208941" y="33722"/>
                    <a:pt x="219592" y="40282"/>
                    <a:pt x="238581" y="41947"/>
                  </a:cubicBezTo>
                  <a:lnTo>
                    <a:pt x="238581" y="76164"/>
                  </a:lnTo>
                  <a:cubicBezTo>
                    <a:pt x="224042" y="74964"/>
                    <a:pt x="217558" y="70887"/>
                    <a:pt x="209691" y="65646"/>
                  </a:cubicBezTo>
                  <a:cubicBezTo>
                    <a:pt x="201242" y="60017"/>
                    <a:pt x="189971" y="53408"/>
                    <a:pt x="170417" y="51800"/>
                  </a:cubicBezTo>
                  <a:close/>
                  <a:moveTo>
                    <a:pt x="161893" y="119300"/>
                  </a:moveTo>
                  <a:cubicBezTo>
                    <a:pt x="211100" y="119300"/>
                    <a:pt x="253519" y="146950"/>
                    <a:pt x="275723" y="187466"/>
                  </a:cubicBezTo>
                  <a:lnTo>
                    <a:pt x="48059" y="187466"/>
                  </a:lnTo>
                  <a:cubicBezTo>
                    <a:pt x="70265" y="146950"/>
                    <a:pt x="112682" y="119300"/>
                    <a:pt x="161889" y="119300"/>
                  </a:cubicBezTo>
                  <a:close/>
                  <a:moveTo>
                    <a:pt x="72425" y="204508"/>
                  </a:moveTo>
                  <a:lnTo>
                    <a:pt x="89466" y="204508"/>
                  </a:lnTo>
                  <a:lnTo>
                    <a:pt x="89466" y="289715"/>
                  </a:lnTo>
                  <a:lnTo>
                    <a:pt x="72425" y="289715"/>
                  </a:lnTo>
                  <a:close/>
                  <a:moveTo>
                    <a:pt x="106508" y="204508"/>
                  </a:moveTo>
                  <a:lnTo>
                    <a:pt x="136330" y="204508"/>
                  </a:lnTo>
                  <a:lnTo>
                    <a:pt x="136330" y="289715"/>
                  </a:lnTo>
                  <a:lnTo>
                    <a:pt x="106508" y="289715"/>
                  </a:lnTo>
                  <a:close/>
                  <a:moveTo>
                    <a:pt x="153372" y="204508"/>
                  </a:moveTo>
                  <a:lnTo>
                    <a:pt x="170413" y="204508"/>
                  </a:lnTo>
                  <a:lnTo>
                    <a:pt x="170413" y="289715"/>
                  </a:lnTo>
                  <a:lnTo>
                    <a:pt x="153372" y="289715"/>
                  </a:lnTo>
                  <a:close/>
                  <a:moveTo>
                    <a:pt x="187455" y="204508"/>
                  </a:moveTo>
                  <a:lnTo>
                    <a:pt x="217278" y="204508"/>
                  </a:lnTo>
                  <a:lnTo>
                    <a:pt x="217278" y="289715"/>
                  </a:lnTo>
                  <a:lnTo>
                    <a:pt x="187455" y="289715"/>
                  </a:lnTo>
                  <a:close/>
                  <a:moveTo>
                    <a:pt x="234319" y="204508"/>
                  </a:moveTo>
                  <a:lnTo>
                    <a:pt x="251361" y="204508"/>
                  </a:lnTo>
                  <a:lnTo>
                    <a:pt x="251361" y="289715"/>
                  </a:lnTo>
                  <a:lnTo>
                    <a:pt x="234319" y="289715"/>
                  </a:lnTo>
                  <a:close/>
                  <a:moveTo>
                    <a:pt x="42602" y="306757"/>
                  </a:moveTo>
                  <a:lnTo>
                    <a:pt x="281183" y="306757"/>
                  </a:lnTo>
                  <a:lnTo>
                    <a:pt x="281183" y="328059"/>
                  </a:lnTo>
                  <a:cubicBezTo>
                    <a:pt x="281183" y="330317"/>
                    <a:pt x="282082" y="332486"/>
                    <a:pt x="283680" y="334084"/>
                  </a:cubicBezTo>
                  <a:cubicBezTo>
                    <a:pt x="285277" y="335681"/>
                    <a:pt x="287445" y="336579"/>
                    <a:pt x="289704" y="336579"/>
                  </a:cubicBezTo>
                  <a:lnTo>
                    <a:pt x="306746" y="336579"/>
                  </a:lnTo>
                  <a:lnTo>
                    <a:pt x="306746" y="357881"/>
                  </a:lnTo>
                  <a:lnTo>
                    <a:pt x="17040" y="357881"/>
                  </a:lnTo>
                  <a:lnTo>
                    <a:pt x="17040" y="336579"/>
                  </a:lnTo>
                  <a:lnTo>
                    <a:pt x="34081" y="336579"/>
                  </a:lnTo>
                  <a:cubicBezTo>
                    <a:pt x="36340" y="336579"/>
                    <a:pt x="38508" y="335681"/>
                    <a:pt x="40106" y="334084"/>
                  </a:cubicBezTo>
                  <a:cubicBezTo>
                    <a:pt x="41703" y="332486"/>
                    <a:pt x="42602" y="330317"/>
                    <a:pt x="42602" y="328059"/>
                  </a:cubicBezTo>
                  <a:close/>
                </a:path>
              </a:pathLst>
            </a:custGeom>
            <a:solidFill>
              <a:schemeClr val="bg1"/>
            </a:solidFill>
            <a:ln w="349"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pic>
          <p:nvPicPr>
            <p:cNvPr id="268" name="Graphic 267">
              <a:extLst>
                <a:ext uri="{FF2B5EF4-FFF2-40B4-BE49-F238E27FC236}">
                  <a16:creationId xmlns:a16="http://schemas.microsoft.com/office/drawing/2014/main" id="{1898F3D0-FBC6-0380-C9AA-95CA1D0B46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47200" y="6162573"/>
              <a:ext cx="228600" cy="228600"/>
            </a:xfrm>
            <a:prstGeom prst="rect">
              <a:avLst/>
            </a:prstGeom>
          </p:spPr>
        </p:pic>
        <p:pic>
          <p:nvPicPr>
            <p:cNvPr id="269" name="Graphic 268">
              <a:extLst>
                <a:ext uri="{FF2B5EF4-FFF2-40B4-BE49-F238E27FC236}">
                  <a16:creationId xmlns:a16="http://schemas.microsoft.com/office/drawing/2014/main" id="{21321D01-B83F-CB43-97E1-CBC168E589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34561" y="6162573"/>
              <a:ext cx="228600" cy="228600"/>
            </a:xfrm>
            <a:prstGeom prst="rect">
              <a:avLst/>
            </a:prstGeom>
          </p:spPr>
        </p:pic>
        <p:sp>
          <p:nvSpPr>
            <p:cNvPr id="270" name="Graphic 70">
              <a:extLst>
                <a:ext uri="{FF2B5EF4-FFF2-40B4-BE49-F238E27FC236}">
                  <a16:creationId xmlns:a16="http://schemas.microsoft.com/office/drawing/2014/main" id="{B0722971-C4BB-0783-0B06-FFA09779D21D}"/>
                </a:ext>
              </a:extLst>
            </p:cNvPr>
            <p:cNvSpPr/>
            <p:nvPr/>
          </p:nvSpPr>
          <p:spPr>
            <a:xfrm>
              <a:off x="9907958" y="6162573"/>
              <a:ext cx="228600" cy="228600"/>
            </a:xfrm>
            <a:custGeom>
              <a:avLst/>
              <a:gdLst>
                <a:gd name="connsiteX0" fmla="*/ 2992279 w 6172218"/>
                <a:gd name="connsiteY0" fmla="*/ 0 h 5087607"/>
                <a:gd name="connsiteX1" fmla="*/ 2973191 w 6172218"/>
                <a:gd name="connsiteY1" fmla="*/ 1314 h 5087607"/>
                <a:gd name="connsiteX2" fmla="*/ 2955669 w 6172218"/>
                <a:gd name="connsiteY2" fmla="*/ 4463 h 5087607"/>
                <a:gd name="connsiteX3" fmla="*/ 2947027 w 6172218"/>
                <a:gd name="connsiteY3" fmla="*/ 6698 h 5087607"/>
                <a:gd name="connsiteX4" fmla="*/ 2946513 w 6172218"/>
                <a:gd name="connsiteY4" fmla="*/ 6829 h 5087607"/>
                <a:gd name="connsiteX5" fmla="*/ 2938678 w 6172218"/>
                <a:gd name="connsiteY5" fmla="*/ 9441 h 5087607"/>
                <a:gd name="connsiteX6" fmla="*/ 2931488 w 6172218"/>
                <a:gd name="connsiteY6" fmla="*/ 12053 h 5087607"/>
                <a:gd name="connsiteX7" fmla="*/ 2930305 w 6172218"/>
                <a:gd name="connsiteY7" fmla="*/ 12567 h 5087607"/>
                <a:gd name="connsiteX8" fmla="*/ 2915395 w 6172218"/>
                <a:gd name="connsiteY8" fmla="*/ 19488 h 5087607"/>
                <a:gd name="connsiteX9" fmla="*/ 2910034 w 6172218"/>
                <a:gd name="connsiteY9" fmla="*/ 22500 h 5087607"/>
                <a:gd name="connsiteX10" fmla="*/ 2905725 w 6172218"/>
                <a:gd name="connsiteY10" fmla="*/ 24980 h 5087607"/>
                <a:gd name="connsiteX11" fmla="*/ 83718 w 6172218"/>
                <a:gd name="connsiteY11" fmla="*/ 1654270 h 5087607"/>
                <a:gd name="connsiteX12" fmla="*/ 22396 w 6172218"/>
                <a:gd name="connsiteY12" fmla="*/ 1882778 h 5087607"/>
                <a:gd name="connsiteX13" fmla="*/ 251045 w 6172218"/>
                <a:gd name="connsiteY13" fmla="*/ 1944100 h 5087607"/>
                <a:gd name="connsiteX14" fmla="*/ 795936 w 6172218"/>
                <a:gd name="connsiteY14" fmla="*/ 1629552 h 5087607"/>
                <a:gd name="connsiteX15" fmla="*/ 795936 w 6172218"/>
                <a:gd name="connsiteY15" fmla="*/ 3464925 h 5087607"/>
                <a:gd name="connsiteX16" fmla="*/ 963277 w 6172218"/>
                <a:gd name="connsiteY16" fmla="*/ 3632265 h 5087607"/>
                <a:gd name="connsiteX17" fmla="*/ 3218816 w 6172218"/>
                <a:gd name="connsiteY17" fmla="*/ 3632265 h 5087607"/>
                <a:gd name="connsiteX18" fmla="*/ 3273331 w 6172218"/>
                <a:gd name="connsiteY18" fmla="*/ 3297584 h 5087607"/>
                <a:gd name="connsiteX19" fmla="*/ 1130663 w 6172218"/>
                <a:gd name="connsiteY19" fmla="*/ 3297584 h 5087607"/>
                <a:gd name="connsiteX20" fmla="*/ 1130663 w 6172218"/>
                <a:gd name="connsiteY20" fmla="*/ 1436322 h 5087607"/>
                <a:gd name="connsiteX21" fmla="*/ 2993753 w 6172218"/>
                <a:gd name="connsiteY21" fmla="*/ 360645 h 5087607"/>
                <a:gd name="connsiteX22" fmla="*/ 4856558 w 6172218"/>
                <a:gd name="connsiteY22" fmla="*/ 1436208 h 5087607"/>
                <a:gd name="connsiteX23" fmla="*/ 4856558 w 6172218"/>
                <a:gd name="connsiteY23" fmla="*/ 2133438 h 5087607"/>
                <a:gd name="connsiteX24" fmla="*/ 5191239 w 6172218"/>
                <a:gd name="connsiteY24" fmla="*/ 2180633 h 5087607"/>
                <a:gd name="connsiteX25" fmla="*/ 5191239 w 6172218"/>
                <a:gd name="connsiteY25" fmla="*/ 1629335 h 5087607"/>
                <a:gd name="connsiteX26" fmla="*/ 5736393 w 6172218"/>
                <a:gd name="connsiteY26" fmla="*/ 1944129 h 5087607"/>
                <a:gd name="connsiteX27" fmla="*/ 5964879 w 6172218"/>
                <a:gd name="connsiteY27" fmla="*/ 1882807 h 5087607"/>
                <a:gd name="connsiteX28" fmla="*/ 5903729 w 6172218"/>
                <a:gd name="connsiteY28" fmla="*/ 1654298 h 5087607"/>
                <a:gd name="connsiteX29" fmla="*/ 3077421 w 6172218"/>
                <a:gd name="connsiteY29" fmla="*/ 22494 h 5087607"/>
                <a:gd name="connsiteX30" fmla="*/ 3076101 w 6172218"/>
                <a:gd name="connsiteY30" fmla="*/ 21848 h 5087607"/>
                <a:gd name="connsiteX31" fmla="*/ 3060162 w 6172218"/>
                <a:gd name="connsiteY31" fmla="*/ 13876 h 5087607"/>
                <a:gd name="connsiteX32" fmla="*/ 3043554 w 6172218"/>
                <a:gd name="connsiteY32" fmla="*/ 7738 h 5087607"/>
                <a:gd name="connsiteX33" fmla="*/ 3036364 w 6172218"/>
                <a:gd name="connsiteY33" fmla="*/ 5641 h 5087607"/>
                <a:gd name="connsiteX34" fmla="*/ 3034936 w 6172218"/>
                <a:gd name="connsiteY34" fmla="*/ 5235 h 5087607"/>
                <a:gd name="connsiteX35" fmla="*/ 3027746 w 6172218"/>
                <a:gd name="connsiteY35" fmla="*/ 3538 h 5087607"/>
                <a:gd name="connsiteX36" fmla="*/ 3026317 w 6172218"/>
                <a:gd name="connsiteY36" fmla="*/ 3275 h 5087607"/>
                <a:gd name="connsiteX37" fmla="*/ 3026049 w 6172218"/>
                <a:gd name="connsiteY37" fmla="*/ 3275 h 5087607"/>
                <a:gd name="connsiteX38" fmla="*/ 3017545 w 6172218"/>
                <a:gd name="connsiteY38" fmla="*/ 1846 h 5087607"/>
                <a:gd name="connsiteX39" fmla="*/ 2992319 w 6172218"/>
                <a:gd name="connsiteY39" fmla="*/ 11 h 5087607"/>
                <a:gd name="connsiteX40" fmla="*/ 4801762 w 6172218"/>
                <a:gd name="connsiteY40" fmla="*/ 2346808 h 5087607"/>
                <a:gd name="connsiteX41" fmla="*/ 3431305 w 6172218"/>
                <a:gd name="connsiteY41" fmla="*/ 3717150 h 5087607"/>
                <a:gd name="connsiteX42" fmla="*/ 4801762 w 6172218"/>
                <a:gd name="connsiteY42" fmla="*/ 5087607 h 5087607"/>
                <a:gd name="connsiteX43" fmla="*/ 6172219 w 6172218"/>
                <a:gd name="connsiteY43" fmla="*/ 3717150 h 5087607"/>
                <a:gd name="connsiteX44" fmla="*/ 4801762 w 6172218"/>
                <a:gd name="connsiteY44" fmla="*/ 2346808 h 5087607"/>
                <a:gd name="connsiteX45" fmla="*/ 4801762 w 6172218"/>
                <a:gd name="connsiteY45" fmla="*/ 2681489 h 5087607"/>
                <a:gd name="connsiteX46" fmla="*/ 5837548 w 6172218"/>
                <a:gd name="connsiteY46" fmla="*/ 3717162 h 5087607"/>
                <a:gd name="connsiteX47" fmla="*/ 4801762 w 6172218"/>
                <a:gd name="connsiteY47" fmla="*/ 4752949 h 5087607"/>
                <a:gd name="connsiteX48" fmla="*/ 3765976 w 6172218"/>
                <a:gd name="connsiteY48" fmla="*/ 3717162 h 5087607"/>
                <a:gd name="connsiteX49" fmla="*/ 4801762 w 6172218"/>
                <a:gd name="connsiteY49" fmla="*/ 2681489 h 5087607"/>
                <a:gd name="connsiteX50" fmla="*/ 4800848 w 6172218"/>
                <a:gd name="connsiteY50" fmla="*/ 3082454 h 5087607"/>
                <a:gd name="connsiteX51" fmla="*/ 4421200 w 6172218"/>
                <a:gd name="connsiteY51" fmla="*/ 3239462 h 5087607"/>
                <a:gd name="connsiteX52" fmla="*/ 4409839 w 6172218"/>
                <a:gd name="connsiteY52" fmla="*/ 3981498 h 5087607"/>
                <a:gd name="connsiteX53" fmla="*/ 4420818 w 6172218"/>
                <a:gd name="connsiteY53" fmla="*/ 3998220 h 5087607"/>
                <a:gd name="connsiteX54" fmla="*/ 4421223 w 6172218"/>
                <a:gd name="connsiteY54" fmla="*/ 3998620 h 5087607"/>
                <a:gd name="connsiteX55" fmla="*/ 4421223 w 6172218"/>
                <a:gd name="connsiteY55" fmla="*/ 3998757 h 5087607"/>
                <a:gd name="connsiteX56" fmla="*/ 4422000 w 6172218"/>
                <a:gd name="connsiteY56" fmla="*/ 3999403 h 5087607"/>
                <a:gd name="connsiteX57" fmla="*/ 4422000 w 6172218"/>
                <a:gd name="connsiteY57" fmla="*/ 3999557 h 5087607"/>
                <a:gd name="connsiteX58" fmla="*/ 4422138 w 6172218"/>
                <a:gd name="connsiteY58" fmla="*/ 3999557 h 5087607"/>
                <a:gd name="connsiteX59" fmla="*/ 4450107 w 6172218"/>
                <a:gd name="connsiteY59" fmla="*/ 4025452 h 5087607"/>
                <a:gd name="connsiteX60" fmla="*/ 4759808 w 6172218"/>
                <a:gd name="connsiteY60" fmla="*/ 4334891 h 5087607"/>
                <a:gd name="connsiteX61" fmla="*/ 4800934 w 6172218"/>
                <a:gd name="connsiteY61" fmla="*/ 4351927 h 5087607"/>
                <a:gd name="connsiteX62" fmla="*/ 4842053 w 6172218"/>
                <a:gd name="connsiteY62" fmla="*/ 4334891 h 5087607"/>
                <a:gd name="connsiteX63" fmla="*/ 5151492 w 6172218"/>
                <a:gd name="connsiteY63" fmla="*/ 4025452 h 5087607"/>
                <a:gd name="connsiteX64" fmla="*/ 5180513 w 6172218"/>
                <a:gd name="connsiteY64" fmla="*/ 3998774 h 5087607"/>
                <a:gd name="connsiteX65" fmla="*/ 5180513 w 6172218"/>
                <a:gd name="connsiteY65" fmla="*/ 3239479 h 5087607"/>
                <a:gd name="connsiteX66" fmla="*/ 4800865 w 6172218"/>
                <a:gd name="connsiteY66" fmla="*/ 3082471 h 5087607"/>
                <a:gd name="connsiteX67" fmla="*/ 4800848 w 6172218"/>
                <a:gd name="connsiteY67" fmla="*/ 3198028 h 5087607"/>
                <a:gd name="connsiteX68" fmla="*/ 5098274 w 6172218"/>
                <a:gd name="connsiteY68" fmla="*/ 3321707 h 5087607"/>
                <a:gd name="connsiteX69" fmla="*/ 5098274 w 6172218"/>
                <a:gd name="connsiteY69" fmla="*/ 3916524 h 5087607"/>
                <a:gd name="connsiteX70" fmla="*/ 5072779 w 6172218"/>
                <a:gd name="connsiteY70" fmla="*/ 3939921 h 5087607"/>
                <a:gd name="connsiteX71" fmla="*/ 5072779 w 6172218"/>
                <a:gd name="connsiteY71" fmla="*/ 3939898 h 5087607"/>
                <a:gd name="connsiteX72" fmla="*/ 5069384 w 6172218"/>
                <a:gd name="connsiteY72" fmla="*/ 3943179 h 5087607"/>
                <a:gd name="connsiteX73" fmla="*/ 4800871 w 6172218"/>
                <a:gd name="connsiteY73" fmla="*/ 4211584 h 5087607"/>
                <a:gd name="connsiteX74" fmla="*/ 4532357 w 6172218"/>
                <a:gd name="connsiteY74" fmla="*/ 3943179 h 5087607"/>
                <a:gd name="connsiteX75" fmla="*/ 4532334 w 6172218"/>
                <a:gd name="connsiteY75" fmla="*/ 3943179 h 5087607"/>
                <a:gd name="connsiteX76" fmla="*/ 4528808 w 6172218"/>
                <a:gd name="connsiteY76" fmla="*/ 3939898 h 5087607"/>
                <a:gd name="connsiteX77" fmla="*/ 4504096 w 6172218"/>
                <a:gd name="connsiteY77" fmla="*/ 3917015 h 5087607"/>
                <a:gd name="connsiteX78" fmla="*/ 4503582 w 6172218"/>
                <a:gd name="connsiteY78" fmla="*/ 3916501 h 5087607"/>
                <a:gd name="connsiteX79" fmla="*/ 4503451 w 6172218"/>
                <a:gd name="connsiteY79" fmla="*/ 3916501 h 5087607"/>
                <a:gd name="connsiteX80" fmla="*/ 4503451 w 6172218"/>
                <a:gd name="connsiteY80" fmla="*/ 3321684 h 5087607"/>
                <a:gd name="connsiteX81" fmla="*/ 4800876 w 6172218"/>
                <a:gd name="connsiteY81" fmla="*/ 3198006 h 5087607"/>
                <a:gd name="connsiteX82" fmla="*/ 4800848 w 6172218"/>
                <a:gd name="connsiteY82" fmla="*/ 3411781 h 5087607"/>
                <a:gd name="connsiteX83" fmla="*/ 4633370 w 6172218"/>
                <a:gd name="connsiteY83" fmla="*/ 3579259 h 5087607"/>
                <a:gd name="connsiteX84" fmla="*/ 4800848 w 6172218"/>
                <a:gd name="connsiteY84" fmla="*/ 3746737 h 5087607"/>
                <a:gd name="connsiteX85" fmla="*/ 4968326 w 6172218"/>
                <a:gd name="connsiteY85" fmla="*/ 3579259 h 5087607"/>
                <a:gd name="connsiteX86" fmla="*/ 4800848 w 6172218"/>
                <a:gd name="connsiteY86" fmla="*/ 3411781 h 5087607"/>
                <a:gd name="connsiteX87" fmla="*/ 4800848 w 6172218"/>
                <a:gd name="connsiteY87" fmla="*/ 3528133 h 5087607"/>
                <a:gd name="connsiteX88" fmla="*/ 4852106 w 6172218"/>
                <a:gd name="connsiteY88" fmla="*/ 3579253 h 5087607"/>
                <a:gd name="connsiteX89" fmla="*/ 4800848 w 6172218"/>
                <a:gd name="connsiteY89" fmla="*/ 3630511 h 5087607"/>
                <a:gd name="connsiteX90" fmla="*/ 4749727 w 6172218"/>
                <a:gd name="connsiteY90" fmla="*/ 3579253 h 5087607"/>
                <a:gd name="connsiteX91" fmla="*/ 4800848 w 6172218"/>
                <a:gd name="connsiteY91" fmla="*/ 3528133 h 50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172218" h="5087607">
                  <a:moveTo>
                    <a:pt x="2992279" y="0"/>
                  </a:moveTo>
                  <a:cubicBezTo>
                    <a:pt x="2985895" y="69"/>
                    <a:pt x="2979529" y="514"/>
                    <a:pt x="2973191" y="1314"/>
                  </a:cubicBezTo>
                  <a:cubicBezTo>
                    <a:pt x="2967298" y="2052"/>
                    <a:pt x="2961446" y="3103"/>
                    <a:pt x="2955669" y="4463"/>
                  </a:cubicBezTo>
                  <a:cubicBezTo>
                    <a:pt x="2952765" y="5132"/>
                    <a:pt x="2949885" y="5869"/>
                    <a:pt x="2947027" y="6698"/>
                  </a:cubicBezTo>
                  <a:cubicBezTo>
                    <a:pt x="2946850" y="6744"/>
                    <a:pt x="2946673" y="6784"/>
                    <a:pt x="2946513" y="6829"/>
                  </a:cubicBezTo>
                  <a:cubicBezTo>
                    <a:pt x="2943879" y="7635"/>
                    <a:pt x="2941267" y="8504"/>
                    <a:pt x="2938678" y="9441"/>
                  </a:cubicBezTo>
                  <a:cubicBezTo>
                    <a:pt x="2936266" y="10270"/>
                    <a:pt x="2933854" y="11139"/>
                    <a:pt x="2931488" y="12053"/>
                  </a:cubicBezTo>
                  <a:cubicBezTo>
                    <a:pt x="2931088" y="12236"/>
                    <a:pt x="2930711" y="12413"/>
                    <a:pt x="2930305" y="12567"/>
                  </a:cubicBezTo>
                  <a:cubicBezTo>
                    <a:pt x="2925242" y="14625"/>
                    <a:pt x="2920264" y="16945"/>
                    <a:pt x="2915395" y="19488"/>
                  </a:cubicBezTo>
                  <a:cubicBezTo>
                    <a:pt x="2913583" y="20448"/>
                    <a:pt x="2911800" y="21454"/>
                    <a:pt x="2910034" y="22500"/>
                  </a:cubicBezTo>
                  <a:cubicBezTo>
                    <a:pt x="2908583" y="23306"/>
                    <a:pt x="2907154" y="24134"/>
                    <a:pt x="2905725" y="24980"/>
                  </a:cubicBezTo>
                  <a:lnTo>
                    <a:pt x="83718" y="1654270"/>
                  </a:lnTo>
                  <a:cubicBezTo>
                    <a:pt x="3708" y="1700458"/>
                    <a:pt x="-23753" y="1802745"/>
                    <a:pt x="22396" y="1882778"/>
                  </a:cubicBezTo>
                  <a:cubicBezTo>
                    <a:pt x="68585" y="1962880"/>
                    <a:pt x="170986" y="1990335"/>
                    <a:pt x="251045" y="1944100"/>
                  </a:cubicBezTo>
                  <a:lnTo>
                    <a:pt x="795936" y="1629552"/>
                  </a:lnTo>
                  <a:lnTo>
                    <a:pt x="795936" y="3464925"/>
                  </a:lnTo>
                  <a:cubicBezTo>
                    <a:pt x="795936" y="3557348"/>
                    <a:pt x="870854" y="3632265"/>
                    <a:pt x="963277" y="3632265"/>
                  </a:cubicBezTo>
                  <a:lnTo>
                    <a:pt x="3218816" y="3632265"/>
                  </a:lnTo>
                  <a:cubicBezTo>
                    <a:pt x="3224931" y="3516982"/>
                    <a:pt x="3243727" y="3405140"/>
                    <a:pt x="3273331" y="3297584"/>
                  </a:cubicBezTo>
                  <a:lnTo>
                    <a:pt x="1130663" y="3297584"/>
                  </a:lnTo>
                  <a:lnTo>
                    <a:pt x="1130663" y="1436322"/>
                  </a:lnTo>
                  <a:lnTo>
                    <a:pt x="2993753" y="360645"/>
                  </a:lnTo>
                  <a:lnTo>
                    <a:pt x="4856558" y="1436208"/>
                  </a:lnTo>
                  <a:lnTo>
                    <a:pt x="4856558" y="2133438"/>
                  </a:lnTo>
                  <a:cubicBezTo>
                    <a:pt x="4971595" y="2137370"/>
                    <a:pt x="5083598" y="2153309"/>
                    <a:pt x="5191239" y="2180633"/>
                  </a:cubicBezTo>
                  <a:lnTo>
                    <a:pt x="5191239" y="1629335"/>
                  </a:lnTo>
                  <a:lnTo>
                    <a:pt x="5736393" y="1944129"/>
                  </a:lnTo>
                  <a:cubicBezTo>
                    <a:pt x="5816403" y="1990272"/>
                    <a:pt x="5918759" y="1962834"/>
                    <a:pt x="5964879" y="1882807"/>
                  </a:cubicBezTo>
                  <a:cubicBezTo>
                    <a:pt x="6011057" y="1802797"/>
                    <a:pt x="5983681" y="1700510"/>
                    <a:pt x="5903729" y="1654298"/>
                  </a:cubicBezTo>
                  <a:lnTo>
                    <a:pt x="3077421" y="22494"/>
                  </a:lnTo>
                  <a:cubicBezTo>
                    <a:pt x="3076992" y="22271"/>
                    <a:pt x="3076547" y="22071"/>
                    <a:pt x="3076101" y="21848"/>
                  </a:cubicBezTo>
                  <a:cubicBezTo>
                    <a:pt x="3070923" y="18900"/>
                    <a:pt x="3065608" y="16242"/>
                    <a:pt x="3060162" y="13876"/>
                  </a:cubicBezTo>
                  <a:cubicBezTo>
                    <a:pt x="3054738" y="11533"/>
                    <a:pt x="3049200" y="9481"/>
                    <a:pt x="3043554" y="7738"/>
                  </a:cubicBezTo>
                  <a:cubicBezTo>
                    <a:pt x="3041165" y="6978"/>
                    <a:pt x="3038776" y="6287"/>
                    <a:pt x="3036364" y="5641"/>
                  </a:cubicBezTo>
                  <a:cubicBezTo>
                    <a:pt x="3035873" y="5504"/>
                    <a:pt x="3035404" y="5372"/>
                    <a:pt x="3034936" y="5235"/>
                  </a:cubicBezTo>
                  <a:cubicBezTo>
                    <a:pt x="3032547" y="4612"/>
                    <a:pt x="3030158" y="4052"/>
                    <a:pt x="3027746" y="3538"/>
                  </a:cubicBezTo>
                  <a:cubicBezTo>
                    <a:pt x="3027255" y="3452"/>
                    <a:pt x="3026786" y="3360"/>
                    <a:pt x="3026317" y="3275"/>
                  </a:cubicBezTo>
                  <a:lnTo>
                    <a:pt x="3026049" y="3275"/>
                  </a:lnTo>
                  <a:cubicBezTo>
                    <a:pt x="3023237" y="2715"/>
                    <a:pt x="3020402" y="2246"/>
                    <a:pt x="3017545" y="1846"/>
                  </a:cubicBezTo>
                  <a:cubicBezTo>
                    <a:pt x="3009195" y="594"/>
                    <a:pt x="3000760" y="-11"/>
                    <a:pt x="2992319" y="11"/>
                  </a:cubicBezTo>
                  <a:close/>
                  <a:moveTo>
                    <a:pt x="4801762" y="2346808"/>
                  </a:moveTo>
                  <a:cubicBezTo>
                    <a:pt x="4046868" y="2346808"/>
                    <a:pt x="3431305" y="2962256"/>
                    <a:pt x="3431305" y="3717150"/>
                  </a:cubicBezTo>
                  <a:cubicBezTo>
                    <a:pt x="3431305" y="4472045"/>
                    <a:pt x="4046868" y="5087607"/>
                    <a:pt x="4801762" y="5087607"/>
                  </a:cubicBezTo>
                  <a:cubicBezTo>
                    <a:pt x="5556657" y="5087607"/>
                    <a:pt x="6172219" y="4472045"/>
                    <a:pt x="6172219" y="3717150"/>
                  </a:cubicBezTo>
                  <a:cubicBezTo>
                    <a:pt x="6172219" y="2962256"/>
                    <a:pt x="5556657" y="2346808"/>
                    <a:pt x="4801762" y="2346808"/>
                  </a:cubicBezTo>
                  <a:close/>
                  <a:moveTo>
                    <a:pt x="4801762" y="2681489"/>
                  </a:moveTo>
                  <a:cubicBezTo>
                    <a:pt x="5375834" y="2681489"/>
                    <a:pt x="5837548" y="3143107"/>
                    <a:pt x="5837548" y="3717162"/>
                  </a:cubicBezTo>
                  <a:cubicBezTo>
                    <a:pt x="5837548" y="4291234"/>
                    <a:pt x="5375777" y="4752949"/>
                    <a:pt x="4801762" y="4752949"/>
                  </a:cubicBezTo>
                  <a:cubicBezTo>
                    <a:pt x="4227690" y="4752949"/>
                    <a:pt x="3765976" y="4291194"/>
                    <a:pt x="3765976" y="3717162"/>
                  </a:cubicBezTo>
                  <a:cubicBezTo>
                    <a:pt x="3765976" y="3143090"/>
                    <a:pt x="4227731" y="2681489"/>
                    <a:pt x="4801762" y="2681489"/>
                  </a:cubicBezTo>
                  <a:close/>
                  <a:moveTo>
                    <a:pt x="4800848" y="3082454"/>
                  </a:moveTo>
                  <a:cubicBezTo>
                    <a:pt x="4663334" y="3082454"/>
                    <a:pt x="4525791" y="3134872"/>
                    <a:pt x="4421200" y="3239462"/>
                  </a:cubicBezTo>
                  <a:cubicBezTo>
                    <a:pt x="4217066" y="3443596"/>
                    <a:pt x="4215552" y="3771311"/>
                    <a:pt x="4409839" y="3981498"/>
                  </a:cubicBezTo>
                  <a:cubicBezTo>
                    <a:pt x="4412491" y="3987659"/>
                    <a:pt x="4416223" y="3993328"/>
                    <a:pt x="4420818" y="3998220"/>
                  </a:cubicBezTo>
                  <a:lnTo>
                    <a:pt x="4421223" y="3998620"/>
                  </a:lnTo>
                  <a:lnTo>
                    <a:pt x="4421223" y="3998757"/>
                  </a:lnTo>
                  <a:cubicBezTo>
                    <a:pt x="4421469" y="3999003"/>
                    <a:pt x="4421760" y="3999180"/>
                    <a:pt x="4422000" y="3999403"/>
                  </a:cubicBezTo>
                  <a:lnTo>
                    <a:pt x="4422000" y="3999557"/>
                  </a:lnTo>
                  <a:lnTo>
                    <a:pt x="4422138" y="3999557"/>
                  </a:lnTo>
                  <a:cubicBezTo>
                    <a:pt x="4431179" y="4008553"/>
                    <a:pt x="4440466" y="4017102"/>
                    <a:pt x="4450107" y="4025452"/>
                  </a:cubicBezTo>
                  <a:lnTo>
                    <a:pt x="4759808" y="4334891"/>
                  </a:lnTo>
                  <a:cubicBezTo>
                    <a:pt x="4770730" y="4345789"/>
                    <a:pt x="4785509" y="4351927"/>
                    <a:pt x="4800934" y="4351927"/>
                  </a:cubicBezTo>
                  <a:cubicBezTo>
                    <a:pt x="4816358" y="4351927"/>
                    <a:pt x="4831137" y="4345789"/>
                    <a:pt x="4842053" y="4334891"/>
                  </a:cubicBezTo>
                  <a:lnTo>
                    <a:pt x="5151492" y="4025452"/>
                  </a:lnTo>
                  <a:cubicBezTo>
                    <a:pt x="5161447" y="4016862"/>
                    <a:pt x="5171203" y="4008084"/>
                    <a:pt x="5180513" y="3998774"/>
                  </a:cubicBezTo>
                  <a:cubicBezTo>
                    <a:pt x="5389722" y="3789576"/>
                    <a:pt x="5389722" y="3448660"/>
                    <a:pt x="5180513" y="3239479"/>
                  </a:cubicBezTo>
                  <a:cubicBezTo>
                    <a:pt x="5075922" y="3134889"/>
                    <a:pt x="4938385" y="3082471"/>
                    <a:pt x="4800865" y="3082471"/>
                  </a:cubicBezTo>
                  <a:close/>
                  <a:moveTo>
                    <a:pt x="4800848" y="3198028"/>
                  </a:moveTo>
                  <a:cubicBezTo>
                    <a:pt x="4908381" y="3198028"/>
                    <a:pt x="5015898" y="3239331"/>
                    <a:pt x="5098274" y="3321707"/>
                  </a:cubicBezTo>
                  <a:cubicBezTo>
                    <a:pt x="5263026" y="3486459"/>
                    <a:pt x="5263026" y="3751783"/>
                    <a:pt x="5098274" y="3916524"/>
                  </a:cubicBezTo>
                  <a:cubicBezTo>
                    <a:pt x="5090101" y="3924696"/>
                    <a:pt x="5081597" y="3932463"/>
                    <a:pt x="5072779" y="3939921"/>
                  </a:cubicBezTo>
                  <a:lnTo>
                    <a:pt x="5072779" y="3939898"/>
                  </a:lnTo>
                  <a:cubicBezTo>
                    <a:pt x="5071619" y="3940944"/>
                    <a:pt x="5070481" y="3942041"/>
                    <a:pt x="5069384" y="3943179"/>
                  </a:cubicBezTo>
                  <a:lnTo>
                    <a:pt x="4800871" y="4211584"/>
                  </a:lnTo>
                  <a:lnTo>
                    <a:pt x="4532357" y="3943179"/>
                  </a:lnTo>
                  <a:lnTo>
                    <a:pt x="4532334" y="3943179"/>
                  </a:lnTo>
                  <a:cubicBezTo>
                    <a:pt x="4531220" y="3942041"/>
                    <a:pt x="4530037" y="3940944"/>
                    <a:pt x="4528808" y="3939898"/>
                  </a:cubicBezTo>
                  <a:cubicBezTo>
                    <a:pt x="4520236" y="3932640"/>
                    <a:pt x="4512063" y="3924942"/>
                    <a:pt x="4504096" y="3917015"/>
                  </a:cubicBezTo>
                  <a:lnTo>
                    <a:pt x="4503582" y="3916501"/>
                  </a:lnTo>
                  <a:lnTo>
                    <a:pt x="4503451" y="3916501"/>
                  </a:lnTo>
                  <a:cubicBezTo>
                    <a:pt x="4338699" y="3751749"/>
                    <a:pt x="4338699" y="3486424"/>
                    <a:pt x="4503451" y="3321684"/>
                  </a:cubicBezTo>
                  <a:cubicBezTo>
                    <a:pt x="4585827" y="3239308"/>
                    <a:pt x="4693343" y="3198006"/>
                    <a:pt x="4800876" y="3198006"/>
                  </a:cubicBezTo>
                  <a:close/>
                  <a:moveTo>
                    <a:pt x="4800848" y="3411781"/>
                  </a:moveTo>
                  <a:cubicBezTo>
                    <a:pt x="4709054" y="3411781"/>
                    <a:pt x="4633370" y="3487436"/>
                    <a:pt x="4633370" y="3579259"/>
                  </a:cubicBezTo>
                  <a:cubicBezTo>
                    <a:pt x="4633370" y="3671053"/>
                    <a:pt x="4709025" y="3746737"/>
                    <a:pt x="4800848" y="3746737"/>
                  </a:cubicBezTo>
                  <a:cubicBezTo>
                    <a:pt x="4892642" y="3746737"/>
                    <a:pt x="4968326" y="3671082"/>
                    <a:pt x="4968326" y="3579259"/>
                  </a:cubicBezTo>
                  <a:cubicBezTo>
                    <a:pt x="4968326" y="3487465"/>
                    <a:pt x="4892671" y="3411781"/>
                    <a:pt x="4800848" y="3411781"/>
                  </a:cubicBezTo>
                  <a:close/>
                  <a:moveTo>
                    <a:pt x="4800848" y="3528133"/>
                  </a:moveTo>
                  <a:cubicBezTo>
                    <a:pt x="4829823" y="3528133"/>
                    <a:pt x="4852106" y="3550278"/>
                    <a:pt x="4852106" y="3579253"/>
                  </a:cubicBezTo>
                  <a:cubicBezTo>
                    <a:pt x="4852106" y="3608234"/>
                    <a:pt x="4829823" y="3630511"/>
                    <a:pt x="4800848" y="3630511"/>
                  </a:cubicBezTo>
                  <a:cubicBezTo>
                    <a:pt x="4771873" y="3630511"/>
                    <a:pt x="4749727" y="3608234"/>
                    <a:pt x="4749727" y="3579253"/>
                  </a:cubicBezTo>
                  <a:cubicBezTo>
                    <a:pt x="4749727" y="3550278"/>
                    <a:pt x="4771873" y="3528133"/>
                    <a:pt x="4800848" y="3528133"/>
                  </a:cubicBezTo>
                  <a:close/>
                </a:path>
              </a:pathLst>
            </a:custGeom>
            <a:solidFill>
              <a:schemeClr val="bg1"/>
            </a:solidFill>
            <a:ln w="5715" cap="flat">
              <a:noFill/>
              <a:prstDash val="solid"/>
              <a:miter/>
            </a:ln>
          </p:spPr>
          <p:txBody>
            <a:bodyPr rtlCol="0" anchor="ctr"/>
            <a:lstStyle/>
            <a:p>
              <a:endParaRPr lang="en-US">
                <a:latin typeface="Avenir Next LT Pro" panose="020B0504020202020204" pitchFamily="34" charset="0"/>
                <a:ea typeface="Cambria Math" panose="02040503050406030204" pitchFamily="18" charset="0"/>
              </a:endParaRPr>
            </a:p>
          </p:txBody>
        </p:sp>
        <p:pic>
          <p:nvPicPr>
            <p:cNvPr id="271" name="Graphic 270">
              <a:extLst>
                <a:ext uri="{FF2B5EF4-FFF2-40B4-BE49-F238E27FC236}">
                  <a16:creationId xmlns:a16="http://schemas.microsoft.com/office/drawing/2014/main" id="{938F73A1-FEE6-4157-EC60-C608C6A807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1653" y="6162573"/>
              <a:ext cx="228600" cy="228600"/>
            </a:xfrm>
            <a:prstGeom prst="rect">
              <a:avLst/>
            </a:prstGeom>
          </p:spPr>
        </p:pic>
        <p:pic>
          <p:nvPicPr>
            <p:cNvPr id="272" name="Graphic 271">
              <a:extLst>
                <a:ext uri="{FF2B5EF4-FFF2-40B4-BE49-F238E27FC236}">
                  <a16:creationId xmlns:a16="http://schemas.microsoft.com/office/drawing/2014/main" id="{8CB542A7-0C1B-283B-7F84-245F3436EB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75347" y="6162573"/>
              <a:ext cx="228600" cy="228600"/>
            </a:xfrm>
            <a:prstGeom prst="rect">
              <a:avLst/>
            </a:prstGeom>
          </p:spPr>
        </p:pic>
        <p:sp>
          <p:nvSpPr>
            <p:cNvPr id="273" name="Rectangle 272">
              <a:extLst>
                <a:ext uri="{FF2B5EF4-FFF2-40B4-BE49-F238E27FC236}">
                  <a16:creationId xmlns:a16="http://schemas.microsoft.com/office/drawing/2014/main" id="{28DBF5DC-C368-F0EC-6438-B2A2B954D51D}"/>
                </a:ext>
              </a:extLst>
            </p:cNvPr>
            <p:cNvSpPr/>
            <p:nvPr/>
          </p:nvSpPr>
          <p:spPr bwMode="auto">
            <a:xfrm>
              <a:off x="1604747" y="848114"/>
              <a:ext cx="2571433" cy="1915704"/>
            </a:xfrm>
            <a:prstGeom prst="rect">
              <a:avLst/>
            </a:prstGeom>
            <a:noFill/>
            <a:ln w="57150" cap="flat" cmpd="sng" algn="ctr">
              <a:solidFill>
                <a:srgbClr val="1A44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venir Next LT Pro" panose="020B0504020202020204" pitchFamily="34" charset="0"/>
                <a:ea typeface="ＭＳ Ｐゴシック" pitchFamily="84" charset="-128"/>
              </a:endParaRPr>
            </a:p>
          </p:txBody>
        </p:sp>
      </p:grpSp>
    </p:spTree>
    <p:extLst>
      <p:ext uri="{BB962C8B-B14F-4D97-AF65-F5344CB8AC3E}">
        <p14:creationId xmlns:p14="http://schemas.microsoft.com/office/powerpoint/2010/main" val="3062475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20521DA-51D5-736B-216A-39625D9EE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02" y="6092203"/>
            <a:ext cx="2351795" cy="547343"/>
          </a:xfrm>
          <a:prstGeom prst="rect">
            <a:avLst/>
          </a:prstGeom>
        </p:spPr>
      </p:pic>
      <p:sp>
        <p:nvSpPr>
          <p:cNvPr id="7" name="Date Placeholder 2">
            <a:extLst>
              <a:ext uri="{FF2B5EF4-FFF2-40B4-BE49-F238E27FC236}">
                <a16:creationId xmlns:a16="http://schemas.microsoft.com/office/drawing/2014/main" id="{58FA84BE-06E1-8A3D-D18D-708D59611A33}"/>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8" name="Slide Number Placeholder 4">
            <a:extLst>
              <a:ext uri="{FF2B5EF4-FFF2-40B4-BE49-F238E27FC236}">
                <a16:creationId xmlns:a16="http://schemas.microsoft.com/office/drawing/2014/main" id="{C4D8391A-BD49-2643-9B41-8243714EAA93}"/>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9" name="Graphic 8" descr="Marker with solid fill">
            <a:extLst>
              <a:ext uri="{FF2B5EF4-FFF2-40B4-BE49-F238E27FC236}">
                <a16:creationId xmlns:a16="http://schemas.microsoft.com/office/drawing/2014/main" id="{C8CAA358-B073-8492-8954-F53B14908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19842" y="6009005"/>
            <a:ext cx="512033" cy="459251"/>
          </a:xfrm>
          <a:prstGeom prst="rect">
            <a:avLst/>
          </a:prstGeom>
        </p:spPr>
      </p:pic>
      <p:pic>
        <p:nvPicPr>
          <p:cNvPr id="12" name="Picture 11">
            <a:extLst>
              <a:ext uri="{FF2B5EF4-FFF2-40B4-BE49-F238E27FC236}">
                <a16:creationId xmlns:a16="http://schemas.microsoft.com/office/drawing/2014/main" id="{7443A9FB-4EDD-35DD-EDBC-8DF1D128804B}"/>
              </a:ext>
            </a:extLst>
          </p:cNvPr>
          <p:cNvPicPr>
            <a:picLocks noChangeAspect="1"/>
          </p:cNvPicPr>
          <p:nvPr/>
        </p:nvPicPr>
        <p:blipFill>
          <a:blip r:embed="rId6"/>
          <a:stretch>
            <a:fillRect/>
          </a:stretch>
        </p:blipFill>
        <p:spPr>
          <a:xfrm>
            <a:off x="10852427" y="210113"/>
            <a:ext cx="967081" cy="704287"/>
          </a:xfrm>
          <a:prstGeom prst="rect">
            <a:avLst/>
          </a:prstGeom>
        </p:spPr>
      </p:pic>
      <p:sp>
        <p:nvSpPr>
          <p:cNvPr id="29" name="Title 1">
            <a:extLst>
              <a:ext uri="{FF2B5EF4-FFF2-40B4-BE49-F238E27FC236}">
                <a16:creationId xmlns:a16="http://schemas.microsoft.com/office/drawing/2014/main" id="{4FEC343A-75A5-A3FE-4940-215AF766A1F0}"/>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When? </a:t>
            </a:r>
            <a:r>
              <a:rPr lang="en-US" sz="3600">
                <a:latin typeface="Avenir Next LT Pro" panose="020B0504020202020204" pitchFamily="34" charset="0"/>
              </a:rPr>
              <a:t>Discover and Design Phase</a:t>
            </a:r>
          </a:p>
        </p:txBody>
      </p:sp>
      <p:pic>
        <p:nvPicPr>
          <p:cNvPr id="57" name="Picture 56">
            <a:extLst>
              <a:ext uri="{FF2B5EF4-FFF2-40B4-BE49-F238E27FC236}">
                <a16:creationId xmlns:a16="http://schemas.microsoft.com/office/drawing/2014/main" id="{D0236989-1DEA-EC9B-C682-58ADB85D1F0C}"/>
              </a:ext>
            </a:extLst>
          </p:cNvPr>
          <p:cNvPicPr>
            <a:picLocks noChangeAspect="1"/>
          </p:cNvPicPr>
          <p:nvPr/>
        </p:nvPicPr>
        <p:blipFill>
          <a:blip r:embed="rId7"/>
          <a:stretch>
            <a:fillRect/>
          </a:stretch>
        </p:blipFill>
        <p:spPr>
          <a:xfrm>
            <a:off x="1934767" y="958905"/>
            <a:ext cx="8322467" cy="4959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517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494C0-ABDD-4C4D-8C46-49B8F20CC7E9}"/>
              </a:ext>
            </a:extLst>
          </p:cNvPr>
          <p:cNvSpPr>
            <a:spLocks noGrp="1"/>
          </p:cNvSpPr>
          <p:nvPr>
            <p:ph type="title"/>
          </p:nvPr>
        </p:nvSpPr>
        <p:spPr>
          <a:xfrm>
            <a:off x="371475" y="365125"/>
            <a:ext cx="10982325" cy="1325563"/>
          </a:xfrm>
        </p:spPr>
        <p:txBody>
          <a:bodyPr vert="horz" lIns="91440" tIns="45720" rIns="91440" bIns="45720" rtlCol="0" anchor="ctr">
            <a:normAutofit/>
          </a:bodyPr>
          <a:lstStyle/>
          <a:p>
            <a:r>
              <a:rPr lang="en-US" b="1" kern="1200">
                <a:solidFill>
                  <a:srgbClr val="336699"/>
                </a:solidFill>
                <a:latin typeface="+mj-lt"/>
                <a:ea typeface="+mj-ea"/>
                <a:cs typeface="+mj-cs"/>
              </a:rPr>
              <a:t>OWOW Mission</a:t>
            </a:r>
          </a:p>
        </p:txBody>
      </p:sp>
      <p:pic>
        <p:nvPicPr>
          <p:cNvPr id="23" name="Picture Placeholder 22" descr="A picture containing outdoor, water, plant, lake&#10;&#10;Description automatically generated">
            <a:extLst>
              <a:ext uri="{FF2B5EF4-FFF2-40B4-BE49-F238E27FC236}">
                <a16:creationId xmlns:a16="http://schemas.microsoft.com/office/drawing/2014/main" id="{DE51EC12-590C-435D-97F0-3848577566E4}"/>
              </a:ext>
            </a:extLst>
          </p:cNvPr>
          <p:cNvPicPr>
            <a:picLocks noGrp="1" noChangeAspect="1"/>
          </p:cNvPicPr>
          <p:nvPr>
            <p:ph type="pic" sz="quarter" idx="13"/>
          </p:nvPr>
        </p:nvPicPr>
        <p:blipFill rotWithShape="1">
          <a:blip r:embed="rId3"/>
          <a:srcRect t="43110" b="43110"/>
          <a:stretch/>
        </p:blipFill>
        <p:spPr>
          <a:xfrm>
            <a:off x="335756" y="1232305"/>
            <a:ext cx="11520488" cy="2381361"/>
          </a:xfrm>
          <a:noFill/>
        </p:spPr>
      </p:pic>
      <p:sp>
        <p:nvSpPr>
          <p:cNvPr id="18" name="TextBox 17">
            <a:extLst>
              <a:ext uri="{FF2B5EF4-FFF2-40B4-BE49-F238E27FC236}">
                <a16:creationId xmlns:a16="http://schemas.microsoft.com/office/drawing/2014/main" id="{DF5B747E-9E02-43B5-A6F5-D1D7E9B511B1}"/>
              </a:ext>
            </a:extLst>
          </p:cNvPr>
          <p:cNvSpPr txBox="1"/>
          <p:nvPr/>
        </p:nvSpPr>
        <p:spPr>
          <a:xfrm>
            <a:off x="719620" y="3906722"/>
            <a:ext cx="5255193" cy="240486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OWOW leads national efforts to protect and restore freshwater, coastal, wetland, and ocean ecosystems</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9" name="Rectangle 8">
            <a:extLst>
              <a:ext uri="{FF2B5EF4-FFF2-40B4-BE49-F238E27FC236}">
                <a16:creationId xmlns:a16="http://schemas.microsoft.com/office/drawing/2014/main" id="{DACD6F6D-293D-47C0-B400-40908D727FC9}"/>
              </a:ext>
            </a:extLst>
          </p:cNvPr>
          <p:cNvSpPr/>
          <p:nvPr/>
        </p:nvSpPr>
        <p:spPr>
          <a:xfrm>
            <a:off x="6217186" y="3836506"/>
            <a:ext cx="5557471" cy="2404860"/>
          </a:xfrm>
          <a:prstGeom prst="rect">
            <a:avLst/>
          </a:prstGeom>
        </p:spPr>
        <p:txBody>
          <a:bodyPr vert="horz" lIns="91440" tIns="45720" rIns="91440" bIns="45720" rtlCol="0">
            <a:noAutofit/>
          </a:bodyPr>
          <a:lstStyle/>
          <a:p>
            <a:pPr marL="0" marR="0" lvl="0" indent="0" algn="l" defTabSz="914400" rtl="0" eaLnBrk="1" fontAlgn="base"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Using watershed, place, and system-based approaches and working in collaboration with states, tribes, federal agencies, and private partners, we: ​</a:t>
            </a:r>
          </a:p>
          <a:p>
            <a:pPr marL="34290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assess, monitor, and communicate the quality of our nation's waters; </a:t>
            </a:r>
          </a:p>
          <a:p>
            <a:pPr marL="34290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reduce and prevent water pollution; and, </a:t>
            </a:r>
          </a:p>
          <a:p>
            <a:pPr marL="34290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design and fund the restoration of impaired waters.</a:t>
            </a:r>
          </a:p>
        </p:txBody>
      </p:sp>
      <p:sp>
        <p:nvSpPr>
          <p:cNvPr id="15" name="Rectangle 14">
            <a:extLst>
              <a:ext uri="{FF2B5EF4-FFF2-40B4-BE49-F238E27FC236}">
                <a16:creationId xmlns:a16="http://schemas.microsoft.com/office/drawing/2014/main" id="{BA9D2905-3A13-4F80-925C-C3EAE3BFC0E7}"/>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7827D03-905E-47A6-A92D-77407C2DFE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884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DE89993A-976D-4EB3-7B62-A425F30C1DE3}"/>
              </a:ext>
            </a:extLst>
          </p:cNvPr>
          <p:cNvSpPr/>
          <p:nvPr/>
        </p:nvSpPr>
        <p:spPr>
          <a:xfrm>
            <a:off x="7798675" y="844515"/>
            <a:ext cx="2286000" cy="832775"/>
          </a:xfrm>
          <a:prstGeom prst="rightArrow">
            <a:avLst>
              <a:gd name="adj1" fmla="val 72497"/>
              <a:gd name="adj2" fmla="val 34131"/>
            </a:avLst>
          </a:prstGeom>
          <a:solidFill>
            <a:srgbClr val="62C3E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latin typeface="Arial Narrow" panose="020B0606020202030204" pitchFamily="34" charset="0"/>
            </a:endParaRPr>
          </a:p>
        </p:txBody>
      </p:sp>
      <p:sp>
        <p:nvSpPr>
          <p:cNvPr id="26" name="TextBox 25">
            <a:extLst>
              <a:ext uri="{FF2B5EF4-FFF2-40B4-BE49-F238E27FC236}">
                <a16:creationId xmlns:a16="http://schemas.microsoft.com/office/drawing/2014/main" id="{38887749-82EE-6B4E-D99D-34E7571B232C}"/>
              </a:ext>
            </a:extLst>
          </p:cNvPr>
          <p:cNvSpPr txBox="1"/>
          <p:nvPr/>
        </p:nvSpPr>
        <p:spPr>
          <a:xfrm>
            <a:off x="8527757" y="1100106"/>
            <a:ext cx="1487068" cy="313932"/>
          </a:xfrm>
          <a:prstGeom prst="rect">
            <a:avLst/>
          </a:prstGeom>
          <a:noFill/>
        </p:spPr>
        <p:txBody>
          <a:bodyPr wrap="square" rtlCol="0">
            <a:spAutoFit/>
          </a:bodyPr>
          <a:lstStyle/>
          <a:p>
            <a:pPr algn="ctr">
              <a:lnSpc>
                <a:spcPct val="90000"/>
              </a:lnSpc>
            </a:pPr>
            <a:r>
              <a:rPr lang="en-US" sz="1600" b="1">
                <a:solidFill>
                  <a:schemeClr val="bg1"/>
                </a:solidFill>
                <a:latin typeface="Avenir Next LT Pro" panose="020B0504020202020204" pitchFamily="34" charset="0"/>
                <a:ea typeface="Cambria Math" panose="02040503050406030204" pitchFamily="18" charset="0"/>
                <a:cs typeface="Arial" panose="020B0604020202020204" pitchFamily="34" charset="0"/>
              </a:rPr>
              <a:t>IMPLEMENT</a:t>
            </a:r>
            <a:endParaRPr lang="en-US" sz="1600" b="1">
              <a:solidFill>
                <a:srgbClr val="FF0000"/>
              </a:solidFill>
              <a:highlight>
                <a:srgbClr val="FFFF00"/>
              </a:highlight>
              <a:latin typeface="Avenir Next LT Pro" panose="020B0504020202020204" pitchFamily="34" charset="0"/>
              <a:ea typeface="Cambria Math" panose="02040503050406030204" pitchFamily="18" charset="0"/>
              <a:cs typeface="Arial" panose="020B0604020202020204" pitchFamily="34" charset="0"/>
            </a:endParaRPr>
          </a:p>
        </p:txBody>
      </p:sp>
      <p:sp>
        <p:nvSpPr>
          <p:cNvPr id="27" name="TextBox 26">
            <a:extLst>
              <a:ext uri="{FF2B5EF4-FFF2-40B4-BE49-F238E27FC236}">
                <a16:creationId xmlns:a16="http://schemas.microsoft.com/office/drawing/2014/main" id="{4FF19AFC-F6F8-EE13-3097-7506B98F7388}"/>
              </a:ext>
            </a:extLst>
          </p:cNvPr>
          <p:cNvSpPr txBox="1"/>
          <p:nvPr/>
        </p:nvSpPr>
        <p:spPr>
          <a:xfrm>
            <a:off x="1350801" y="1677290"/>
            <a:ext cx="2522837" cy="4624343"/>
          </a:xfrm>
          <a:prstGeom prst="rect">
            <a:avLst/>
          </a:prstGeom>
          <a:noFill/>
        </p:spPr>
        <p:txBody>
          <a:bodyPr wrap="square" lIns="0" tIns="0" rIns="0" bIns="0">
            <a:spAutoFit/>
          </a:bodyPr>
          <a:lstStyle/>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Communicate and receive input from stakeholders.</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Evaluate all data collection to remove redundancy.</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Rationalize business processes.</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Ensure anything built in the future system brings value to the EPA mission.</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Focus on the information and processes needed for OAQPS programs and EPA stakeholders. </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Baseline the scope of the "must haves" in version 1.0 of the unified platform; Minimal Viable Product.</a:t>
            </a:r>
          </a:p>
        </p:txBody>
      </p:sp>
      <p:cxnSp>
        <p:nvCxnSpPr>
          <p:cNvPr id="28" name="Straight Connector 27">
            <a:extLst>
              <a:ext uri="{FF2B5EF4-FFF2-40B4-BE49-F238E27FC236}">
                <a16:creationId xmlns:a16="http://schemas.microsoft.com/office/drawing/2014/main" id="{C59E4F69-8D31-BB36-C4B3-CB1B72413E3B}"/>
              </a:ext>
            </a:extLst>
          </p:cNvPr>
          <p:cNvCxnSpPr/>
          <p:nvPr/>
        </p:nvCxnSpPr>
        <p:spPr bwMode="auto">
          <a:xfrm>
            <a:off x="3928492" y="1677290"/>
            <a:ext cx="0" cy="4275169"/>
          </a:xfrm>
          <a:prstGeom prst="line">
            <a:avLst/>
          </a:prstGeom>
          <a:solidFill>
            <a:schemeClr val="accent1"/>
          </a:solidFill>
          <a:ln w="9525" cap="flat" cmpd="sng" algn="ctr">
            <a:solidFill>
              <a:srgbClr val="62C3EF"/>
            </a:solidFill>
            <a:prstDash val="solid"/>
            <a:round/>
            <a:headEnd type="none" w="med" len="med"/>
            <a:tailEnd type="none" w="med" len="med"/>
          </a:ln>
          <a:effectLst/>
        </p:spPr>
      </p:cxnSp>
      <p:sp>
        <p:nvSpPr>
          <p:cNvPr id="29" name="TextBox 28">
            <a:extLst>
              <a:ext uri="{FF2B5EF4-FFF2-40B4-BE49-F238E27FC236}">
                <a16:creationId xmlns:a16="http://schemas.microsoft.com/office/drawing/2014/main" id="{A124713D-F7F7-CBAE-D447-8E2396E72C72}"/>
              </a:ext>
            </a:extLst>
          </p:cNvPr>
          <p:cNvSpPr txBox="1"/>
          <p:nvPr/>
        </p:nvSpPr>
        <p:spPr>
          <a:xfrm>
            <a:off x="4023941" y="1677290"/>
            <a:ext cx="1816512" cy="3882601"/>
          </a:xfrm>
          <a:prstGeom prst="rect">
            <a:avLst/>
          </a:prstGeom>
          <a:noFill/>
        </p:spPr>
        <p:txBody>
          <a:bodyPr wrap="square" lIns="0" tIns="0" rIns="0" bIns="0">
            <a:spAutoFit/>
          </a:bodyPr>
          <a:lstStyle/>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Continue to communicate to stakeholders and gather inputs on designs.</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Leverage user experience experts to design user interfaces.</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Design unified platform using modern data approaches.</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Select modern technology stack leveraging open-source software.</a:t>
            </a:r>
          </a:p>
        </p:txBody>
      </p:sp>
      <p:cxnSp>
        <p:nvCxnSpPr>
          <p:cNvPr id="30" name="Straight Connector 29">
            <a:extLst>
              <a:ext uri="{FF2B5EF4-FFF2-40B4-BE49-F238E27FC236}">
                <a16:creationId xmlns:a16="http://schemas.microsoft.com/office/drawing/2014/main" id="{D2DFA767-7D8F-EE4B-B455-E83077E798D4}"/>
              </a:ext>
            </a:extLst>
          </p:cNvPr>
          <p:cNvCxnSpPr/>
          <p:nvPr/>
        </p:nvCxnSpPr>
        <p:spPr bwMode="auto">
          <a:xfrm>
            <a:off x="5890642" y="1677290"/>
            <a:ext cx="0" cy="4275169"/>
          </a:xfrm>
          <a:prstGeom prst="line">
            <a:avLst/>
          </a:prstGeom>
          <a:solidFill>
            <a:schemeClr val="accent1"/>
          </a:solidFill>
          <a:ln w="9525" cap="flat" cmpd="sng" algn="ctr">
            <a:solidFill>
              <a:srgbClr val="62C3EF"/>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5AC5974E-3D77-84A8-BBD2-F9D8C6E0EF7A}"/>
              </a:ext>
            </a:extLst>
          </p:cNvPr>
          <p:cNvSpPr txBox="1"/>
          <p:nvPr/>
        </p:nvSpPr>
        <p:spPr>
          <a:xfrm>
            <a:off x="5986091" y="1677289"/>
            <a:ext cx="1816512" cy="2032864"/>
          </a:xfrm>
          <a:prstGeom prst="rect">
            <a:avLst/>
          </a:prstGeom>
          <a:noFill/>
        </p:spPr>
        <p:txBody>
          <a:bodyPr wrap="square" lIns="0" tIns="0" rIns="0" bIns="0">
            <a:spAutoFit/>
          </a:bodyPr>
          <a:lstStyle/>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Multiple development teams build and test unified platform.</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Early and often demo to gather feedback as needed.</a:t>
            </a:r>
          </a:p>
        </p:txBody>
      </p:sp>
      <p:cxnSp>
        <p:nvCxnSpPr>
          <p:cNvPr id="32" name="Straight Connector 31">
            <a:extLst>
              <a:ext uri="{FF2B5EF4-FFF2-40B4-BE49-F238E27FC236}">
                <a16:creationId xmlns:a16="http://schemas.microsoft.com/office/drawing/2014/main" id="{F1014C9A-69D0-9061-35BF-C59C775F42CD}"/>
              </a:ext>
            </a:extLst>
          </p:cNvPr>
          <p:cNvCxnSpPr/>
          <p:nvPr/>
        </p:nvCxnSpPr>
        <p:spPr bwMode="auto">
          <a:xfrm>
            <a:off x="7843267" y="1677290"/>
            <a:ext cx="0" cy="4275169"/>
          </a:xfrm>
          <a:prstGeom prst="line">
            <a:avLst/>
          </a:prstGeom>
          <a:solidFill>
            <a:schemeClr val="accent1"/>
          </a:solidFill>
          <a:ln w="9525" cap="flat" cmpd="sng" algn="ctr">
            <a:solidFill>
              <a:srgbClr val="62C3EF"/>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A74B6D65-7C0E-39E9-FCE4-78C69CAC0804}"/>
              </a:ext>
            </a:extLst>
          </p:cNvPr>
          <p:cNvSpPr txBox="1"/>
          <p:nvPr/>
        </p:nvSpPr>
        <p:spPr>
          <a:xfrm>
            <a:off x="7938716" y="1677289"/>
            <a:ext cx="1816512" cy="1628138"/>
          </a:xfrm>
          <a:prstGeom prst="rect">
            <a:avLst/>
          </a:prstGeom>
          <a:noFill/>
        </p:spPr>
        <p:txBody>
          <a:bodyPr wrap="square" lIns="0" tIns="0" rIns="0" bIns="0">
            <a:spAutoFit/>
          </a:bodyPr>
          <a:lstStyle/>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Stakeholder communication and training.</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Rollout new user authentication.</a:t>
            </a:r>
          </a:p>
          <a:p>
            <a:pPr marL="171450" indent="-171450">
              <a:lnSpc>
                <a:spcPct val="90000"/>
              </a:lnSpc>
              <a:spcAft>
                <a:spcPts val="300"/>
              </a:spcAft>
              <a:buFont typeface="Arial" panose="020B0604020202020204" pitchFamily="34" charset="0"/>
              <a:buChar char="•"/>
            </a:pPr>
            <a:r>
              <a:rPr lang="en-US" sz="1600">
                <a:solidFill>
                  <a:srgbClr val="000000"/>
                </a:solidFill>
                <a:latin typeface="Avenir Next LT Pro" panose="020B0504020202020204" pitchFamily="34" charset="0"/>
                <a:ea typeface="Cambria Math" panose="02040503050406030204" pitchFamily="18" charset="0"/>
                <a:cs typeface="Arial" panose="020B0604020202020204" pitchFamily="34" charset="0"/>
              </a:rPr>
              <a:t>Phased cutover plan.</a:t>
            </a:r>
          </a:p>
        </p:txBody>
      </p:sp>
      <p:sp>
        <p:nvSpPr>
          <p:cNvPr id="34" name="Freeform: Shape 33">
            <a:extLst>
              <a:ext uri="{FF2B5EF4-FFF2-40B4-BE49-F238E27FC236}">
                <a16:creationId xmlns:a16="http://schemas.microsoft.com/office/drawing/2014/main" id="{AD660E5D-61EE-2901-3601-F019641BF39F}"/>
              </a:ext>
            </a:extLst>
          </p:cNvPr>
          <p:cNvSpPr/>
          <p:nvPr/>
        </p:nvSpPr>
        <p:spPr bwMode="auto">
          <a:xfrm>
            <a:off x="7783977" y="978613"/>
            <a:ext cx="795533" cy="557784"/>
          </a:xfrm>
          <a:custGeom>
            <a:avLst/>
            <a:gdLst>
              <a:gd name="connsiteX0" fmla="*/ 0 w 795533"/>
              <a:gd name="connsiteY0" fmla="*/ 0 h 557784"/>
              <a:gd name="connsiteX1" fmla="*/ 237749 w 795533"/>
              <a:gd name="connsiteY1" fmla="*/ 0 h 557784"/>
              <a:gd name="connsiteX2" fmla="*/ 323188 w 795533"/>
              <a:gd name="connsiteY2" fmla="*/ 0 h 557784"/>
              <a:gd name="connsiteX3" fmla="*/ 516641 w 795533"/>
              <a:gd name="connsiteY3" fmla="*/ 0 h 557784"/>
              <a:gd name="connsiteX4" fmla="*/ 795533 w 795533"/>
              <a:gd name="connsiteY4" fmla="*/ 278892 h 557784"/>
              <a:gd name="connsiteX5" fmla="*/ 516641 w 795533"/>
              <a:gd name="connsiteY5" fmla="*/ 557784 h 557784"/>
              <a:gd name="connsiteX6" fmla="*/ 323188 w 795533"/>
              <a:gd name="connsiteY6" fmla="*/ 557784 h 557784"/>
              <a:gd name="connsiteX7" fmla="*/ 237749 w 795533"/>
              <a:gd name="connsiteY7" fmla="*/ 557784 h 557784"/>
              <a:gd name="connsiteX8" fmla="*/ 0 w 795533"/>
              <a:gd name="connsiteY8" fmla="*/ 557784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33" h="557784">
                <a:moveTo>
                  <a:pt x="0" y="0"/>
                </a:moveTo>
                <a:lnTo>
                  <a:pt x="237749" y="0"/>
                </a:lnTo>
                <a:lnTo>
                  <a:pt x="323188" y="0"/>
                </a:lnTo>
                <a:lnTo>
                  <a:pt x="516641" y="0"/>
                </a:lnTo>
                <a:cubicBezTo>
                  <a:pt x="670669" y="0"/>
                  <a:pt x="795533" y="124864"/>
                  <a:pt x="795533" y="278892"/>
                </a:cubicBezTo>
                <a:cubicBezTo>
                  <a:pt x="795533" y="432920"/>
                  <a:pt x="670669" y="557784"/>
                  <a:pt x="516641" y="557784"/>
                </a:cubicBezTo>
                <a:lnTo>
                  <a:pt x="323188" y="557784"/>
                </a:lnTo>
                <a:lnTo>
                  <a:pt x="237749" y="557784"/>
                </a:lnTo>
                <a:lnTo>
                  <a:pt x="0" y="557784"/>
                </a:lnTo>
                <a:close/>
              </a:path>
            </a:pathLst>
          </a:custGeom>
          <a:solidFill>
            <a:schemeClr val="bg1"/>
          </a:solidFill>
          <a:ln>
            <a:solidFill>
              <a:srgbClr val="62C3E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35" name="Arrow: Right 34">
            <a:extLst>
              <a:ext uri="{FF2B5EF4-FFF2-40B4-BE49-F238E27FC236}">
                <a16:creationId xmlns:a16="http://schemas.microsoft.com/office/drawing/2014/main" id="{676D139F-D7DF-9DE4-A1E2-B5004435CE9D}"/>
              </a:ext>
            </a:extLst>
          </p:cNvPr>
          <p:cNvSpPr/>
          <p:nvPr/>
        </p:nvSpPr>
        <p:spPr>
          <a:xfrm>
            <a:off x="5840454" y="844515"/>
            <a:ext cx="2286000" cy="832775"/>
          </a:xfrm>
          <a:prstGeom prst="rightArrow">
            <a:avLst>
              <a:gd name="adj1" fmla="val 72497"/>
              <a:gd name="adj2" fmla="val 34131"/>
            </a:avLst>
          </a:prstGeom>
          <a:solidFill>
            <a:srgbClr val="62C3E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latin typeface="Arial Narrow" panose="020B0606020202030204" pitchFamily="34" charset="0"/>
            </a:endParaRPr>
          </a:p>
        </p:txBody>
      </p:sp>
      <p:sp>
        <p:nvSpPr>
          <p:cNvPr id="36" name="TextBox 35">
            <a:extLst>
              <a:ext uri="{FF2B5EF4-FFF2-40B4-BE49-F238E27FC236}">
                <a16:creationId xmlns:a16="http://schemas.microsoft.com/office/drawing/2014/main" id="{E0F95CF5-1FDF-04D8-E5BF-E357D7F802A6}"/>
              </a:ext>
            </a:extLst>
          </p:cNvPr>
          <p:cNvSpPr txBox="1"/>
          <p:nvPr/>
        </p:nvSpPr>
        <p:spPr>
          <a:xfrm>
            <a:off x="6798420" y="1100106"/>
            <a:ext cx="972633" cy="313932"/>
          </a:xfrm>
          <a:prstGeom prst="rect">
            <a:avLst/>
          </a:prstGeom>
          <a:noFill/>
        </p:spPr>
        <p:txBody>
          <a:bodyPr wrap="square" lIns="0" rIns="0" rtlCol="0">
            <a:spAutoFit/>
          </a:bodyPr>
          <a:lstStyle/>
          <a:p>
            <a:pPr algn="ctr">
              <a:lnSpc>
                <a:spcPct val="90000"/>
              </a:lnSpc>
            </a:pPr>
            <a:r>
              <a:rPr lang="en-US" sz="1600" b="1">
                <a:solidFill>
                  <a:schemeClr val="bg1"/>
                </a:solidFill>
                <a:latin typeface="Avenir Next LT Pro" panose="020B0504020202020204" pitchFamily="34" charset="0"/>
                <a:ea typeface="Cambria Math" panose="02040503050406030204" pitchFamily="18" charset="0"/>
                <a:cs typeface="Arial" panose="020B0604020202020204" pitchFamily="34" charset="0"/>
              </a:rPr>
              <a:t>BUILD</a:t>
            </a:r>
          </a:p>
        </p:txBody>
      </p:sp>
      <p:sp>
        <p:nvSpPr>
          <p:cNvPr id="37" name="Freeform: Shape 36">
            <a:extLst>
              <a:ext uri="{FF2B5EF4-FFF2-40B4-BE49-F238E27FC236}">
                <a16:creationId xmlns:a16="http://schemas.microsoft.com/office/drawing/2014/main" id="{5A48C482-1D4B-22D6-5A0B-48C472CAB4B6}"/>
              </a:ext>
            </a:extLst>
          </p:cNvPr>
          <p:cNvSpPr/>
          <p:nvPr/>
        </p:nvSpPr>
        <p:spPr bwMode="auto">
          <a:xfrm>
            <a:off x="5878977" y="978613"/>
            <a:ext cx="795533" cy="557784"/>
          </a:xfrm>
          <a:custGeom>
            <a:avLst/>
            <a:gdLst>
              <a:gd name="connsiteX0" fmla="*/ 0 w 795533"/>
              <a:gd name="connsiteY0" fmla="*/ 0 h 557784"/>
              <a:gd name="connsiteX1" fmla="*/ 237749 w 795533"/>
              <a:gd name="connsiteY1" fmla="*/ 0 h 557784"/>
              <a:gd name="connsiteX2" fmla="*/ 323188 w 795533"/>
              <a:gd name="connsiteY2" fmla="*/ 0 h 557784"/>
              <a:gd name="connsiteX3" fmla="*/ 516641 w 795533"/>
              <a:gd name="connsiteY3" fmla="*/ 0 h 557784"/>
              <a:gd name="connsiteX4" fmla="*/ 795533 w 795533"/>
              <a:gd name="connsiteY4" fmla="*/ 278892 h 557784"/>
              <a:gd name="connsiteX5" fmla="*/ 516641 w 795533"/>
              <a:gd name="connsiteY5" fmla="*/ 557784 h 557784"/>
              <a:gd name="connsiteX6" fmla="*/ 323188 w 795533"/>
              <a:gd name="connsiteY6" fmla="*/ 557784 h 557784"/>
              <a:gd name="connsiteX7" fmla="*/ 237749 w 795533"/>
              <a:gd name="connsiteY7" fmla="*/ 557784 h 557784"/>
              <a:gd name="connsiteX8" fmla="*/ 0 w 795533"/>
              <a:gd name="connsiteY8" fmla="*/ 557784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33" h="557784">
                <a:moveTo>
                  <a:pt x="0" y="0"/>
                </a:moveTo>
                <a:lnTo>
                  <a:pt x="237749" y="0"/>
                </a:lnTo>
                <a:lnTo>
                  <a:pt x="323188" y="0"/>
                </a:lnTo>
                <a:lnTo>
                  <a:pt x="516641" y="0"/>
                </a:lnTo>
                <a:cubicBezTo>
                  <a:pt x="670669" y="0"/>
                  <a:pt x="795533" y="124864"/>
                  <a:pt x="795533" y="278892"/>
                </a:cubicBezTo>
                <a:cubicBezTo>
                  <a:pt x="795533" y="432920"/>
                  <a:pt x="670669" y="557784"/>
                  <a:pt x="516641" y="557784"/>
                </a:cubicBezTo>
                <a:lnTo>
                  <a:pt x="323188" y="557784"/>
                </a:lnTo>
                <a:lnTo>
                  <a:pt x="237749" y="557784"/>
                </a:lnTo>
                <a:lnTo>
                  <a:pt x="0" y="557784"/>
                </a:lnTo>
                <a:close/>
              </a:path>
            </a:pathLst>
          </a:custGeom>
          <a:solidFill>
            <a:schemeClr val="bg1"/>
          </a:solidFill>
          <a:ln>
            <a:solidFill>
              <a:srgbClr val="62C3E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38" name="Arrow: Right 37">
            <a:extLst>
              <a:ext uri="{FF2B5EF4-FFF2-40B4-BE49-F238E27FC236}">
                <a16:creationId xmlns:a16="http://schemas.microsoft.com/office/drawing/2014/main" id="{9898F72A-E24E-70DC-983F-E2247454C4C0}"/>
              </a:ext>
            </a:extLst>
          </p:cNvPr>
          <p:cNvSpPr/>
          <p:nvPr/>
        </p:nvSpPr>
        <p:spPr>
          <a:xfrm>
            <a:off x="3882234" y="844515"/>
            <a:ext cx="2286000" cy="832775"/>
          </a:xfrm>
          <a:prstGeom prst="rightArrow">
            <a:avLst>
              <a:gd name="adj1" fmla="val 72497"/>
              <a:gd name="adj2" fmla="val 34131"/>
            </a:avLst>
          </a:prstGeom>
          <a:solidFill>
            <a:srgbClr val="62C3E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latin typeface="Arial Narrow" panose="020B0606020202030204" pitchFamily="34" charset="0"/>
            </a:endParaRPr>
          </a:p>
        </p:txBody>
      </p:sp>
      <p:sp>
        <p:nvSpPr>
          <p:cNvPr id="39" name="TextBox 38">
            <a:extLst>
              <a:ext uri="{FF2B5EF4-FFF2-40B4-BE49-F238E27FC236}">
                <a16:creationId xmlns:a16="http://schemas.microsoft.com/office/drawing/2014/main" id="{E0B486D8-2E43-26A4-E795-6AD20B664DF6}"/>
              </a:ext>
            </a:extLst>
          </p:cNvPr>
          <p:cNvSpPr txBox="1"/>
          <p:nvPr/>
        </p:nvSpPr>
        <p:spPr>
          <a:xfrm>
            <a:off x="4649508" y="1100106"/>
            <a:ext cx="1348898" cy="313932"/>
          </a:xfrm>
          <a:prstGeom prst="rect">
            <a:avLst/>
          </a:prstGeom>
          <a:noFill/>
        </p:spPr>
        <p:txBody>
          <a:bodyPr wrap="square" rtlCol="0">
            <a:spAutoFit/>
          </a:bodyPr>
          <a:lstStyle/>
          <a:p>
            <a:pPr algn="ctr">
              <a:lnSpc>
                <a:spcPct val="90000"/>
              </a:lnSpc>
            </a:pPr>
            <a:r>
              <a:rPr lang="en-US" sz="1600" b="1">
                <a:solidFill>
                  <a:schemeClr val="bg1"/>
                </a:solidFill>
                <a:latin typeface="Avenir Next LT Pro" panose="020B0504020202020204" pitchFamily="34" charset="0"/>
                <a:ea typeface="Cambria Math" panose="02040503050406030204" pitchFamily="18" charset="0"/>
                <a:cs typeface="Arial" panose="020B0604020202020204" pitchFamily="34" charset="0"/>
              </a:rPr>
              <a:t>DESIGN</a:t>
            </a:r>
          </a:p>
        </p:txBody>
      </p:sp>
      <p:sp>
        <p:nvSpPr>
          <p:cNvPr id="40" name="Freeform: Shape 39">
            <a:extLst>
              <a:ext uri="{FF2B5EF4-FFF2-40B4-BE49-F238E27FC236}">
                <a16:creationId xmlns:a16="http://schemas.microsoft.com/office/drawing/2014/main" id="{051B8DB5-F47E-E478-12AC-4A21BCDBF28F}"/>
              </a:ext>
            </a:extLst>
          </p:cNvPr>
          <p:cNvSpPr/>
          <p:nvPr/>
        </p:nvSpPr>
        <p:spPr bwMode="auto">
          <a:xfrm>
            <a:off x="3916827" y="978613"/>
            <a:ext cx="795533" cy="557784"/>
          </a:xfrm>
          <a:custGeom>
            <a:avLst/>
            <a:gdLst>
              <a:gd name="connsiteX0" fmla="*/ 0 w 795533"/>
              <a:gd name="connsiteY0" fmla="*/ 0 h 557784"/>
              <a:gd name="connsiteX1" fmla="*/ 237749 w 795533"/>
              <a:gd name="connsiteY1" fmla="*/ 0 h 557784"/>
              <a:gd name="connsiteX2" fmla="*/ 323188 w 795533"/>
              <a:gd name="connsiteY2" fmla="*/ 0 h 557784"/>
              <a:gd name="connsiteX3" fmla="*/ 516641 w 795533"/>
              <a:gd name="connsiteY3" fmla="*/ 0 h 557784"/>
              <a:gd name="connsiteX4" fmla="*/ 795533 w 795533"/>
              <a:gd name="connsiteY4" fmla="*/ 278892 h 557784"/>
              <a:gd name="connsiteX5" fmla="*/ 516641 w 795533"/>
              <a:gd name="connsiteY5" fmla="*/ 557784 h 557784"/>
              <a:gd name="connsiteX6" fmla="*/ 323188 w 795533"/>
              <a:gd name="connsiteY6" fmla="*/ 557784 h 557784"/>
              <a:gd name="connsiteX7" fmla="*/ 237749 w 795533"/>
              <a:gd name="connsiteY7" fmla="*/ 557784 h 557784"/>
              <a:gd name="connsiteX8" fmla="*/ 0 w 795533"/>
              <a:gd name="connsiteY8" fmla="*/ 557784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33" h="557784">
                <a:moveTo>
                  <a:pt x="0" y="0"/>
                </a:moveTo>
                <a:lnTo>
                  <a:pt x="237749" y="0"/>
                </a:lnTo>
                <a:lnTo>
                  <a:pt x="323188" y="0"/>
                </a:lnTo>
                <a:lnTo>
                  <a:pt x="516641" y="0"/>
                </a:lnTo>
                <a:cubicBezTo>
                  <a:pt x="670669" y="0"/>
                  <a:pt x="795533" y="124864"/>
                  <a:pt x="795533" y="278892"/>
                </a:cubicBezTo>
                <a:cubicBezTo>
                  <a:pt x="795533" y="432920"/>
                  <a:pt x="670669" y="557784"/>
                  <a:pt x="516641" y="557784"/>
                </a:cubicBezTo>
                <a:lnTo>
                  <a:pt x="323188" y="557784"/>
                </a:lnTo>
                <a:lnTo>
                  <a:pt x="237749" y="557784"/>
                </a:lnTo>
                <a:lnTo>
                  <a:pt x="0" y="557784"/>
                </a:lnTo>
                <a:close/>
              </a:path>
            </a:pathLst>
          </a:custGeom>
          <a:solidFill>
            <a:schemeClr val="bg1"/>
          </a:solidFill>
          <a:ln>
            <a:solidFill>
              <a:srgbClr val="62C3E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41" name="Arrow: Right 40">
            <a:extLst>
              <a:ext uri="{FF2B5EF4-FFF2-40B4-BE49-F238E27FC236}">
                <a16:creationId xmlns:a16="http://schemas.microsoft.com/office/drawing/2014/main" id="{A6CF0BE2-FF6C-D80E-0D88-5F8A2EC7AD50}"/>
              </a:ext>
            </a:extLst>
          </p:cNvPr>
          <p:cNvSpPr/>
          <p:nvPr/>
        </p:nvSpPr>
        <p:spPr>
          <a:xfrm>
            <a:off x="1522712" y="844515"/>
            <a:ext cx="2687303" cy="832775"/>
          </a:xfrm>
          <a:prstGeom prst="rightArrow">
            <a:avLst>
              <a:gd name="adj1" fmla="val 72497"/>
              <a:gd name="adj2" fmla="val 34131"/>
            </a:avLst>
          </a:prstGeom>
          <a:solidFill>
            <a:srgbClr val="62C3E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latin typeface="Arial Narrow" panose="020B0606020202030204" pitchFamily="34" charset="0"/>
            </a:endParaRPr>
          </a:p>
        </p:txBody>
      </p:sp>
      <p:sp>
        <p:nvSpPr>
          <p:cNvPr id="42" name="TextBox 41">
            <a:extLst>
              <a:ext uri="{FF2B5EF4-FFF2-40B4-BE49-F238E27FC236}">
                <a16:creationId xmlns:a16="http://schemas.microsoft.com/office/drawing/2014/main" id="{3E9C96CC-7FAA-A4F4-C8AF-3EE52C8F79BA}"/>
              </a:ext>
            </a:extLst>
          </p:cNvPr>
          <p:cNvSpPr txBox="1"/>
          <p:nvPr/>
        </p:nvSpPr>
        <p:spPr>
          <a:xfrm>
            <a:off x="1810693" y="1100106"/>
            <a:ext cx="2082452" cy="313932"/>
          </a:xfrm>
          <a:prstGeom prst="rect">
            <a:avLst/>
          </a:prstGeom>
          <a:noFill/>
        </p:spPr>
        <p:txBody>
          <a:bodyPr wrap="square">
            <a:spAutoFit/>
          </a:bodyPr>
          <a:lstStyle/>
          <a:p>
            <a:pPr algn="ctr">
              <a:lnSpc>
                <a:spcPct val="90000"/>
              </a:lnSpc>
            </a:pPr>
            <a:r>
              <a:rPr lang="en-US" sz="1600" b="1">
                <a:solidFill>
                  <a:schemeClr val="bg1"/>
                </a:solidFill>
                <a:latin typeface="Avenir Next LT Pro" panose="020B0504020202020204" pitchFamily="34" charset="0"/>
                <a:ea typeface="Cambria Math" panose="02040503050406030204" pitchFamily="18" charset="0"/>
                <a:cs typeface="Arial" panose="020B0604020202020204" pitchFamily="34" charset="0"/>
              </a:rPr>
              <a:t>DISCOVERY</a:t>
            </a:r>
          </a:p>
        </p:txBody>
      </p:sp>
      <p:sp>
        <p:nvSpPr>
          <p:cNvPr id="43" name="Oval 42">
            <a:extLst>
              <a:ext uri="{FF2B5EF4-FFF2-40B4-BE49-F238E27FC236}">
                <a16:creationId xmlns:a16="http://schemas.microsoft.com/office/drawing/2014/main" id="{6FE5D897-79FC-9F47-C486-4DC0F1300D88}"/>
              </a:ext>
            </a:extLst>
          </p:cNvPr>
          <p:cNvSpPr/>
          <p:nvPr/>
        </p:nvSpPr>
        <p:spPr>
          <a:xfrm>
            <a:off x="1244200" y="978613"/>
            <a:ext cx="556592" cy="556592"/>
          </a:xfrm>
          <a:prstGeom prst="ellipse">
            <a:avLst/>
          </a:prstGeom>
          <a:solidFill>
            <a:schemeClr val="bg1"/>
          </a:solidFill>
          <a:ln>
            <a:solidFill>
              <a:srgbClr val="62C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pic>
        <p:nvPicPr>
          <p:cNvPr id="44" name="Graphic 43">
            <a:extLst>
              <a:ext uri="{FF2B5EF4-FFF2-40B4-BE49-F238E27FC236}">
                <a16:creationId xmlns:a16="http://schemas.microsoft.com/office/drawing/2014/main" id="{4AFDDD4C-93BB-0F90-5B5B-A1C3D35BA5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0801" y="1059253"/>
            <a:ext cx="373837" cy="373837"/>
          </a:xfrm>
          <a:prstGeom prst="rect">
            <a:avLst/>
          </a:prstGeom>
        </p:spPr>
      </p:pic>
      <p:pic>
        <p:nvPicPr>
          <p:cNvPr id="45" name="Graphic 44">
            <a:extLst>
              <a:ext uri="{FF2B5EF4-FFF2-40B4-BE49-F238E27FC236}">
                <a16:creationId xmlns:a16="http://schemas.microsoft.com/office/drawing/2014/main" id="{D2811924-2F6C-7BEB-395B-D4760EAD63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3980" y="1059253"/>
            <a:ext cx="407007" cy="407007"/>
          </a:xfrm>
          <a:prstGeom prst="rect">
            <a:avLst/>
          </a:prstGeom>
        </p:spPr>
      </p:pic>
      <p:pic>
        <p:nvPicPr>
          <p:cNvPr id="46" name="Graphic 45">
            <a:extLst>
              <a:ext uri="{FF2B5EF4-FFF2-40B4-BE49-F238E27FC236}">
                <a16:creationId xmlns:a16="http://schemas.microsoft.com/office/drawing/2014/main" id="{A852C5D0-EA30-DF8D-2EFB-08BDBFFD78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4593" y="1065783"/>
            <a:ext cx="390241" cy="390241"/>
          </a:xfrm>
          <a:prstGeom prst="rect">
            <a:avLst/>
          </a:prstGeom>
        </p:spPr>
      </p:pic>
      <p:pic>
        <p:nvPicPr>
          <p:cNvPr id="47" name="Graphic 46">
            <a:extLst>
              <a:ext uri="{FF2B5EF4-FFF2-40B4-BE49-F238E27FC236}">
                <a16:creationId xmlns:a16="http://schemas.microsoft.com/office/drawing/2014/main" id="{9C3093A2-2087-1524-4436-B214AAC0E1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80180" y="1037096"/>
            <a:ext cx="429162" cy="429162"/>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3029CEFA-EB34-9965-6622-21007EC4DD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4" name="Date Placeholder 2">
            <a:extLst>
              <a:ext uri="{FF2B5EF4-FFF2-40B4-BE49-F238E27FC236}">
                <a16:creationId xmlns:a16="http://schemas.microsoft.com/office/drawing/2014/main" id="{FDDC9AA7-F5BD-18E4-1134-429F0E8B793E}"/>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5" name="Slide Number Placeholder 4">
            <a:extLst>
              <a:ext uri="{FF2B5EF4-FFF2-40B4-BE49-F238E27FC236}">
                <a16:creationId xmlns:a16="http://schemas.microsoft.com/office/drawing/2014/main" id="{C33BF669-5241-8E9E-7D38-A67C91827E1E}"/>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6" name="Graphic 5" descr="Marker with solid fill">
            <a:extLst>
              <a:ext uri="{FF2B5EF4-FFF2-40B4-BE49-F238E27FC236}">
                <a16:creationId xmlns:a16="http://schemas.microsoft.com/office/drawing/2014/main" id="{AE7748A2-7C8F-8314-AFD3-25EBD75164D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19842" y="5999480"/>
            <a:ext cx="512033" cy="459251"/>
          </a:xfrm>
          <a:prstGeom prst="rect">
            <a:avLst/>
          </a:prstGeom>
        </p:spPr>
      </p:pic>
      <p:sp>
        <p:nvSpPr>
          <p:cNvPr id="7" name="Rectangle: Rounded Corners 6">
            <a:extLst>
              <a:ext uri="{FF2B5EF4-FFF2-40B4-BE49-F238E27FC236}">
                <a16:creationId xmlns:a16="http://schemas.microsoft.com/office/drawing/2014/main" id="{596EEAEE-7657-5EDB-2336-531DADCE6271}"/>
              </a:ext>
            </a:extLst>
          </p:cNvPr>
          <p:cNvSpPr/>
          <p:nvPr/>
        </p:nvSpPr>
        <p:spPr>
          <a:xfrm>
            <a:off x="8180588" y="3988889"/>
            <a:ext cx="3642282" cy="182699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i="1">
                <a:latin typeface="Avenir Next LT Pro"/>
              </a:rPr>
              <a:t>We will have failures but need to start and try, fail fast, learn and iteratively adjust.</a:t>
            </a:r>
            <a:endParaRPr lang="en-US" sz="2000" i="1">
              <a:latin typeface="Avenir Next LT Pro" panose="020B0504020202020204" pitchFamily="34" charset="0"/>
            </a:endParaRPr>
          </a:p>
        </p:txBody>
      </p:sp>
      <p:pic>
        <p:nvPicPr>
          <p:cNvPr id="8" name="Picture 7">
            <a:extLst>
              <a:ext uri="{FF2B5EF4-FFF2-40B4-BE49-F238E27FC236}">
                <a16:creationId xmlns:a16="http://schemas.microsoft.com/office/drawing/2014/main" id="{EDD56B5C-88F9-A62C-155E-7EC3D561FC65}"/>
              </a:ext>
            </a:extLst>
          </p:cNvPr>
          <p:cNvPicPr>
            <a:picLocks noChangeAspect="1"/>
          </p:cNvPicPr>
          <p:nvPr/>
        </p:nvPicPr>
        <p:blipFill>
          <a:blip r:embed="rId14"/>
          <a:stretch>
            <a:fillRect/>
          </a:stretch>
        </p:blipFill>
        <p:spPr>
          <a:xfrm>
            <a:off x="10852427" y="210113"/>
            <a:ext cx="967081" cy="704287"/>
          </a:xfrm>
          <a:prstGeom prst="rect">
            <a:avLst/>
          </a:prstGeom>
        </p:spPr>
      </p:pic>
      <p:sp>
        <p:nvSpPr>
          <p:cNvPr id="12" name="Title 1">
            <a:extLst>
              <a:ext uri="{FF2B5EF4-FFF2-40B4-BE49-F238E27FC236}">
                <a16:creationId xmlns:a16="http://schemas.microsoft.com/office/drawing/2014/main" id="{7C4651E7-6957-234C-8213-4079387F463F}"/>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How? </a:t>
            </a:r>
            <a:r>
              <a:rPr lang="en-US" sz="3600">
                <a:latin typeface="Avenir Next LT Pro" panose="020B0504020202020204" pitchFamily="34" charset="0"/>
              </a:rPr>
              <a:t>Project Approach</a:t>
            </a:r>
          </a:p>
        </p:txBody>
      </p:sp>
    </p:spTree>
    <p:extLst>
      <p:ext uri="{BB962C8B-B14F-4D97-AF65-F5344CB8AC3E}">
        <p14:creationId xmlns:p14="http://schemas.microsoft.com/office/powerpoint/2010/main" val="345981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reeform 10">
            <a:extLst>
              <a:ext uri="{FF2B5EF4-FFF2-40B4-BE49-F238E27FC236}">
                <a16:creationId xmlns:a16="http://schemas.microsoft.com/office/drawing/2014/main" id="{098129CF-B59C-E3A9-7323-5F6D1EBC51D5}"/>
              </a:ext>
            </a:extLst>
          </p:cNvPr>
          <p:cNvSpPr>
            <a:spLocks/>
          </p:cNvSpPr>
          <p:nvPr/>
        </p:nvSpPr>
        <p:spPr bwMode="auto">
          <a:xfrm>
            <a:off x="7210144" y="1470260"/>
            <a:ext cx="758539" cy="4066571"/>
          </a:xfrm>
          <a:custGeom>
            <a:avLst/>
            <a:gdLst>
              <a:gd name="T0" fmla="*/ 0 w 907"/>
              <a:gd name="T1" fmla="*/ 5107 h 5107"/>
              <a:gd name="T2" fmla="*/ 907 w 907"/>
              <a:gd name="T3" fmla="*/ 2553 h 5107"/>
              <a:gd name="T4" fmla="*/ 0 w 907"/>
              <a:gd name="T5" fmla="*/ 0 h 5107"/>
            </a:gdLst>
            <a:ahLst/>
            <a:cxnLst>
              <a:cxn ang="0">
                <a:pos x="T0" y="T1"/>
              </a:cxn>
              <a:cxn ang="0">
                <a:pos x="T2" y="T3"/>
              </a:cxn>
              <a:cxn ang="0">
                <a:pos x="T4" y="T5"/>
              </a:cxn>
            </a:cxnLst>
            <a:rect l="0" t="0" r="r" b="b"/>
            <a:pathLst>
              <a:path w="907" h="5107">
                <a:moveTo>
                  <a:pt x="0" y="5107"/>
                </a:moveTo>
                <a:lnTo>
                  <a:pt x="907" y="2553"/>
                </a:lnTo>
                <a:lnTo>
                  <a:pt x="0" y="0"/>
                </a:lnTo>
              </a:path>
            </a:pathLst>
          </a:custGeom>
          <a:noFill/>
          <a:ln w="57150" cap="rnd">
            <a:solidFill>
              <a:srgbClr val="212E3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4000" kern="0">
              <a:solidFill>
                <a:srgbClr val="000000"/>
              </a:solidFill>
              <a:latin typeface="Avenir Next LT Pro" panose="020B0504020202020204" pitchFamily="34" charset="0"/>
              <a:ea typeface="Cambria Math" panose="02040503050406030204" pitchFamily="18" charset="0"/>
              <a:cs typeface="Arial"/>
              <a:sym typeface="Arial"/>
            </a:endParaRPr>
          </a:p>
        </p:txBody>
      </p:sp>
      <p:grpSp>
        <p:nvGrpSpPr>
          <p:cNvPr id="125" name="Group 124">
            <a:extLst>
              <a:ext uri="{FF2B5EF4-FFF2-40B4-BE49-F238E27FC236}">
                <a16:creationId xmlns:a16="http://schemas.microsoft.com/office/drawing/2014/main" id="{1BBA1EB0-23ED-0D41-3B29-EFDBCF51C1B0}"/>
              </a:ext>
            </a:extLst>
          </p:cNvPr>
          <p:cNvGrpSpPr/>
          <p:nvPr/>
        </p:nvGrpSpPr>
        <p:grpSpPr>
          <a:xfrm>
            <a:off x="8111531" y="2571405"/>
            <a:ext cx="2541206" cy="262446"/>
            <a:chOff x="9476063" y="3067903"/>
            <a:chExt cx="2541206" cy="262446"/>
          </a:xfrm>
        </p:grpSpPr>
        <p:sp>
          <p:nvSpPr>
            <p:cNvPr id="127" name="Freeform 589">
              <a:extLst>
                <a:ext uri="{FF2B5EF4-FFF2-40B4-BE49-F238E27FC236}">
                  <a16:creationId xmlns:a16="http://schemas.microsoft.com/office/drawing/2014/main" id="{D52652F9-FA13-3B06-098B-843EDB87719E}"/>
                </a:ext>
              </a:extLst>
            </p:cNvPr>
            <p:cNvSpPr>
              <a:spLocks noChangeAspect="1"/>
            </p:cNvSpPr>
            <p:nvPr/>
          </p:nvSpPr>
          <p:spPr bwMode="auto">
            <a:xfrm>
              <a:off x="9476063" y="3116146"/>
              <a:ext cx="212698" cy="142297"/>
            </a:xfrm>
            <a:custGeom>
              <a:avLst/>
              <a:gdLst>
                <a:gd name="T0" fmla="*/ 79 w 179"/>
                <a:gd name="T1" fmla="*/ 136 h 136"/>
                <a:gd name="T2" fmla="*/ 72 w 179"/>
                <a:gd name="T3" fmla="*/ 133 h 136"/>
                <a:gd name="T4" fmla="*/ 4 w 179"/>
                <a:gd name="T5" fmla="*/ 70 h 136"/>
                <a:gd name="T6" fmla="*/ 4 w 179"/>
                <a:gd name="T7" fmla="*/ 55 h 136"/>
                <a:gd name="T8" fmla="*/ 19 w 179"/>
                <a:gd name="T9" fmla="*/ 54 h 136"/>
                <a:gd name="T10" fmla="*/ 78 w 179"/>
                <a:gd name="T11" fmla="*/ 109 h 136"/>
                <a:gd name="T12" fmla="*/ 158 w 179"/>
                <a:gd name="T13" fmla="*/ 5 h 136"/>
                <a:gd name="T14" fmla="*/ 174 w 179"/>
                <a:gd name="T15" fmla="*/ 3 h 136"/>
                <a:gd name="T16" fmla="*/ 176 w 179"/>
                <a:gd name="T17" fmla="*/ 18 h 136"/>
                <a:gd name="T18" fmla="*/ 88 w 179"/>
                <a:gd name="T19" fmla="*/ 132 h 136"/>
                <a:gd name="T20" fmla="*/ 80 w 179"/>
                <a:gd name="T21" fmla="*/ 136 h 136"/>
                <a:gd name="T22" fmla="*/ 79 w 179"/>
                <a:gd name="T2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36">
                  <a:moveTo>
                    <a:pt x="79" y="136"/>
                  </a:moveTo>
                  <a:cubicBezTo>
                    <a:pt x="76" y="136"/>
                    <a:pt x="74" y="135"/>
                    <a:pt x="72" y="133"/>
                  </a:cubicBezTo>
                  <a:lnTo>
                    <a:pt x="4" y="70"/>
                  </a:lnTo>
                  <a:cubicBezTo>
                    <a:pt x="0" y="66"/>
                    <a:pt x="0" y="59"/>
                    <a:pt x="4" y="55"/>
                  </a:cubicBezTo>
                  <a:cubicBezTo>
                    <a:pt x="8" y="50"/>
                    <a:pt x="15" y="50"/>
                    <a:pt x="19" y="54"/>
                  </a:cubicBezTo>
                  <a:lnTo>
                    <a:pt x="78" y="109"/>
                  </a:lnTo>
                  <a:lnTo>
                    <a:pt x="158" y="5"/>
                  </a:lnTo>
                  <a:cubicBezTo>
                    <a:pt x="162" y="0"/>
                    <a:pt x="169" y="0"/>
                    <a:pt x="174" y="3"/>
                  </a:cubicBezTo>
                  <a:cubicBezTo>
                    <a:pt x="178" y="7"/>
                    <a:pt x="179" y="14"/>
                    <a:pt x="176" y="18"/>
                  </a:cubicBezTo>
                  <a:lnTo>
                    <a:pt x="88" y="132"/>
                  </a:lnTo>
                  <a:cubicBezTo>
                    <a:pt x="86" y="134"/>
                    <a:pt x="83" y="136"/>
                    <a:pt x="80" y="136"/>
                  </a:cubicBezTo>
                  <a:cubicBezTo>
                    <a:pt x="80" y="136"/>
                    <a:pt x="80" y="136"/>
                    <a:pt x="79" y="136"/>
                  </a:cubicBezTo>
                  <a:close/>
                </a:path>
              </a:pathLst>
            </a:custGeom>
            <a:solidFill>
              <a:srgbClr val="212E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venir Next LT Pro" panose="020B0504020202020204" pitchFamily="34" charset="0"/>
                <a:ea typeface="Cambria Math" panose="02040503050406030204" pitchFamily="18" charset="0"/>
                <a:cs typeface="Arial"/>
                <a:sym typeface="Arial"/>
              </a:endParaRPr>
            </a:p>
          </p:txBody>
        </p:sp>
        <p:sp>
          <p:nvSpPr>
            <p:cNvPr id="128" name="TextBox 127">
              <a:extLst>
                <a:ext uri="{FF2B5EF4-FFF2-40B4-BE49-F238E27FC236}">
                  <a16:creationId xmlns:a16="http://schemas.microsoft.com/office/drawing/2014/main" id="{A1ADD4A6-050D-040E-B6B4-CEDCB4880668}"/>
                </a:ext>
              </a:extLst>
            </p:cNvPr>
            <p:cNvSpPr txBox="1"/>
            <p:nvPr/>
          </p:nvSpPr>
          <p:spPr>
            <a:xfrm>
              <a:off x="9821290" y="3067903"/>
              <a:ext cx="2195979" cy="262446"/>
            </a:xfrm>
            <a:prstGeom prst="rect">
              <a:avLst/>
            </a:prstGeom>
            <a:noFill/>
          </p:spPr>
          <p:txBody>
            <a:bodyPr wrap="square" lIns="0" tIns="0" rIns="0" bIns="0" rtlCol="0">
              <a:noAutofit/>
            </a:bodyPr>
            <a:lstStyle/>
            <a:p>
              <a:pPr>
                <a:buClr>
                  <a:srgbClr val="000000"/>
                </a:buClr>
              </a:pPr>
              <a:r>
                <a:rPr lang="en-US" sz="1400"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rPr>
                <a:t>Identifies Duplication Early</a:t>
              </a:r>
              <a:endParaRPr lang="en-US" sz="1400" b="1"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grpSp>
      <p:grpSp>
        <p:nvGrpSpPr>
          <p:cNvPr id="129" name="Group 128">
            <a:extLst>
              <a:ext uri="{FF2B5EF4-FFF2-40B4-BE49-F238E27FC236}">
                <a16:creationId xmlns:a16="http://schemas.microsoft.com/office/drawing/2014/main" id="{13B12253-2B37-8CDF-F051-29B368994498}"/>
              </a:ext>
            </a:extLst>
          </p:cNvPr>
          <p:cNvGrpSpPr/>
          <p:nvPr/>
        </p:nvGrpSpPr>
        <p:grpSpPr>
          <a:xfrm>
            <a:off x="8111531" y="2987688"/>
            <a:ext cx="2425344" cy="198147"/>
            <a:chOff x="9517193" y="3485996"/>
            <a:chExt cx="2425344" cy="198147"/>
          </a:xfrm>
        </p:grpSpPr>
        <p:sp>
          <p:nvSpPr>
            <p:cNvPr id="131" name="Freeform 589">
              <a:extLst>
                <a:ext uri="{FF2B5EF4-FFF2-40B4-BE49-F238E27FC236}">
                  <a16:creationId xmlns:a16="http://schemas.microsoft.com/office/drawing/2014/main" id="{CD5F553B-2813-10EF-2013-4F3485EC6EB4}"/>
                </a:ext>
              </a:extLst>
            </p:cNvPr>
            <p:cNvSpPr>
              <a:spLocks noChangeAspect="1"/>
            </p:cNvSpPr>
            <p:nvPr/>
          </p:nvSpPr>
          <p:spPr bwMode="auto">
            <a:xfrm>
              <a:off x="9517193" y="3534239"/>
              <a:ext cx="212698" cy="142296"/>
            </a:xfrm>
            <a:custGeom>
              <a:avLst/>
              <a:gdLst>
                <a:gd name="T0" fmla="*/ 79 w 179"/>
                <a:gd name="T1" fmla="*/ 136 h 136"/>
                <a:gd name="T2" fmla="*/ 72 w 179"/>
                <a:gd name="T3" fmla="*/ 133 h 136"/>
                <a:gd name="T4" fmla="*/ 4 w 179"/>
                <a:gd name="T5" fmla="*/ 70 h 136"/>
                <a:gd name="T6" fmla="*/ 4 w 179"/>
                <a:gd name="T7" fmla="*/ 55 h 136"/>
                <a:gd name="T8" fmla="*/ 19 w 179"/>
                <a:gd name="T9" fmla="*/ 54 h 136"/>
                <a:gd name="T10" fmla="*/ 78 w 179"/>
                <a:gd name="T11" fmla="*/ 109 h 136"/>
                <a:gd name="T12" fmla="*/ 158 w 179"/>
                <a:gd name="T13" fmla="*/ 5 h 136"/>
                <a:gd name="T14" fmla="*/ 174 w 179"/>
                <a:gd name="T15" fmla="*/ 3 h 136"/>
                <a:gd name="T16" fmla="*/ 176 w 179"/>
                <a:gd name="T17" fmla="*/ 18 h 136"/>
                <a:gd name="T18" fmla="*/ 88 w 179"/>
                <a:gd name="T19" fmla="*/ 132 h 136"/>
                <a:gd name="T20" fmla="*/ 80 w 179"/>
                <a:gd name="T21" fmla="*/ 136 h 136"/>
                <a:gd name="T22" fmla="*/ 79 w 179"/>
                <a:gd name="T2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36">
                  <a:moveTo>
                    <a:pt x="79" y="136"/>
                  </a:moveTo>
                  <a:cubicBezTo>
                    <a:pt x="76" y="136"/>
                    <a:pt x="74" y="135"/>
                    <a:pt x="72" y="133"/>
                  </a:cubicBezTo>
                  <a:lnTo>
                    <a:pt x="4" y="70"/>
                  </a:lnTo>
                  <a:cubicBezTo>
                    <a:pt x="0" y="66"/>
                    <a:pt x="0" y="59"/>
                    <a:pt x="4" y="55"/>
                  </a:cubicBezTo>
                  <a:cubicBezTo>
                    <a:pt x="8" y="50"/>
                    <a:pt x="15" y="50"/>
                    <a:pt x="19" y="54"/>
                  </a:cubicBezTo>
                  <a:lnTo>
                    <a:pt x="78" y="109"/>
                  </a:lnTo>
                  <a:lnTo>
                    <a:pt x="158" y="5"/>
                  </a:lnTo>
                  <a:cubicBezTo>
                    <a:pt x="162" y="0"/>
                    <a:pt x="169" y="0"/>
                    <a:pt x="174" y="3"/>
                  </a:cubicBezTo>
                  <a:cubicBezTo>
                    <a:pt x="178" y="7"/>
                    <a:pt x="179" y="14"/>
                    <a:pt x="176" y="18"/>
                  </a:cubicBezTo>
                  <a:lnTo>
                    <a:pt x="88" y="132"/>
                  </a:lnTo>
                  <a:cubicBezTo>
                    <a:pt x="86" y="134"/>
                    <a:pt x="83" y="136"/>
                    <a:pt x="80" y="136"/>
                  </a:cubicBezTo>
                  <a:cubicBezTo>
                    <a:pt x="80" y="136"/>
                    <a:pt x="80" y="136"/>
                    <a:pt x="79" y="136"/>
                  </a:cubicBezTo>
                  <a:close/>
                </a:path>
              </a:pathLst>
            </a:custGeom>
            <a:solidFill>
              <a:srgbClr val="212E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venir Next LT Pro" panose="020B0504020202020204" pitchFamily="34" charset="0"/>
                <a:ea typeface="Cambria Math" panose="02040503050406030204" pitchFamily="18" charset="0"/>
                <a:cs typeface="Arial"/>
                <a:sym typeface="Arial"/>
              </a:endParaRPr>
            </a:p>
          </p:txBody>
        </p:sp>
        <p:sp>
          <p:nvSpPr>
            <p:cNvPr id="132" name="TextBox 131">
              <a:extLst>
                <a:ext uri="{FF2B5EF4-FFF2-40B4-BE49-F238E27FC236}">
                  <a16:creationId xmlns:a16="http://schemas.microsoft.com/office/drawing/2014/main" id="{83A03F01-E243-A744-3A2F-B2D16E0CD7E4}"/>
                </a:ext>
              </a:extLst>
            </p:cNvPr>
            <p:cNvSpPr txBox="1"/>
            <p:nvPr/>
          </p:nvSpPr>
          <p:spPr>
            <a:xfrm>
              <a:off x="9862422" y="3485996"/>
              <a:ext cx="2080115" cy="198147"/>
            </a:xfrm>
            <a:prstGeom prst="rect">
              <a:avLst/>
            </a:prstGeom>
            <a:noFill/>
          </p:spPr>
          <p:txBody>
            <a:bodyPr wrap="square" lIns="0" tIns="0" rIns="0" bIns="0" rtlCol="0">
              <a:noAutofit/>
            </a:bodyPr>
            <a:lstStyle/>
            <a:p>
              <a:pPr>
                <a:buClr>
                  <a:srgbClr val="000000"/>
                </a:buClr>
              </a:pPr>
              <a:r>
                <a:rPr lang="en-US" sz="1400"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rPr>
                <a:t>Informs Data Architecture</a:t>
              </a:r>
              <a:endParaRPr lang="en-US" sz="1400" b="1"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grpSp>
      <p:grpSp>
        <p:nvGrpSpPr>
          <p:cNvPr id="133" name="Group 132">
            <a:extLst>
              <a:ext uri="{FF2B5EF4-FFF2-40B4-BE49-F238E27FC236}">
                <a16:creationId xmlns:a16="http://schemas.microsoft.com/office/drawing/2014/main" id="{E508F7F9-3AEE-658B-8683-145C98D86D90}"/>
              </a:ext>
            </a:extLst>
          </p:cNvPr>
          <p:cNvGrpSpPr/>
          <p:nvPr/>
        </p:nvGrpSpPr>
        <p:grpSpPr>
          <a:xfrm>
            <a:off x="8111531" y="3344982"/>
            <a:ext cx="2528546" cy="249529"/>
            <a:chOff x="9527277" y="3856161"/>
            <a:chExt cx="2528546" cy="249529"/>
          </a:xfrm>
        </p:grpSpPr>
        <p:sp>
          <p:nvSpPr>
            <p:cNvPr id="135" name="Freeform 589">
              <a:extLst>
                <a:ext uri="{FF2B5EF4-FFF2-40B4-BE49-F238E27FC236}">
                  <a16:creationId xmlns:a16="http://schemas.microsoft.com/office/drawing/2014/main" id="{3C0A4CC9-3F6B-5B6D-8BF8-8FB7446C6FD1}"/>
                </a:ext>
              </a:extLst>
            </p:cNvPr>
            <p:cNvSpPr>
              <a:spLocks noChangeAspect="1"/>
            </p:cNvSpPr>
            <p:nvPr/>
          </p:nvSpPr>
          <p:spPr bwMode="auto">
            <a:xfrm>
              <a:off x="9527277" y="3963394"/>
              <a:ext cx="212698" cy="142296"/>
            </a:xfrm>
            <a:custGeom>
              <a:avLst/>
              <a:gdLst>
                <a:gd name="T0" fmla="*/ 79 w 179"/>
                <a:gd name="T1" fmla="*/ 136 h 136"/>
                <a:gd name="T2" fmla="*/ 72 w 179"/>
                <a:gd name="T3" fmla="*/ 133 h 136"/>
                <a:gd name="T4" fmla="*/ 4 w 179"/>
                <a:gd name="T5" fmla="*/ 70 h 136"/>
                <a:gd name="T6" fmla="*/ 4 w 179"/>
                <a:gd name="T7" fmla="*/ 55 h 136"/>
                <a:gd name="T8" fmla="*/ 19 w 179"/>
                <a:gd name="T9" fmla="*/ 54 h 136"/>
                <a:gd name="T10" fmla="*/ 78 w 179"/>
                <a:gd name="T11" fmla="*/ 109 h 136"/>
                <a:gd name="T12" fmla="*/ 158 w 179"/>
                <a:gd name="T13" fmla="*/ 5 h 136"/>
                <a:gd name="T14" fmla="*/ 174 w 179"/>
                <a:gd name="T15" fmla="*/ 3 h 136"/>
                <a:gd name="T16" fmla="*/ 176 w 179"/>
                <a:gd name="T17" fmla="*/ 18 h 136"/>
                <a:gd name="T18" fmla="*/ 88 w 179"/>
                <a:gd name="T19" fmla="*/ 132 h 136"/>
                <a:gd name="T20" fmla="*/ 80 w 179"/>
                <a:gd name="T21" fmla="*/ 136 h 136"/>
                <a:gd name="T22" fmla="*/ 79 w 179"/>
                <a:gd name="T2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36">
                  <a:moveTo>
                    <a:pt x="79" y="136"/>
                  </a:moveTo>
                  <a:cubicBezTo>
                    <a:pt x="76" y="136"/>
                    <a:pt x="74" y="135"/>
                    <a:pt x="72" y="133"/>
                  </a:cubicBezTo>
                  <a:lnTo>
                    <a:pt x="4" y="70"/>
                  </a:lnTo>
                  <a:cubicBezTo>
                    <a:pt x="0" y="66"/>
                    <a:pt x="0" y="59"/>
                    <a:pt x="4" y="55"/>
                  </a:cubicBezTo>
                  <a:cubicBezTo>
                    <a:pt x="8" y="50"/>
                    <a:pt x="15" y="50"/>
                    <a:pt x="19" y="54"/>
                  </a:cubicBezTo>
                  <a:lnTo>
                    <a:pt x="78" y="109"/>
                  </a:lnTo>
                  <a:lnTo>
                    <a:pt x="158" y="5"/>
                  </a:lnTo>
                  <a:cubicBezTo>
                    <a:pt x="162" y="0"/>
                    <a:pt x="169" y="0"/>
                    <a:pt x="174" y="3"/>
                  </a:cubicBezTo>
                  <a:cubicBezTo>
                    <a:pt x="178" y="7"/>
                    <a:pt x="179" y="14"/>
                    <a:pt x="176" y="18"/>
                  </a:cubicBezTo>
                  <a:lnTo>
                    <a:pt x="88" y="132"/>
                  </a:lnTo>
                  <a:cubicBezTo>
                    <a:pt x="86" y="134"/>
                    <a:pt x="83" y="136"/>
                    <a:pt x="80" y="136"/>
                  </a:cubicBezTo>
                  <a:cubicBezTo>
                    <a:pt x="80" y="136"/>
                    <a:pt x="80" y="136"/>
                    <a:pt x="79" y="136"/>
                  </a:cubicBezTo>
                  <a:close/>
                </a:path>
              </a:pathLst>
            </a:custGeom>
            <a:solidFill>
              <a:srgbClr val="212E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venir Next LT Pro" panose="020B0504020202020204" pitchFamily="34" charset="0"/>
                <a:ea typeface="Cambria Math" panose="02040503050406030204" pitchFamily="18" charset="0"/>
                <a:cs typeface="Arial"/>
                <a:sym typeface="Arial"/>
              </a:endParaRPr>
            </a:p>
          </p:txBody>
        </p:sp>
        <p:sp>
          <p:nvSpPr>
            <p:cNvPr id="136" name="TextBox 135">
              <a:extLst>
                <a:ext uri="{FF2B5EF4-FFF2-40B4-BE49-F238E27FC236}">
                  <a16:creationId xmlns:a16="http://schemas.microsoft.com/office/drawing/2014/main" id="{F6F47EC2-852F-7585-9EB6-76479095AA18}"/>
                </a:ext>
              </a:extLst>
            </p:cNvPr>
            <p:cNvSpPr txBox="1"/>
            <p:nvPr/>
          </p:nvSpPr>
          <p:spPr>
            <a:xfrm>
              <a:off x="9872505" y="3856161"/>
              <a:ext cx="2183318" cy="198147"/>
            </a:xfrm>
            <a:prstGeom prst="rect">
              <a:avLst/>
            </a:prstGeom>
            <a:noFill/>
          </p:spPr>
          <p:txBody>
            <a:bodyPr wrap="square" lIns="0" tIns="0" rIns="0" bIns="0" rtlCol="0">
              <a:noAutofit/>
            </a:bodyPr>
            <a:lstStyle/>
            <a:p>
              <a:pPr>
                <a:buClr>
                  <a:srgbClr val="000000"/>
                </a:buClr>
              </a:pPr>
              <a:r>
                <a:rPr lang="en-US" sz="1400"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rPr>
                <a:t>Defines the OAQPS Unified Platform MVP</a:t>
              </a:r>
            </a:p>
          </p:txBody>
        </p:sp>
      </p:grpSp>
      <p:sp>
        <p:nvSpPr>
          <p:cNvPr id="137" name="TextBox 136">
            <a:extLst>
              <a:ext uri="{FF2B5EF4-FFF2-40B4-BE49-F238E27FC236}">
                <a16:creationId xmlns:a16="http://schemas.microsoft.com/office/drawing/2014/main" id="{D3C02DCF-121F-0F06-10E6-A6ECE1C1D25F}"/>
              </a:ext>
            </a:extLst>
          </p:cNvPr>
          <p:cNvSpPr txBox="1"/>
          <p:nvPr/>
        </p:nvSpPr>
        <p:spPr>
          <a:xfrm>
            <a:off x="8273849" y="2084836"/>
            <a:ext cx="1861248" cy="337800"/>
          </a:xfrm>
          <a:prstGeom prst="rect">
            <a:avLst/>
          </a:prstGeom>
          <a:noFill/>
        </p:spPr>
        <p:txBody>
          <a:bodyPr wrap="square" lIns="0" tIns="0" rIns="0" bIns="0" rtlCol="0">
            <a:noAutofit/>
          </a:bodyPr>
          <a:lstStyle/>
          <a:p>
            <a:pPr>
              <a:buClr>
                <a:srgbClr val="000000"/>
              </a:buClr>
            </a:pPr>
            <a:r>
              <a:rPr lang="en-US" b="1"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rPr>
              <a:t>BENEFITS</a:t>
            </a:r>
          </a:p>
        </p:txBody>
      </p:sp>
      <p:grpSp>
        <p:nvGrpSpPr>
          <p:cNvPr id="169" name="Group 168">
            <a:extLst>
              <a:ext uri="{FF2B5EF4-FFF2-40B4-BE49-F238E27FC236}">
                <a16:creationId xmlns:a16="http://schemas.microsoft.com/office/drawing/2014/main" id="{05DFAAC0-F5FA-9258-7EF6-9423CD10F75C}"/>
              </a:ext>
            </a:extLst>
          </p:cNvPr>
          <p:cNvGrpSpPr/>
          <p:nvPr/>
        </p:nvGrpSpPr>
        <p:grpSpPr>
          <a:xfrm>
            <a:off x="1488686" y="1784278"/>
            <a:ext cx="3108007" cy="3371535"/>
            <a:chOff x="-1765020" y="2336253"/>
            <a:chExt cx="4036522" cy="4065097"/>
          </a:xfrm>
        </p:grpSpPr>
        <p:grpSp>
          <p:nvGrpSpPr>
            <p:cNvPr id="138" name="Group 137">
              <a:extLst>
                <a:ext uri="{FF2B5EF4-FFF2-40B4-BE49-F238E27FC236}">
                  <a16:creationId xmlns:a16="http://schemas.microsoft.com/office/drawing/2014/main" id="{F9921FAB-ECCA-7A39-8000-D05085022529}"/>
                </a:ext>
              </a:extLst>
            </p:cNvPr>
            <p:cNvGrpSpPr>
              <a:grpSpLocks noChangeAspect="1"/>
            </p:cNvGrpSpPr>
            <p:nvPr/>
          </p:nvGrpSpPr>
          <p:grpSpPr>
            <a:xfrm>
              <a:off x="-1571346" y="2523091"/>
              <a:ext cx="3712466" cy="3712464"/>
              <a:chOff x="-1905000" y="1447800"/>
              <a:chExt cx="4297680" cy="4297680"/>
            </a:xfrm>
            <a:solidFill>
              <a:srgbClr val="DCDADA"/>
            </a:solidFill>
          </p:grpSpPr>
          <p:sp>
            <p:nvSpPr>
              <p:cNvPr id="139" name="Freeform 5">
                <a:extLst>
                  <a:ext uri="{FF2B5EF4-FFF2-40B4-BE49-F238E27FC236}">
                    <a16:creationId xmlns:a16="http://schemas.microsoft.com/office/drawing/2014/main" id="{9BF0FC19-EA8D-E7AE-69CB-5883CBFB1A33}"/>
                  </a:ext>
                </a:extLst>
              </p:cNvPr>
              <p:cNvSpPr>
                <a:spLocks/>
              </p:cNvSpPr>
              <p:nvPr/>
            </p:nvSpPr>
            <p:spPr bwMode="auto">
              <a:xfrm>
                <a:off x="282656" y="1449790"/>
                <a:ext cx="2110024" cy="2262251"/>
              </a:xfrm>
              <a:custGeom>
                <a:avLst/>
                <a:gdLst/>
                <a:ahLst/>
                <a:cxnLst>
                  <a:cxn ang="0">
                    <a:pos x="2120" y="2103"/>
                  </a:cxn>
                  <a:cxn ang="0">
                    <a:pos x="2109" y="1940"/>
                  </a:cxn>
                  <a:cxn ang="0">
                    <a:pos x="2087" y="1780"/>
                  </a:cxn>
                  <a:cxn ang="0">
                    <a:pos x="2053" y="1624"/>
                  </a:cxn>
                  <a:cxn ang="0">
                    <a:pos x="2010" y="1474"/>
                  </a:cxn>
                  <a:cxn ang="0">
                    <a:pos x="1954" y="1326"/>
                  </a:cxn>
                  <a:cxn ang="0">
                    <a:pos x="1889" y="1185"/>
                  </a:cxn>
                  <a:cxn ang="0">
                    <a:pos x="1814" y="1050"/>
                  </a:cxn>
                  <a:cxn ang="0">
                    <a:pos x="1730" y="921"/>
                  </a:cxn>
                  <a:cxn ang="0">
                    <a:pos x="1637" y="798"/>
                  </a:cxn>
                  <a:cxn ang="0">
                    <a:pos x="1536" y="681"/>
                  </a:cxn>
                  <a:cxn ang="0">
                    <a:pos x="1426" y="573"/>
                  </a:cxn>
                  <a:cxn ang="0">
                    <a:pos x="1309" y="473"/>
                  </a:cxn>
                  <a:cxn ang="0">
                    <a:pos x="1187" y="380"/>
                  </a:cxn>
                  <a:cxn ang="0">
                    <a:pos x="1056" y="298"/>
                  </a:cxn>
                  <a:cxn ang="0">
                    <a:pos x="919" y="223"/>
                  </a:cxn>
                  <a:cxn ang="0">
                    <a:pos x="778" y="160"/>
                  </a:cxn>
                  <a:cxn ang="0">
                    <a:pos x="630" y="105"/>
                  </a:cxn>
                  <a:cxn ang="0">
                    <a:pos x="480" y="62"/>
                  </a:cxn>
                  <a:cxn ang="0">
                    <a:pos x="323" y="29"/>
                  </a:cxn>
                  <a:cxn ang="0">
                    <a:pos x="163" y="7"/>
                  </a:cxn>
                  <a:cxn ang="0">
                    <a:pos x="0" y="0"/>
                  </a:cxn>
                  <a:cxn ang="0">
                    <a:pos x="0" y="361"/>
                  </a:cxn>
                  <a:cxn ang="0">
                    <a:pos x="135" y="369"/>
                  </a:cxn>
                  <a:cxn ang="0">
                    <a:pos x="267" y="388"/>
                  </a:cxn>
                  <a:cxn ang="0">
                    <a:pos x="397" y="414"/>
                  </a:cxn>
                  <a:cxn ang="0">
                    <a:pos x="523" y="452"/>
                  </a:cxn>
                  <a:cxn ang="0">
                    <a:pos x="644" y="497"/>
                  </a:cxn>
                  <a:cxn ang="0">
                    <a:pos x="762" y="551"/>
                  </a:cxn>
                  <a:cxn ang="0">
                    <a:pos x="876" y="612"/>
                  </a:cxn>
                  <a:cxn ang="0">
                    <a:pos x="983" y="681"/>
                  </a:cxn>
                  <a:cxn ang="0">
                    <a:pos x="1086" y="758"/>
                  </a:cxn>
                  <a:cxn ang="0">
                    <a:pos x="1182" y="841"/>
                  </a:cxn>
                  <a:cxn ang="0">
                    <a:pos x="1273" y="932"/>
                  </a:cxn>
                  <a:cxn ang="0">
                    <a:pos x="1357" y="1028"/>
                  </a:cxn>
                  <a:cxn ang="0">
                    <a:pos x="1433" y="1130"/>
                  </a:cxn>
                  <a:cxn ang="0">
                    <a:pos x="1503" y="1238"/>
                  </a:cxn>
                  <a:cxn ang="0">
                    <a:pos x="1565" y="1351"/>
                  </a:cxn>
                  <a:cxn ang="0">
                    <a:pos x="1620" y="1468"/>
                  </a:cxn>
                  <a:cxn ang="0">
                    <a:pos x="1665" y="1589"/>
                  </a:cxn>
                  <a:cxn ang="0">
                    <a:pos x="1702" y="1715"/>
                  </a:cxn>
                  <a:cxn ang="0">
                    <a:pos x="1730" y="1845"/>
                  </a:cxn>
                  <a:cxn ang="0">
                    <a:pos x="1749" y="1977"/>
                  </a:cxn>
                  <a:cxn ang="0">
                    <a:pos x="1757" y="2112"/>
                  </a:cxn>
                  <a:cxn ang="0">
                    <a:pos x="1758" y="2159"/>
                  </a:cxn>
                  <a:cxn ang="0">
                    <a:pos x="2120" y="2157"/>
                  </a:cxn>
                </a:cxnLst>
                <a:rect l="0" t="0" r="r" b="b"/>
                <a:pathLst>
                  <a:path w="2120" h="2274">
                    <a:moveTo>
                      <a:pt x="2120" y="2157"/>
                    </a:moveTo>
                    <a:lnTo>
                      <a:pt x="2120" y="2157"/>
                    </a:lnTo>
                    <a:lnTo>
                      <a:pt x="2120" y="2103"/>
                    </a:lnTo>
                    <a:lnTo>
                      <a:pt x="2118" y="2048"/>
                    </a:lnTo>
                    <a:lnTo>
                      <a:pt x="2114" y="1994"/>
                    </a:lnTo>
                    <a:lnTo>
                      <a:pt x="2109" y="1940"/>
                    </a:lnTo>
                    <a:lnTo>
                      <a:pt x="2103" y="1887"/>
                    </a:lnTo>
                    <a:lnTo>
                      <a:pt x="2097" y="1833"/>
                    </a:lnTo>
                    <a:lnTo>
                      <a:pt x="2087" y="1780"/>
                    </a:lnTo>
                    <a:lnTo>
                      <a:pt x="2078" y="1728"/>
                    </a:lnTo>
                    <a:lnTo>
                      <a:pt x="2066" y="1676"/>
                    </a:lnTo>
                    <a:lnTo>
                      <a:pt x="2053" y="1624"/>
                    </a:lnTo>
                    <a:lnTo>
                      <a:pt x="2041" y="1573"/>
                    </a:lnTo>
                    <a:lnTo>
                      <a:pt x="2025" y="1523"/>
                    </a:lnTo>
                    <a:lnTo>
                      <a:pt x="2010" y="1474"/>
                    </a:lnTo>
                    <a:lnTo>
                      <a:pt x="1993" y="1424"/>
                    </a:lnTo>
                    <a:lnTo>
                      <a:pt x="1974" y="1374"/>
                    </a:lnTo>
                    <a:lnTo>
                      <a:pt x="1954" y="1326"/>
                    </a:lnTo>
                    <a:lnTo>
                      <a:pt x="1934" y="1280"/>
                    </a:lnTo>
                    <a:lnTo>
                      <a:pt x="1912" y="1231"/>
                    </a:lnTo>
                    <a:lnTo>
                      <a:pt x="1889" y="1185"/>
                    </a:lnTo>
                    <a:lnTo>
                      <a:pt x="1865" y="1140"/>
                    </a:lnTo>
                    <a:lnTo>
                      <a:pt x="1840" y="1095"/>
                    </a:lnTo>
                    <a:lnTo>
                      <a:pt x="1814" y="1050"/>
                    </a:lnTo>
                    <a:lnTo>
                      <a:pt x="1786" y="1006"/>
                    </a:lnTo>
                    <a:lnTo>
                      <a:pt x="1758" y="963"/>
                    </a:lnTo>
                    <a:lnTo>
                      <a:pt x="1730" y="921"/>
                    </a:lnTo>
                    <a:lnTo>
                      <a:pt x="1699" y="879"/>
                    </a:lnTo>
                    <a:lnTo>
                      <a:pt x="1668" y="837"/>
                    </a:lnTo>
                    <a:lnTo>
                      <a:pt x="1637" y="798"/>
                    </a:lnTo>
                    <a:lnTo>
                      <a:pt x="1604" y="758"/>
                    </a:lnTo>
                    <a:lnTo>
                      <a:pt x="1570" y="719"/>
                    </a:lnTo>
                    <a:lnTo>
                      <a:pt x="1536" y="681"/>
                    </a:lnTo>
                    <a:lnTo>
                      <a:pt x="1500" y="644"/>
                    </a:lnTo>
                    <a:lnTo>
                      <a:pt x="1463" y="608"/>
                    </a:lnTo>
                    <a:lnTo>
                      <a:pt x="1426" y="573"/>
                    </a:lnTo>
                    <a:lnTo>
                      <a:pt x="1388" y="539"/>
                    </a:lnTo>
                    <a:lnTo>
                      <a:pt x="1350" y="506"/>
                    </a:lnTo>
                    <a:lnTo>
                      <a:pt x="1309" y="473"/>
                    </a:lnTo>
                    <a:lnTo>
                      <a:pt x="1269" y="441"/>
                    </a:lnTo>
                    <a:lnTo>
                      <a:pt x="1228" y="410"/>
                    </a:lnTo>
                    <a:lnTo>
                      <a:pt x="1187" y="380"/>
                    </a:lnTo>
                    <a:lnTo>
                      <a:pt x="1143" y="352"/>
                    </a:lnTo>
                    <a:lnTo>
                      <a:pt x="1100" y="324"/>
                    </a:lnTo>
                    <a:lnTo>
                      <a:pt x="1056" y="298"/>
                    </a:lnTo>
                    <a:lnTo>
                      <a:pt x="1011" y="271"/>
                    </a:lnTo>
                    <a:lnTo>
                      <a:pt x="966" y="247"/>
                    </a:lnTo>
                    <a:lnTo>
                      <a:pt x="919" y="223"/>
                    </a:lnTo>
                    <a:lnTo>
                      <a:pt x="873" y="201"/>
                    </a:lnTo>
                    <a:lnTo>
                      <a:pt x="826" y="180"/>
                    </a:lnTo>
                    <a:lnTo>
                      <a:pt x="778" y="160"/>
                    </a:lnTo>
                    <a:lnTo>
                      <a:pt x="730" y="139"/>
                    </a:lnTo>
                    <a:lnTo>
                      <a:pt x="680" y="122"/>
                    </a:lnTo>
                    <a:lnTo>
                      <a:pt x="630" y="105"/>
                    </a:lnTo>
                    <a:lnTo>
                      <a:pt x="581" y="90"/>
                    </a:lnTo>
                    <a:lnTo>
                      <a:pt x="531" y="74"/>
                    </a:lnTo>
                    <a:lnTo>
                      <a:pt x="480" y="62"/>
                    </a:lnTo>
                    <a:lnTo>
                      <a:pt x="427" y="49"/>
                    </a:lnTo>
                    <a:lnTo>
                      <a:pt x="376" y="38"/>
                    </a:lnTo>
                    <a:lnTo>
                      <a:pt x="323" y="29"/>
                    </a:lnTo>
                    <a:lnTo>
                      <a:pt x="270" y="21"/>
                    </a:lnTo>
                    <a:lnTo>
                      <a:pt x="217" y="14"/>
                    </a:lnTo>
                    <a:lnTo>
                      <a:pt x="163" y="7"/>
                    </a:lnTo>
                    <a:lnTo>
                      <a:pt x="109" y="4"/>
                    </a:lnTo>
                    <a:lnTo>
                      <a:pt x="54" y="1"/>
                    </a:lnTo>
                    <a:lnTo>
                      <a:pt x="0" y="0"/>
                    </a:lnTo>
                    <a:lnTo>
                      <a:pt x="115" y="180"/>
                    </a:lnTo>
                    <a:lnTo>
                      <a:pt x="0" y="361"/>
                    </a:lnTo>
                    <a:lnTo>
                      <a:pt x="0" y="361"/>
                    </a:lnTo>
                    <a:lnTo>
                      <a:pt x="45" y="363"/>
                    </a:lnTo>
                    <a:lnTo>
                      <a:pt x="90" y="366"/>
                    </a:lnTo>
                    <a:lnTo>
                      <a:pt x="135" y="369"/>
                    </a:lnTo>
                    <a:lnTo>
                      <a:pt x="180" y="374"/>
                    </a:lnTo>
                    <a:lnTo>
                      <a:pt x="223" y="380"/>
                    </a:lnTo>
                    <a:lnTo>
                      <a:pt x="267" y="388"/>
                    </a:lnTo>
                    <a:lnTo>
                      <a:pt x="310" y="396"/>
                    </a:lnTo>
                    <a:lnTo>
                      <a:pt x="354" y="405"/>
                    </a:lnTo>
                    <a:lnTo>
                      <a:pt x="397" y="414"/>
                    </a:lnTo>
                    <a:lnTo>
                      <a:pt x="439" y="427"/>
                    </a:lnTo>
                    <a:lnTo>
                      <a:pt x="481" y="438"/>
                    </a:lnTo>
                    <a:lnTo>
                      <a:pt x="523" y="452"/>
                    </a:lnTo>
                    <a:lnTo>
                      <a:pt x="564" y="466"/>
                    </a:lnTo>
                    <a:lnTo>
                      <a:pt x="604" y="481"/>
                    </a:lnTo>
                    <a:lnTo>
                      <a:pt x="644" y="497"/>
                    </a:lnTo>
                    <a:lnTo>
                      <a:pt x="685" y="514"/>
                    </a:lnTo>
                    <a:lnTo>
                      <a:pt x="724" y="531"/>
                    </a:lnTo>
                    <a:lnTo>
                      <a:pt x="762" y="551"/>
                    </a:lnTo>
                    <a:lnTo>
                      <a:pt x="801" y="570"/>
                    </a:lnTo>
                    <a:lnTo>
                      <a:pt x="839" y="590"/>
                    </a:lnTo>
                    <a:lnTo>
                      <a:pt x="876" y="612"/>
                    </a:lnTo>
                    <a:lnTo>
                      <a:pt x="912" y="635"/>
                    </a:lnTo>
                    <a:lnTo>
                      <a:pt x="947" y="657"/>
                    </a:lnTo>
                    <a:lnTo>
                      <a:pt x="983" y="681"/>
                    </a:lnTo>
                    <a:lnTo>
                      <a:pt x="1019" y="706"/>
                    </a:lnTo>
                    <a:lnTo>
                      <a:pt x="1053" y="731"/>
                    </a:lnTo>
                    <a:lnTo>
                      <a:pt x="1086" y="758"/>
                    </a:lnTo>
                    <a:lnTo>
                      <a:pt x="1118" y="786"/>
                    </a:lnTo>
                    <a:lnTo>
                      <a:pt x="1151" y="814"/>
                    </a:lnTo>
                    <a:lnTo>
                      <a:pt x="1182" y="841"/>
                    </a:lnTo>
                    <a:lnTo>
                      <a:pt x="1213" y="871"/>
                    </a:lnTo>
                    <a:lnTo>
                      <a:pt x="1244" y="901"/>
                    </a:lnTo>
                    <a:lnTo>
                      <a:pt x="1273" y="932"/>
                    </a:lnTo>
                    <a:lnTo>
                      <a:pt x="1301" y="963"/>
                    </a:lnTo>
                    <a:lnTo>
                      <a:pt x="1329" y="995"/>
                    </a:lnTo>
                    <a:lnTo>
                      <a:pt x="1357" y="1028"/>
                    </a:lnTo>
                    <a:lnTo>
                      <a:pt x="1384" y="1062"/>
                    </a:lnTo>
                    <a:lnTo>
                      <a:pt x="1409" y="1095"/>
                    </a:lnTo>
                    <a:lnTo>
                      <a:pt x="1433" y="1130"/>
                    </a:lnTo>
                    <a:lnTo>
                      <a:pt x="1458" y="1165"/>
                    </a:lnTo>
                    <a:lnTo>
                      <a:pt x="1482" y="1202"/>
                    </a:lnTo>
                    <a:lnTo>
                      <a:pt x="1503" y="1238"/>
                    </a:lnTo>
                    <a:lnTo>
                      <a:pt x="1525" y="1275"/>
                    </a:lnTo>
                    <a:lnTo>
                      <a:pt x="1545" y="1312"/>
                    </a:lnTo>
                    <a:lnTo>
                      <a:pt x="1565" y="1351"/>
                    </a:lnTo>
                    <a:lnTo>
                      <a:pt x="1584" y="1388"/>
                    </a:lnTo>
                    <a:lnTo>
                      <a:pt x="1603" y="1429"/>
                    </a:lnTo>
                    <a:lnTo>
                      <a:pt x="1620" y="1468"/>
                    </a:lnTo>
                    <a:lnTo>
                      <a:pt x="1635" y="1508"/>
                    </a:lnTo>
                    <a:lnTo>
                      <a:pt x="1651" y="1548"/>
                    </a:lnTo>
                    <a:lnTo>
                      <a:pt x="1665" y="1589"/>
                    </a:lnTo>
                    <a:lnTo>
                      <a:pt x="1679" y="1631"/>
                    </a:lnTo>
                    <a:lnTo>
                      <a:pt x="1691" y="1673"/>
                    </a:lnTo>
                    <a:lnTo>
                      <a:pt x="1702" y="1715"/>
                    </a:lnTo>
                    <a:lnTo>
                      <a:pt x="1713" y="1758"/>
                    </a:lnTo>
                    <a:lnTo>
                      <a:pt x="1722" y="1801"/>
                    </a:lnTo>
                    <a:lnTo>
                      <a:pt x="1730" y="1845"/>
                    </a:lnTo>
                    <a:lnTo>
                      <a:pt x="1738" y="1888"/>
                    </a:lnTo>
                    <a:lnTo>
                      <a:pt x="1744" y="1932"/>
                    </a:lnTo>
                    <a:lnTo>
                      <a:pt x="1749" y="1977"/>
                    </a:lnTo>
                    <a:lnTo>
                      <a:pt x="1752" y="2022"/>
                    </a:lnTo>
                    <a:lnTo>
                      <a:pt x="1755" y="2067"/>
                    </a:lnTo>
                    <a:lnTo>
                      <a:pt x="1757" y="2112"/>
                    </a:lnTo>
                    <a:lnTo>
                      <a:pt x="1758" y="2157"/>
                    </a:lnTo>
                    <a:lnTo>
                      <a:pt x="1758" y="2157"/>
                    </a:lnTo>
                    <a:lnTo>
                      <a:pt x="1758" y="2159"/>
                    </a:lnTo>
                    <a:lnTo>
                      <a:pt x="1940" y="2274"/>
                    </a:lnTo>
                    <a:lnTo>
                      <a:pt x="2120" y="2159"/>
                    </a:lnTo>
                    <a:lnTo>
                      <a:pt x="2120" y="2157"/>
                    </a:lnTo>
                    <a:lnTo>
                      <a:pt x="2120" y="2157"/>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a:buClr>
                    <a:srgbClr val="000000"/>
                  </a:buClr>
                </a:pPr>
                <a:endParaRPr lang="en-US" sz="4000" kern="0">
                  <a:solidFill>
                    <a:srgbClr val="000000"/>
                  </a:solidFill>
                  <a:latin typeface="Avenir Next LT Pro" panose="020B0504020202020204" pitchFamily="34" charset="0"/>
                  <a:ea typeface="Cambria Math" panose="02040503050406030204" pitchFamily="18" charset="0"/>
                  <a:cs typeface="Arial Narrow"/>
                  <a:sym typeface="Arial"/>
                </a:endParaRPr>
              </a:p>
            </p:txBody>
          </p:sp>
          <p:sp>
            <p:nvSpPr>
              <p:cNvPr id="140" name="Freeform 6">
                <a:extLst>
                  <a:ext uri="{FF2B5EF4-FFF2-40B4-BE49-F238E27FC236}">
                    <a16:creationId xmlns:a16="http://schemas.microsoft.com/office/drawing/2014/main" id="{0E474613-D049-EC21-D4E2-9E8109CD546B}"/>
                  </a:ext>
                </a:extLst>
              </p:cNvPr>
              <p:cNvSpPr>
                <a:spLocks/>
              </p:cNvSpPr>
              <p:nvPr/>
            </p:nvSpPr>
            <p:spPr bwMode="auto">
              <a:xfrm>
                <a:off x="129381" y="3633449"/>
                <a:ext cx="2263299" cy="2112031"/>
              </a:xfrm>
              <a:custGeom>
                <a:avLst/>
                <a:gdLst/>
                <a:ahLst/>
                <a:cxnLst>
                  <a:cxn ang="0">
                    <a:pos x="1911" y="0"/>
                  </a:cxn>
                  <a:cxn ang="0">
                    <a:pos x="1903" y="136"/>
                  </a:cxn>
                  <a:cxn ang="0">
                    <a:pos x="1886" y="268"/>
                  </a:cxn>
                  <a:cxn ang="0">
                    <a:pos x="1858" y="399"/>
                  </a:cxn>
                  <a:cxn ang="0">
                    <a:pos x="1822" y="525"/>
                  </a:cxn>
                  <a:cxn ang="0">
                    <a:pos x="1777" y="646"/>
                  </a:cxn>
                  <a:cxn ang="0">
                    <a:pos x="1723" y="764"/>
                  </a:cxn>
                  <a:cxn ang="0">
                    <a:pos x="1662" y="877"/>
                  </a:cxn>
                  <a:cxn ang="0">
                    <a:pos x="1592" y="984"/>
                  </a:cxn>
                  <a:cxn ang="0">
                    <a:pos x="1516" y="1087"/>
                  </a:cxn>
                  <a:cxn ang="0">
                    <a:pos x="1432" y="1183"/>
                  </a:cxn>
                  <a:cxn ang="0">
                    <a:pos x="1342" y="1275"/>
                  </a:cxn>
                  <a:cxn ang="0">
                    <a:pos x="1246" y="1359"/>
                  </a:cxn>
                  <a:cxn ang="0">
                    <a:pos x="1143" y="1435"/>
                  </a:cxn>
                  <a:cxn ang="0">
                    <a:pos x="1036" y="1505"/>
                  </a:cxn>
                  <a:cxn ang="0">
                    <a:pos x="923" y="1567"/>
                  </a:cxn>
                  <a:cxn ang="0">
                    <a:pos x="806" y="1621"/>
                  </a:cxn>
                  <a:cxn ang="0">
                    <a:pos x="683" y="1668"/>
                  </a:cxn>
                  <a:cxn ang="0">
                    <a:pos x="558" y="1704"/>
                  </a:cxn>
                  <a:cxn ang="0">
                    <a:pos x="429" y="1732"/>
                  </a:cxn>
                  <a:cxn ang="0">
                    <a:pos x="297" y="1750"/>
                  </a:cxn>
                  <a:cxn ang="0">
                    <a:pos x="162" y="1760"/>
                  </a:cxn>
                  <a:cxn ang="0">
                    <a:pos x="112" y="1760"/>
                  </a:cxn>
                  <a:cxn ang="0">
                    <a:pos x="115" y="2123"/>
                  </a:cxn>
                  <a:cxn ang="0">
                    <a:pos x="171" y="2121"/>
                  </a:cxn>
                  <a:cxn ang="0">
                    <a:pos x="334" y="2112"/>
                  </a:cxn>
                  <a:cxn ang="0">
                    <a:pos x="492" y="2089"/>
                  </a:cxn>
                  <a:cxn ang="0">
                    <a:pos x="649" y="2056"/>
                  </a:cxn>
                  <a:cxn ang="0">
                    <a:pos x="800" y="2011"/>
                  </a:cxn>
                  <a:cxn ang="0">
                    <a:pos x="946" y="1955"/>
                  </a:cxn>
                  <a:cxn ang="0">
                    <a:pos x="1087" y="1890"/>
                  </a:cxn>
                  <a:cxn ang="0">
                    <a:pos x="1224" y="1815"/>
                  </a:cxn>
                  <a:cxn ang="0">
                    <a:pos x="1353" y="1732"/>
                  </a:cxn>
                  <a:cxn ang="0">
                    <a:pos x="1476" y="1638"/>
                  </a:cxn>
                  <a:cxn ang="0">
                    <a:pos x="1592" y="1537"/>
                  </a:cxn>
                  <a:cxn ang="0">
                    <a:pos x="1701" y="1429"/>
                  </a:cxn>
                  <a:cxn ang="0">
                    <a:pos x="1800" y="1311"/>
                  </a:cxn>
                  <a:cxn ang="0">
                    <a:pos x="1893" y="1188"/>
                  </a:cxn>
                  <a:cxn ang="0">
                    <a:pos x="1976" y="1057"/>
                  </a:cxn>
                  <a:cxn ang="0">
                    <a:pos x="2050" y="921"/>
                  </a:cxn>
                  <a:cxn ang="0">
                    <a:pos x="2114" y="779"/>
                  </a:cxn>
                  <a:cxn ang="0">
                    <a:pos x="2168" y="632"/>
                  </a:cxn>
                  <a:cxn ang="0">
                    <a:pos x="2212" y="481"/>
                  </a:cxn>
                  <a:cxn ang="0">
                    <a:pos x="2244" y="324"/>
                  </a:cxn>
                  <a:cxn ang="0">
                    <a:pos x="2265" y="164"/>
                  </a:cxn>
                  <a:cxn ang="0">
                    <a:pos x="2274" y="1"/>
                  </a:cxn>
                </a:cxnLst>
                <a:rect l="0" t="0" r="r" b="b"/>
                <a:pathLst>
                  <a:path w="2274" h="2123">
                    <a:moveTo>
                      <a:pt x="2092" y="114"/>
                    </a:moveTo>
                    <a:lnTo>
                      <a:pt x="1911" y="0"/>
                    </a:lnTo>
                    <a:lnTo>
                      <a:pt x="1911" y="0"/>
                    </a:lnTo>
                    <a:lnTo>
                      <a:pt x="1909" y="46"/>
                    </a:lnTo>
                    <a:lnTo>
                      <a:pt x="1907" y="91"/>
                    </a:lnTo>
                    <a:lnTo>
                      <a:pt x="1903" y="136"/>
                    </a:lnTo>
                    <a:lnTo>
                      <a:pt x="1898" y="180"/>
                    </a:lnTo>
                    <a:lnTo>
                      <a:pt x="1892" y="225"/>
                    </a:lnTo>
                    <a:lnTo>
                      <a:pt x="1886" y="268"/>
                    </a:lnTo>
                    <a:lnTo>
                      <a:pt x="1878" y="312"/>
                    </a:lnTo>
                    <a:lnTo>
                      <a:pt x="1869" y="355"/>
                    </a:lnTo>
                    <a:lnTo>
                      <a:pt x="1858" y="399"/>
                    </a:lnTo>
                    <a:lnTo>
                      <a:pt x="1847" y="441"/>
                    </a:lnTo>
                    <a:lnTo>
                      <a:pt x="1834" y="483"/>
                    </a:lnTo>
                    <a:lnTo>
                      <a:pt x="1822" y="525"/>
                    </a:lnTo>
                    <a:lnTo>
                      <a:pt x="1808" y="565"/>
                    </a:lnTo>
                    <a:lnTo>
                      <a:pt x="1792" y="605"/>
                    </a:lnTo>
                    <a:lnTo>
                      <a:pt x="1777" y="646"/>
                    </a:lnTo>
                    <a:lnTo>
                      <a:pt x="1760" y="686"/>
                    </a:lnTo>
                    <a:lnTo>
                      <a:pt x="1741" y="725"/>
                    </a:lnTo>
                    <a:lnTo>
                      <a:pt x="1723" y="764"/>
                    </a:lnTo>
                    <a:lnTo>
                      <a:pt x="1704" y="803"/>
                    </a:lnTo>
                    <a:lnTo>
                      <a:pt x="1682" y="840"/>
                    </a:lnTo>
                    <a:lnTo>
                      <a:pt x="1662" y="877"/>
                    </a:lnTo>
                    <a:lnTo>
                      <a:pt x="1639" y="913"/>
                    </a:lnTo>
                    <a:lnTo>
                      <a:pt x="1615" y="949"/>
                    </a:lnTo>
                    <a:lnTo>
                      <a:pt x="1592" y="984"/>
                    </a:lnTo>
                    <a:lnTo>
                      <a:pt x="1567" y="1020"/>
                    </a:lnTo>
                    <a:lnTo>
                      <a:pt x="1542" y="1054"/>
                    </a:lnTo>
                    <a:lnTo>
                      <a:pt x="1516" y="1087"/>
                    </a:lnTo>
                    <a:lnTo>
                      <a:pt x="1488" y="1120"/>
                    </a:lnTo>
                    <a:lnTo>
                      <a:pt x="1460" y="1152"/>
                    </a:lnTo>
                    <a:lnTo>
                      <a:pt x="1432" y="1183"/>
                    </a:lnTo>
                    <a:lnTo>
                      <a:pt x="1403" y="1214"/>
                    </a:lnTo>
                    <a:lnTo>
                      <a:pt x="1373" y="1245"/>
                    </a:lnTo>
                    <a:lnTo>
                      <a:pt x="1342" y="1275"/>
                    </a:lnTo>
                    <a:lnTo>
                      <a:pt x="1311" y="1303"/>
                    </a:lnTo>
                    <a:lnTo>
                      <a:pt x="1278" y="1331"/>
                    </a:lnTo>
                    <a:lnTo>
                      <a:pt x="1246" y="1359"/>
                    </a:lnTo>
                    <a:lnTo>
                      <a:pt x="1212" y="1385"/>
                    </a:lnTo>
                    <a:lnTo>
                      <a:pt x="1177" y="1410"/>
                    </a:lnTo>
                    <a:lnTo>
                      <a:pt x="1143" y="1435"/>
                    </a:lnTo>
                    <a:lnTo>
                      <a:pt x="1108" y="1460"/>
                    </a:lnTo>
                    <a:lnTo>
                      <a:pt x="1072" y="1483"/>
                    </a:lnTo>
                    <a:lnTo>
                      <a:pt x="1036" y="1505"/>
                    </a:lnTo>
                    <a:lnTo>
                      <a:pt x="999" y="1526"/>
                    </a:lnTo>
                    <a:lnTo>
                      <a:pt x="962" y="1548"/>
                    </a:lnTo>
                    <a:lnTo>
                      <a:pt x="923" y="1567"/>
                    </a:lnTo>
                    <a:lnTo>
                      <a:pt x="884" y="1587"/>
                    </a:lnTo>
                    <a:lnTo>
                      <a:pt x="845" y="1604"/>
                    </a:lnTo>
                    <a:lnTo>
                      <a:pt x="806" y="1621"/>
                    </a:lnTo>
                    <a:lnTo>
                      <a:pt x="766" y="1638"/>
                    </a:lnTo>
                    <a:lnTo>
                      <a:pt x="725" y="1652"/>
                    </a:lnTo>
                    <a:lnTo>
                      <a:pt x="683" y="1668"/>
                    </a:lnTo>
                    <a:lnTo>
                      <a:pt x="643" y="1680"/>
                    </a:lnTo>
                    <a:lnTo>
                      <a:pt x="601" y="1693"/>
                    </a:lnTo>
                    <a:lnTo>
                      <a:pt x="558" y="1704"/>
                    </a:lnTo>
                    <a:lnTo>
                      <a:pt x="516" y="1714"/>
                    </a:lnTo>
                    <a:lnTo>
                      <a:pt x="472" y="1724"/>
                    </a:lnTo>
                    <a:lnTo>
                      <a:pt x="429" y="1732"/>
                    </a:lnTo>
                    <a:lnTo>
                      <a:pt x="385" y="1739"/>
                    </a:lnTo>
                    <a:lnTo>
                      <a:pt x="340" y="1746"/>
                    </a:lnTo>
                    <a:lnTo>
                      <a:pt x="297" y="1750"/>
                    </a:lnTo>
                    <a:lnTo>
                      <a:pt x="252" y="1755"/>
                    </a:lnTo>
                    <a:lnTo>
                      <a:pt x="207" y="1758"/>
                    </a:lnTo>
                    <a:lnTo>
                      <a:pt x="162" y="1760"/>
                    </a:lnTo>
                    <a:lnTo>
                      <a:pt x="115" y="1760"/>
                    </a:lnTo>
                    <a:lnTo>
                      <a:pt x="115" y="1760"/>
                    </a:lnTo>
                    <a:lnTo>
                      <a:pt x="112" y="1760"/>
                    </a:lnTo>
                    <a:lnTo>
                      <a:pt x="0" y="1941"/>
                    </a:lnTo>
                    <a:lnTo>
                      <a:pt x="113" y="2123"/>
                    </a:lnTo>
                    <a:lnTo>
                      <a:pt x="115" y="2123"/>
                    </a:lnTo>
                    <a:lnTo>
                      <a:pt x="115" y="2123"/>
                    </a:lnTo>
                    <a:lnTo>
                      <a:pt x="115" y="2123"/>
                    </a:lnTo>
                    <a:lnTo>
                      <a:pt x="171" y="2121"/>
                    </a:lnTo>
                    <a:lnTo>
                      <a:pt x="225" y="2120"/>
                    </a:lnTo>
                    <a:lnTo>
                      <a:pt x="280" y="2117"/>
                    </a:lnTo>
                    <a:lnTo>
                      <a:pt x="334" y="2112"/>
                    </a:lnTo>
                    <a:lnTo>
                      <a:pt x="387" y="2106"/>
                    </a:lnTo>
                    <a:lnTo>
                      <a:pt x="440" y="2098"/>
                    </a:lnTo>
                    <a:lnTo>
                      <a:pt x="492" y="2089"/>
                    </a:lnTo>
                    <a:lnTo>
                      <a:pt x="545" y="2080"/>
                    </a:lnTo>
                    <a:lnTo>
                      <a:pt x="597" y="2069"/>
                    </a:lnTo>
                    <a:lnTo>
                      <a:pt x="649" y="2056"/>
                    </a:lnTo>
                    <a:lnTo>
                      <a:pt x="699" y="2042"/>
                    </a:lnTo>
                    <a:lnTo>
                      <a:pt x="750" y="2027"/>
                    </a:lnTo>
                    <a:lnTo>
                      <a:pt x="800" y="2011"/>
                    </a:lnTo>
                    <a:lnTo>
                      <a:pt x="850" y="1994"/>
                    </a:lnTo>
                    <a:lnTo>
                      <a:pt x="898" y="1975"/>
                    </a:lnTo>
                    <a:lnTo>
                      <a:pt x="946" y="1955"/>
                    </a:lnTo>
                    <a:lnTo>
                      <a:pt x="994" y="1935"/>
                    </a:lnTo>
                    <a:lnTo>
                      <a:pt x="1041" y="1913"/>
                    </a:lnTo>
                    <a:lnTo>
                      <a:pt x="1087" y="1890"/>
                    </a:lnTo>
                    <a:lnTo>
                      <a:pt x="1134" y="1867"/>
                    </a:lnTo>
                    <a:lnTo>
                      <a:pt x="1179" y="1842"/>
                    </a:lnTo>
                    <a:lnTo>
                      <a:pt x="1224" y="1815"/>
                    </a:lnTo>
                    <a:lnTo>
                      <a:pt x="1268" y="1789"/>
                    </a:lnTo>
                    <a:lnTo>
                      <a:pt x="1311" y="1761"/>
                    </a:lnTo>
                    <a:lnTo>
                      <a:pt x="1353" y="1732"/>
                    </a:lnTo>
                    <a:lnTo>
                      <a:pt x="1395" y="1702"/>
                    </a:lnTo>
                    <a:lnTo>
                      <a:pt x="1435" y="1671"/>
                    </a:lnTo>
                    <a:lnTo>
                      <a:pt x="1476" y="1638"/>
                    </a:lnTo>
                    <a:lnTo>
                      <a:pt x="1516" y="1606"/>
                    </a:lnTo>
                    <a:lnTo>
                      <a:pt x="1553" y="1572"/>
                    </a:lnTo>
                    <a:lnTo>
                      <a:pt x="1592" y="1537"/>
                    </a:lnTo>
                    <a:lnTo>
                      <a:pt x="1629" y="1502"/>
                    </a:lnTo>
                    <a:lnTo>
                      <a:pt x="1665" y="1466"/>
                    </a:lnTo>
                    <a:lnTo>
                      <a:pt x="1701" y="1429"/>
                    </a:lnTo>
                    <a:lnTo>
                      <a:pt x="1735" y="1390"/>
                    </a:lnTo>
                    <a:lnTo>
                      <a:pt x="1768" y="1351"/>
                    </a:lnTo>
                    <a:lnTo>
                      <a:pt x="1800" y="1311"/>
                    </a:lnTo>
                    <a:lnTo>
                      <a:pt x="1833" y="1270"/>
                    </a:lnTo>
                    <a:lnTo>
                      <a:pt x="1862" y="1230"/>
                    </a:lnTo>
                    <a:lnTo>
                      <a:pt x="1893" y="1188"/>
                    </a:lnTo>
                    <a:lnTo>
                      <a:pt x="1921" y="1144"/>
                    </a:lnTo>
                    <a:lnTo>
                      <a:pt x="1949" y="1101"/>
                    </a:lnTo>
                    <a:lnTo>
                      <a:pt x="1976" y="1057"/>
                    </a:lnTo>
                    <a:lnTo>
                      <a:pt x="2002" y="1012"/>
                    </a:lnTo>
                    <a:lnTo>
                      <a:pt x="2027" y="967"/>
                    </a:lnTo>
                    <a:lnTo>
                      <a:pt x="2050" y="921"/>
                    </a:lnTo>
                    <a:lnTo>
                      <a:pt x="2072" y="874"/>
                    </a:lnTo>
                    <a:lnTo>
                      <a:pt x="2094" y="827"/>
                    </a:lnTo>
                    <a:lnTo>
                      <a:pt x="2114" y="779"/>
                    </a:lnTo>
                    <a:lnTo>
                      <a:pt x="2133" y="731"/>
                    </a:lnTo>
                    <a:lnTo>
                      <a:pt x="2151" y="681"/>
                    </a:lnTo>
                    <a:lnTo>
                      <a:pt x="2168" y="632"/>
                    </a:lnTo>
                    <a:lnTo>
                      <a:pt x="2184" y="582"/>
                    </a:lnTo>
                    <a:lnTo>
                      <a:pt x="2198" y="531"/>
                    </a:lnTo>
                    <a:lnTo>
                      <a:pt x="2212" y="481"/>
                    </a:lnTo>
                    <a:lnTo>
                      <a:pt x="2224" y="428"/>
                    </a:lnTo>
                    <a:lnTo>
                      <a:pt x="2235" y="377"/>
                    </a:lnTo>
                    <a:lnTo>
                      <a:pt x="2244" y="324"/>
                    </a:lnTo>
                    <a:lnTo>
                      <a:pt x="2252" y="271"/>
                    </a:lnTo>
                    <a:lnTo>
                      <a:pt x="2260" y="219"/>
                    </a:lnTo>
                    <a:lnTo>
                      <a:pt x="2265" y="164"/>
                    </a:lnTo>
                    <a:lnTo>
                      <a:pt x="2269" y="110"/>
                    </a:lnTo>
                    <a:lnTo>
                      <a:pt x="2272" y="55"/>
                    </a:lnTo>
                    <a:lnTo>
                      <a:pt x="2274" y="1"/>
                    </a:lnTo>
                    <a:lnTo>
                      <a:pt x="2092" y="11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a:buClr>
                    <a:srgbClr val="000000"/>
                  </a:buClr>
                </a:pPr>
                <a:endParaRPr lang="en-US" sz="4000" kern="0">
                  <a:solidFill>
                    <a:srgbClr val="000000"/>
                  </a:solidFill>
                  <a:latin typeface="Avenir Next LT Pro" panose="020B0504020202020204" pitchFamily="34" charset="0"/>
                  <a:ea typeface="Cambria Math" panose="02040503050406030204" pitchFamily="18" charset="0"/>
                  <a:cs typeface="Arial Narrow"/>
                  <a:sym typeface="Arial"/>
                </a:endParaRPr>
              </a:p>
            </p:txBody>
          </p:sp>
          <p:sp>
            <p:nvSpPr>
              <p:cNvPr id="141" name="Freeform 7">
                <a:extLst>
                  <a:ext uri="{FF2B5EF4-FFF2-40B4-BE49-F238E27FC236}">
                    <a16:creationId xmlns:a16="http://schemas.microsoft.com/office/drawing/2014/main" id="{BE1AE874-B80C-3F96-F177-6125496489A8}"/>
                  </a:ext>
                </a:extLst>
              </p:cNvPr>
              <p:cNvSpPr>
                <a:spLocks/>
              </p:cNvSpPr>
              <p:nvPr/>
            </p:nvSpPr>
            <p:spPr bwMode="auto">
              <a:xfrm>
                <a:off x="-1905000" y="3481239"/>
                <a:ext cx="2112014" cy="2262251"/>
              </a:xfrm>
              <a:custGeom>
                <a:avLst/>
                <a:gdLst/>
                <a:ahLst/>
                <a:cxnLst>
                  <a:cxn ang="0">
                    <a:pos x="2120" y="1913"/>
                  </a:cxn>
                  <a:cxn ang="0">
                    <a:pos x="2030" y="1908"/>
                  </a:cxn>
                  <a:cxn ang="0">
                    <a:pos x="1897" y="1894"/>
                  </a:cxn>
                  <a:cxn ang="0">
                    <a:pos x="1766" y="1869"/>
                  </a:cxn>
                  <a:cxn ang="0">
                    <a:pos x="1639" y="1835"/>
                  </a:cxn>
                  <a:cxn ang="0">
                    <a:pos x="1516" y="1793"/>
                  </a:cxn>
                  <a:cxn ang="0">
                    <a:pos x="1396" y="1742"/>
                  </a:cxn>
                  <a:cxn ang="0">
                    <a:pos x="1281" y="1683"/>
                  </a:cxn>
                  <a:cxn ang="0">
                    <a:pos x="1173" y="1616"/>
                  </a:cxn>
                  <a:cxn ang="0">
                    <a:pos x="1069" y="1543"/>
                  </a:cxn>
                  <a:cxn ang="0">
                    <a:pos x="969" y="1460"/>
                  </a:cxn>
                  <a:cxn ang="0">
                    <a:pos x="878" y="1373"/>
                  </a:cxn>
                  <a:cxn ang="0">
                    <a:pos x="791" y="1279"/>
                  </a:cxn>
                  <a:cxn ang="0">
                    <a:pos x="711" y="1178"/>
                  </a:cxn>
                  <a:cxn ang="0">
                    <a:pos x="640" y="1072"/>
                  </a:cxn>
                  <a:cxn ang="0">
                    <a:pos x="575" y="962"/>
                  </a:cxn>
                  <a:cxn ang="0">
                    <a:pos x="517" y="845"/>
                  </a:cxn>
                  <a:cxn ang="0">
                    <a:pos x="469" y="726"/>
                  </a:cxn>
                  <a:cxn ang="0">
                    <a:pos x="429" y="601"/>
                  </a:cxn>
                  <a:cxn ang="0">
                    <a:pos x="398" y="473"/>
                  </a:cxn>
                  <a:cxn ang="0">
                    <a:pos x="377" y="342"/>
                  </a:cxn>
                  <a:cxn ang="0">
                    <a:pos x="365" y="207"/>
                  </a:cxn>
                  <a:cxn ang="0">
                    <a:pos x="362" y="115"/>
                  </a:cxn>
                  <a:cxn ang="0">
                    <a:pos x="0" y="115"/>
                  </a:cxn>
                  <a:cxn ang="0">
                    <a:pos x="0" y="117"/>
                  </a:cxn>
                  <a:cxn ang="0">
                    <a:pos x="6" y="280"/>
                  </a:cxn>
                  <a:cxn ang="0">
                    <a:pos x="25" y="441"/>
                  </a:cxn>
                  <a:cxn ang="0">
                    <a:pos x="54" y="598"/>
                  </a:cxn>
                  <a:cxn ang="0">
                    <a:pos x="95" y="751"/>
                  </a:cxn>
                  <a:cxn ang="0">
                    <a:pos x="148" y="900"/>
                  </a:cxn>
                  <a:cxn ang="0">
                    <a:pos x="210" y="1043"/>
                  </a:cxn>
                  <a:cxn ang="0">
                    <a:pos x="281" y="1181"/>
                  </a:cxn>
                  <a:cxn ang="0">
                    <a:pos x="362" y="1311"/>
                  </a:cxn>
                  <a:cxn ang="0">
                    <a:pos x="452" y="1437"/>
                  </a:cxn>
                  <a:cxn ang="0">
                    <a:pos x="550" y="1555"/>
                  </a:cxn>
                  <a:cxn ang="0">
                    <a:pos x="657" y="1666"/>
                  </a:cxn>
                  <a:cxn ang="0">
                    <a:pos x="772" y="1770"/>
                  </a:cxn>
                  <a:cxn ang="0">
                    <a:pos x="893" y="1864"/>
                  </a:cxn>
                  <a:cxn ang="0">
                    <a:pos x="1020" y="1950"/>
                  </a:cxn>
                  <a:cxn ang="0">
                    <a:pos x="1156" y="2027"/>
                  </a:cxn>
                  <a:cxn ang="0">
                    <a:pos x="1295" y="2094"/>
                  </a:cxn>
                  <a:cxn ang="0">
                    <a:pos x="1440" y="2152"/>
                  </a:cxn>
                  <a:cxn ang="0">
                    <a:pos x="1591" y="2200"/>
                  </a:cxn>
                  <a:cxn ang="0">
                    <a:pos x="1746" y="2236"/>
                  </a:cxn>
                  <a:cxn ang="0">
                    <a:pos x="1904" y="2260"/>
                  </a:cxn>
                  <a:cxn ang="0">
                    <a:pos x="2067" y="2273"/>
                  </a:cxn>
                </a:cxnLst>
                <a:rect l="0" t="0" r="r" b="b"/>
                <a:pathLst>
                  <a:path w="2122" h="2274">
                    <a:moveTo>
                      <a:pt x="2122" y="2274"/>
                    </a:moveTo>
                    <a:lnTo>
                      <a:pt x="2007" y="2094"/>
                    </a:lnTo>
                    <a:lnTo>
                      <a:pt x="2120" y="1913"/>
                    </a:lnTo>
                    <a:lnTo>
                      <a:pt x="2120" y="1913"/>
                    </a:lnTo>
                    <a:lnTo>
                      <a:pt x="2075" y="1911"/>
                    </a:lnTo>
                    <a:lnTo>
                      <a:pt x="2030" y="1908"/>
                    </a:lnTo>
                    <a:lnTo>
                      <a:pt x="1985" y="1905"/>
                    </a:lnTo>
                    <a:lnTo>
                      <a:pt x="1940" y="1899"/>
                    </a:lnTo>
                    <a:lnTo>
                      <a:pt x="1897" y="1894"/>
                    </a:lnTo>
                    <a:lnTo>
                      <a:pt x="1853" y="1886"/>
                    </a:lnTo>
                    <a:lnTo>
                      <a:pt x="1810" y="1878"/>
                    </a:lnTo>
                    <a:lnTo>
                      <a:pt x="1766" y="1869"/>
                    </a:lnTo>
                    <a:lnTo>
                      <a:pt x="1723" y="1860"/>
                    </a:lnTo>
                    <a:lnTo>
                      <a:pt x="1681" y="1847"/>
                    </a:lnTo>
                    <a:lnTo>
                      <a:pt x="1639" y="1835"/>
                    </a:lnTo>
                    <a:lnTo>
                      <a:pt x="1597" y="1822"/>
                    </a:lnTo>
                    <a:lnTo>
                      <a:pt x="1556" y="1808"/>
                    </a:lnTo>
                    <a:lnTo>
                      <a:pt x="1516" y="1793"/>
                    </a:lnTo>
                    <a:lnTo>
                      <a:pt x="1476" y="1777"/>
                    </a:lnTo>
                    <a:lnTo>
                      <a:pt x="1435" y="1760"/>
                    </a:lnTo>
                    <a:lnTo>
                      <a:pt x="1396" y="1742"/>
                    </a:lnTo>
                    <a:lnTo>
                      <a:pt x="1358" y="1723"/>
                    </a:lnTo>
                    <a:lnTo>
                      <a:pt x="1320" y="1704"/>
                    </a:lnTo>
                    <a:lnTo>
                      <a:pt x="1281" y="1683"/>
                    </a:lnTo>
                    <a:lnTo>
                      <a:pt x="1244" y="1662"/>
                    </a:lnTo>
                    <a:lnTo>
                      <a:pt x="1208" y="1639"/>
                    </a:lnTo>
                    <a:lnTo>
                      <a:pt x="1173" y="1616"/>
                    </a:lnTo>
                    <a:lnTo>
                      <a:pt x="1137" y="1593"/>
                    </a:lnTo>
                    <a:lnTo>
                      <a:pt x="1103" y="1568"/>
                    </a:lnTo>
                    <a:lnTo>
                      <a:pt x="1069" y="1543"/>
                    </a:lnTo>
                    <a:lnTo>
                      <a:pt x="1034" y="1516"/>
                    </a:lnTo>
                    <a:lnTo>
                      <a:pt x="1002" y="1488"/>
                    </a:lnTo>
                    <a:lnTo>
                      <a:pt x="969" y="1460"/>
                    </a:lnTo>
                    <a:lnTo>
                      <a:pt x="938" y="1433"/>
                    </a:lnTo>
                    <a:lnTo>
                      <a:pt x="907" y="1403"/>
                    </a:lnTo>
                    <a:lnTo>
                      <a:pt x="878" y="1373"/>
                    </a:lnTo>
                    <a:lnTo>
                      <a:pt x="848" y="1342"/>
                    </a:lnTo>
                    <a:lnTo>
                      <a:pt x="819" y="1311"/>
                    </a:lnTo>
                    <a:lnTo>
                      <a:pt x="791" y="1279"/>
                    </a:lnTo>
                    <a:lnTo>
                      <a:pt x="764" y="1246"/>
                    </a:lnTo>
                    <a:lnTo>
                      <a:pt x="738" y="1212"/>
                    </a:lnTo>
                    <a:lnTo>
                      <a:pt x="711" y="1178"/>
                    </a:lnTo>
                    <a:lnTo>
                      <a:pt x="687" y="1144"/>
                    </a:lnTo>
                    <a:lnTo>
                      <a:pt x="663" y="1108"/>
                    </a:lnTo>
                    <a:lnTo>
                      <a:pt x="640" y="1072"/>
                    </a:lnTo>
                    <a:lnTo>
                      <a:pt x="617" y="1036"/>
                    </a:lnTo>
                    <a:lnTo>
                      <a:pt x="595" y="999"/>
                    </a:lnTo>
                    <a:lnTo>
                      <a:pt x="575" y="962"/>
                    </a:lnTo>
                    <a:lnTo>
                      <a:pt x="555" y="923"/>
                    </a:lnTo>
                    <a:lnTo>
                      <a:pt x="536" y="886"/>
                    </a:lnTo>
                    <a:lnTo>
                      <a:pt x="517" y="845"/>
                    </a:lnTo>
                    <a:lnTo>
                      <a:pt x="500" y="806"/>
                    </a:lnTo>
                    <a:lnTo>
                      <a:pt x="485" y="766"/>
                    </a:lnTo>
                    <a:lnTo>
                      <a:pt x="469" y="726"/>
                    </a:lnTo>
                    <a:lnTo>
                      <a:pt x="455" y="684"/>
                    </a:lnTo>
                    <a:lnTo>
                      <a:pt x="441" y="643"/>
                    </a:lnTo>
                    <a:lnTo>
                      <a:pt x="429" y="601"/>
                    </a:lnTo>
                    <a:lnTo>
                      <a:pt x="418" y="559"/>
                    </a:lnTo>
                    <a:lnTo>
                      <a:pt x="407" y="516"/>
                    </a:lnTo>
                    <a:lnTo>
                      <a:pt x="398" y="473"/>
                    </a:lnTo>
                    <a:lnTo>
                      <a:pt x="390" y="429"/>
                    </a:lnTo>
                    <a:lnTo>
                      <a:pt x="384" y="386"/>
                    </a:lnTo>
                    <a:lnTo>
                      <a:pt x="377" y="342"/>
                    </a:lnTo>
                    <a:lnTo>
                      <a:pt x="371" y="297"/>
                    </a:lnTo>
                    <a:lnTo>
                      <a:pt x="368" y="252"/>
                    </a:lnTo>
                    <a:lnTo>
                      <a:pt x="365" y="207"/>
                    </a:lnTo>
                    <a:lnTo>
                      <a:pt x="363" y="162"/>
                    </a:lnTo>
                    <a:lnTo>
                      <a:pt x="363" y="115"/>
                    </a:lnTo>
                    <a:lnTo>
                      <a:pt x="362" y="115"/>
                    </a:lnTo>
                    <a:lnTo>
                      <a:pt x="362" y="115"/>
                    </a:lnTo>
                    <a:lnTo>
                      <a:pt x="182" y="0"/>
                    </a:lnTo>
                    <a:lnTo>
                      <a:pt x="0" y="115"/>
                    </a:lnTo>
                    <a:lnTo>
                      <a:pt x="0" y="117"/>
                    </a:lnTo>
                    <a:lnTo>
                      <a:pt x="0" y="117"/>
                    </a:lnTo>
                    <a:lnTo>
                      <a:pt x="0" y="117"/>
                    </a:lnTo>
                    <a:lnTo>
                      <a:pt x="0" y="171"/>
                    </a:lnTo>
                    <a:lnTo>
                      <a:pt x="3" y="226"/>
                    </a:lnTo>
                    <a:lnTo>
                      <a:pt x="6" y="280"/>
                    </a:lnTo>
                    <a:lnTo>
                      <a:pt x="11" y="334"/>
                    </a:lnTo>
                    <a:lnTo>
                      <a:pt x="17" y="389"/>
                    </a:lnTo>
                    <a:lnTo>
                      <a:pt x="25" y="441"/>
                    </a:lnTo>
                    <a:lnTo>
                      <a:pt x="33" y="494"/>
                    </a:lnTo>
                    <a:lnTo>
                      <a:pt x="43" y="547"/>
                    </a:lnTo>
                    <a:lnTo>
                      <a:pt x="54" y="598"/>
                    </a:lnTo>
                    <a:lnTo>
                      <a:pt x="67" y="650"/>
                    </a:lnTo>
                    <a:lnTo>
                      <a:pt x="81" y="701"/>
                    </a:lnTo>
                    <a:lnTo>
                      <a:pt x="95" y="751"/>
                    </a:lnTo>
                    <a:lnTo>
                      <a:pt x="112" y="802"/>
                    </a:lnTo>
                    <a:lnTo>
                      <a:pt x="129" y="850"/>
                    </a:lnTo>
                    <a:lnTo>
                      <a:pt x="148" y="900"/>
                    </a:lnTo>
                    <a:lnTo>
                      <a:pt x="166" y="948"/>
                    </a:lnTo>
                    <a:lnTo>
                      <a:pt x="186" y="996"/>
                    </a:lnTo>
                    <a:lnTo>
                      <a:pt x="210" y="1043"/>
                    </a:lnTo>
                    <a:lnTo>
                      <a:pt x="231" y="1089"/>
                    </a:lnTo>
                    <a:lnTo>
                      <a:pt x="256" y="1134"/>
                    </a:lnTo>
                    <a:lnTo>
                      <a:pt x="281" y="1181"/>
                    </a:lnTo>
                    <a:lnTo>
                      <a:pt x="308" y="1224"/>
                    </a:lnTo>
                    <a:lnTo>
                      <a:pt x="334" y="1268"/>
                    </a:lnTo>
                    <a:lnTo>
                      <a:pt x="362" y="1311"/>
                    </a:lnTo>
                    <a:lnTo>
                      <a:pt x="391" y="1355"/>
                    </a:lnTo>
                    <a:lnTo>
                      <a:pt x="421" y="1395"/>
                    </a:lnTo>
                    <a:lnTo>
                      <a:pt x="452" y="1437"/>
                    </a:lnTo>
                    <a:lnTo>
                      <a:pt x="485" y="1478"/>
                    </a:lnTo>
                    <a:lnTo>
                      <a:pt x="517" y="1516"/>
                    </a:lnTo>
                    <a:lnTo>
                      <a:pt x="550" y="1555"/>
                    </a:lnTo>
                    <a:lnTo>
                      <a:pt x="586" y="1593"/>
                    </a:lnTo>
                    <a:lnTo>
                      <a:pt x="621" y="1630"/>
                    </a:lnTo>
                    <a:lnTo>
                      <a:pt x="657" y="1666"/>
                    </a:lnTo>
                    <a:lnTo>
                      <a:pt x="694" y="1701"/>
                    </a:lnTo>
                    <a:lnTo>
                      <a:pt x="733" y="1735"/>
                    </a:lnTo>
                    <a:lnTo>
                      <a:pt x="772" y="1770"/>
                    </a:lnTo>
                    <a:lnTo>
                      <a:pt x="811" y="1802"/>
                    </a:lnTo>
                    <a:lnTo>
                      <a:pt x="851" y="1833"/>
                    </a:lnTo>
                    <a:lnTo>
                      <a:pt x="893" y="1864"/>
                    </a:lnTo>
                    <a:lnTo>
                      <a:pt x="935" y="1894"/>
                    </a:lnTo>
                    <a:lnTo>
                      <a:pt x="977" y="1922"/>
                    </a:lnTo>
                    <a:lnTo>
                      <a:pt x="1020" y="1950"/>
                    </a:lnTo>
                    <a:lnTo>
                      <a:pt x="1066" y="1978"/>
                    </a:lnTo>
                    <a:lnTo>
                      <a:pt x="1109" y="2003"/>
                    </a:lnTo>
                    <a:lnTo>
                      <a:pt x="1156" y="2027"/>
                    </a:lnTo>
                    <a:lnTo>
                      <a:pt x="1201" y="2051"/>
                    </a:lnTo>
                    <a:lnTo>
                      <a:pt x="1247" y="2074"/>
                    </a:lnTo>
                    <a:lnTo>
                      <a:pt x="1295" y="2094"/>
                    </a:lnTo>
                    <a:lnTo>
                      <a:pt x="1344" y="2114"/>
                    </a:lnTo>
                    <a:lnTo>
                      <a:pt x="1392" y="2135"/>
                    </a:lnTo>
                    <a:lnTo>
                      <a:pt x="1440" y="2152"/>
                    </a:lnTo>
                    <a:lnTo>
                      <a:pt x="1490" y="2169"/>
                    </a:lnTo>
                    <a:lnTo>
                      <a:pt x="1541" y="2184"/>
                    </a:lnTo>
                    <a:lnTo>
                      <a:pt x="1591" y="2200"/>
                    </a:lnTo>
                    <a:lnTo>
                      <a:pt x="1642" y="2212"/>
                    </a:lnTo>
                    <a:lnTo>
                      <a:pt x="1693" y="2225"/>
                    </a:lnTo>
                    <a:lnTo>
                      <a:pt x="1746" y="2236"/>
                    </a:lnTo>
                    <a:lnTo>
                      <a:pt x="1799" y="2245"/>
                    </a:lnTo>
                    <a:lnTo>
                      <a:pt x="1851" y="2253"/>
                    </a:lnTo>
                    <a:lnTo>
                      <a:pt x="1904" y="2260"/>
                    </a:lnTo>
                    <a:lnTo>
                      <a:pt x="1959" y="2267"/>
                    </a:lnTo>
                    <a:lnTo>
                      <a:pt x="2013" y="2270"/>
                    </a:lnTo>
                    <a:lnTo>
                      <a:pt x="2067" y="2273"/>
                    </a:lnTo>
                    <a:lnTo>
                      <a:pt x="2122" y="2274"/>
                    </a:lnTo>
                    <a:lnTo>
                      <a:pt x="2122" y="227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a:buClr>
                    <a:srgbClr val="000000"/>
                  </a:buClr>
                </a:pPr>
                <a:endParaRPr lang="en-US" sz="4000" kern="0">
                  <a:solidFill>
                    <a:srgbClr val="000000"/>
                  </a:solidFill>
                  <a:latin typeface="Avenir Next LT Pro" panose="020B0504020202020204" pitchFamily="34" charset="0"/>
                  <a:ea typeface="Cambria Math" panose="02040503050406030204" pitchFamily="18" charset="0"/>
                  <a:cs typeface="Arial Narrow"/>
                  <a:sym typeface="Arial"/>
                </a:endParaRPr>
              </a:p>
            </p:txBody>
          </p:sp>
          <p:sp>
            <p:nvSpPr>
              <p:cNvPr id="142" name="Freeform 8">
                <a:extLst>
                  <a:ext uri="{FF2B5EF4-FFF2-40B4-BE49-F238E27FC236}">
                    <a16:creationId xmlns:a16="http://schemas.microsoft.com/office/drawing/2014/main" id="{5AC4D793-CDBA-4929-240E-F6155C9356CF}"/>
                  </a:ext>
                </a:extLst>
              </p:cNvPr>
              <p:cNvSpPr>
                <a:spLocks/>
              </p:cNvSpPr>
              <p:nvPr/>
            </p:nvSpPr>
            <p:spPr bwMode="auto">
              <a:xfrm>
                <a:off x="-1905000" y="1447800"/>
                <a:ext cx="2264294" cy="2112031"/>
              </a:xfrm>
              <a:custGeom>
                <a:avLst/>
                <a:gdLst/>
                <a:ahLst/>
                <a:cxnLst>
                  <a:cxn ang="0">
                    <a:pos x="2159" y="0"/>
                  </a:cxn>
                  <a:cxn ang="0">
                    <a:pos x="2049" y="3"/>
                  </a:cxn>
                  <a:cxn ang="0">
                    <a:pos x="1887" y="17"/>
                  </a:cxn>
                  <a:cxn ang="0">
                    <a:pos x="1729" y="43"/>
                  </a:cxn>
                  <a:cxn ang="0">
                    <a:pos x="1575" y="81"/>
                  </a:cxn>
                  <a:cxn ang="0">
                    <a:pos x="1424" y="129"/>
                  </a:cxn>
                  <a:cxn ang="0">
                    <a:pos x="1280" y="188"/>
                  </a:cxn>
                  <a:cxn ang="0">
                    <a:pos x="1140" y="256"/>
                  </a:cxn>
                  <a:cxn ang="0">
                    <a:pos x="1006" y="334"/>
                  </a:cxn>
                  <a:cxn ang="0">
                    <a:pos x="879" y="421"/>
                  </a:cxn>
                  <a:cxn ang="0">
                    <a:pos x="760" y="517"/>
                  </a:cxn>
                  <a:cxn ang="0">
                    <a:pos x="646" y="621"/>
                  </a:cxn>
                  <a:cxn ang="0">
                    <a:pos x="539" y="733"/>
                  </a:cxn>
                  <a:cxn ang="0">
                    <a:pos x="443" y="853"/>
                  </a:cxn>
                  <a:cxn ang="0">
                    <a:pos x="353" y="979"/>
                  </a:cxn>
                  <a:cxn ang="0">
                    <a:pos x="273" y="1111"/>
                  </a:cxn>
                  <a:cxn ang="0">
                    <a:pos x="202" y="1249"/>
                  </a:cxn>
                  <a:cxn ang="0">
                    <a:pos x="141" y="1392"/>
                  </a:cxn>
                  <a:cxn ang="0">
                    <a:pos x="90" y="1541"/>
                  </a:cxn>
                  <a:cxn ang="0">
                    <a:pos x="51" y="1695"/>
                  </a:cxn>
                  <a:cxn ang="0">
                    <a:pos x="22" y="1852"/>
                  </a:cxn>
                  <a:cxn ang="0">
                    <a:pos x="5" y="2013"/>
                  </a:cxn>
                  <a:cxn ang="0">
                    <a:pos x="182" y="2009"/>
                  </a:cxn>
                  <a:cxn ang="0">
                    <a:pos x="365" y="2077"/>
                  </a:cxn>
                  <a:cxn ang="0">
                    <a:pos x="376" y="1943"/>
                  </a:cxn>
                  <a:cxn ang="0">
                    <a:pos x="398" y="1811"/>
                  </a:cxn>
                  <a:cxn ang="0">
                    <a:pos x="427" y="1682"/>
                  </a:cxn>
                  <a:cxn ang="0">
                    <a:pos x="466" y="1558"/>
                  </a:cxn>
                  <a:cxn ang="0">
                    <a:pos x="514" y="1437"/>
                  </a:cxn>
                  <a:cxn ang="0">
                    <a:pos x="572" y="1320"/>
                  </a:cxn>
                  <a:cxn ang="0">
                    <a:pos x="635" y="1210"/>
                  </a:cxn>
                  <a:cxn ang="0">
                    <a:pos x="707" y="1103"/>
                  </a:cxn>
                  <a:cxn ang="0">
                    <a:pos x="786" y="1003"/>
                  </a:cxn>
                  <a:cxn ang="0">
                    <a:pos x="871" y="909"/>
                  </a:cxn>
                  <a:cxn ang="0">
                    <a:pos x="965" y="820"/>
                  </a:cxn>
                  <a:cxn ang="0">
                    <a:pos x="1062" y="738"/>
                  </a:cxn>
                  <a:cxn ang="0">
                    <a:pos x="1166" y="663"/>
                  </a:cxn>
                  <a:cxn ang="0">
                    <a:pos x="1275" y="597"/>
                  </a:cxn>
                  <a:cxn ang="0">
                    <a:pos x="1390" y="536"/>
                  </a:cxn>
                  <a:cxn ang="0">
                    <a:pos x="1508" y="485"/>
                  </a:cxn>
                  <a:cxn ang="0">
                    <a:pos x="1632" y="443"/>
                  </a:cxn>
                  <a:cxn ang="0">
                    <a:pos x="1758" y="409"/>
                  </a:cxn>
                  <a:cxn ang="0">
                    <a:pos x="1889" y="384"/>
                  </a:cxn>
                  <a:cxn ang="0">
                    <a:pos x="2022" y="368"/>
                  </a:cxn>
                  <a:cxn ang="0">
                    <a:pos x="2159" y="363"/>
                  </a:cxn>
                  <a:cxn ang="0">
                    <a:pos x="2275" y="182"/>
                  </a:cxn>
                </a:cxnLst>
                <a:rect l="0" t="0" r="r" b="b"/>
                <a:pathLst>
                  <a:path w="2275" h="2123">
                    <a:moveTo>
                      <a:pt x="2161" y="0"/>
                    </a:moveTo>
                    <a:lnTo>
                      <a:pt x="2159" y="0"/>
                    </a:lnTo>
                    <a:lnTo>
                      <a:pt x="2159" y="0"/>
                    </a:lnTo>
                    <a:lnTo>
                      <a:pt x="2159" y="0"/>
                    </a:lnTo>
                    <a:lnTo>
                      <a:pt x="2105" y="2"/>
                    </a:lnTo>
                    <a:lnTo>
                      <a:pt x="2049" y="3"/>
                    </a:lnTo>
                    <a:lnTo>
                      <a:pt x="1994" y="6"/>
                    </a:lnTo>
                    <a:lnTo>
                      <a:pt x="1942" y="11"/>
                    </a:lnTo>
                    <a:lnTo>
                      <a:pt x="1887" y="17"/>
                    </a:lnTo>
                    <a:lnTo>
                      <a:pt x="1834" y="25"/>
                    </a:lnTo>
                    <a:lnTo>
                      <a:pt x="1782" y="34"/>
                    </a:lnTo>
                    <a:lnTo>
                      <a:pt x="1729" y="43"/>
                    </a:lnTo>
                    <a:lnTo>
                      <a:pt x="1677" y="54"/>
                    </a:lnTo>
                    <a:lnTo>
                      <a:pt x="1626" y="67"/>
                    </a:lnTo>
                    <a:lnTo>
                      <a:pt x="1575" y="81"/>
                    </a:lnTo>
                    <a:lnTo>
                      <a:pt x="1524" y="96"/>
                    </a:lnTo>
                    <a:lnTo>
                      <a:pt x="1474" y="112"/>
                    </a:lnTo>
                    <a:lnTo>
                      <a:pt x="1424" y="129"/>
                    </a:lnTo>
                    <a:lnTo>
                      <a:pt x="1376" y="148"/>
                    </a:lnTo>
                    <a:lnTo>
                      <a:pt x="1328" y="166"/>
                    </a:lnTo>
                    <a:lnTo>
                      <a:pt x="1280" y="188"/>
                    </a:lnTo>
                    <a:lnTo>
                      <a:pt x="1233" y="210"/>
                    </a:lnTo>
                    <a:lnTo>
                      <a:pt x="1187" y="233"/>
                    </a:lnTo>
                    <a:lnTo>
                      <a:pt x="1140" y="256"/>
                    </a:lnTo>
                    <a:lnTo>
                      <a:pt x="1095" y="281"/>
                    </a:lnTo>
                    <a:lnTo>
                      <a:pt x="1050" y="308"/>
                    </a:lnTo>
                    <a:lnTo>
                      <a:pt x="1006" y="334"/>
                    </a:lnTo>
                    <a:lnTo>
                      <a:pt x="963" y="362"/>
                    </a:lnTo>
                    <a:lnTo>
                      <a:pt x="921" y="391"/>
                    </a:lnTo>
                    <a:lnTo>
                      <a:pt x="879" y="421"/>
                    </a:lnTo>
                    <a:lnTo>
                      <a:pt x="839" y="452"/>
                    </a:lnTo>
                    <a:lnTo>
                      <a:pt x="798" y="485"/>
                    </a:lnTo>
                    <a:lnTo>
                      <a:pt x="760" y="517"/>
                    </a:lnTo>
                    <a:lnTo>
                      <a:pt x="721" y="551"/>
                    </a:lnTo>
                    <a:lnTo>
                      <a:pt x="682" y="586"/>
                    </a:lnTo>
                    <a:lnTo>
                      <a:pt x="646" y="621"/>
                    </a:lnTo>
                    <a:lnTo>
                      <a:pt x="609" y="657"/>
                    </a:lnTo>
                    <a:lnTo>
                      <a:pt x="575" y="694"/>
                    </a:lnTo>
                    <a:lnTo>
                      <a:pt x="539" y="733"/>
                    </a:lnTo>
                    <a:lnTo>
                      <a:pt x="506" y="772"/>
                    </a:lnTo>
                    <a:lnTo>
                      <a:pt x="474" y="812"/>
                    </a:lnTo>
                    <a:lnTo>
                      <a:pt x="443" y="853"/>
                    </a:lnTo>
                    <a:lnTo>
                      <a:pt x="412" y="893"/>
                    </a:lnTo>
                    <a:lnTo>
                      <a:pt x="382" y="935"/>
                    </a:lnTo>
                    <a:lnTo>
                      <a:pt x="353" y="979"/>
                    </a:lnTo>
                    <a:lnTo>
                      <a:pt x="325" y="1022"/>
                    </a:lnTo>
                    <a:lnTo>
                      <a:pt x="298" y="1066"/>
                    </a:lnTo>
                    <a:lnTo>
                      <a:pt x="273" y="1111"/>
                    </a:lnTo>
                    <a:lnTo>
                      <a:pt x="249" y="1156"/>
                    </a:lnTo>
                    <a:lnTo>
                      <a:pt x="224" y="1202"/>
                    </a:lnTo>
                    <a:lnTo>
                      <a:pt x="202" y="1249"/>
                    </a:lnTo>
                    <a:lnTo>
                      <a:pt x="180" y="1296"/>
                    </a:lnTo>
                    <a:lnTo>
                      <a:pt x="160" y="1344"/>
                    </a:lnTo>
                    <a:lnTo>
                      <a:pt x="141" y="1392"/>
                    </a:lnTo>
                    <a:lnTo>
                      <a:pt x="123" y="1442"/>
                    </a:lnTo>
                    <a:lnTo>
                      <a:pt x="106" y="1491"/>
                    </a:lnTo>
                    <a:lnTo>
                      <a:pt x="90" y="1541"/>
                    </a:lnTo>
                    <a:lnTo>
                      <a:pt x="76" y="1592"/>
                    </a:lnTo>
                    <a:lnTo>
                      <a:pt x="62" y="1642"/>
                    </a:lnTo>
                    <a:lnTo>
                      <a:pt x="51" y="1695"/>
                    </a:lnTo>
                    <a:lnTo>
                      <a:pt x="40" y="1746"/>
                    </a:lnTo>
                    <a:lnTo>
                      <a:pt x="30" y="1799"/>
                    </a:lnTo>
                    <a:lnTo>
                      <a:pt x="22" y="1852"/>
                    </a:lnTo>
                    <a:lnTo>
                      <a:pt x="16" y="1904"/>
                    </a:lnTo>
                    <a:lnTo>
                      <a:pt x="9" y="1959"/>
                    </a:lnTo>
                    <a:lnTo>
                      <a:pt x="5" y="2013"/>
                    </a:lnTo>
                    <a:lnTo>
                      <a:pt x="2" y="2068"/>
                    </a:lnTo>
                    <a:lnTo>
                      <a:pt x="0" y="2122"/>
                    </a:lnTo>
                    <a:lnTo>
                      <a:pt x="182" y="2009"/>
                    </a:lnTo>
                    <a:lnTo>
                      <a:pt x="363" y="2123"/>
                    </a:lnTo>
                    <a:lnTo>
                      <a:pt x="363" y="2123"/>
                    </a:lnTo>
                    <a:lnTo>
                      <a:pt x="365" y="2077"/>
                    </a:lnTo>
                    <a:lnTo>
                      <a:pt x="368" y="2032"/>
                    </a:lnTo>
                    <a:lnTo>
                      <a:pt x="371" y="1987"/>
                    </a:lnTo>
                    <a:lnTo>
                      <a:pt x="376" y="1943"/>
                    </a:lnTo>
                    <a:lnTo>
                      <a:pt x="382" y="1898"/>
                    </a:lnTo>
                    <a:lnTo>
                      <a:pt x="388" y="1855"/>
                    </a:lnTo>
                    <a:lnTo>
                      <a:pt x="398" y="1811"/>
                    </a:lnTo>
                    <a:lnTo>
                      <a:pt x="405" y="1768"/>
                    </a:lnTo>
                    <a:lnTo>
                      <a:pt x="416" y="1724"/>
                    </a:lnTo>
                    <a:lnTo>
                      <a:pt x="427" y="1682"/>
                    </a:lnTo>
                    <a:lnTo>
                      <a:pt x="440" y="1640"/>
                    </a:lnTo>
                    <a:lnTo>
                      <a:pt x="452" y="1598"/>
                    </a:lnTo>
                    <a:lnTo>
                      <a:pt x="466" y="1558"/>
                    </a:lnTo>
                    <a:lnTo>
                      <a:pt x="482" y="1518"/>
                    </a:lnTo>
                    <a:lnTo>
                      <a:pt x="497" y="1477"/>
                    </a:lnTo>
                    <a:lnTo>
                      <a:pt x="514" y="1437"/>
                    </a:lnTo>
                    <a:lnTo>
                      <a:pt x="533" y="1398"/>
                    </a:lnTo>
                    <a:lnTo>
                      <a:pt x="551" y="1359"/>
                    </a:lnTo>
                    <a:lnTo>
                      <a:pt x="572" y="1320"/>
                    </a:lnTo>
                    <a:lnTo>
                      <a:pt x="592" y="1283"/>
                    </a:lnTo>
                    <a:lnTo>
                      <a:pt x="614" y="1246"/>
                    </a:lnTo>
                    <a:lnTo>
                      <a:pt x="635" y="1210"/>
                    </a:lnTo>
                    <a:lnTo>
                      <a:pt x="659" y="1174"/>
                    </a:lnTo>
                    <a:lnTo>
                      <a:pt x="682" y="1139"/>
                    </a:lnTo>
                    <a:lnTo>
                      <a:pt x="707" y="1103"/>
                    </a:lnTo>
                    <a:lnTo>
                      <a:pt x="733" y="1069"/>
                    </a:lnTo>
                    <a:lnTo>
                      <a:pt x="760" y="1036"/>
                    </a:lnTo>
                    <a:lnTo>
                      <a:pt x="786" y="1003"/>
                    </a:lnTo>
                    <a:lnTo>
                      <a:pt x="814" y="971"/>
                    </a:lnTo>
                    <a:lnTo>
                      <a:pt x="842" y="940"/>
                    </a:lnTo>
                    <a:lnTo>
                      <a:pt x="871" y="909"/>
                    </a:lnTo>
                    <a:lnTo>
                      <a:pt x="902" y="878"/>
                    </a:lnTo>
                    <a:lnTo>
                      <a:pt x="932" y="848"/>
                    </a:lnTo>
                    <a:lnTo>
                      <a:pt x="965" y="820"/>
                    </a:lnTo>
                    <a:lnTo>
                      <a:pt x="996" y="792"/>
                    </a:lnTo>
                    <a:lnTo>
                      <a:pt x="1028" y="764"/>
                    </a:lnTo>
                    <a:lnTo>
                      <a:pt x="1062" y="738"/>
                    </a:lnTo>
                    <a:lnTo>
                      <a:pt x="1097" y="713"/>
                    </a:lnTo>
                    <a:lnTo>
                      <a:pt x="1131" y="688"/>
                    </a:lnTo>
                    <a:lnTo>
                      <a:pt x="1166" y="663"/>
                    </a:lnTo>
                    <a:lnTo>
                      <a:pt x="1202" y="640"/>
                    </a:lnTo>
                    <a:lnTo>
                      <a:pt x="1238" y="618"/>
                    </a:lnTo>
                    <a:lnTo>
                      <a:pt x="1275" y="597"/>
                    </a:lnTo>
                    <a:lnTo>
                      <a:pt x="1312" y="575"/>
                    </a:lnTo>
                    <a:lnTo>
                      <a:pt x="1351" y="556"/>
                    </a:lnTo>
                    <a:lnTo>
                      <a:pt x="1390" y="536"/>
                    </a:lnTo>
                    <a:lnTo>
                      <a:pt x="1429" y="519"/>
                    </a:lnTo>
                    <a:lnTo>
                      <a:pt x="1469" y="502"/>
                    </a:lnTo>
                    <a:lnTo>
                      <a:pt x="1508" y="485"/>
                    </a:lnTo>
                    <a:lnTo>
                      <a:pt x="1549" y="471"/>
                    </a:lnTo>
                    <a:lnTo>
                      <a:pt x="1591" y="455"/>
                    </a:lnTo>
                    <a:lnTo>
                      <a:pt x="1632" y="443"/>
                    </a:lnTo>
                    <a:lnTo>
                      <a:pt x="1674" y="430"/>
                    </a:lnTo>
                    <a:lnTo>
                      <a:pt x="1716" y="419"/>
                    </a:lnTo>
                    <a:lnTo>
                      <a:pt x="1758" y="409"/>
                    </a:lnTo>
                    <a:lnTo>
                      <a:pt x="1802" y="399"/>
                    </a:lnTo>
                    <a:lnTo>
                      <a:pt x="1845" y="391"/>
                    </a:lnTo>
                    <a:lnTo>
                      <a:pt x="1889" y="384"/>
                    </a:lnTo>
                    <a:lnTo>
                      <a:pt x="1934" y="377"/>
                    </a:lnTo>
                    <a:lnTo>
                      <a:pt x="1977" y="373"/>
                    </a:lnTo>
                    <a:lnTo>
                      <a:pt x="2022" y="368"/>
                    </a:lnTo>
                    <a:lnTo>
                      <a:pt x="2067" y="365"/>
                    </a:lnTo>
                    <a:lnTo>
                      <a:pt x="2114" y="363"/>
                    </a:lnTo>
                    <a:lnTo>
                      <a:pt x="2159" y="363"/>
                    </a:lnTo>
                    <a:lnTo>
                      <a:pt x="2159" y="363"/>
                    </a:lnTo>
                    <a:lnTo>
                      <a:pt x="2161" y="363"/>
                    </a:lnTo>
                    <a:lnTo>
                      <a:pt x="2275" y="182"/>
                    </a:lnTo>
                    <a:lnTo>
                      <a:pt x="2161" y="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a:buClr>
                    <a:srgbClr val="000000"/>
                  </a:buClr>
                </a:pPr>
                <a:endParaRPr lang="en-US" sz="4000" kern="0">
                  <a:solidFill>
                    <a:srgbClr val="000000"/>
                  </a:solidFill>
                  <a:latin typeface="Avenir Next LT Pro" panose="020B0504020202020204" pitchFamily="34" charset="0"/>
                  <a:ea typeface="Cambria Math" panose="02040503050406030204" pitchFamily="18" charset="0"/>
                  <a:cs typeface="Arial Narrow"/>
                  <a:sym typeface="Arial"/>
                </a:endParaRPr>
              </a:p>
            </p:txBody>
          </p:sp>
        </p:grpSp>
        <p:sp>
          <p:nvSpPr>
            <p:cNvPr id="143" name="Freeform 9">
              <a:extLst>
                <a:ext uri="{FF2B5EF4-FFF2-40B4-BE49-F238E27FC236}">
                  <a16:creationId xmlns:a16="http://schemas.microsoft.com/office/drawing/2014/main" id="{1A7E6794-E2DA-B292-B525-DF2FCBDE070E}"/>
                </a:ext>
              </a:extLst>
            </p:cNvPr>
            <p:cNvSpPr>
              <a:spLocks noChangeAspect="1"/>
            </p:cNvSpPr>
            <p:nvPr/>
          </p:nvSpPr>
          <p:spPr bwMode="auto">
            <a:xfrm rot="1599674">
              <a:off x="-1765020" y="2790046"/>
              <a:ext cx="3010278" cy="2107853"/>
            </a:xfrm>
            <a:custGeom>
              <a:avLst/>
              <a:gdLst>
                <a:gd name="T0" fmla="*/ 167 w 2871"/>
                <a:gd name="T1" fmla="*/ 1320 h 2005"/>
                <a:gd name="T2" fmla="*/ 2276 w 2871"/>
                <a:gd name="T3" fmla="*/ 2005 h 2005"/>
                <a:gd name="T4" fmla="*/ 2871 w 2871"/>
                <a:gd name="T5" fmla="*/ 1468 h 2005"/>
                <a:gd name="T6" fmla="*/ 2704 w 2871"/>
                <a:gd name="T7" fmla="*/ 685 h 2005"/>
                <a:gd name="T8" fmla="*/ 595 w 2871"/>
                <a:gd name="T9" fmla="*/ 0 h 2005"/>
                <a:gd name="T10" fmla="*/ 0 w 2871"/>
                <a:gd name="T11" fmla="*/ 537 h 2005"/>
                <a:gd name="T12" fmla="*/ 167 w 2871"/>
                <a:gd name="T13" fmla="*/ 1320 h 2005"/>
              </a:gdLst>
              <a:ahLst/>
              <a:cxnLst>
                <a:cxn ang="0">
                  <a:pos x="T0" y="T1"/>
                </a:cxn>
                <a:cxn ang="0">
                  <a:pos x="T2" y="T3"/>
                </a:cxn>
                <a:cxn ang="0">
                  <a:pos x="T4" y="T5"/>
                </a:cxn>
                <a:cxn ang="0">
                  <a:pos x="T6" y="T7"/>
                </a:cxn>
                <a:cxn ang="0">
                  <a:pos x="T8" y="T9"/>
                </a:cxn>
                <a:cxn ang="0">
                  <a:pos x="T10" y="T11"/>
                </a:cxn>
                <a:cxn ang="0">
                  <a:pos x="T12" y="T13"/>
                </a:cxn>
              </a:cxnLst>
              <a:rect l="0" t="0" r="r" b="b"/>
              <a:pathLst>
                <a:path w="2871" h="2005">
                  <a:moveTo>
                    <a:pt x="167" y="1320"/>
                  </a:moveTo>
                  <a:lnTo>
                    <a:pt x="2276" y="2005"/>
                  </a:lnTo>
                  <a:lnTo>
                    <a:pt x="2871" y="1468"/>
                  </a:lnTo>
                  <a:lnTo>
                    <a:pt x="2704" y="685"/>
                  </a:lnTo>
                  <a:lnTo>
                    <a:pt x="595" y="0"/>
                  </a:lnTo>
                  <a:lnTo>
                    <a:pt x="0" y="537"/>
                  </a:lnTo>
                  <a:lnTo>
                    <a:pt x="167" y="1320"/>
                  </a:lnTo>
                  <a:close/>
                </a:path>
              </a:pathLst>
            </a:custGeom>
            <a:solidFill>
              <a:srgbClr val="41B6E6">
                <a:alpha val="80000"/>
              </a:srgbClr>
            </a:solidFill>
            <a:ln w="50800" cap="flat" cmpd="sng" algn="ctr">
              <a:noFill/>
              <a:prstDash val="solid"/>
            </a:ln>
            <a:effectLst/>
          </p:spPr>
          <p:txBody>
            <a:bodyPr rtlCol="0" anchor="ctr"/>
            <a:lstStyle/>
            <a:p>
              <a:pPr algn="ctr">
                <a:buClr>
                  <a:srgbClr val="000000"/>
                </a:buClr>
                <a:defRPr/>
              </a:pPr>
              <a:endParaRPr lang="en-US" sz="12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44" name="Freeform 9">
              <a:extLst>
                <a:ext uri="{FF2B5EF4-FFF2-40B4-BE49-F238E27FC236}">
                  <a16:creationId xmlns:a16="http://schemas.microsoft.com/office/drawing/2014/main" id="{3EB8D1EC-5B93-6402-CAA3-0401F5500D4B}"/>
                </a:ext>
              </a:extLst>
            </p:cNvPr>
            <p:cNvSpPr>
              <a:spLocks noChangeAspect="1"/>
            </p:cNvSpPr>
            <p:nvPr/>
          </p:nvSpPr>
          <p:spPr bwMode="auto">
            <a:xfrm rot="1599674">
              <a:off x="-738776" y="3834158"/>
              <a:ext cx="3010278" cy="2107853"/>
            </a:xfrm>
            <a:custGeom>
              <a:avLst/>
              <a:gdLst>
                <a:gd name="T0" fmla="*/ 167 w 2871"/>
                <a:gd name="T1" fmla="*/ 1320 h 2005"/>
                <a:gd name="T2" fmla="*/ 2276 w 2871"/>
                <a:gd name="T3" fmla="*/ 2005 h 2005"/>
                <a:gd name="T4" fmla="*/ 2871 w 2871"/>
                <a:gd name="T5" fmla="*/ 1468 h 2005"/>
                <a:gd name="T6" fmla="*/ 2704 w 2871"/>
                <a:gd name="T7" fmla="*/ 685 h 2005"/>
                <a:gd name="T8" fmla="*/ 595 w 2871"/>
                <a:gd name="T9" fmla="*/ 0 h 2005"/>
                <a:gd name="T10" fmla="*/ 0 w 2871"/>
                <a:gd name="T11" fmla="*/ 537 h 2005"/>
                <a:gd name="T12" fmla="*/ 167 w 2871"/>
                <a:gd name="T13" fmla="*/ 1320 h 2005"/>
              </a:gdLst>
              <a:ahLst/>
              <a:cxnLst>
                <a:cxn ang="0">
                  <a:pos x="T0" y="T1"/>
                </a:cxn>
                <a:cxn ang="0">
                  <a:pos x="T2" y="T3"/>
                </a:cxn>
                <a:cxn ang="0">
                  <a:pos x="T4" y="T5"/>
                </a:cxn>
                <a:cxn ang="0">
                  <a:pos x="T6" y="T7"/>
                </a:cxn>
                <a:cxn ang="0">
                  <a:pos x="T8" y="T9"/>
                </a:cxn>
                <a:cxn ang="0">
                  <a:pos x="T10" y="T11"/>
                </a:cxn>
                <a:cxn ang="0">
                  <a:pos x="T12" y="T13"/>
                </a:cxn>
              </a:cxnLst>
              <a:rect l="0" t="0" r="r" b="b"/>
              <a:pathLst>
                <a:path w="2871" h="2005">
                  <a:moveTo>
                    <a:pt x="167" y="1320"/>
                  </a:moveTo>
                  <a:lnTo>
                    <a:pt x="2276" y="2005"/>
                  </a:lnTo>
                  <a:lnTo>
                    <a:pt x="2871" y="1468"/>
                  </a:lnTo>
                  <a:lnTo>
                    <a:pt x="2704" y="685"/>
                  </a:lnTo>
                  <a:lnTo>
                    <a:pt x="595" y="0"/>
                  </a:lnTo>
                  <a:lnTo>
                    <a:pt x="0" y="537"/>
                  </a:lnTo>
                  <a:lnTo>
                    <a:pt x="167" y="1320"/>
                  </a:lnTo>
                  <a:close/>
                </a:path>
              </a:pathLst>
            </a:custGeom>
            <a:solidFill>
              <a:srgbClr val="1A4480">
                <a:alpha val="80000"/>
              </a:srgbClr>
            </a:solidFill>
            <a:ln w="50800" cap="flat" cmpd="sng" algn="ctr">
              <a:noFill/>
              <a:prstDash val="solid"/>
            </a:ln>
            <a:effectLst/>
          </p:spPr>
          <p:txBody>
            <a:bodyPr rtlCol="0" anchor="ctr"/>
            <a:lstStyle/>
            <a:p>
              <a:pPr algn="ctr">
                <a:buClr>
                  <a:srgbClr val="000000"/>
                </a:buClr>
                <a:defRPr/>
              </a:pPr>
              <a:endParaRPr lang="en-US" sz="12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45" name="Freeform 9">
              <a:extLst>
                <a:ext uri="{FF2B5EF4-FFF2-40B4-BE49-F238E27FC236}">
                  <a16:creationId xmlns:a16="http://schemas.microsoft.com/office/drawing/2014/main" id="{2E92AA76-5FF7-BD83-1CF9-04399E84FCA6}"/>
                </a:ext>
              </a:extLst>
            </p:cNvPr>
            <p:cNvSpPr>
              <a:spLocks noChangeAspect="1"/>
            </p:cNvSpPr>
            <p:nvPr/>
          </p:nvSpPr>
          <p:spPr bwMode="auto">
            <a:xfrm rot="17799674">
              <a:off x="-747258" y="2787465"/>
              <a:ext cx="3010278" cy="2107853"/>
            </a:xfrm>
            <a:custGeom>
              <a:avLst/>
              <a:gdLst>
                <a:gd name="T0" fmla="*/ 167 w 2871"/>
                <a:gd name="T1" fmla="*/ 1320 h 2005"/>
                <a:gd name="T2" fmla="*/ 2276 w 2871"/>
                <a:gd name="T3" fmla="*/ 2005 h 2005"/>
                <a:gd name="T4" fmla="*/ 2871 w 2871"/>
                <a:gd name="T5" fmla="*/ 1468 h 2005"/>
                <a:gd name="T6" fmla="*/ 2704 w 2871"/>
                <a:gd name="T7" fmla="*/ 685 h 2005"/>
                <a:gd name="T8" fmla="*/ 595 w 2871"/>
                <a:gd name="T9" fmla="*/ 0 h 2005"/>
                <a:gd name="T10" fmla="*/ 0 w 2871"/>
                <a:gd name="T11" fmla="*/ 537 h 2005"/>
                <a:gd name="T12" fmla="*/ 167 w 2871"/>
                <a:gd name="T13" fmla="*/ 1320 h 2005"/>
              </a:gdLst>
              <a:ahLst/>
              <a:cxnLst>
                <a:cxn ang="0">
                  <a:pos x="T0" y="T1"/>
                </a:cxn>
                <a:cxn ang="0">
                  <a:pos x="T2" y="T3"/>
                </a:cxn>
                <a:cxn ang="0">
                  <a:pos x="T4" y="T5"/>
                </a:cxn>
                <a:cxn ang="0">
                  <a:pos x="T6" y="T7"/>
                </a:cxn>
                <a:cxn ang="0">
                  <a:pos x="T8" y="T9"/>
                </a:cxn>
                <a:cxn ang="0">
                  <a:pos x="T10" y="T11"/>
                </a:cxn>
                <a:cxn ang="0">
                  <a:pos x="T12" y="T13"/>
                </a:cxn>
              </a:cxnLst>
              <a:rect l="0" t="0" r="r" b="b"/>
              <a:pathLst>
                <a:path w="2871" h="2005">
                  <a:moveTo>
                    <a:pt x="167" y="1320"/>
                  </a:moveTo>
                  <a:lnTo>
                    <a:pt x="2276" y="2005"/>
                  </a:lnTo>
                  <a:lnTo>
                    <a:pt x="2871" y="1468"/>
                  </a:lnTo>
                  <a:lnTo>
                    <a:pt x="2704" y="685"/>
                  </a:lnTo>
                  <a:lnTo>
                    <a:pt x="595" y="0"/>
                  </a:lnTo>
                  <a:lnTo>
                    <a:pt x="0" y="537"/>
                  </a:lnTo>
                  <a:lnTo>
                    <a:pt x="167" y="1320"/>
                  </a:lnTo>
                  <a:close/>
                </a:path>
              </a:pathLst>
            </a:custGeom>
            <a:solidFill>
              <a:srgbClr val="62C342">
                <a:alpha val="80000"/>
              </a:srgbClr>
            </a:solidFill>
            <a:ln w="50800" cap="flat" cmpd="sng" algn="ctr">
              <a:noFill/>
              <a:prstDash val="solid"/>
            </a:ln>
            <a:effectLst/>
          </p:spPr>
          <p:txBody>
            <a:bodyPr rtlCol="0" anchor="ctr"/>
            <a:lstStyle/>
            <a:p>
              <a:pPr algn="ctr">
                <a:buClr>
                  <a:srgbClr val="000000"/>
                </a:buClr>
                <a:defRPr/>
              </a:pPr>
              <a:endParaRPr lang="en-US" sz="12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46" name="Freeform 9">
              <a:extLst>
                <a:ext uri="{FF2B5EF4-FFF2-40B4-BE49-F238E27FC236}">
                  <a16:creationId xmlns:a16="http://schemas.microsoft.com/office/drawing/2014/main" id="{D9F05806-DD46-633A-316C-02E35D1EBFC0}"/>
                </a:ext>
              </a:extLst>
            </p:cNvPr>
            <p:cNvSpPr>
              <a:spLocks noChangeAspect="1"/>
            </p:cNvSpPr>
            <p:nvPr/>
          </p:nvSpPr>
          <p:spPr bwMode="auto">
            <a:xfrm rot="17799674">
              <a:off x="-1791370" y="3842284"/>
              <a:ext cx="3010278" cy="2107853"/>
            </a:xfrm>
            <a:custGeom>
              <a:avLst/>
              <a:gdLst>
                <a:gd name="T0" fmla="*/ 167 w 2871"/>
                <a:gd name="T1" fmla="*/ 1320 h 2005"/>
                <a:gd name="T2" fmla="*/ 2276 w 2871"/>
                <a:gd name="T3" fmla="*/ 2005 h 2005"/>
                <a:gd name="T4" fmla="*/ 2871 w 2871"/>
                <a:gd name="T5" fmla="*/ 1468 h 2005"/>
                <a:gd name="T6" fmla="*/ 2704 w 2871"/>
                <a:gd name="T7" fmla="*/ 685 h 2005"/>
                <a:gd name="T8" fmla="*/ 595 w 2871"/>
                <a:gd name="T9" fmla="*/ 0 h 2005"/>
                <a:gd name="T10" fmla="*/ 0 w 2871"/>
                <a:gd name="T11" fmla="*/ 537 h 2005"/>
                <a:gd name="T12" fmla="*/ 167 w 2871"/>
                <a:gd name="T13" fmla="*/ 1320 h 2005"/>
              </a:gdLst>
              <a:ahLst/>
              <a:cxnLst>
                <a:cxn ang="0">
                  <a:pos x="T0" y="T1"/>
                </a:cxn>
                <a:cxn ang="0">
                  <a:pos x="T2" y="T3"/>
                </a:cxn>
                <a:cxn ang="0">
                  <a:pos x="T4" y="T5"/>
                </a:cxn>
                <a:cxn ang="0">
                  <a:pos x="T6" y="T7"/>
                </a:cxn>
                <a:cxn ang="0">
                  <a:pos x="T8" y="T9"/>
                </a:cxn>
                <a:cxn ang="0">
                  <a:pos x="T10" y="T11"/>
                </a:cxn>
                <a:cxn ang="0">
                  <a:pos x="T12" y="T13"/>
                </a:cxn>
              </a:cxnLst>
              <a:rect l="0" t="0" r="r" b="b"/>
              <a:pathLst>
                <a:path w="2871" h="2005">
                  <a:moveTo>
                    <a:pt x="167" y="1320"/>
                  </a:moveTo>
                  <a:lnTo>
                    <a:pt x="2276" y="2005"/>
                  </a:lnTo>
                  <a:lnTo>
                    <a:pt x="2871" y="1468"/>
                  </a:lnTo>
                  <a:lnTo>
                    <a:pt x="2704" y="685"/>
                  </a:lnTo>
                  <a:lnTo>
                    <a:pt x="595" y="0"/>
                  </a:lnTo>
                  <a:lnTo>
                    <a:pt x="0" y="537"/>
                  </a:lnTo>
                  <a:lnTo>
                    <a:pt x="167" y="1320"/>
                  </a:lnTo>
                  <a:close/>
                </a:path>
              </a:pathLst>
            </a:custGeom>
            <a:solidFill>
              <a:srgbClr val="FFBE2E">
                <a:alpha val="80000"/>
              </a:srgbClr>
            </a:solidFill>
            <a:ln w="50800" cap="flat" cmpd="sng" algn="ctr">
              <a:noFill/>
              <a:prstDash val="solid"/>
            </a:ln>
            <a:effectLst/>
          </p:spPr>
          <p:txBody>
            <a:bodyPr rtlCol="0" anchor="ctr"/>
            <a:lstStyle/>
            <a:p>
              <a:pPr algn="ctr">
                <a:buClr>
                  <a:srgbClr val="000000"/>
                </a:buClr>
                <a:defRPr/>
              </a:pPr>
              <a:endParaRPr lang="en-US" sz="12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47" name="TextBox 146">
              <a:extLst>
                <a:ext uri="{FF2B5EF4-FFF2-40B4-BE49-F238E27FC236}">
                  <a16:creationId xmlns:a16="http://schemas.microsoft.com/office/drawing/2014/main" id="{C4DBAAF7-D10F-F51D-71D2-9FD54A59A76C}"/>
                </a:ext>
              </a:extLst>
            </p:cNvPr>
            <p:cNvSpPr txBox="1"/>
            <p:nvPr/>
          </p:nvSpPr>
          <p:spPr>
            <a:xfrm>
              <a:off x="-1415420" y="3121693"/>
              <a:ext cx="1364686" cy="430445"/>
            </a:xfrm>
            <a:prstGeom prst="rect">
              <a:avLst/>
            </a:prstGeom>
            <a:noFill/>
          </p:spPr>
          <p:txBody>
            <a:bodyPr wrap="square" lIns="0" tIns="0" rIns="0" bIns="0" rtlCol="0">
              <a:noAutofit/>
            </a:bodyPr>
            <a:lstStyle/>
            <a:p>
              <a:pPr algn="ctr">
                <a:lnSpc>
                  <a:spcPct val="85000"/>
                </a:lnSpc>
                <a:buClr>
                  <a:srgbClr val="000000"/>
                </a:buCl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DATA INVENTORY</a:t>
              </a:r>
              <a:endParaRPr lang="en-US" sz="1400" b="1"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48" name="Rectangle 147">
              <a:extLst>
                <a:ext uri="{FF2B5EF4-FFF2-40B4-BE49-F238E27FC236}">
                  <a16:creationId xmlns:a16="http://schemas.microsoft.com/office/drawing/2014/main" id="{8707CD80-D03C-20EF-6598-929EDE8A54A9}"/>
                </a:ext>
              </a:extLst>
            </p:cNvPr>
            <p:cNvSpPr>
              <a:spLocks noChangeAspect="1"/>
            </p:cNvSpPr>
            <p:nvPr/>
          </p:nvSpPr>
          <p:spPr>
            <a:xfrm>
              <a:off x="-528940" y="4014451"/>
              <a:ext cx="1493996" cy="791660"/>
            </a:xfrm>
            <a:prstGeom prst="rect">
              <a:avLst/>
            </a:prstGeom>
            <a:noFill/>
            <a:ln w="41275" cap="flat" cmpd="sng" algn="ctr">
              <a:noFill/>
              <a:prstDash val="solid"/>
            </a:ln>
            <a:effectLst/>
          </p:spPr>
          <p:txBody>
            <a:bodyPr lIns="0" tIns="0" rIns="0" bIns="0" rtlCol="0" anchor="ctr"/>
            <a:lstStyle/>
            <a:p>
              <a:pPr algn="ctr">
                <a:lnSpc>
                  <a:spcPct val="70000"/>
                </a:lnSpc>
                <a:spcBef>
                  <a:spcPts val="300"/>
                </a:spcBef>
                <a:buClr>
                  <a:srgbClr val="000000"/>
                </a:buClr>
                <a:defRPr/>
              </a:pPr>
              <a:r>
                <a:rPr lang="en-US" b="1" kern="0">
                  <a:solidFill>
                    <a:srgbClr val="1A4480"/>
                  </a:solidFill>
                  <a:latin typeface="Avenir Next LT Pro" panose="020B0504020202020204" pitchFamily="34" charset="0"/>
                  <a:ea typeface="Cambria Math" panose="02040503050406030204" pitchFamily="18" charset="0"/>
                  <a:cs typeface="Arial" panose="020B0604020202020204" pitchFamily="34" charset="0"/>
                  <a:sym typeface="Arial"/>
                </a:rPr>
                <a:t>Discovery</a:t>
              </a:r>
            </a:p>
            <a:p>
              <a:pPr algn="ctr">
                <a:lnSpc>
                  <a:spcPct val="70000"/>
                </a:lnSpc>
                <a:spcBef>
                  <a:spcPts val="300"/>
                </a:spcBef>
                <a:buClr>
                  <a:srgbClr val="000000"/>
                </a:buClr>
                <a:defRPr/>
              </a:pPr>
              <a:r>
                <a:rPr lang="en-US" b="1" kern="0">
                  <a:solidFill>
                    <a:srgbClr val="1A4480"/>
                  </a:solidFill>
                  <a:latin typeface="Avenir Next LT Pro" panose="020B0504020202020204" pitchFamily="34" charset="0"/>
                  <a:ea typeface="Cambria Math" panose="02040503050406030204" pitchFamily="18" charset="0"/>
                  <a:cs typeface="Arial" panose="020B0604020202020204" pitchFamily="34" charset="0"/>
                  <a:sym typeface="Arial"/>
                </a:rPr>
                <a:t>Phase</a:t>
              </a:r>
              <a:endParaRPr lang="en-US" kern="0">
                <a:solidFill>
                  <a:srgbClr val="1A4480"/>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49" name="TextBox 148">
              <a:extLst>
                <a:ext uri="{FF2B5EF4-FFF2-40B4-BE49-F238E27FC236}">
                  <a16:creationId xmlns:a16="http://schemas.microsoft.com/office/drawing/2014/main" id="{D11E7A55-4925-5BB4-47EC-6064D062C6FF}"/>
                </a:ext>
              </a:extLst>
            </p:cNvPr>
            <p:cNvSpPr txBox="1"/>
            <p:nvPr/>
          </p:nvSpPr>
          <p:spPr>
            <a:xfrm>
              <a:off x="402349" y="3110867"/>
              <a:ext cx="1642450" cy="430445"/>
            </a:xfrm>
            <a:prstGeom prst="rect">
              <a:avLst/>
            </a:prstGeom>
            <a:noFill/>
          </p:spPr>
          <p:txBody>
            <a:bodyPr wrap="square" lIns="0" tIns="0" rIns="0" bIns="0" rtlCol="0">
              <a:noAutofit/>
            </a:bodyPr>
            <a:lstStyle/>
            <a:p>
              <a:pPr algn="ctr">
                <a:lnSpc>
                  <a:spcPct val="85000"/>
                </a:lnSpc>
                <a:buClr>
                  <a:srgbClr val="000000"/>
                </a:buCl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 DATA INGEST PROTOTYPING</a:t>
              </a:r>
              <a:endParaRPr lang="en-US" sz="1400" b="1"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50" name="TextBox 149">
              <a:extLst>
                <a:ext uri="{FF2B5EF4-FFF2-40B4-BE49-F238E27FC236}">
                  <a16:creationId xmlns:a16="http://schemas.microsoft.com/office/drawing/2014/main" id="{C4022C0C-B321-8D3C-C2EA-8201ACBD95A3}"/>
                </a:ext>
              </a:extLst>
            </p:cNvPr>
            <p:cNvSpPr txBox="1"/>
            <p:nvPr/>
          </p:nvSpPr>
          <p:spPr>
            <a:xfrm>
              <a:off x="-1203309" y="5071434"/>
              <a:ext cx="1125284" cy="430445"/>
            </a:xfrm>
            <a:prstGeom prst="rect">
              <a:avLst/>
            </a:prstGeom>
            <a:noFill/>
          </p:spPr>
          <p:txBody>
            <a:bodyPr wrap="square" lIns="0" tIns="0" rIns="0" bIns="0" rtlCol="0">
              <a:noAutofit/>
            </a:bodyPr>
            <a:lstStyle/>
            <a:p>
              <a:pPr algn="ctr">
                <a:lnSpc>
                  <a:spcPct val="85000"/>
                </a:lnSpc>
                <a:buClr>
                  <a:srgbClr val="000000"/>
                </a:buCl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BUSINESS PROCESS MAPPING</a:t>
              </a:r>
              <a:endParaRPr lang="en-US" sz="1400" b="1"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sp>
          <p:nvSpPr>
            <p:cNvPr id="151" name="TextBox 150">
              <a:extLst>
                <a:ext uri="{FF2B5EF4-FFF2-40B4-BE49-F238E27FC236}">
                  <a16:creationId xmlns:a16="http://schemas.microsoft.com/office/drawing/2014/main" id="{6C33A0E8-9C7E-D41D-1BA3-465929AAB74E}"/>
                </a:ext>
              </a:extLst>
            </p:cNvPr>
            <p:cNvSpPr txBox="1"/>
            <p:nvPr/>
          </p:nvSpPr>
          <p:spPr>
            <a:xfrm>
              <a:off x="552031" y="5059404"/>
              <a:ext cx="1411749" cy="430445"/>
            </a:xfrm>
            <a:prstGeom prst="rect">
              <a:avLst/>
            </a:prstGeom>
            <a:noFill/>
          </p:spPr>
          <p:txBody>
            <a:bodyPr wrap="square" lIns="0" tIns="0" rIns="0" bIns="0" rtlCol="0">
              <a:noAutofit/>
            </a:bodyPr>
            <a:lstStyle/>
            <a:p>
              <a:pPr algn="ctr">
                <a:lnSpc>
                  <a:spcPct val="85000"/>
                </a:lnSpc>
                <a:buClr>
                  <a:srgbClr val="000000"/>
                </a:buCl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SYSTEM FEATURE INVENTORY</a:t>
              </a:r>
              <a:endParaRPr lang="en-US" sz="1400" b="1"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endParaRPr>
            </a:p>
          </p:txBody>
        </p:sp>
      </p:grpSp>
      <p:grpSp>
        <p:nvGrpSpPr>
          <p:cNvPr id="156" name="Group 155">
            <a:extLst>
              <a:ext uri="{FF2B5EF4-FFF2-40B4-BE49-F238E27FC236}">
                <a16:creationId xmlns:a16="http://schemas.microsoft.com/office/drawing/2014/main" id="{ABDC90C6-F48A-192C-132D-0EDA461325C3}"/>
              </a:ext>
            </a:extLst>
          </p:cNvPr>
          <p:cNvGrpSpPr/>
          <p:nvPr/>
        </p:nvGrpSpPr>
        <p:grpSpPr>
          <a:xfrm>
            <a:off x="8111531" y="3872371"/>
            <a:ext cx="2506927" cy="211810"/>
            <a:chOff x="9566366" y="4394103"/>
            <a:chExt cx="2506927" cy="211810"/>
          </a:xfrm>
        </p:grpSpPr>
        <p:sp>
          <p:nvSpPr>
            <p:cNvPr id="158" name="Freeform 589">
              <a:extLst>
                <a:ext uri="{FF2B5EF4-FFF2-40B4-BE49-F238E27FC236}">
                  <a16:creationId xmlns:a16="http://schemas.microsoft.com/office/drawing/2014/main" id="{5CAACAB0-7997-91D5-87CD-DB66E3148BF3}"/>
                </a:ext>
              </a:extLst>
            </p:cNvPr>
            <p:cNvSpPr>
              <a:spLocks noChangeAspect="1"/>
            </p:cNvSpPr>
            <p:nvPr/>
          </p:nvSpPr>
          <p:spPr bwMode="auto">
            <a:xfrm>
              <a:off x="9566366" y="4396511"/>
              <a:ext cx="210880" cy="152108"/>
            </a:xfrm>
            <a:custGeom>
              <a:avLst/>
              <a:gdLst>
                <a:gd name="T0" fmla="*/ 79 w 179"/>
                <a:gd name="T1" fmla="*/ 136 h 136"/>
                <a:gd name="T2" fmla="*/ 72 w 179"/>
                <a:gd name="T3" fmla="*/ 133 h 136"/>
                <a:gd name="T4" fmla="*/ 4 w 179"/>
                <a:gd name="T5" fmla="*/ 70 h 136"/>
                <a:gd name="T6" fmla="*/ 4 w 179"/>
                <a:gd name="T7" fmla="*/ 55 h 136"/>
                <a:gd name="T8" fmla="*/ 19 w 179"/>
                <a:gd name="T9" fmla="*/ 54 h 136"/>
                <a:gd name="T10" fmla="*/ 78 w 179"/>
                <a:gd name="T11" fmla="*/ 109 h 136"/>
                <a:gd name="T12" fmla="*/ 158 w 179"/>
                <a:gd name="T13" fmla="*/ 5 h 136"/>
                <a:gd name="T14" fmla="*/ 174 w 179"/>
                <a:gd name="T15" fmla="*/ 3 h 136"/>
                <a:gd name="T16" fmla="*/ 176 w 179"/>
                <a:gd name="T17" fmla="*/ 18 h 136"/>
                <a:gd name="T18" fmla="*/ 88 w 179"/>
                <a:gd name="T19" fmla="*/ 132 h 136"/>
                <a:gd name="T20" fmla="*/ 80 w 179"/>
                <a:gd name="T21" fmla="*/ 136 h 136"/>
                <a:gd name="T22" fmla="*/ 79 w 179"/>
                <a:gd name="T2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36">
                  <a:moveTo>
                    <a:pt x="79" y="136"/>
                  </a:moveTo>
                  <a:cubicBezTo>
                    <a:pt x="76" y="136"/>
                    <a:pt x="74" y="135"/>
                    <a:pt x="72" y="133"/>
                  </a:cubicBezTo>
                  <a:lnTo>
                    <a:pt x="4" y="70"/>
                  </a:lnTo>
                  <a:cubicBezTo>
                    <a:pt x="0" y="66"/>
                    <a:pt x="0" y="59"/>
                    <a:pt x="4" y="55"/>
                  </a:cubicBezTo>
                  <a:cubicBezTo>
                    <a:pt x="8" y="50"/>
                    <a:pt x="15" y="50"/>
                    <a:pt x="19" y="54"/>
                  </a:cubicBezTo>
                  <a:lnTo>
                    <a:pt x="78" y="109"/>
                  </a:lnTo>
                  <a:lnTo>
                    <a:pt x="158" y="5"/>
                  </a:lnTo>
                  <a:cubicBezTo>
                    <a:pt x="162" y="0"/>
                    <a:pt x="169" y="0"/>
                    <a:pt x="174" y="3"/>
                  </a:cubicBezTo>
                  <a:cubicBezTo>
                    <a:pt x="178" y="7"/>
                    <a:pt x="179" y="14"/>
                    <a:pt x="176" y="18"/>
                  </a:cubicBezTo>
                  <a:lnTo>
                    <a:pt x="88" y="132"/>
                  </a:lnTo>
                  <a:cubicBezTo>
                    <a:pt x="86" y="134"/>
                    <a:pt x="83" y="136"/>
                    <a:pt x="80" y="136"/>
                  </a:cubicBezTo>
                  <a:cubicBezTo>
                    <a:pt x="80" y="136"/>
                    <a:pt x="80" y="136"/>
                    <a:pt x="79" y="136"/>
                  </a:cubicBezTo>
                  <a:close/>
                </a:path>
              </a:pathLst>
            </a:custGeom>
            <a:solidFill>
              <a:srgbClr val="212E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venir Next LT Pro" panose="020B0504020202020204" pitchFamily="34" charset="0"/>
                <a:ea typeface="Cambria Math" panose="02040503050406030204" pitchFamily="18" charset="0"/>
                <a:cs typeface="Arial"/>
                <a:sym typeface="Arial"/>
              </a:endParaRPr>
            </a:p>
          </p:txBody>
        </p:sp>
        <p:sp>
          <p:nvSpPr>
            <p:cNvPr id="159" name="TextBox 158">
              <a:extLst>
                <a:ext uri="{FF2B5EF4-FFF2-40B4-BE49-F238E27FC236}">
                  <a16:creationId xmlns:a16="http://schemas.microsoft.com/office/drawing/2014/main" id="{5D632BEC-AB2F-FCE1-4771-987BBF47A43C}"/>
                </a:ext>
              </a:extLst>
            </p:cNvPr>
            <p:cNvSpPr txBox="1"/>
            <p:nvPr/>
          </p:nvSpPr>
          <p:spPr>
            <a:xfrm>
              <a:off x="9908643" y="4394103"/>
              <a:ext cx="2164650" cy="211810"/>
            </a:xfrm>
            <a:prstGeom prst="rect">
              <a:avLst/>
            </a:prstGeom>
            <a:noFill/>
          </p:spPr>
          <p:txBody>
            <a:bodyPr wrap="square" lIns="0" tIns="0" rIns="0" bIns="0" rtlCol="0">
              <a:noAutofit/>
            </a:bodyPr>
            <a:lstStyle/>
            <a:p>
              <a:pPr>
                <a:buClr>
                  <a:srgbClr val="000000"/>
                </a:buClr>
              </a:pPr>
              <a:r>
                <a:rPr lang="en-US" sz="1400"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rPr>
                <a:t>Builds Strong Foundation</a:t>
              </a:r>
            </a:p>
          </p:txBody>
        </p:sp>
      </p:grpSp>
      <p:grpSp>
        <p:nvGrpSpPr>
          <p:cNvPr id="160" name="Group 159">
            <a:extLst>
              <a:ext uri="{FF2B5EF4-FFF2-40B4-BE49-F238E27FC236}">
                <a16:creationId xmlns:a16="http://schemas.microsoft.com/office/drawing/2014/main" id="{2FD3EF52-CF74-E44D-7825-9A054243B3D4}"/>
              </a:ext>
            </a:extLst>
          </p:cNvPr>
          <p:cNvGrpSpPr/>
          <p:nvPr/>
        </p:nvGrpSpPr>
        <p:grpSpPr>
          <a:xfrm>
            <a:off x="8111531" y="4261794"/>
            <a:ext cx="2506927" cy="553521"/>
            <a:chOff x="9578919" y="4758292"/>
            <a:chExt cx="2506927" cy="553521"/>
          </a:xfrm>
        </p:grpSpPr>
        <p:sp>
          <p:nvSpPr>
            <p:cNvPr id="162" name="Freeform 589">
              <a:extLst>
                <a:ext uri="{FF2B5EF4-FFF2-40B4-BE49-F238E27FC236}">
                  <a16:creationId xmlns:a16="http://schemas.microsoft.com/office/drawing/2014/main" id="{7D039AA3-A375-ACD0-E47C-5A125898D6FD}"/>
                </a:ext>
              </a:extLst>
            </p:cNvPr>
            <p:cNvSpPr>
              <a:spLocks noChangeAspect="1"/>
            </p:cNvSpPr>
            <p:nvPr/>
          </p:nvSpPr>
          <p:spPr bwMode="auto">
            <a:xfrm>
              <a:off x="9578919" y="4809861"/>
              <a:ext cx="210880" cy="152108"/>
            </a:xfrm>
            <a:custGeom>
              <a:avLst/>
              <a:gdLst>
                <a:gd name="T0" fmla="*/ 79 w 179"/>
                <a:gd name="T1" fmla="*/ 136 h 136"/>
                <a:gd name="T2" fmla="*/ 72 w 179"/>
                <a:gd name="T3" fmla="*/ 133 h 136"/>
                <a:gd name="T4" fmla="*/ 4 w 179"/>
                <a:gd name="T5" fmla="*/ 70 h 136"/>
                <a:gd name="T6" fmla="*/ 4 w 179"/>
                <a:gd name="T7" fmla="*/ 55 h 136"/>
                <a:gd name="T8" fmla="*/ 19 w 179"/>
                <a:gd name="T9" fmla="*/ 54 h 136"/>
                <a:gd name="T10" fmla="*/ 78 w 179"/>
                <a:gd name="T11" fmla="*/ 109 h 136"/>
                <a:gd name="T12" fmla="*/ 158 w 179"/>
                <a:gd name="T13" fmla="*/ 5 h 136"/>
                <a:gd name="T14" fmla="*/ 174 w 179"/>
                <a:gd name="T15" fmla="*/ 3 h 136"/>
                <a:gd name="T16" fmla="*/ 176 w 179"/>
                <a:gd name="T17" fmla="*/ 18 h 136"/>
                <a:gd name="T18" fmla="*/ 88 w 179"/>
                <a:gd name="T19" fmla="*/ 132 h 136"/>
                <a:gd name="T20" fmla="*/ 80 w 179"/>
                <a:gd name="T21" fmla="*/ 136 h 136"/>
                <a:gd name="T22" fmla="*/ 79 w 179"/>
                <a:gd name="T2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36">
                  <a:moveTo>
                    <a:pt x="79" y="136"/>
                  </a:moveTo>
                  <a:cubicBezTo>
                    <a:pt x="76" y="136"/>
                    <a:pt x="74" y="135"/>
                    <a:pt x="72" y="133"/>
                  </a:cubicBezTo>
                  <a:lnTo>
                    <a:pt x="4" y="70"/>
                  </a:lnTo>
                  <a:cubicBezTo>
                    <a:pt x="0" y="66"/>
                    <a:pt x="0" y="59"/>
                    <a:pt x="4" y="55"/>
                  </a:cubicBezTo>
                  <a:cubicBezTo>
                    <a:pt x="8" y="50"/>
                    <a:pt x="15" y="50"/>
                    <a:pt x="19" y="54"/>
                  </a:cubicBezTo>
                  <a:lnTo>
                    <a:pt x="78" y="109"/>
                  </a:lnTo>
                  <a:lnTo>
                    <a:pt x="158" y="5"/>
                  </a:lnTo>
                  <a:cubicBezTo>
                    <a:pt x="162" y="0"/>
                    <a:pt x="169" y="0"/>
                    <a:pt x="174" y="3"/>
                  </a:cubicBezTo>
                  <a:cubicBezTo>
                    <a:pt x="178" y="7"/>
                    <a:pt x="179" y="14"/>
                    <a:pt x="176" y="18"/>
                  </a:cubicBezTo>
                  <a:lnTo>
                    <a:pt x="88" y="132"/>
                  </a:lnTo>
                  <a:cubicBezTo>
                    <a:pt x="86" y="134"/>
                    <a:pt x="83" y="136"/>
                    <a:pt x="80" y="136"/>
                  </a:cubicBezTo>
                  <a:cubicBezTo>
                    <a:pt x="80" y="136"/>
                    <a:pt x="80" y="136"/>
                    <a:pt x="79" y="136"/>
                  </a:cubicBezTo>
                  <a:close/>
                </a:path>
              </a:pathLst>
            </a:custGeom>
            <a:solidFill>
              <a:srgbClr val="212E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venir Next LT Pro" panose="020B0504020202020204" pitchFamily="34" charset="0"/>
                <a:ea typeface="Cambria Math" panose="02040503050406030204" pitchFamily="18" charset="0"/>
                <a:cs typeface="Arial"/>
                <a:sym typeface="Arial"/>
              </a:endParaRPr>
            </a:p>
          </p:txBody>
        </p:sp>
        <p:sp>
          <p:nvSpPr>
            <p:cNvPr id="163" name="TextBox 162">
              <a:extLst>
                <a:ext uri="{FF2B5EF4-FFF2-40B4-BE49-F238E27FC236}">
                  <a16:creationId xmlns:a16="http://schemas.microsoft.com/office/drawing/2014/main" id="{9D0FB750-8164-E935-76AD-615DE77070FC}"/>
                </a:ext>
              </a:extLst>
            </p:cNvPr>
            <p:cNvSpPr txBox="1"/>
            <p:nvPr/>
          </p:nvSpPr>
          <p:spPr>
            <a:xfrm>
              <a:off x="9921196" y="4758292"/>
              <a:ext cx="2164650" cy="553521"/>
            </a:xfrm>
            <a:prstGeom prst="rect">
              <a:avLst/>
            </a:prstGeom>
            <a:noFill/>
          </p:spPr>
          <p:txBody>
            <a:bodyPr wrap="square" lIns="0" tIns="0" rIns="0" bIns="0" rtlCol="0">
              <a:noAutofit/>
            </a:bodyPr>
            <a:lstStyle/>
            <a:p>
              <a:pPr>
                <a:buClr>
                  <a:srgbClr val="000000"/>
                </a:buClr>
              </a:pPr>
              <a:r>
                <a:rPr lang="en-US" sz="1400" kern="0">
                  <a:solidFill>
                    <a:srgbClr val="212E38"/>
                  </a:solidFill>
                  <a:latin typeface="Avenir Next LT Pro" panose="020B0504020202020204" pitchFamily="34" charset="0"/>
                  <a:ea typeface="Cambria Math" panose="02040503050406030204" pitchFamily="18" charset="0"/>
                  <a:cs typeface="Arial" panose="020B0604020202020204" pitchFamily="34" charset="0"/>
                  <a:sym typeface="Arial"/>
                </a:rPr>
                <a:t>Creates Clear Vision and Scope for the OAQPS Unified Platform </a:t>
              </a:r>
            </a:p>
          </p:txBody>
        </p:sp>
      </p:grpSp>
      <p:grpSp>
        <p:nvGrpSpPr>
          <p:cNvPr id="170" name="Group 169">
            <a:extLst>
              <a:ext uri="{FF2B5EF4-FFF2-40B4-BE49-F238E27FC236}">
                <a16:creationId xmlns:a16="http://schemas.microsoft.com/office/drawing/2014/main" id="{26A87415-275D-52E8-8DE0-C2D190F92235}"/>
              </a:ext>
            </a:extLst>
          </p:cNvPr>
          <p:cNvGrpSpPr/>
          <p:nvPr/>
        </p:nvGrpSpPr>
        <p:grpSpPr>
          <a:xfrm>
            <a:off x="4715644" y="1862207"/>
            <a:ext cx="2789775" cy="3282677"/>
            <a:chOff x="4853978" y="2023374"/>
            <a:chExt cx="3295541" cy="3282677"/>
          </a:xfrm>
        </p:grpSpPr>
        <p:cxnSp>
          <p:nvCxnSpPr>
            <p:cNvPr id="119" name="Straight Arrow Connector 118">
              <a:extLst>
                <a:ext uri="{FF2B5EF4-FFF2-40B4-BE49-F238E27FC236}">
                  <a16:creationId xmlns:a16="http://schemas.microsoft.com/office/drawing/2014/main" id="{D10CC5F3-96EE-9E82-089D-BC0F595E636E}"/>
                </a:ext>
              </a:extLst>
            </p:cNvPr>
            <p:cNvCxnSpPr/>
            <p:nvPr/>
          </p:nvCxnSpPr>
          <p:spPr>
            <a:xfrm>
              <a:off x="4853978" y="2292465"/>
              <a:ext cx="3084709" cy="0"/>
            </a:xfrm>
            <a:prstGeom prst="straightConnector1">
              <a:avLst/>
            </a:prstGeom>
            <a:noFill/>
            <a:ln w="25400" cap="rnd">
              <a:solidFill>
                <a:srgbClr val="D1D3D4"/>
              </a:solidFill>
              <a:prstDash val="solid"/>
              <a:round/>
              <a:headEnd/>
              <a:tailEnd type="arrow" w="sm" len="sm"/>
            </a:ln>
            <a:extLst>
              <a:ext uri="{909E8E84-426E-40DD-AFC4-6F175D3DCCD1}">
                <a14:hiddenFill xmlns:a14="http://schemas.microsoft.com/office/drawing/2010/main">
                  <a:solidFill>
                    <a:srgbClr val="FFFFFF"/>
                  </a:solidFill>
                </a14:hiddenFill>
              </a:ext>
            </a:extLst>
          </p:spPr>
        </p:cxnSp>
        <p:sp>
          <p:nvSpPr>
            <p:cNvPr id="120" name="TextBox 119">
              <a:extLst>
                <a:ext uri="{FF2B5EF4-FFF2-40B4-BE49-F238E27FC236}">
                  <a16:creationId xmlns:a16="http://schemas.microsoft.com/office/drawing/2014/main" id="{18091582-FA61-139C-0E80-D2B7AE1A4692}"/>
                </a:ext>
              </a:extLst>
            </p:cNvPr>
            <p:cNvSpPr txBox="1"/>
            <p:nvPr/>
          </p:nvSpPr>
          <p:spPr>
            <a:xfrm>
              <a:off x="5557675" y="2164795"/>
              <a:ext cx="2284049" cy="245822"/>
            </a:xfrm>
            <a:prstGeom prst="rect">
              <a:avLst/>
            </a:prstGeom>
            <a:noFill/>
          </p:spPr>
          <p:txBody>
            <a:bodyPr wrap="square" lIns="0" tIns="0" rIns="0" bIns="0" rtlCol="0" anchor="ctr">
              <a:noAutofit/>
            </a:bodyPr>
            <a:lstStyle/>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Baseline OAQPS Data</a:t>
              </a:r>
            </a:p>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across all systems</a:t>
              </a:r>
            </a:p>
          </p:txBody>
        </p:sp>
        <p:cxnSp>
          <p:nvCxnSpPr>
            <p:cNvPr id="121" name="Straight Arrow Connector 120">
              <a:extLst>
                <a:ext uri="{FF2B5EF4-FFF2-40B4-BE49-F238E27FC236}">
                  <a16:creationId xmlns:a16="http://schemas.microsoft.com/office/drawing/2014/main" id="{8E3B8E97-A8BB-5735-E379-5587A599CDAB}"/>
                </a:ext>
              </a:extLst>
            </p:cNvPr>
            <p:cNvCxnSpPr/>
            <p:nvPr/>
          </p:nvCxnSpPr>
          <p:spPr>
            <a:xfrm>
              <a:off x="4853979" y="2974396"/>
              <a:ext cx="3084711" cy="0"/>
            </a:xfrm>
            <a:prstGeom prst="straightConnector1">
              <a:avLst/>
            </a:prstGeom>
            <a:noFill/>
            <a:ln w="25400" cap="rnd">
              <a:solidFill>
                <a:srgbClr val="D1D3D4"/>
              </a:solidFill>
              <a:prstDash val="solid"/>
              <a:round/>
              <a:headEnd/>
              <a:tailEnd type="arrow" w="sm" len="sm"/>
            </a:ln>
            <a:extLst>
              <a:ext uri="{909E8E84-426E-40DD-AFC4-6F175D3DCCD1}">
                <a14:hiddenFill xmlns:a14="http://schemas.microsoft.com/office/drawing/2010/main">
                  <a:solidFill>
                    <a:srgbClr val="FFFFFF"/>
                  </a:solidFill>
                </a14:hiddenFill>
              </a:ext>
            </a:extLst>
          </p:spPr>
        </p:cxnSp>
        <p:cxnSp>
          <p:nvCxnSpPr>
            <p:cNvPr id="122" name="Straight Arrow Connector 121">
              <a:extLst>
                <a:ext uri="{FF2B5EF4-FFF2-40B4-BE49-F238E27FC236}">
                  <a16:creationId xmlns:a16="http://schemas.microsoft.com/office/drawing/2014/main" id="{82B9D1D8-30D0-8854-933C-A9524221739E}"/>
                </a:ext>
              </a:extLst>
            </p:cNvPr>
            <p:cNvCxnSpPr/>
            <p:nvPr/>
          </p:nvCxnSpPr>
          <p:spPr>
            <a:xfrm>
              <a:off x="4853979" y="3656326"/>
              <a:ext cx="3084710" cy="0"/>
            </a:xfrm>
            <a:prstGeom prst="straightConnector1">
              <a:avLst/>
            </a:prstGeom>
            <a:noFill/>
            <a:ln w="25400" cap="rnd">
              <a:solidFill>
                <a:srgbClr val="D1D3D4"/>
              </a:solidFill>
              <a:prstDash val="solid"/>
              <a:round/>
              <a:headEnd/>
              <a:tailEnd type="arrow" w="sm" len="sm"/>
            </a:ln>
            <a:extLst>
              <a:ext uri="{909E8E84-426E-40DD-AFC4-6F175D3DCCD1}">
                <a14:hiddenFill xmlns:a14="http://schemas.microsoft.com/office/drawing/2010/main">
                  <a:solidFill>
                    <a:srgbClr val="FFFFFF"/>
                  </a:solidFill>
                </a14:hiddenFill>
              </a:ext>
            </a:extLst>
          </p:spPr>
        </p:cxnSp>
        <p:cxnSp>
          <p:nvCxnSpPr>
            <p:cNvPr id="123" name="Straight Arrow Connector 122">
              <a:extLst>
                <a:ext uri="{FF2B5EF4-FFF2-40B4-BE49-F238E27FC236}">
                  <a16:creationId xmlns:a16="http://schemas.microsoft.com/office/drawing/2014/main" id="{93E14517-F55B-820A-6441-EFB8785992CD}"/>
                </a:ext>
              </a:extLst>
            </p:cNvPr>
            <p:cNvCxnSpPr/>
            <p:nvPr/>
          </p:nvCxnSpPr>
          <p:spPr>
            <a:xfrm>
              <a:off x="4853979" y="4338257"/>
              <a:ext cx="3084711" cy="0"/>
            </a:xfrm>
            <a:prstGeom prst="straightConnector1">
              <a:avLst/>
            </a:prstGeom>
            <a:noFill/>
            <a:ln w="25400" cap="rnd">
              <a:solidFill>
                <a:srgbClr val="D1D3D4"/>
              </a:solidFill>
              <a:prstDash val="solid"/>
              <a:round/>
              <a:headEnd/>
              <a:tailEnd type="arrow" w="sm" len="sm"/>
            </a:ln>
            <a:extLst>
              <a:ext uri="{909E8E84-426E-40DD-AFC4-6F175D3DCCD1}">
                <a14:hiddenFill xmlns:a14="http://schemas.microsoft.com/office/drawing/2010/main">
                  <a:solidFill>
                    <a:srgbClr val="FFFFFF"/>
                  </a:solidFill>
                </a14:hiddenFill>
              </a:ext>
            </a:extLst>
          </p:spPr>
        </p:cxnSp>
        <p:cxnSp>
          <p:nvCxnSpPr>
            <p:cNvPr id="124" name="Straight Arrow Connector 123">
              <a:extLst>
                <a:ext uri="{FF2B5EF4-FFF2-40B4-BE49-F238E27FC236}">
                  <a16:creationId xmlns:a16="http://schemas.microsoft.com/office/drawing/2014/main" id="{6B608CE3-3AFB-1BFF-CDD3-05604F2087CB}"/>
                </a:ext>
              </a:extLst>
            </p:cNvPr>
            <p:cNvCxnSpPr/>
            <p:nvPr/>
          </p:nvCxnSpPr>
          <p:spPr>
            <a:xfrm>
              <a:off x="4853979" y="5020187"/>
              <a:ext cx="3084711" cy="0"/>
            </a:xfrm>
            <a:prstGeom prst="straightConnector1">
              <a:avLst/>
            </a:prstGeom>
            <a:noFill/>
            <a:ln w="25400" cap="rnd">
              <a:solidFill>
                <a:srgbClr val="D1D3D4"/>
              </a:solidFill>
              <a:prstDash val="solid"/>
              <a:round/>
              <a:headEnd/>
              <a:tailEnd type="arrow" w="sm" len="sm"/>
            </a:ln>
            <a:extLst>
              <a:ext uri="{909E8E84-426E-40DD-AFC4-6F175D3DCCD1}">
                <a14:hiddenFill xmlns:a14="http://schemas.microsoft.com/office/drawing/2010/main">
                  <a:solidFill>
                    <a:srgbClr val="FFFFFF"/>
                  </a:solidFill>
                </a14:hiddenFill>
              </a:ext>
            </a:extLst>
          </p:spPr>
        </p:cxnSp>
        <p:sp>
          <p:nvSpPr>
            <p:cNvPr id="152" name="TextBox 151">
              <a:extLst>
                <a:ext uri="{FF2B5EF4-FFF2-40B4-BE49-F238E27FC236}">
                  <a16:creationId xmlns:a16="http://schemas.microsoft.com/office/drawing/2014/main" id="{F66687BD-866E-698E-D6F2-AF6D227D95F3}"/>
                </a:ext>
              </a:extLst>
            </p:cNvPr>
            <p:cNvSpPr txBox="1"/>
            <p:nvPr/>
          </p:nvSpPr>
          <p:spPr>
            <a:xfrm>
              <a:off x="5651220" y="2719281"/>
              <a:ext cx="2264520" cy="469651"/>
            </a:xfrm>
            <a:prstGeom prst="rect">
              <a:avLst/>
            </a:prstGeom>
            <a:noFill/>
          </p:spPr>
          <p:txBody>
            <a:bodyPr wrap="square" lIns="0" tIns="0" rIns="0" bIns="0" rtlCol="0" anchor="ctr">
              <a:noAutofit/>
            </a:bodyPr>
            <a:lstStyle/>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Analyze Raw Data, Demo Event Stream</a:t>
              </a:r>
            </a:p>
          </p:txBody>
        </p:sp>
        <p:sp>
          <p:nvSpPr>
            <p:cNvPr id="153" name="TextBox 152">
              <a:extLst>
                <a:ext uri="{FF2B5EF4-FFF2-40B4-BE49-F238E27FC236}">
                  <a16:creationId xmlns:a16="http://schemas.microsoft.com/office/drawing/2014/main" id="{BD64EB6F-8D04-ADD0-6D0C-F6D38F209DCE}"/>
                </a:ext>
              </a:extLst>
            </p:cNvPr>
            <p:cNvSpPr txBox="1"/>
            <p:nvPr/>
          </p:nvSpPr>
          <p:spPr>
            <a:xfrm>
              <a:off x="5610978" y="3417958"/>
              <a:ext cx="2264520" cy="469651"/>
            </a:xfrm>
            <a:prstGeom prst="rect">
              <a:avLst/>
            </a:prstGeom>
            <a:noFill/>
          </p:spPr>
          <p:txBody>
            <a:bodyPr wrap="square" lIns="0" tIns="0" rIns="0" bIns="0" rtlCol="0" anchor="ctr">
              <a:noAutofit/>
            </a:bodyPr>
            <a:lstStyle/>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Informs Data Storage &amp;</a:t>
              </a:r>
            </a:p>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Architecture Approach</a:t>
              </a:r>
            </a:p>
          </p:txBody>
        </p:sp>
        <p:sp>
          <p:nvSpPr>
            <p:cNvPr id="154" name="TextBox 153">
              <a:extLst>
                <a:ext uri="{FF2B5EF4-FFF2-40B4-BE49-F238E27FC236}">
                  <a16:creationId xmlns:a16="http://schemas.microsoft.com/office/drawing/2014/main" id="{8E8544CB-0F68-7E68-35F8-1AD6820B0BE4}"/>
                </a:ext>
              </a:extLst>
            </p:cNvPr>
            <p:cNvSpPr txBox="1"/>
            <p:nvPr/>
          </p:nvSpPr>
          <p:spPr>
            <a:xfrm>
              <a:off x="5630893" y="4106829"/>
              <a:ext cx="2518626" cy="469651"/>
            </a:xfrm>
            <a:prstGeom prst="rect">
              <a:avLst/>
            </a:prstGeom>
            <a:noFill/>
          </p:spPr>
          <p:txBody>
            <a:bodyPr wrap="square" lIns="0" tIns="0" rIns="0" bIns="0" rtlCol="0" anchor="ctr">
              <a:noAutofit/>
            </a:bodyPr>
            <a:lstStyle/>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Baseline OAQPS system features &amp; business needs</a:t>
              </a:r>
            </a:p>
          </p:txBody>
        </p:sp>
        <p:sp>
          <p:nvSpPr>
            <p:cNvPr id="155" name="TextBox 154">
              <a:extLst>
                <a:ext uri="{FF2B5EF4-FFF2-40B4-BE49-F238E27FC236}">
                  <a16:creationId xmlns:a16="http://schemas.microsoft.com/office/drawing/2014/main" id="{5D07A69B-B457-A5AD-1E4A-8F92BE5F74C7}"/>
                </a:ext>
              </a:extLst>
            </p:cNvPr>
            <p:cNvSpPr txBox="1"/>
            <p:nvPr/>
          </p:nvSpPr>
          <p:spPr>
            <a:xfrm>
              <a:off x="5614687" y="4779234"/>
              <a:ext cx="2518626" cy="469651"/>
            </a:xfrm>
            <a:prstGeom prst="rect">
              <a:avLst/>
            </a:prstGeom>
            <a:noFill/>
          </p:spPr>
          <p:txBody>
            <a:bodyPr wrap="square" lIns="0" tIns="0" rIns="0" bIns="0" rtlCol="0" anchor="ctr">
              <a:noAutofit/>
            </a:bodyPr>
            <a:lstStyle/>
            <a:p>
              <a:pPr>
                <a:buClr>
                  <a:srgbClr val="000000"/>
                </a:buClr>
              </a:pPr>
              <a:r>
                <a:rPr lang="en-US" sz="1400" kern="0">
                  <a:solidFill>
                    <a:srgbClr val="44546A"/>
                  </a:solidFill>
                  <a:latin typeface="Avenir Next LT Pro" panose="020B0504020202020204" pitchFamily="34" charset="0"/>
                  <a:ea typeface="Cambria Math" panose="02040503050406030204" pitchFamily="18" charset="0"/>
                  <a:cs typeface="Arial" panose="020B0604020202020204" pitchFamily="34" charset="0"/>
                  <a:sym typeface="Arial"/>
                </a:rPr>
                <a:t>Document EPA OAQPS business processes</a:t>
              </a:r>
            </a:p>
          </p:txBody>
        </p:sp>
        <p:sp>
          <p:nvSpPr>
            <p:cNvPr id="164" name="Oval 163">
              <a:extLst>
                <a:ext uri="{FF2B5EF4-FFF2-40B4-BE49-F238E27FC236}">
                  <a16:creationId xmlns:a16="http://schemas.microsoft.com/office/drawing/2014/main" id="{82E0FCD1-1082-81A8-C08E-6EC93517AE08}"/>
                </a:ext>
              </a:extLst>
            </p:cNvPr>
            <p:cNvSpPr>
              <a:spLocks noChangeAspect="1"/>
            </p:cNvSpPr>
            <p:nvPr/>
          </p:nvSpPr>
          <p:spPr>
            <a:xfrm>
              <a:off x="4990127" y="2775523"/>
              <a:ext cx="548640" cy="485052"/>
            </a:xfrm>
            <a:prstGeom prst="ellipse">
              <a:avLst/>
            </a:prstGeom>
            <a:solidFill>
              <a:srgbClr val="62C342"/>
            </a:solidFill>
            <a:ln w="25400" cap="rnd">
              <a:solidFill>
                <a:srgbClr val="FFFFFF"/>
              </a:solidFill>
              <a:prstDash val="solid"/>
              <a:round/>
              <a:headEnd/>
              <a:tailEnd/>
            </a:ln>
          </p:spPr>
          <p:txBody>
            <a:bodyPr vert="horz" wrap="square" lIns="0" tIns="0" rIns="0" bIns="0" numCol="1" anchor="ctr" anchorCtr="0" compatLnSpc="1">
              <a:prstTxWarp prst="textNoShape">
                <a:avLst/>
              </a:prstTxWarp>
            </a:bodyPr>
            <a:lstStyle/>
            <a:p>
              <a:pPr algn="ctr">
                <a:buClr>
                  <a:srgbClr val="000000"/>
                </a:buClr>
                <a:defRP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2</a:t>
              </a:r>
            </a:p>
          </p:txBody>
        </p:sp>
        <p:sp>
          <p:nvSpPr>
            <p:cNvPr id="165" name="Oval 164">
              <a:extLst>
                <a:ext uri="{FF2B5EF4-FFF2-40B4-BE49-F238E27FC236}">
                  <a16:creationId xmlns:a16="http://schemas.microsoft.com/office/drawing/2014/main" id="{BF326B24-4715-8DAD-AB18-4BEAAC78638C}"/>
                </a:ext>
              </a:extLst>
            </p:cNvPr>
            <p:cNvSpPr>
              <a:spLocks noChangeAspect="1"/>
            </p:cNvSpPr>
            <p:nvPr/>
          </p:nvSpPr>
          <p:spPr>
            <a:xfrm>
              <a:off x="4985082" y="3416295"/>
              <a:ext cx="548640" cy="485052"/>
            </a:xfrm>
            <a:prstGeom prst="ellipse">
              <a:avLst/>
            </a:prstGeom>
            <a:solidFill>
              <a:srgbClr val="62C342"/>
            </a:solidFill>
            <a:ln w="25400" cap="rnd">
              <a:solidFill>
                <a:srgbClr val="FFFFFF"/>
              </a:solidFill>
              <a:prstDash val="solid"/>
              <a:round/>
              <a:headEnd/>
              <a:tailEnd/>
            </a:ln>
          </p:spPr>
          <p:txBody>
            <a:bodyPr vert="horz" wrap="square" lIns="0" tIns="0" rIns="0" bIns="0" numCol="1" anchor="ctr" anchorCtr="0" compatLnSpc="1">
              <a:prstTxWarp prst="textNoShape">
                <a:avLst/>
              </a:prstTxWarp>
            </a:bodyPr>
            <a:lstStyle/>
            <a:p>
              <a:pPr algn="ctr">
                <a:buClr>
                  <a:srgbClr val="000000"/>
                </a:buClr>
                <a:defRP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3</a:t>
              </a:r>
            </a:p>
          </p:txBody>
        </p:sp>
        <p:sp>
          <p:nvSpPr>
            <p:cNvPr id="166" name="Oval 165">
              <a:extLst>
                <a:ext uri="{FF2B5EF4-FFF2-40B4-BE49-F238E27FC236}">
                  <a16:creationId xmlns:a16="http://schemas.microsoft.com/office/drawing/2014/main" id="{A241E842-9976-DA73-CEF1-C590A9EEE488}"/>
                </a:ext>
              </a:extLst>
            </p:cNvPr>
            <p:cNvSpPr>
              <a:spLocks noChangeAspect="1"/>
            </p:cNvSpPr>
            <p:nvPr/>
          </p:nvSpPr>
          <p:spPr>
            <a:xfrm>
              <a:off x="5007900" y="4820999"/>
              <a:ext cx="548640" cy="485052"/>
            </a:xfrm>
            <a:prstGeom prst="ellipse">
              <a:avLst/>
            </a:prstGeom>
            <a:solidFill>
              <a:srgbClr val="1A4480"/>
            </a:solidFill>
            <a:ln w="25400" cap="rnd">
              <a:solidFill>
                <a:srgbClr val="FFFFFF"/>
              </a:solidFill>
              <a:prstDash val="solid"/>
              <a:round/>
              <a:headEnd/>
              <a:tailEnd/>
            </a:ln>
          </p:spPr>
          <p:txBody>
            <a:bodyPr vert="horz" wrap="square" lIns="0" tIns="0" rIns="0" bIns="0" numCol="1" anchor="ctr" anchorCtr="0" compatLnSpc="1">
              <a:prstTxWarp prst="textNoShape">
                <a:avLst/>
              </a:prstTxWarp>
            </a:bodyPr>
            <a:lstStyle/>
            <a:p>
              <a:pPr algn="ctr">
                <a:buClr>
                  <a:srgbClr val="000000"/>
                </a:buClr>
                <a:defRP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5</a:t>
              </a:r>
            </a:p>
          </p:txBody>
        </p:sp>
        <p:sp>
          <p:nvSpPr>
            <p:cNvPr id="167" name="Oval 166">
              <a:extLst>
                <a:ext uri="{FF2B5EF4-FFF2-40B4-BE49-F238E27FC236}">
                  <a16:creationId xmlns:a16="http://schemas.microsoft.com/office/drawing/2014/main" id="{8D89FC60-6322-9328-4CDE-24293AB469C7}"/>
                </a:ext>
              </a:extLst>
            </p:cNvPr>
            <p:cNvSpPr>
              <a:spLocks noChangeAspect="1"/>
            </p:cNvSpPr>
            <p:nvPr/>
          </p:nvSpPr>
          <p:spPr>
            <a:xfrm>
              <a:off x="4985082" y="4097893"/>
              <a:ext cx="548640" cy="485052"/>
            </a:xfrm>
            <a:prstGeom prst="ellipse">
              <a:avLst/>
            </a:prstGeom>
            <a:solidFill>
              <a:srgbClr val="FFBE2E"/>
            </a:solidFill>
            <a:ln w="25400" cap="rnd">
              <a:solidFill>
                <a:srgbClr val="FFFFFF"/>
              </a:solidFill>
              <a:prstDash val="solid"/>
              <a:round/>
              <a:headEnd/>
              <a:tailEnd/>
            </a:ln>
          </p:spPr>
          <p:txBody>
            <a:bodyPr vert="horz" wrap="square" lIns="0" tIns="0" rIns="0" bIns="0" numCol="1" anchor="ctr" anchorCtr="0" compatLnSpc="1">
              <a:prstTxWarp prst="textNoShape">
                <a:avLst/>
              </a:prstTxWarp>
            </a:bodyPr>
            <a:lstStyle/>
            <a:p>
              <a:pPr algn="ctr">
                <a:buClr>
                  <a:srgbClr val="000000"/>
                </a:buClr>
                <a:defRP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4</a:t>
              </a:r>
            </a:p>
          </p:txBody>
        </p:sp>
        <p:sp>
          <p:nvSpPr>
            <p:cNvPr id="168" name="Oval 167">
              <a:extLst>
                <a:ext uri="{FF2B5EF4-FFF2-40B4-BE49-F238E27FC236}">
                  <a16:creationId xmlns:a16="http://schemas.microsoft.com/office/drawing/2014/main" id="{AFBBE51F-6A6B-99DB-8A5D-5994EA7A5849}"/>
                </a:ext>
              </a:extLst>
            </p:cNvPr>
            <p:cNvSpPr>
              <a:spLocks noChangeAspect="1"/>
            </p:cNvSpPr>
            <p:nvPr/>
          </p:nvSpPr>
          <p:spPr>
            <a:xfrm>
              <a:off x="4985082" y="2023374"/>
              <a:ext cx="548640" cy="485052"/>
            </a:xfrm>
            <a:prstGeom prst="ellipse">
              <a:avLst/>
            </a:prstGeom>
            <a:solidFill>
              <a:srgbClr val="41B6E6"/>
            </a:solidFill>
            <a:ln w="25400" cap="rnd">
              <a:solidFill>
                <a:srgbClr val="FFFFFF"/>
              </a:solidFill>
              <a:prstDash val="solid"/>
              <a:round/>
              <a:headEnd/>
              <a:tailEnd/>
            </a:ln>
          </p:spPr>
          <p:txBody>
            <a:bodyPr vert="horz" wrap="square" lIns="0" tIns="0" rIns="0" bIns="0" numCol="1" anchor="ctr" anchorCtr="0" compatLnSpc="1">
              <a:prstTxWarp prst="textNoShape">
                <a:avLst/>
              </a:prstTxWarp>
            </a:bodyPr>
            <a:lstStyle/>
            <a:p>
              <a:pPr algn="ctr">
                <a:buClr>
                  <a:srgbClr val="000000"/>
                </a:buClr>
                <a:defRPr/>
              </a:pPr>
              <a:r>
                <a:rPr lang="en-US" sz="1400" kern="0">
                  <a:solidFill>
                    <a:srgbClr val="FFFFFF"/>
                  </a:solidFill>
                  <a:latin typeface="Avenir Next LT Pro" panose="020B0504020202020204" pitchFamily="34" charset="0"/>
                  <a:ea typeface="Cambria Math" panose="02040503050406030204" pitchFamily="18" charset="0"/>
                  <a:cs typeface="Arial" panose="020B0604020202020204" pitchFamily="34" charset="0"/>
                  <a:sym typeface="Arial"/>
                </a:rPr>
                <a:t>1</a:t>
              </a:r>
            </a:p>
          </p:txBody>
        </p:sp>
      </p:grpSp>
      <p:pic>
        <p:nvPicPr>
          <p:cNvPr id="2" name="Picture 1" descr="A picture containing logo&#10;&#10;Description automatically generated">
            <a:extLst>
              <a:ext uri="{FF2B5EF4-FFF2-40B4-BE49-F238E27FC236}">
                <a16:creationId xmlns:a16="http://schemas.microsoft.com/office/drawing/2014/main" id="{ED574D08-A77F-10E0-A476-F8B9A7A3F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4" name="Date Placeholder 2">
            <a:extLst>
              <a:ext uri="{FF2B5EF4-FFF2-40B4-BE49-F238E27FC236}">
                <a16:creationId xmlns:a16="http://schemas.microsoft.com/office/drawing/2014/main" id="{9A8092B3-3091-0CBB-5E5C-C720DA07F499}"/>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5" name="Slide Number Placeholder 4">
            <a:extLst>
              <a:ext uri="{FF2B5EF4-FFF2-40B4-BE49-F238E27FC236}">
                <a16:creationId xmlns:a16="http://schemas.microsoft.com/office/drawing/2014/main" id="{3B14C00E-B58A-9B06-25C4-B3ADAC0C4871}"/>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6" name="Graphic 5" descr="Marker with solid fill">
            <a:extLst>
              <a:ext uri="{FF2B5EF4-FFF2-40B4-BE49-F238E27FC236}">
                <a16:creationId xmlns:a16="http://schemas.microsoft.com/office/drawing/2014/main" id="{0593812E-8D9F-B0DC-EC10-8896782007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19842" y="5999480"/>
            <a:ext cx="512033" cy="459251"/>
          </a:xfrm>
          <a:prstGeom prst="rect">
            <a:avLst/>
          </a:prstGeom>
        </p:spPr>
      </p:pic>
      <p:pic>
        <p:nvPicPr>
          <p:cNvPr id="7" name="Picture 6">
            <a:extLst>
              <a:ext uri="{FF2B5EF4-FFF2-40B4-BE49-F238E27FC236}">
                <a16:creationId xmlns:a16="http://schemas.microsoft.com/office/drawing/2014/main" id="{D8D628F8-05ED-9220-B036-D282F8B33B03}"/>
              </a:ext>
            </a:extLst>
          </p:cNvPr>
          <p:cNvPicPr>
            <a:picLocks noChangeAspect="1"/>
          </p:cNvPicPr>
          <p:nvPr/>
        </p:nvPicPr>
        <p:blipFill>
          <a:blip r:embed="rId6"/>
          <a:stretch>
            <a:fillRect/>
          </a:stretch>
        </p:blipFill>
        <p:spPr>
          <a:xfrm>
            <a:off x="10852427" y="210113"/>
            <a:ext cx="967081" cy="704287"/>
          </a:xfrm>
          <a:prstGeom prst="rect">
            <a:avLst/>
          </a:prstGeom>
        </p:spPr>
      </p:pic>
      <p:sp>
        <p:nvSpPr>
          <p:cNvPr id="10" name="Title 1">
            <a:extLst>
              <a:ext uri="{FF2B5EF4-FFF2-40B4-BE49-F238E27FC236}">
                <a16:creationId xmlns:a16="http://schemas.microsoft.com/office/drawing/2014/main" id="{213995BE-8E46-2007-0C73-334D26A11FE0}"/>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How? </a:t>
            </a:r>
            <a:r>
              <a:rPr lang="en-US" sz="3600">
                <a:latin typeface="Avenir Next LT Pro" panose="020B0504020202020204" pitchFamily="34" charset="0"/>
              </a:rPr>
              <a:t>Discovery Phase</a:t>
            </a:r>
          </a:p>
        </p:txBody>
      </p:sp>
    </p:spTree>
    <p:extLst>
      <p:ext uri="{BB962C8B-B14F-4D97-AF65-F5344CB8AC3E}">
        <p14:creationId xmlns:p14="http://schemas.microsoft.com/office/powerpoint/2010/main" val="159757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B4023A-C899-6A55-F937-E14AE5539591}"/>
              </a:ext>
            </a:extLst>
          </p:cNvPr>
          <p:cNvSpPr>
            <a:spLocks noGrp="1"/>
          </p:cNvSpPr>
          <p:nvPr>
            <p:ph idx="1"/>
          </p:nvPr>
        </p:nvSpPr>
        <p:spPr>
          <a:xfrm>
            <a:off x="297535" y="1140554"/>
            <a:ext cx="8084976" cy="5263182"/>
          </a:xfrm>
        </p:spPr>
        <p:txBody>
          <a:bodyPr vert="horz" lIns="91440" tIns="45720" rIns="91440" bIns="45720" rtlCol="0" anchor="t">
            <a:normAutofit fontScale="92500" lnSpcReduction="10000"/>
          </a:bodyPr>
          <a:lstStyle/>
          <a:p>
            <a:pPr>
              <a:spcAft>
                <a:spcPts val="600"/>
              </a:spcAft>
            </a:pPr>
            <a:r>
              <a:rPr lang="en-US" sz="1800">
                <a:latin typeface="Avenir Next LT Pro"/>
              </a:rPr>
              <a:t>Garbage In = Garbage Out.</a:t>
            </a:r>
            <a:endParaRPr lang="en-US" sz="1800">
              <a:latin typeface="Avenir Next LT Pro" panose="020B0504020202020204" pitchFamily="34" charset="0"/>
            </a:endParaRPr>
          </a:p>
          <a:p>
            <a:pPr>
              <a:spcAft>
                <a:spcPts val="600"/>
              </a:spcAft>
            </a:pPr>
            <a:r>
              <a:rPr lang="en-US" sz="1800">
                <a:latin typeface="Avenir Next LT Pro"/>
              </a:rPr>
              <a:t>Must Start with Data Inventory.</a:t>
            </a:r>
            <a:endParaRPr lang="en-US" sz="1800">
              <a:latin typeface="Avenir Next LT Pro" panose="020B0504020202020204" pitchFamily="34" charset="0"/>
            </a:endParaRPr>
          </a:p>
          <a:p>
            <a:pPr lvl="1">
              <a:spcBef>
                <a:spcPts val="0"/>
              </a:spcBef>
            </a:pPr>
            <a:r>
              <a:rPr lang="en-US" sz="1800">
                <a:latin typeface="Avenir Next LT Pro"/>
              </a:rPr>
              <a:t>Where is the data coming from.</a:t>
            </a:r>
            <a:endParaRPr lang="en-US" sz="1800">
              <a:latin typeface="Avenir Next LT Pro" panose="020B0504020202020204" pitchFamily="34" charset="0"/>
            </a:endParaRPr>
          </a:p>
          <a:p>
            <a:pPr lvl="1">
              <a:spcBef>
                <a:spcPts val="0"/>
              </a:spcBef>
            </a:pPr>
            <a:r>
              <a:rPr lang="en-US" sz="1800">
                <a:latin typeface="Avenir Next LT Pro"/>
              </a:rPr>
              <a:t>Who owns the data.</a:t>
            </a:r>
            <a:endParaRPr lang="en-US" sz="1800">
              <a:latin typeface="Avenir Next LT Pro" panose="020B0504020202020204" pitchFamily="34" charset="0"/>
            </a:endParaRPr>
          </a:p>
          <a:p>
            <a:pPr lvl="1">
              <a:spcBef>
                <a:spcPts val="0"/>
              </a:spcBef>
            </a:pPr>
            <a:r>
              <a:rPr lang="en-US" sz="1800">
                <a:latin typeface="Avenir Next LT Pro"/>
              </a:rPr>
              <a:t>What applications are using it.</a:t>
            </a:r>
            <a:endParaRPr lang="en-US" sz="1800">
              <a:latin typeface="Avenir Next LT Pro" panose="020B0504020202020204" pitchFamily="34" charset="0"/>
            </a:endParaRPr>
          </a:p>
          <a:p>
            <a:pPr lvl="1">
              <a:spcBef>
                <a:spcPts val="0"/>
              </a:spcBef>
            </a:pPr>
            <a:r>
              <a:rPr lang="en-US" sz="1800">
                <a:latin typeface="Avenir Next LT Pro"/>
              </a:rPr>
              <a:t>What format is the data in.</a:t>
            </a:r>
            <a:endParaRPr lang="en-US" sz="1800">
              <a:latin typeface="Avenir Next LT Pro" panose="020B0504020202020204" pitchFamily="34" charset="0"/>
            </a:endParaRPr>
          </a:p>
          <a:p>
            <a:pPr lvl="1">
              <a:spcBef>
                <a:spcPts val="0"/>
              </a:spcBef>
            </a:pPr>
            <a:r>
              <a:rPr lang="en-US" sz="1800">
                <a:latin typeface="Avenir Next LT Pro"/>
              </a:rPr>
              <a:t>How is it being cleansed or transformed (mutated).</a:t>
            </a:r>
            <a:endParaRPr lang="en-US" sz="1800">
              <a:latin typeface="Avenir Next LT Pro" panose="020B0504020202020204" pitchFamily="34" charset="0"/>
            </a:endParaRPr>
          </a:p>
          <a:p>
            <a:pPr lvl="1">
              <a:spcBef>
                <a:spcPts val="0"/>
              </a:spcBef>
            </a:pPr>
            <a:r>
              <a:rPr lang="en-US" sz="1800">
                <a:latin typeface="Avenir Next LT Pro"/>
              </a:rPr>
              <a:t>Is the data public or private.</a:t>
            </a:r>
            <a:endParaRPr lang="en-US" sz="1800">
              <a:latin typeface="Avenir Next LT Pro" panose="020B0504020202020204" pitchFamily="34" charset="0"/>
            </a:endParaRPr>
          </a:p>
          <a:p>
            <a:pPr lvl="1">
              <a:spcBef>
                <a:spcPts val="0"/>
              </a:spcBef>
            </a:pPr>
            <a:r>
              <a:rPr lang="en-US" sz="1800">
                <a:latin typeface="Avenir Next LT Pro"/>
              </a:rPr>
              <a:t>How often is the data submitted.</a:t>
            </a:r>
            <a:endParaRPr lang="en-US" sz="1800">
              <a:latin typeface="Avenir Next LT Pro" panose="020B0504020202020204" pitchFamily="34" charset="0"/>
            </a:endParaRPr>
          </a:p>
          <a:p>
            <a:pPr lvl="1">
              <a:spcBef>
                <a:spcPts val="0"/>
              </a:spcBef>
            </a:pPr>
            <a:r>
              <a:rPr lang="en-US" sz="1800">
                <a:latin typeface="Avenir Next LT Pro"/>
              </a:rPr>
              <a:t>What are the relationships across systems and domains.</a:t>
            </a:r>
            <a:endParaRPr lang="en-US" sz="1800">
              <a:latin typeface="Avenir Next LT Pro" panose="020B0504020202020204" pitchFamily="34" charset="0"/>
            </a:endParaRPr>
          </a:p>
          <a:p>
            <a:pPr lvl="1">
              <a:spcBef>
                <a:spcPts val="0"/>
              </a:spcBef>
            </a:pPr>
            <a:r>
              <a:rPr lang="en-US" sz="1800">
                <a:latin typeface="Avenir Next LT Pro" panose="020B0504020202020204" pitchFamily="34" charset="0"/>
              </a:rPr>
              <a:t>And so on…..</a:t>
            </a:r>
          </a:p>
          <a:p>
            <a:pPr>
              <a:spcAft>
                <a:spcPts val="600"/>
              </a:spcAft>
            </a:pPr>
            <a:r>
              <a:rPr lang="en-US" sz="1800">
                <a:latin typeface="Avenir Next LT Pro"/>
              </a:rPr>
              <a:t>Data governance drives this entire project; important to establish a strong foundation.</a:t>
            </a:r>
            <a:endParaRPr lang="en-US" sz="1800">
              <a:latin typeface="Avenir Next LT Pro" panose="020B0504020202020204" pitchFamily="34" charset="0"/>
            </a:endParaRPr>
          </a:p>
          <a:p>
            <a:pPr>
              <a:spcAft>
                <a:spcPts val="600"/>
              </a:spcAft>
            </a:pPr>
            <a:r>
              <a:rPr lang="en-US" sz="1800">
                <a:latin typeface="Avenir Next LT Pro"/>
              </a:rPr>
              <a:t>Our technical team learns from the foundation up, starting with the raw data.</a:t>
            </a:r>
            <a:endParaRPr lang="en-US" sz="1800">
              <a:latin typeface="Avenir Next LT Pro" panose="020B0504020202020204" pitchFamily="34" charset="0"/>
            </a:endParaRPr>
          </a:p>
          <a:p>
            <a:pPr>
              <a:spcAft>
                <a:spcPts val="600"/>
              </a:spcAft>
            </a:pPr>
            <a:r>
              <a:rPr lang="en-US" sz="1800">
                <a:latin typeface="Avenir Next LT Pro"/>
              </a:rPr>
              <a:t>Our goal is to develop the data standards now with flexibility for years to come.</a:t>
            </a:r>
            <a:endParaRPr lang="en-US" sz="1800">
              <a:latin typeface="Avenir Next LT Pro" panose="020B0504020202020204" pitchFamily="34" charset="0"/>
            </a:endParaRPr>
          </a:p>
          <a:p>
            <a:pPr>
              <a:spcAft>
                <a:spcPts val="600"/>
              </a:spcAft>
            </a:pPr>
            <a:r>
              <a:rPr lang="en-US" sz="1800">
                <a:latin typeface="Avenir Next LT Pro"/>
              </a:rPr>
              <a:t>Data inventory drives data privacy, security, compliance and governance methodologies.</a:t>
            </a:r>
            <a:endParaRPr lang="en-US" sz="1800">
              <a:latin typeface="Avenir Next LT Pro" panose="020B0504020202020204" pitchFamily="34" charset="0"/>
            </a:endParaRPr>
          </a:p>
          <a:p>
            <a:endParaRPr lang="en-US" sz="1800">
              <a:latin typeface="Avenir Next LT Pro" panose="020B0504020202020204" pitchFamily="34" charset="0"/>
            </a:endParaRPr>
          </a:p>
        </p:txBody>
      </p:sp>
      <p:sp>
        <p:nvSpPr>
          <p:cNvPr id="4" name="Rectangle: Rounded Corners 3">
            <a:extLst>
              <a:ext uri="{FF2B5EF4-FFF2-40B4-BE49-F238E27FC236}">
                <a16:creationId xmlns:a16="http://schemas.microsoft.com/office/drawing/2014/main" id="{E56B035B-1A9B-9E73-090E-C460E6EE205B}"/>
              </a:ext>
            </a:extLst>
          </p:cNvPr>
          <p:cNvSpPr/>
          <p:nvPr/>
        </p:nvSpPr>
        <p:spPr>
          <a:xfrm>
            <a:off x="8888931" y="3772550"/>
            <a:ext cx="2987727" cy="1806640"/>
          </a:xfrm>
          <a:prstGeom prst="roundRect">
            <a:avLst/>
          </a:prstGeom>
          <a:solidFill>
            <a:srgbClr val="1A44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b="1" kern="100">
                <a:latin typeface="Avenir Next LT Pro" panose="020B0504020202020204" pitchFamily="34" charset="0"/>
                <a:ea typeface="Cambria Math" panose="02040503050406030204" pitchFamily="18" charset="0"/>
                <a:cs typeface="Times New Roman" panose="02020603050405020304" pitchFamily="18" charset="0"/>
              </a:rPr>
              <a:t>Need to get the data story first, investigate the data and drive the project plans incrementally.</a:t>
            </a:r>
          </a:p>
        </p:txBody>
      </p:sp>
      <p:pic>
        <p:nvPicPr>
          <p:cNvPr id="5" name="Picture 4">
            <a:extLst>
              <a:ext uri="{FF2B5EF4-FFF2-40B4-BE49-F238E27FC236}">
                <a16:creationId xmlns:a16="http://schemas.microsoft.com/office/drawing/2014/main" id="{3E48B250-3E88-6790-2BC0-7D8B1660E6A0}"/>
              </a:ext>
            </a:extLst>
          </p:cNvPr>
          <p:cNvPicPr>
            <a:picLocks noChangeAspect="1"/>
          </p:cNvPicPr>
          <p:nvPr/>
        </p:nvPicPr>
        <p:blipFill>
          <a:blip r:embed="rId3"/>
          <a:stretch>
            <a:fillRect/>
          </a:stretch>
        </p:blipFill>
        <p:spPr>
          <a:xfrm>
            <a:off x="6092420" y="1278044"/>
            <a:ext cx="5798487" cy="1441200"/>
          </a:xfrm>
          <a:prstGeom prst="rect">
            <a:avLst/>
          </a:prstGeom>
        </p:spPr>
      </p:pic>
      <p:pic>
        <p:nvPicPr>
          <p:cNvPr id="6" name="Picture 5">
            <a:extLst>
              <a:ext uri="{FF2B5EF4-FFF2-40B4-BE49-F238E27FC236}">
                <a16:creationId xmlns:a16="http://schemas.microsoft.com/office/drawing/2014/main" id="{F3C56E81-80E8-C0E4-A811-78E4799CA441}"/>
              </a:ext>
            </a:extLst>
          </p:cNvPr>
          <p:cNvPicPr>
            <a:picLocks noChangeAspect="1"/>
          </p:cNvPicPr>
          <p:nvPr/>
        </p:nvPicPr>
        <p:blipFill>
          <a:blip r:embed="rId4"/>
          <a:stretch>
            <a:fillRect/>
          </a:stretch>
        </p:blipFill>
        <p:spPr>
          <a:xfrm>
            <a:off x="10852427" y="210113"/>
            <a:ext cx="967081" cy="704287"/>
          </a:xfrm>
          <a:prstGeom prst="rect">
            <a:avLst/>
          </a:prstGeom>
        </p:spPr>
      </p:pic>
      <p:sp>
        <p:nvSpPr>
          <p:cNvPr id="9" name="Title 1">
            <a:extLst>
              <a:ext uri="{FF2B5EF4-FFF2-40B4-BE49-F238E27FC236}">
                <a16:creationId xmlns:a16="http://schemas.microsoft.com/office/drawing/2014/main" id="{10D17BF3-2EB6-899D-A746-F29AD6EA7CD7}"/>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panose="020B0504020202020204" pitchFamily="34" charset="0"/>
              </a:rPr>
              <a:t>How? </a:t>
            </a:r>
            <a:r>
              <a:rPr lang="en-US" sz="3600">
                <a:latin typeface="Avenir Next LT Pro" panose="020B0504020202020204" pitchFamily="34" charset="0"/>
              </a:rPr>
              <a:t>Data Inventory</a:t>
            </a:r>
          </a:p>
        </p:txBody>
      </p:sp>
    </p:spTree>
    <p:extLst>
      <p:ext uri="{BB962C8B-B14F-4D97-AF65-F5344CB8AC3E}">
        <p14:creationId xmlns:p14="http://schemas.microsoft.com/office/powerpoint/2010/main" val="3704420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DCBBE8-6CE2-E841-A578-26793F6A0BBD}"/>
              </a:ext>
            </a:extLst>
          </p:cNvPr>
          <p:cNvSpPr>
            <a:spLocks noGrp="1"/>
          </p:cNvSpPr>
          <p:nvPr>
            <p:ph idx="1"/>
          </p:nvPr>
        </p:nvSpPr>
        <p:spPr>
          <a:xfrm>
            <a:off x="838200" y="1825625"/>
            <a:ext cx="5343939" cy="4351338"/>
          </a:xfrm>
        </p:spPr>
        <p:txBody>
          <a:bodyPr vert="horz" lIns="91440" tIns="45720" rIns="91440" bIns="45720" rtlCol="0" anchor="t">
            <a:normAutofit/>
          </a:bodyPr>
          <a:lstStyle/>
          <a:p>
            <a:r>
              <a:rPr lang="en-US">
                <a:latin typeface="Avenir Next LT Pro"/>
              </a:rPr>
              <a:t>Cloud first approach</a:t>
            </a:r>
            <a:endParaRPr lang="en-US">
              <a:latin typeface="Avenir Next LT Pro" panose="020F0502020204030204" pitchFamily="34" charset="0"/>
            </a:endParaRPr>
          </a:p>
          <a:p>
            <a:r>
              <a:rPr lang="en-US">
                <a:latin typeface="Avenir Next LT Pro"/>
              </a:rPr>
              <a:t>Centralized data store</a:t>
            </a:r>
          </a:p>
          <a:p>
            <a:r>
              <a:rPr lang="en-US">
                <a:latin typeface="Avenir Next LT Pro"/>
              </a:rPr>
              <a:t>Breaking down silos</a:t>
            </a:r>
            <a:endParaRPr lang="en-US">
              <a:latin typeface="Avenir Next LT Pro" panose="020F0502020204030204" pitchFamily="34" charset="0"/>
            </a:endParaRPr>
          </a:p>
          <a:p>
            <a:r>
              <a:rPr lang="en-US">
                <a:latin typeface="Avenir Next LT Pro"/>
              </a:rPr>
              <a:t>Consumers will access OAQPS data in one place</a:t>
            </a:r>
            <a:endParaRPr lang="en-US">
              <a:latin typeface="Avenir Next LT Pro" panose="020F0502020204030204" pitchFamily="34" charset="0"/>
            </a:endParaRPr>
          </a:p>
          <a:p>
            <a:r>
              <a:rPr lang="en-US">
                <a:latin typeface="Avenir Next LT Pro"/>
              </a:rPr>
              <a:t>Unified infrastructure</a:t>
            </a:r>
          </a:p>
        </p:txBody>
      </p:sp>
      <p:sp>
        <p:nvSpPr>
          <p:cNvPr id="7" name="Title 1">
            <a:extLst>
              <a:ext uri="{FF2B5EF4-FFF2-40B4-BE49-F238E27FC236}">
                <a16:creationId xmlns:a16="http://schemas.microsoft.com/office/drawing/2014/main" id="{B542340D-141A-EFC9-E6EF-E29E999B8DFF}"/>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a:rPr>
              <a:t>Where? </a:t>
            </a:r>
            <a:r>
              <a:rPr lang="en-US" sz="3600">
                <a:latin typeface="Avenir Next LT Pro"/>
              </a:rPr>
              <a:t>Hosting</a:t>
            </a:r>
          </a:p>
        </p:txBody>
      </p:sp>
      <p:pic>
        <p:nvPicPr>
          <p:cNvPr id="9" name="Picture 8" descr="Text&#10;&#10;Description automatically generated">
            <a:extLst>
              <a:ext uri="{FF2B5EF4-FFF2-40B4-BE49-F238E27FC236}">
                <a16:creationId xmlns:a16="http://schemas.microsoft.com/office/drawing/2014/main" id="{63EF4C66-396F-7EA3-AA71-6A93D10D8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111" y="292441"/>
            <a:ext cx="5497671" cy="5730377"/>
          </a:xfrm>
          <a:prstGeom prst="rect">
            <a:avLst/>
          </a:prstGeom>
        </p:spPr>
      </p:pic>
    </p:spTree>
    <p:extLst>
      <p:ext uri="{BB962C8B-B14F-4D97-AF65-F5344CB8AC3E}">
        <p14:creationId xmlns:p14="http://schemas.microsoft.com/office/powerpoint/2010/main" val="279789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ontent Placeholder 1">
            <a:extLst>
              <a:ext uri="{FF2B5EF4-FFF2-40B4-BE49-F238E27FC236}">
                <a16:creationId xmlns:a16="http://schemas.microsoft.com/office/drawing/2014/main" id="{408251D2-D091-D1C2-78FC-EC3AFD079F7E}"/>
              </a:ext>
            </a:extLst>
          </p:cNvPr>
          <p:cNvSpPr>
            <a:spLocks noGrp="1"/>
          </p:cNvSpPr>
          <p:nvPr>
            <p:ph idx="1"/>
          </p:nvPr>
        </p:nvSpPr>
        <p:spPr>
          <a:xfrm>
            <a:off x="488787" y="1409700"/>
            <a:ext cx="5388256" cy="4059565"/>
          </a:xfrm>
        </p:spPr>
        <p:txBody>
          <a:bodyPr vert="horz" lIns="91440" tIns="45720" rIns="91440" bIns="45720" rtlCol="0" anchor="t">
            <a:normAutofit fontScale="70000" lnSpcReduction="20000"/>
          </a:bodyPr>
          <a:lstStyle/>
          <a:p>
            <a:pPr>
              <a:lnSpc>
                <a:spcPct val="120000"/>
              </a:lnSpc>
              <a:spcAft>
                <a:spcPts val="1200"/>
              </a:spcAft>
            </a:pPr>
            <a:endParaRPr lang="en-US" dirty="0">
              <a:latin typeface="Avenir Next LT Pro"/>
            </a:endParaRPr>
          </a:p>
          <a:p>
            <a:pPr>
              <a:lnSpc>
                <a:spcPct val="120000"/>
              </a:lnSpc>
              <a:spcAft>
                <a:spcPts val="1200"/>
              </a:spcAft>
            </a:pPr>
            <a:r>
              <a:rPr lang="en-US" dirty="0">
                <a:latin typeface="Avenir Next LT Pro"/>
              </a:rPr>
              <a:t>Leverage  existing Outreach and Information Division (OID) knowledge base and resources and then reach out to other OAQPS divisions.</a:t>
            </a:r>
            <a:endParaRPr lang="en-US" dirty="0"/>
          </a:p>
          <a:p>
            <a:pPr>
              <a:lnSpc>
                <a:spcPct val="120000"/>
              </a:lnSpc>
              <a:spcAft>
                <a:spcPts val="1200"/>
              </a:spcAft>
            </a:pPr>
            <a:r>
              <a:rPr lang="en-US" dirty="0">
                <a:latin typeface="Avenir Next LT Pro"/>
              </a:rPr>
              <a:t>Engage external partners.</a:t>
            </a:r>
          </a:p>
          <a:p>
            <a:pPr>
              <a:lnSpc>
                <a:spcPct val="120000"/>
              </a:lnSpc>
              <a:spcAft>
                <a:spcPts val="1200"/>
              </a:spcAft>
            </a:pPr>
            <a:r>
              <a:rPr lang="en-US" dirty="0">
                <a:solidFill>
                  <a:srgbClr val="000000"/>
                </a:solidFill>
                <a:latin typeface="Avenir Next LT Pro"/>
                <a:cs typeface="Segoe UI"/>
              </a:rPr>
              <a:t>A phased approach will reduce</a:t>
            </a:r>
            <a:r>
              <a:rPr lang="en-US" dirty="0">
                <a:latin typeface="Avenir Next LT Pro"/>
              </a:rPr>
              <a:t> the level of effort required and burden on our Divisional, SLT, and Industry partners.</a:t>
            </a:r>
          </a:p>
        </p:txBody>
      </p:sp>
      <p:pic>
        <p:nvPicPr>
          <p:cNvPr id="2" name="Picture 1" descr="A picture containing logo&#10;&#10;Description automatically generated">
            <a:extLst>
              <a:ext uri="{FF2B5EF4-FFF2-40B4-BE49-F238E27FC236}">
                <a16:creationId xmlns:a16="http://schemas.microsoft.com/office/drawing/2014/main" id="{219CA27C-9A6F-2C43-948A-FDC594F83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02" y="6174132"/>
            <a:ext cx="2351795" cy="547343"/>
          </a:xfrm>
          <a:prstGeom prst="rect">
            <a:avLst/>
          </a:prstGeom>
        </p:spPr>
      </p:pic>
      <p:sp>
        <p:nvSpPr>
          <p:cNvPr id="3" name="Date Placeholder 2">
            <a:extLst>
              <a:ext uri="{FF2B5EF4-FFF2-40B4-BE49-F238E27FC236}">
                <a16:creationId xmlns:a16="http://schemas.microsoft.com/office/drawing/2014/main" id="{CC1B384C-9229-8D6A-9996-C718BBE4EF88}"/>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8" name="Slide Number Placeholder 4">
            <a:extLst>
              <a:ext uri="{FF2B5EF4-FFF2-40B4-BE49-F238E27FC236}">
                <a16:creationId xmlns:a16="http://schemas.microsoft.com/office/drawing/2014/main" id="{50EF7EFA-BC77-3BF4-37F9-B4124F5AA8EC}"/>
              </a:ext>
            </a:extLst>
          </p:cNvPr>
          <p:cNvSpPr txBox="1">
            <a:spLocks/>
          </p:cNvSpPr>
          <p:nvPr/>
        </p:nvSpPr>
        <p:spPr>
          <a:xfrm>
            <a:off x="9076644" y="6397142"/>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10" name="Graphic 9" descr="Marker with solid fill">
            <a:extLst>
              <a:ext uri="{FF2B5EF4-FFF2-40B4-BE49-F238E27FC236}">
                <a16:creationId xmlns:a16="http://schemas.microsoft.com/office/drawing/2014/main" id="{95F8242E-6BA3-F851-EE74-4367F96BB5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19842" y="5999480"/>
            <a:ext cx="512033" cy="459251"/>
          </a:xfrm>
          <a:prstGeom prst="rect">
            <a:avLst/>
          </a:prstGeom>
        </p:spPr>
      </p:pic>
      <p:pic>
        <p:nvPicPr>
          <p:cNvPr id="60" name="Picture 59">
            <a:extLst>
              <a:ext uri="{FF2B5EF4-FFF2-40B4-BE49-F238E27FC236}">
                <a16:creationId xmlns:a16="http://schemas.microsoft.com/office/drawing/2014/main" id="{364B42C2-EC4E-B9D2-F923-E08E2898F612}"/>
              </a:ext>
            </a:extLst>
          </p:cNvPr>
          <p:cNvPicPr>
            <a:picLocks noChangeAspect="1"/>
          </p:cNvPicPr>
          <p:nvPr/>
        </p:nvPicPr>
        <p:blipFill>
          <a:blip r:embed="rId6"/>
          <a:stretch>
            <a:fillRect/>
          </a:stretch>
        </p:blipFill>
        <p:spPr>
          <a:xfrm>
            <a:off x="10852427" y="210113"/>
            <a:ext cx="967081" cy="704287"/>
          </a:xfrm>
          <a:prstGeom prst="rect">
            <a:avLst/>
          </a:prstGeom>
        </p:spPr>
      </p:pic>
      <p:sp>
        <p:nvSpPr>
          <p:cNvPr id="63" name="Title 1">
            <a:extLst>
              <a:ext uri="{FF2B5EF4-FFF2-40B4-BE49-F238E27FC236}">
                <a16:creationId xmlns:a16="http://schemas.microsoft.com/office/drawing/2014/main" id="{FCE7E51B-1B35-2DE4-0B68-8832AFB55F37}"/>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a:rPr>
              <a:t>Who? </a:t>
            </a:r>
            <a:r>
              <a:rPr lang="en-US" sz="3600">
                <a:latin typeface="Avenir Next LT Pro"/>
              </a:rPr>
              <a:t>Phased Stakeholder Engagement</a:t>
            </a:r>
          </a:p>
        </p:txBody>
      </p:sp>
      <p:grpSp>
        <p:nvGrpSpPr>
          <p:cNvPr id="86" name="Group 85">
            <a:extLst>
              <a:ext uri="{FF2B5EF4-FFF2-40B4-BE49-F238E27FC236}">
                <a16:creationId xmlns:a16="http://schemas.microsoft.com/office/drawing/2014/main" id="{056A31F0-5126-4255-640C-BC4DF2F72A04}"/>
              </a:ext>
            </a:extLst>
          </p:cNvPr>
          <p:cNvGrpSpPr/>
          <p:nvPr/>
        </p:nvGrpSpPr>
        <p:grpSpPr>
          <a:xfrm>
            <a:off x="7491323" y="4458088"/>
            <a:ext cx="1129170" cy="833437"/>
            <a:chOff x="4059238" y="4262438"/>
            <a:chExt cx="1020763" cy="701675"/>
          </a:xfrm>
          <a:solidFill>
            <a:srgbClr val="0C6CB6"/>
          </a:solidFill>
        </p:grpSpPr>
        <p:sp>
          <p:nvSpPr>
            <p:cNvPr id="90" name="Freeform 5">
              <a:extLst>
                <a:ext uri="{FF2B5EF4-FFF2-40B4-BE49-F238E27FC236}">
                  <a16:creationId xmlns:a16="http://schemas.microsoft.com/office/drawing/2014/main" id="{811D6A3C-EB68-A7CD-23CB-FE74953DDE41}"/>
                </a:ext>
              </a:extLst>
            </p:cNvPr>
            <p:cNvSpPr>
              <a:spLocks/>
            </p:cNvSpPr>
            <p:nvPr/>
          </p:nvSpPr>
          <p:spPr bwMode="auto">
            <a:xfrm>
              <a:off x="4064000" y="4262438"/>
              <a:ext cx="1016000" cy="654050"/>
            </a:xfrm>
            <a:custGeom>
              <a:avLst/>
              <a:gdLst>
                <a:gd name="T0" fmla="*/ 213 w 421"/>
                <a:gd name="T1" fmla="*/ 0 h 271"/>
                <a:gd name="T2" fmla="*/ 0 w 421"/>
                <a:gd name="T3" fmla="*/ 36 h 271"/>
                <a:gd name="T4" fmla="*/ 1 w 421"/>
                <a:gd name="T5" fmla="*/ 39 h 271"/>
                <a:gd name="T6" fmla="*/ 89 w 421"/>
                <a:gd name="T7" fmla="*/ 271 h 271"/>
                <a:gd name="T8" fmla="*/ 89 w 421"/>
                <a:gd name="T9" fmla="*/ 269 h 271"/>
                <a:gd name="T10" fmla="*/ 212 w 421"/>
                <a:gd name="T11" fmla="*/ 249 h 271"/>
                <a:gd name="T12" fmla="*/ 330 w 421"/>
                <a:gd name="T13" fmla="*/ 270 h 271"/>
                <a:gd name="T14" fmla="*/ 330 w 421"/>
                <a:gd name="T15" fmla="*/ 271 h 271"/>
                <a:gd name="T16" fmla="*/ 418 w 421"/>
                <a:gd name="T17" fmla="*/ 39 h 271"/>
                <a:gd name="T18" fmla="*/ 419 w 421"/>
                <a:gd name="T19" fmla="*/ 37 h 271"/>
                <a:gd name="T20" fmla="*/ 213 w 421"/>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1" h="271">
                  <a:moveTo>
                    <a:pt x="213" y="0"/>
                  </a:moveTo>
                  <a:cubicBezTo>
                    <a:pt x="98" y="0"/>
                    <a:pt x="2" y="16"/>
                    <a:pt x="0" y="36"/>
                  </a:cubicBezTo>
                  <a:cubicBezTo>
                    <a:pt x="0" y="37"/>
                    <a:pt x="0" y="38"/>
                    <a:pt x="1" y="39"/>
                  </a:cubicBezTo>
                  <a:cubicBezTo>
                    <a:pt x="89" y="271"/>
                    <a:pt x="89" y="271"/>
                    <a:pt x="89" y="271"/>
                  </a:cubicBezTo>
                  <a:cubicBezTo>
                    <a:pt x="89" y="270"/>
                    <a:pt x="89" y="270"/>
                    <a:pt x="89" y="269"/>
                  </a:cubicBezTo>
                  <a:cubicBezTo>
                    <a:pt x="90" y="258"/>
                    <a:pt x="145" y="248"/>
                    <a:pt x="212" y="249"/>
                  </a:cubicBezTo>
                  <a:cubicBezTo>
                    <a:pt x="278" y="249"/>
                    <a:pt x="331" y="258"/>
                    <a:pt x="330" y="270"/>
                  </a:cubicBezTo>
                  <a:cubicBezTo>
                    <a:pt x="330" y="270"/>
                    <a:pt x="330" y="271"/>
                    <a:pt x="330" y="271"/>
                  </a:cubicBezTo>
                  <a:cubicBezTo>
                    <a:pt x="359" y="194"/>
                    <a:pt x="389" y="116"/>
                    <a:pt x="418" y="39"/>
                  </a:cubicBezTo>
                  <a:cubicBezTo>
                    <a:pt x="418" y="38"/>
                    <a:pt x="418" y="37"/>
                    <a:pt x="419" y="37"/>
                  </a:cubicBezTo>
                  <a:cubicBezTo>
                    <a:pt x="421" y="17"/>
                    <a:pt x="329" y="0"/>
                    <a:pt x="213" y="0"/>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sp>
          <p:nvSpPr>
            <p:cNvPr id="91" name="Freeform 6">
              <a:extLst>
                <a:ext uri="{FF2B5EF4-FFF2-40B4-BE49-F238E27FC236}">
                  <a16:creationId xmlns:a16="http://schemas.microsoft.com/office/drawing/2014/main" id="{3687D5DC-B647-CC59-6789-CD01E916B4C1}"/>
                </a:ext>
              </a:extLst>
            </p:cNvPr>
            <p:cNvSpPr>
              <a:spLocks/>
            </p:cNvSpPr>
            <p:nvPr/>
          </p:nvSpPr>
          <p:spPr bwMode="auto">
            <a:xfrm>
              <a:off x="4059238" y="4262438"/>
              <a:ext cx="1020763" cy="176213"/>
            </a:xfrm>
            <a:custGeom>
              <a:avLst/>
              <a:gdLst>
                <a:gd name="T0" fmla="*/ 421 w 423"/>
                <a:gd name="T1" fmla="*/ 37 h 73"/>
                <a:gd name="T2" fmla="*/ 208 w 423"/>
                <a:gd name="T3" fmla="*/ 73 h 73"/>
                <a:gd name="T4" fmla="*/ 2 w 423"/>
                <a:gd name="T5" fmla="*/ 36 h 73"/>
                <a:gd name="T6" fmla="*/ 215 w 423"/>
                <a:gd name="T7" fmla="*/ 0 h 73"/>
                <a:gd name="T8" fmla="*/ 421 w 423"/>
                <a:gd name="T9" fmla="*/ 37 h 73"/>
              </a:gdLst>
              <a:ahLst/>
              <a:cxnLst>
                <a:cxn ang="0">
                  <a:pos x="T0" y="T1"/>
                </a:cxn>
                <a:cxn ang="0">
                  <a:pos x="T2" y="T3"/>
                </a:cxn>
                <a:cxn ang="0">
                  <a:pos x="T4" y="T5"/>
                </a:cxn>
                <a:cxn ang="0">
                  <a:pos x="T6" y="T7"/>
                </a:cxn>
                <a:cxn ang="0">
                  <a:pos x="T8" y="T9"/>
                </a:cxn>
              </a:cxnLst>
              <a:rect l="0" t="0" r="r" b="b"/>
              <a:pathLst>
                <a:path w="423" h="73">
                  <a:moveTo>
                    <a:pt x="421" y="37"/>
                  </a:moveTo>
                  <a:cubicBezTo>
                    <a:pt x="418" y="57"/>
                    <a:pt x="323" y="73"/>
                    <a:pt x="208" y="73"/>
                  </a:cubicBezTo>
                  <a:cubicBezTo>
                    <a:pt x="92" y="72"/>
                    <a:pt x="0" y="56"/>
                    <a:pt x="2" y="36"/>
                  </a:cubicBezTo>
                  <a:cubicBezTo>
                    <a:pt x="4" y="16"/>
                    <a:pt x="100" y="0"/>
                    <a:pt x="215" y="0"/>
                  </a:cubicBezTo>
                  <a:cubicBezTo>
                    <a:pt x="331" y="0"/>
                    <a:pt x="423" y="17"/>
                    <a:pt x="421" y="37"/>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sp>
          <p:nvSpPr>
            <p:cNvPr id="92" name="Freeform 31">
              <a:extLst>
                <a:ext uri="{FF2B5EF4-FFF2-40B4-BE49-F238E27FC236}">
                  <a16:creationId xmlns:a16="http://schemas.microsoft.com/office/drawing/2014/main" id="{0FC21DEC-0C58-614C-6C55-A8F3832FB1CE}"/>
                </a:ext>
              </a:extLst>
            </p:cNvPr>
            <p:cNvSpPr>
              <a:spLocks/>
            </p:cNvSpPr>
            <p:nvPr/>
          </p:nvSpPr>
          <p:spPr bwMode="auto">
            <a:xfrm>
              <a:off x="4065588" y="4356100"/>
              <a:ext cx="1008063" cy="608013"/>
            </a:xfrm>
            <a:custGeom>
              <a:avLst/>
              <a:gdLst>
                <a:gd name="T0" fmla="*/ 0 w 417"/>
                <a:gd name="T1" fmla="*/ 0 h 252"/>
                <a:gd name="T2" fmla="*/ 205 w 417"/>
                <a:gd name="T3" fmla="*/ 34 h 252"/>
                <a:gd name="T4" fmla="*/ 417 w 417"/>
                <a:gd name="T5" fmla="*/ 0 h 252"/>
                <a:gd name="T6" fmla="*/ 329 w 417"/>
                <a:gd name="T7" fmla="*/ 232 h 252"/>
                <a:gd name="T8" fmla="*/ 206 w 417"/>
                <a:gd name="T9" fmla="*/ 252 h 252"/>
                <a:gd name="T10" fmla="*/ 88 w 417"/>
                <a:gd name="T11" fmla="*/ 232 h 252"/>
                <a:gd name="T12" fmla="*/ 0 w 417"/>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417" h="252">
                  <a:moveTo>
                    <a:pt x="0" y="0"/>
                  </a:moveTo>
                  <a:cubicBezTo>
                    <a:pt x="7" y="18"/>
                    <a:pt x="95" y="33"/>
                    <a:pt x="205" y="34"/>
                  </a:cubicBezTo>
                  <a:cubicBezTo>
                    <a:pt x="317" y="34"/>
                    <a:pt x="410" y="19"/>
                    <a:pt x="417" y="0"/>
                  </a:cubicBezTo>
                  <a:cubicBezTo>
                    <a:pt x="388" y="77"/>
                    <a:pt x="358" y="155"/>
                    <a:pt x="329" y="232"/>
                  </a:cubicBezTo>
                  <a:cubicBezTo>
                    <a:pt x="325" y="243"/>
                    <a:pt x="271" y="252"/>
                    <a:pt x="206" y="252"/>
                  </a:cubicBezTo>
                  <a:cubicBezTo>
                    <a:pt x="143" y="251"/>
                    <a:pt x="92" y="243"/>
                    <a:pt x="88" y="232"/>
                  </a:cubicBezTo>
                  <a:cubicBezTo>
                    <a:pt x="62" y="162"/>
                    <a:pt x="26" y="69"/>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grpSp>
      <p:sp>
        <p:nvSpPr>
          <p:cNvPr id="17" name="Freeform: Shape 16">
            <a:extLst>
              <a:ext uri="{FF2B5EF4-FFF2-40B4-BE49-F238E27FC236}">
                <a16:creationId xmlns:a16="http://schemas.microsoft.com/office/drawing/2014/main" id="{5EDA15C4-867E-9ECC-1674-36EB389BC594}"/>
              </a:ext>
            </a:extLst>
          </p:cNvPr>
          <p:cNvSpPr>
            <a:spLocks/>
          </p:cNvSpPr>
          <p:nvPr/>
        </p:nvSpPr>
        <p:spPr bwMode="auto">
          <a:xfrm flipH="1">
            <a:off x="8790892" y="3735980"/>
            <a:ext cx="2946637" cy="684248"/>
          </a:xfrm>
          <a:custGeom>
            <a:avLst/>
            <a:gdLst>
              <a:gd name="connsiteX0" fmla="*/ 1740053 w 1935675"/>
              <a:gd name="connsiteY0" fmla="*/ 0 h 594643"/>
              <a:gd name="connsiteX1" fmla="*/ 1716486 w 1935675"/>
              <a:gd name="connsiteY1" fmla="*/ 0 h 594643"/>
              <a:gd name="connsiteX2" fmla="*/ 169574 w 1935675"/>
              <a:gd name="connsiteY2" fmla="*/ 0 h 594643"/>
              <a:gd name="connsiteX3" fmla="*/ 0 w 1935675"/>
              <a:gd name="connsiteY3" fmla="*/ 0 h 594643"/>
              <a:gd name="connsiteX4" fmla="*/ 0 w 1935675"/>
              <a:gd name="connsiteY4" fmla="*/ 594643 h 594643"/>
              <a:gd name="connsiteX5" fmla="*/ 169574 w 1935675"/>
              <a:gd name="connsiteY5" fmla="*/ 594643 h 594643"/>
              <a:gd name="connsiteX6" fmla="*/ 1930295 w 1935675"/>
              <a:gd name="connsiteY6" fmla="*/ 594643 h 594643"/>
              <a:gd name="connsiteX7" fmla="*/ 1935675 w 1935675"/>
              <a:gd name="connsiteY7" fmla="*/ 594643 h 59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675" h="594643">
                <a:moveTo>
                  <a:pt x="1740053" y="0"/>
                </a:moveTo>
                <a:lnTo>
                  <a:pt x="1716486" y="0"/>
                </a:lnTo>
                <a:lnTo>
                  <a:pt x="169574" y="0"/>
                </a:lnTo>
                <a:lnTo>
                  <a:pt x="0" y="0"/>
                </a:lnTo>
                <a:lnTo>
                  <a:pt x="0" y="594643"/>
                </a:lnTo>
                <a:lnTo>
                  <a:pt x="169574" y="594643"/>
                </a:lnTo>
                <a:lnTo>
                  <a:pt x="1930295" y="594643"/>
                </a:lnTo>
                <a:lnTo>
                  <a:pt x="1935675" y="594643"/>
                </a:lnTo>
                <a:close/>
              </a:path>
            </a:pathLst>
          </a:custGeom>
          <a:solidFill>
            <a:srgbClr val="62C342"/>
          </a:solidFill>
          <a:ln>
            <a:noFill/>
          </a:ln>
        </p:spPr>
        <p:txBody>
          <a:bodyPr vert="horz" wrap="square" lIns="68580" tIns="34290" rIns="68580" bIns="34290" numCol="1" anchor="t" anchorCtr="0" compatLnSpc="1">
            <a:prstTxWarp prst="textNoShape">
              <a:avLst/>
            </a:prstTxWarp>
            <a:noAutofit/>
          </a:bodyPr>
          <a:lstStyle/>
          <a:p>
            <a:endParaRPr lang="en-US" sz="750">
              <a:latin typeface="Avenir Next LT Pro" panose="020B0504020202020204" pitchFamily="34" charset="0"/>
            </a:endParaRPr>
          </a:p>
        </p:txBody>
      </p:sp>
      <p:sp>
        <p:nvSpPr>
          <p:cNvPr id="19" name="Freeform: Shape 18">
            <a:extLst>
              <a:ext uri="{FF2B5EF4-FFF2-40B4-BE49-F238E27FC236}">
                <a16:creationId xmlns:a16="http://schemas.microsoft.com/office/drawing/2014/main" id="{588AFDDE-0D41-04CB-E405-D9AB47CE0117}"/>
              </a:ext>
            </a:extLst>
          </p:cNvPr>
          <p:cNvSpPr>
            <a:spLocks/>
          </p:cNvSpPr>
          <p:nvPr/>
        </p:nvSpPr>
        <p:spPr bwMode="auto">
          <a:xfrm flipH="1">
            <a:off x="9118842" y="2806891"/>
            <a:ext cx="2540939" cy="684248"/>
          </a:xfrm>
          <a:custGeom>
            <a:avLst/>
            <a:gdLst>
              <a:gd name="connsiteX0" fmla="*/ 1476548 w 1669167"/>
              <a:gd name="connsiteY0" fmla="*/ 0 h 594643"/>
              <a:gd name="connsiteX1" fmla="*/ 1428806 w 1669167"/>
              <a:gd name="connsiteY1" fmla="*/ 0 h 594643"/>
              <a:gd name="connsiteX2" fmla="*/ 189346 w 1669167"/>
              <a:gd name="connsiteY2" fmla="*/ 0 h 594643"/>
              <a:gd name="connsiteX3" fmla="*/ 0 w 1669167"/>
              <a:gd name="connsiteY3" fmla="*/ 0 h 594643"/>
              <a:gd name="connsiteX4" fmla="*/ 0 w 1669167"/>
              <a:gd name="connsiteY4" fmla="*/ 594643 h 594643"/>
              <a:gd name="connsiteX5" fmla="*/ 189346 w 1669167"/>
              <a:gd name="connsiteY5" fmla="*/ 594643 h 594643"/>
              <a:gd name="connsiteX6" fmla="*/ 1642615 w 1669167"/>
              <a:gd name="connsiteY6" fmla="*/ 594643 h 594643"/>
              <a:gd name="connsiteX7" fmla="*/ 1669167 w 1669167"/>
              <a:gd name="connsiteY7" fmla="*/ 594643 h 59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9167" h="594643">
                <a:moveTo>
                  <a:pt x="1476548" y="0"/>
                </a:moveTo>
                <a:lnTo>
                  <a:pt x="1428806" y="0"/>
                </a:lnTo>
                <a:lnTo>
                  <a:pt x="189346" y="0"/>
                </a:lnTo>
                <a:lnTo>
                  <a:pt x="0" y="0"/>
                </a:lnTo>
                <a:lnTo>
                  <a:pt x="0" y="594643"/>
                </a:lnTo>
                <a:lnTo>
                  <a:pt x="189346" y="594643"/>
                </a:lnTo>
                <a:lnTo>
                  <a:pt x="1642615" y="594643"/>
                </a:lnTo>
                <a:lnTo>
                  <a:pt x="1669167" y="594643"/>
                </a:lnTo>
                <a:close/>
              </a:path>
            </a:pathLst>
          </a:custGeom>
          <a:solidFill>
            <a:srgbClr val="1A4480"/>
          </a:solidFill>
          <a:ln>
            <a:noFill/>
          </a:ln>
        </p:spPr>
        <p:txBody>
          <a:bodyPr vert="horz" wrap="square" lIns="68580" tIns="34290" rIns="68580" bIns="34290" numCol="1" anchor="t" anchorCtr="0" compatLnSpc="1">
            <a:prstTxWarp prst="textNoShape">
              <a:avLst/>
            </a:prstTxWarp>
            <a:noAutofit/>
          </a:bodyPr>
          <a:lstStyle/>
          <a:p>
            <a:endParaRPr lang="en-US" sz="750">
              <a:latin typeface="Avenir Next LT Pro" panose="020B0504020202020204" pitchFamily="34" charset="0"/>
            </a:endParaRPr>
          </a:p>
        </p:txBody>
      </p:sp>
      <p:grpSp>
        <p:nvGrpSpPr>
          <p:cNvPr id="20" name="Group 19">
            <a:extLst>
              <a:ext uri="{FF2B5EF4-FFF2-40B4-BE49-F238E27FC236}">
                <a16:creationId xmlns:a16="http://schemas.microsoft.com/office/drawing/2014/main" id="{A48DC014-F1A5-D8E4-2F9D-0470C55C3A77}"/>
              </a:ext>
            </a:extLst>
          </p:cNvPr>
          <p:cNvGrpSpPr/>
          <p:nvPr/>
        </p:nvGrpSpPr>
        <p:grpSpPr>
          <a:xfrm>
            <a:off x="7162055" y="3560538"/>
            <a:ext cx="1775414" cy="954118"/>
            <a:chOff x="4591447" y="2901774"/>
            <a:chExt cx="1781505" cy="932764"/>
          </a:xfrm>
          <a:solidFill>
            <a:srgbClr val="62C342"/>
          </a:solidFill>
        </p:grpSpPr>
        <p:sp>
          <p:nvSpPr>
            <p:cNvPr id="82" name="Freeform: Shape 81">
              <a:extLst>
                <a:ext uri="{FF2B5EF4-FFF2-40B4-BE49-F238E27FC236}">
                  <a16:creationId xmlns:a16="http://schemas.microsoft.com/office/drawing/2014/main" id="{AA377625-2A8A-A919-A61F-BA1CFA679349}"/>
                </a:ext>
              </a:extLst>
            </p:cNvPr>
            <p:cNvSpPr>
              <a:spLocks/>
            </p:cNvSpPr>
            <p:nvPr/>
          </p:nvSpPr>
          <p:spPr bwMode="auto">
            <a:xfrm>
              <a:off x="4598494" y="2901774"/>
              <a:ext cx="1767408" cy="824003"/>
            </a:xfrm>
            <a:custGeom>
              <a:avLst/>
              <a:gdLst>
                <a:gd name="connsiteX0" fmla="*/ 897951 w 1767408"/>
                <a:gd name="connsiteY0" fmla="*/ 0 h 824003"/>
                <a:gd name="connsiteX1" fmla="*/ 1766416 w 1767408"/>
                <a:gd name="connsiteY1" fmla="*/ 162558 h 824003"/>
                <a:gd name="connsiteX2" fmla="*/ 1572057 w 1767408"/>
                <a:gd name="connsiteY2" fmla="*/ 700643 h 824003"/>
                <a:gd name="connsiteX3" fmla="*/ 1551457 w 1767408"/>
                <a:gd name="connsiteY3" fmla="*/ 757676 h 824003"/>
                <a:gd name="connsiteX4" fmla="*/ 1572163 w 1767408"/>
                <a:gd name="connsiteY4" fmla="*/ 700581 h 824003"/>
                <a:gd name="connsiteX5" fmla="*/ 1767408 w 1767408"/>
                <a:gd name="connsiteY5" fmla="*/ 162221 h 824003"/>
                <a:gd name="connsiteX6" fmla="*/ 1764716 w 1767408"/>
                <a:gd name="connsiteY6" fmla="*/ 170634 h 824003"/>
                <a:gd name="connsiteX7" fmla="*/ 1527760 w 1767408"/>
                <a:gd name="connsiteY7" fmla="*/ 824003 h 824003"/>
                <a:gd name="connsiteX8" fmla="*/ 1530453 w 1767408"/>
                <a:gd name="connsiteY8" fmla="*/ 815591 h 824003"/>
                <a:gd name="connsiteX9" fmla="*/ 1530488 w 1767408"/>
                <a:gd name="connsiteY9" fmla="*/ 815492 h 824003"/>
                <a:gd name="connsiteX10" fmla="*/ 1519401 w 1767408"/>
                <a:gd name="connsiteY10" fmla="*/ 792028 h 824003"/>
                <a:gd name="connsiteX11" fmla="*/ 895270 w 1767408"/>
                <a:gd name="connsiteY11" fmla="*/ 697879 h 824003"/>
                <a:gd name="connsiteX12" fmla="*/ 235880 w 1767408"/>
                <a:gd name="connsiteY12" fmla="*/ 812791 h 824003"/>
                <a:gd name="connsiteX13" fmla="*/ 238560 w 1767408"/>
                <a:gd name="connsiteY13" fmla="*/ 824002 h 824003"/>
                <a:gd name="connsiteX14" fmla="*/ 2681 w 1767408"/>
                <a:gd name="connsiteY14" fmla="*/ 170967 h 824003"/>
                <a:gd name="connsiteX15" fmla="*/ 0 w 1767408"/>
                <a:gd name="connsiteY15" fmla="*/ 156953 h 824003"/>
                <a:gd name="connsiteX16" fmla="*/ 897951 w 1767408"/>
                <a:gd name="connsiteY16" fmla="*/ 0 h 8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7408" h="824003">
                  <a:moveTo>
                    <a:pt x="897951" y="0"/>
                  </a:moveTo>
                  <a:cubicBezTo>
                    <a:pt x="1385792" y="2803"/>
                    <a:pt x="1774457" y="75674"/>
                    <a:pt x="1766416" y="162558"/>
                  </a:cubicBezTo>
                  <a:cubicBezTo>
                    <a:pt x="1766416" y="162558"/>
                    <a:pt x="1766416" y="162558"/>
                    <a:pt x="1572057" y="700643"/>
                  </a:cubicBezTo>
                  <a:lnTo>
                    <a:pt x="1551457" y="757676"/>
                  </a:lnTo>
                  <a:lnTo>
                    <a:pt x="1572163" y="700581"/>
                  </a:lnTo>
                  <a:cubicBezTo>
                    <a:pt x="1767408" y="162221"/>
                    <a:pt x="1767408" y="162221"/>
                    <a:pt x="1767408" y="162221"/>
                  </a:cubicBezTo>
                  <a:cubicBezTo>
                    <a:pt x="1767408" y="165025"/>
                    <a:pt x="1767408" y="167829"/>
                    <a:pt x="1764716" y="170634"/>
                  </a:cubicBezTo>
                  <a:cubicBezTo>
                    <a:pt x="1694706" y="366925"/>
                    <a:pt x="1600462" y="627712"/>
                    <a:pt x="1527760" y="824003"/>
                  </a:cubicBezTo>
                  <a:cubicBezTo>
                    <a:pt x="1527760" y="821199"/>
                    <a:pt x="1530453" y="818395"/>
                    <a:pt x="1530453" y="815591"/>
                  </a:cubicBezTo>
                  <a:lnTo>
                    <a:pt x="1530488" y="815492"/>
                  </a:lnTo>
                  <a:lnTo>
                    <a:pt x="1519401" y="792028"/>
                  </a:lnTo>
                  <a:cubicBezTo>
                    <a:pt x="1463735" y="738650"/>
                    <a:pt x="1207207" y="697879"/>
                    <a:pt x="895270" y="697879"/>
                  </a:cubicBezTo>
                  <a:cubicBezTo>
                    <a:pt x="536090" y="695077"/>
                    <a:pt x="243921" y="748329"/>
                    <a:pt x="235880" y="812791"/>
                  </a:cubicBezTo>
                  <a:cubicBezTo>
                    <a:pt x="235880" y="815594"/>
                    <a:pt x="235880" y="818397"/>
                    <a:pt x="238560" y="824002"/>
                  </a:cubicBezTo>
                  <a:cubicBezTo>
                    <a:pt x="158147" y="605389"/>
                    <a:pt x="80414" y="389579"/>
                    <a:pt x="2681" y="170967"/>
                  </a:cubicBezTo>
                  <a:cubicBezTo>
                    <a:pt x="0" y="168164"/>
                    <a:pt x="0" y="162558"/>
                    <a:pt x="0" y="156953"/>
                  </a:cubicBezTo>
                  <a:cubicBezTo>
                    <a:pt x="8042" y="70068"/>
                    <a:pt x="410109" y="0"/>
                    <a:pt x="897951" y="0"/>
                  </a:cubicBezTo>
                  <a:close/>
                </a:path>
              </a:pathLst>
            </a:custGeom>
            <a:grpFill/>
            <a:ln>
              <a:noFill/>
            </a:ln>
          </p:spPr>
          <p:txBody>
            <a:bodyPr vert="horz" wrap="square" lIns="68580" tIns="34290" rIns="68580" bIns="34290" numCol="1" anchor="t" anchorCtr="0" compatLnSpc="1">
              <a:prstTxWarp prst="textNoShape">
                <a:avLst/>
              </a:prstTxWarp>
              <a:noAutofit/>
            </a:bodyPr>
            <a:lstStyle/>
            <a:p>
              <a:endParaRPr lang="en-US" sz="1350">
                <a:latin typeface="Avenir Next LT Pro" panose="020B0504020202020204" pitchFamily="34" charset="0"/>
              </a:endParaRPr>
            </a:p>
          </p:txBody>
        </p:sp>
        <p:sp>
          <p:nvSpPr>
            <p:cNvPr id="83" name="Freeform 10">
              <a:extLst>
                <a:ext uri="{FF2B5EF4-FFF2-40B4-BE49-F238E27FC236}">
                  <a16:creationId xmlns:a16="http://schemas.microsoft.com/office/drawing/2014/main" id="{D0AEEB9B-0668-7F7E-F046-F144AB61880C}"/>
                </a:ext>
              </a:extLst>
            </p:cNvPr>
            <p:cNvSpPr>
              <a:spLocks/>
            </p:cNvSpPr>
            <p:nvPr/>
          </p:nvSpPr>
          <p:spPr bwMode="auto">
            <a:xfrm>
              <a:off x="4591447" y="2901775"/>
              <a:ext cx="1781505" cy="322596"/>
            </a:xfrm>
            <a:custGeom>
              <a:avLst/>
              <a:gdLst>
                <a:gd name="T0" fmla="*/ 662 w 665"/>
                <a:gd name="T1" fmla="*/ 58 h 115"/>
                <a:gd name="T2" fmla="*/ 327 w 665"/>
                <a:gd name="T3" fmla="*/ 115 h 115"/>
                <a:gd name="T4" fmla="*/ 3 w 665"/>
                <a:gd name="T5" fmla="*/ 56 h 115"/>
                <a:gd name="T6" fmla="*/ 338 w 665"/>
                <a:gd name="T7" fmla="*/ 0 h 115"/>
                <a:gd name="T8" fmla="*/ 662 w 665"/>
                <a:gd name="T9" fmla="*/ 58 h 115"/>
              </a:gdLst>
              <a:ahLst/>
              <a:cxnLst>
                <a:cxn ang="0">
                  <a:pos x="T0" y="T1"/>
                </a:cxn>
                <a:cxn ang="0">
                  <a:pos x="T2" y="T3"/>
                </a:cxn>
                <a:cxn ang="0">
                  <a:pos x="T4" y="T5"/>
                </a:cxn>
                <a:cxn ang="0">
                  <a:pos x="T6" y="T7"/>
                </a:cxn>
                <a:cxn ang="0">
                  <a:pos x="T8" y="T9"/>
                </a:cxn>
              </a:cxnLst>
              <a:rect l="0" t="0" r="r" b="b"/>
              <a:pathLst>
                <a:path w="665" h="115">
                  <a:moveTo>
                    <a:pt x="662" y="58"/>
                  </a:moveTo>
                  <a:cubicBezTo>
                    <a:pt x="659" y="90"/>
                    <a:pt x="509" y="115"/>
                    <a:pt x="327" y="115"/>
                  </a:cubicBezTo>
                  <a:cubicBezTo>
                    <a:pt x="145" y="114"/>
                    <a:pt x="0" y="88"/>
                    <a:pt x="3" y="56"/>
                  </a:cubicBezTo>
                  <a:cubicBezTo>
                    <a:pt x="6" y="25"/>
                    <a:pt x="156" y="0"/>
                    <a:pt x="338" y="0"/>
                  </a:cubicBezTo>
                  <a:cubicBezTo>
                    <a:pt x="520" y="1"/>
                    <a:pt x="665" y="27"/>
                    <a:pt x="662" y="58"/>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sp>
          <p:nvSpPr>
            <p:cNvPr id="84" name="Freeform 9">
              <a:extLst>
                <a:ext uri="{FF2B5EF4-FFF2-40B4-BE49-F238E27FC236}">
                  <a16:creationId xmlns:a16="http://schemas.microsoft.com/office/drawing/2014/main" id="{4599FEB1-DC0E-5626-95FC-481CDC73E317}"/>
                </a:ext>
              </a:extLst>
            </p:cNvPr>
            <p:cNvSpPr>
              <a:spLocks/>
            </p:cNvSpPr>
            <p:nvPr/>
          </p:nvSpPr>
          <p:spPr bwMode="auto">
            <a:xfrm>
              <a:off x="4602020" y="3073212"/>
              <a:ext cx="1760360" cy="761326"/>
            </a:xfrm>
            <a:custGeom>
              <a:avLst/>
              <a:gdLst>
                <a:gd name="T0" fmla="*/ 88 w 657"/>
                <a:gd name="T1" fmla="*/ 233 h 272"/>
                <a:gd name="T2" fmla="*/ 0 w 657"/>
                <a:gd name="T3" fmla="*/ 0 h 272"/>
                <a:gd name="T4" fmla="*/ 323 w 657"/>
                <a:gd name="T5" fmla="*/ 54 h 272"/>
                <a:gd name="T6" fmla="*/ 657 w 657"/>
                <a:gd name="T7" fmla="*/ 0 h 272"/>
                <a:gd name="T8" fmla="*/ 569 w 657"/>
                <a:gd name="T9" fmla="*/ 233 h 272"/>
                <a:gd name="T10" fmla="*/ 324 w 657"/>
                <a:gd name="T11" fmla="*/ 272 h 272"/>
                <a:gd name="T12" fmla="*/ 88 w 657"/>
                <a:gd name="T13" fmla="*/ 233 h 272"/>
              </a:gdLst>
              <a:ahLst/>
              <a:cxnLst>
                <a:cxn ang="0">
                  <a:pos x="T0" y="T1"/>
                </a:cxn>
                <a:cxn ang="0">
                  <a:pos x="T2" y="T3"/>
                </a:cxn>
                <a:cxn ang="0">
                  <a:pos x="T4" y="T5"/>
                </a:cxn>
                <a:cxn ang="0">
                  <a:pos x="T6" y="T7"/>
                </a:cxn>
                <a:cxn ang="0">
                  <a:pos x="T8" y="T9"/>
                </a:cxn>
                <a:cxn ang="0">
                  <a:pos x="T10" y="T11"/>
                </a:cxn>
                <a:cxn ang="0">
                  <a:pos x="T12" y="T13"/>
                </a:cxn>
              </a:cxnLst>
              <a:rect l="0" t="0" r="r" b="b"/>
              <a:pathLst>
                <a:path w="657" h="272">
                  <a:moveTo>
                    <a:pt x="88" y="233"/>
                  </a:moveTo>
                  <a:cubicBezTo>
                    <a:pt x="58" y="155"/>
                    <a:pt x="29" y="78"/>
                    <a:pt x="0" y="0"/>
                  </a:cubicBezTo>
                  <a:cubicBezTo>
                    <a:pt x="11" y="30"/>
                    <a:pt x="150" y="53"/>
                    <a:pt x="323" y="54"/>
                  </a:cubicBezTo>
                  <a:cubicBezTo>
                    <a:pt x="499" y="54"/>
                    <a:pt x="646" y="30"/>
                    <a:pt x="657" y="0"/>
                  </a:cubicBezTo>
                  <a:cubicBezTo>
                    <a:pt x="569" y="233"/>
                    <a:pt x="569" y="233"/>
                    <a:pt x="569" y="233"/>
                  </a:cubicBezTo>
                  <a:cubicBezTo>
                    <a:pt x="561" y="255"/>
                    <a:pt x="453" y="272"/>
                    <a:pt x="324" y="272"/>
                  </a:cubicBezTo>
                  <a:cubicBezTo>
                    <a:pt x="198" y="271"/>
                    <a:pt x="96" y="254"/>
                    <a:pt x="88" y="233"/>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sp>
          <p:nvSpPr>
            <p:cNvPr id="85" name="Freeform: Shape 84">
              <a:extLst>
                <a:ext uri="{FF2B5EF4-FFF2-40B4-BE49-F238E27FC236}">
                  <a16:creationId xmlns:a16="http://schemas.microsoft.com/office/drawing/2014/main" id="{5613E843-3A3A-CA35-3FEE-9F3126F7628E}"/>
                </a:ext>
              </a:extLst>
            </p:cNvPr>
            <p:cNvSpPr>
              <a:spLocks/>
            </p:cNvSpPr>
            <p:nvPr/>
          </p:nvSpPr>
          <p:spPr bwMode="auto">
            <a:xfrm>
              <a:off x="4889537" y="3181769"/>
              <a:ext cx="556212" cy="652158"/>
            </a:xfrm>
            <a:custGeom>
              <a:avLst/>
              <a:gdLst>
                <a:gd name="connsiteX0" fmla="*/ 0 w 501093"/>
                <a:gd name="connsiteY0" fmla="*/ 0 h 561625"/>
                <a:gd name="connsiteX1" fmla="*/ 97445 w 501093"/>
                <a:gd name="connsiteY1" fmla="*/ 13500 h 561625"/>
                <a:gd name="connsiteX2" fmla="*/ 368346 w 501093"/>
                <a:gd name="connsiteY2" fmla="*/ 33358 h 561625"/>
                <a:gd name="connsiteX3" fmla="*/ 412328 w 501093"/>
                <a:gd name="connsiteY3" fmla="*/ 34316 h 561625"/>
                <a:gd name="connsiteX4" fmla="*/ 501093 w 501093"/>
                <a:gd name="connsiteY4" fmla="*/ 561625 h 561625"/>
                <a:gd name="connsiteX5" fmla="*/ 412059 w 501093"/>
                <a:gd name="connsiteY5" fmla="*/ 559496 h 561625"/>
                <a:gd name="connsiteX6" fmla="*/ 214254 w 501093"/>
                <a:gd name="connsiteY6" fmla="*/ 544694 h 561625"/>
                <a:gd name="connsiteX7" fmla="*/ 173941 w 501093"/>
                <a:gd name="connsiteY7" fmla="*/ 539113 h 561625"/>
                <a:gd name="connsiteX8" fmla="*/ 0 w 501093"/>
                <a:gd name="connsiteY8" fmla="*/ 0 h 56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93" h="561625">
                  <a:moveTo>
                    <a:pt x="0" y="0"/>
                  </a:moveTo>
                  <a:lnTo>
                    <a:pt x="97445" y="13500"/>
                  </a:lnTo>
                  <a:cubicBezTo>
                    <a:pt x="178480" y="22774"/>
                    <a:pt x="269962" y="29582"/>
                    <a:pt x="368346" y="33358"/>
                  </a:cubicBezTo>
                  <a:lnTo>
                    <a:pt x="412328" y="34316"/>
                  </a:lnTo>
                  <a:lnTo>
                    <a:pt x="501093" y="561625"/>
                  </a:lnTo>
                  <a:lnTo>
                    <a:pt x="412059" y="559496"/>
                  </a:lnTo>
                  <a:cubicBezTo>
                    <a:pt x="340304" y="556596"/>
                    <a:pt x="273489" y="551511"/>
                    <a:pt x="214254" y="544694"/>
                  </a:cubicBezTo>
                  <a:lnTo>
                    <a:pt x="173941" y="539113"/>
                  </a:lnTo>
                  <a:lnTo>
                    <a:pt x="0" y="0"/>
                  </a:lnTo>
                  <a:close/>
                </a:path>
              </a:pathLst>
            </a:custGeom>
            <a:grpFill/>
            <a:ln w="7203" cap="flat">
              <a:noFill/>
              <a:prstDash val="solid"/>
              <a:miter/>
            </a:ln>
          </p:spPr>
          <p:txBody>
            <a:bodyPr rtlCol="0" anchor="ctr"/>
            <a:lstStyle/>
            <a:p>
              <a:endParaRPr lang="en-US" sz="1350">
                <a:latin typeface="Avenir Next LT Pro" panose="020B0504020202020204" pitchFamily="34" charset="0"/>
              </a:endParaRPr>
            </a:p>
          </p:txBody>
        </p:sp>
      </p:grpSp>
      <p:grpSp>
        <p:nvGrpSpPr>
          <p:cNvPr id="48" name="Group 47">
            <a:extLst>
              <a:ext uri="{FF2B5EF4-FFF2-40B4-BE49-F238E27FC236}">
                <a16:creationId xmlns:a16="http://schemas.microsoft.com/office/drawing/2014/main" id="{46B61045-7882-2498-DBD8-6FA94D64429D}"/>
              </a:ext>
            </a:extLst>
          </p:cNvPr>
          <p:cNvGrpSpPr/>
          <p:nvPr/>
        </p:nvGrpSpPr>
        <p:grpSpPr>
          <a:xfrm>
            <a:off x="6835419" y="2570600"/>
            <a:ext cx="2428683" cy="1078566"/>
            <a:chOff x="4263692" y="1933990"/>
            <a:chExt cx="2437014" cy="1054427"/>
          </a:xfrm>
          <a:solidFill>
            <a:srgbClr val="1A4480"/>
          </a:solidFill>
        </p:grpSpPr>
        <p:sp>
          <p:nvSpPr>
            <p:cNvPr id="78" name="Freeform: Shape 77">
              <a:extLst>
                <a:ext uri="{FF2B5EF4-FFF2-40B4-BE49-F238E27FC236}">
                  <a16:creationId xmlns:a16="http://schemas.microsoft.com/office/drawing/2014/main" id="{A509D1F6-DEFD-1FA4-2AB4-EC7A219B91A3}"/>
                </a:ext>
              </a:extLst>
            </p:cNvPr>
            <p:cNvSpPr>
              <a:spLocks/>
            </p:cNvSpPr>
            <p:nvPr/>
          </p:nvSpPr>
          <p:spPr bwMode="auto">
            <a:xfrm>
              <a:off x="4274265" y="1936734"/>
              <a:ext cx="2415876" cy="885777"/>
            </a:xfrm>
            <a:custGeom>
              <a:avLst/>
              <a:gdLst>
                <a:gd name="connsiteX0" fmla="*/ 2415868 w 2415876"/>
                <a:gd name="connsiteY0" fmla="*/ 223994 h 885777"/>
                <a:gd name="connsiteX1" fmla="*/ 2413186 w 2415876"/>
                <a:gd name="connsiteY1" fmla="*/ 235211 h 885777"/>
                <a:gd name="connsiteX2" fmla="*/ 2174457 w 2415876"/>
                <a:gd name="connsiteY2" fmla="*/ 885777 h 885777"/>
                <a:gd name="connsiteX3" fmla="*/ 2177140 w 2415876"/>
                <a:gd name="connsiteY3" fmla="*/ 877365 h 885777"/>
                <a:gd name="connsiteX4" fmla="*/ 2415868 w 2415876"/>
                <a:gd name="connsiteY4" fmla="*/ 223994 h 885777"/>
                <a:gd name="connsiteX5" fmla="*/ 1227967 w 2415876"/>
                <a:gd name="connsiteY5" fmla="*/ 59 h 885777"/>
                <a:gd name="connsiteX6" fmla="*/ 2415717 w 2415876"/>
                <a:gd name="connsiteY6" fmla="*/ 224291 h 885777"/>
                <a:gd name="connsiteX7" fmla="*/ 2177094 w 2415876"/>
                <a:gd name="connsiteY7" fmla="*/ 877368 h 885777"/>
                <a:gd name="connsiteX8" fmla="*/ 1225286 w 2415876"/>
                <a:gd name="connsiteY8" fmla="*/ 697982 h 885777"/>
                <a:gd name="connsiteX9" fmla="*/ 238623 w 2415876"/>
                <a:gd name="connsiteY9" fmla="*/ 871763 h 885777"/>
                <a:gd name="connsiteX10" fmla="*/ 241304 w 2415876"/>
                <a:gd name="connsiteY10" fmla="*/ 885777 h 885777"/>
                <a:gd name="connsiteX11" fmla="*/ 2681 w 2415876"/>
                <a:gd name="connsiteY11" fmla="*/ 235503 h 885777"/>
                <a:gd name="connsiteX12" fmla="*/ 0 w 2415876"/>
                <a:gd name="connsiteY12" fmla="*/ 215883 h 885777"/>
                <a:gd name="connsiteX13" fmla="*/ 1227967 w 2415876"/>
                <a:gd name="connsiteY13" fmla="*/ 59 h 8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5876" h="885777">
                  <a:moveTo>
                    <a:pt x="2415868" y="223994"/>
                  </a:moveTo>
                  <a:cubicBezTo>
                    <a:pt x="2413186" y="226798"/>
                    <a:pt x="2413186" y="229602"/>
                    <a:pt x="2413186" y="235211"/>
                  </a:cubicBezTo>
                  <a:cubicBezTo>
                    <a:pt x="2340763" y="428698"/>
                    <a:pt x="2246881" y="689486"/>
                    <a:pt x="2174457" y="885777"/>
                  </a:cubicBezTo>
                  <a:cubicBezTo>
                    <a:pt x="2177140" y="882973"/>
                    <a:pt x="2177140" y="880169"/>
                    <a:pt x="2177140" y="877365"/>
                  </a:cubicBezTo>
                  <a:cubicBezTo>
                    <a:pt x="2415868" y="223994"/>
                    <a:pt x="2415868" y="223994"/>
                    <a:pt x="2415868" y="223994"/>
                  </a:cubicBezTo>
                  <a:close/>
                  <a:moveTo>
                    <a:pt x="1227967" y="59"/>
                  </a:moveTo>
                  <a:cubicBezTo>
                    <a:pt x="1895573" y="2862"/>
                    <a:pt x="2426441" y="103766"/>
                    <a:pt x="2415717" y="224291"/>
                  </a:cubicBezTo>
                  <a:cubicBezTo>
                    <a:pt x="2415717" y="224291"/>
                    <a:pt x="2415717" y="224291"/>
                    <a:pt x="2177094" y="877368"/>
                  </a:cubicBezTo>
                  <a:cubicBezTo>
                    <a:pt x="2187819" y="779267"/>
                    <a:pt x="1761516" y="700785"/>
                    <a:pt x="1225286" y="697982"/>
                  </a:cubicBezTo>
                  <a:cubicBezTo>
                    <a:pt x="689056" y="695180"/>
                    <a:pt x="246666" y="773661"/>
                    <a:pt x="238623" y="871763"/>
                  </a:cubicBezTo>
                  <a:cubicBezTo>
                    <a:pt x="238623" y="874566"/>
                    <a:pt x="238623" y="880171"/>
                    <a:pt x="241304" y="885777"/>
                  </a:cubicBezTo>
                  <a:cubicBezTo>
                    <a:pt x="168913" y="689574"/>
                    <a:pt x="75072" y="428904"/>
                    <a:pt x="2681" y="235503"/>
                  </a:cubicBezTo>
                  <a:cubicBezTo>
                    <a:pt x="0" y="227094"/>
                    <a:pt x="0" y="221489"/>
                    <a:pt x="0" y="215883"/>
                  </a:cubicBezTo>
                  <a:cubicBezTo>
                    <a:pt x="13406" y="95358"/>
                    <a:pt x="563042" y="-2744"/>
                    <a:pt x="1227967" y="59"/>
                  </a:cubicBezTo>
                  <a:close/>
                </a:path>
              </a:pathLst>
            </a:custGeom>
            <a:grpFill/>
            <a:ln>
              <a:noFill/>
            </a:ln>
          </p:spPr>
          <p:txBody>
            <a:bodyPr vert="horz" wrap="square" lIns="68580" tIns="34290" rIns="68580" bIns="34290" numCol="1" anchor="t" anchorCtr="0" compatLnSpc="1">
              <a:prstTxWarp prst="textNoShape">
                <a:avLst/>
              </a:prstTxWarp>
              <a:noAutofit/>
            </a:bodyPr>
            <a:lstStyle/>
            <a:p>
              <a:endParaRPr lang="en-US" sz="1350">
                <a:latin typeface="Avenir Next LT Pro" panose="020B0504020202020204" pitchFamily="34" charset="0"/>
              </a:endParaRPr>
            </a:p>
          </p:txBody>
        </p:sp>
        <p:sp>
          <p:nvSpPr>
            <p:cNvPr id="79" name="Freeform 14">
              <a:extLst>
                <a:ext uri="{FF2B5EF4-FFF2-40B4-BE49-F238E27FC236}">
                  <a16:creationId xmlns:a16="http://schemas.microsoft.com/office/drawing/2014/main" id="{04BB3E71-FC21-FCF4-307E-E4A59011B517}"/>
                </a:ext>
              </a:extLst>
            </p:cNvPr>
            <p:cNvSpPr>
              <a:spLocks/>
            </p:cNvSpPr>
            <p:nvPr/>
          </p:nvSpPr>
          <p:spPr bwMode="auto">
            <a:xfrm>
              <a:off x="4263692" y="1933990"/>
              <a:ext cx="2437014" cy="442417"/>
            </a:xfrm>
            <a:custGeom>
              <a:avLst/>
              <a:gdLst>
                <a:gd name="T0" fmla="*/ 905 w 909"/>
                <a:gd name="T1" fmla="*/ 81 h 158"/>
                <a:gd name="T2" fmla="*/ 447 w 909"/>
                <a:gd name="T3" fmla="*/ 158 h 158"/>
                <a:gd name="T4" fmla="*/ 4 w 909"/>
                <a:gd name="T5" fmla="*/ 78 h 158"/>
                <a:gd name="T6" fmla="*/ 462 w 909"/>
                <a:gd name="T7" fmla="*/ 1 h 158"/>
                <a:gd name="T8" fmla="*/ 905 w 909"/>
                <a:gd name="T9" fmla="*/ 81 h 158"/>
              </a:gdLst>
              <a:ahLst/>
              <a:cxnLst>
                <a:cxn ang="0">
                  <a:pos x="T0" y="T1"/>
                </a:cxn>
                <a:cxn ang="0">
                  <a:pos x="T2" y="T3"/>
                </a:cxn>
                <a:cxn ang="0">
                  <a:pos x="T4" y="T5"/>
                </a:cxn>
                <a:cxn ang="0">
                  <a:pos x="T6" y="T7"/>
                </a:cxn>
                <a:cxn ang="0">
                  <a:pos x="T8" y="T9"/>
                </a:cxn>
              </a:cxnLst>
              <a:rect l="0" t="0" r="r" b="b"/>
              <a:pathLst>
                <a:path w="909" h="158">
                  <a:moveTo>
                    <a:pt x="905" y="81"/>
                  </a:moveTo>
                  <a:cubicBezTo>
                    <a:pt x="900" y="124"/>
                    <a:pt x="695" y="158"/>
                    <a:pt x="447" y="158"/>
                  </a:cubicBezTo>
                  <a:cubicBezTo>
                    <a:pt x="198" y="157"/>
                    <a:pt x="0" y="121"/>
                    <a:pt x="4" y="78"/>
                  </a:cubicBezTo>
                  <a:cubicBezTo>
                    <a:pt x="9" y="35"/>
                    <a:pt x="214" y="0"/>
                    <a:pt x="462" y="1"/>
                  </a:cubicBezTo>
                  <a:cubicBezTo>
                    <a:pt x="711" y="2"/>
                    <a:pt x="909" y="38"/>
                    <a:pt x="905" y="81"/>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sp>
          <p:nvSpPr>
            <p:cNvPr id="80" name="Freeform 13">
              <a:extLst>
                <a:ext uri="{FF2B5EF4-FFF2-40B4-BE49-F238E27FC236}">
                  <a16:creationId xmlns:a16="http://schemas.microsoft.com/office/drawing/2014/main" id="{A694BCCA-2EEB-53BF-E1BD-238A3C315FEE}"/>
                </a:ext>
              </a:extLst>
            </p:cNvPr>
            <p:cNvSpPr>
              <a:spLocks/>
            </p:cNvSpPr>
            <p:nvPr/>
          </p:nvSpPr>
          <p:spPr bwMode="auto">
            <a:xfrm>
              <a:off x="4277789" y="2171789"/>
              <a:ext cx="2408820" cy="816628"/>
            </a:xfrm>
            <a:custGeom>
              <a:avLst/>
              <a:gdLst>
                <a:gd name="T0" fmla="*/ 89 w 899"/>
                <a:gd name="T1" fmla="*/ 232 h 291"/>
                <a:gd name="T2" fmla="*/ 0 w 899"/>
                <a:gd name="T3" fmla="*/ 0 h 291"/>
                <a:gd name="T4" fmla="*/ 442 w 899"/>
                <a:gd name="T5" fmla="*/ 73 h 291"/>
                <a:gd name="T6" fmla="*/ 899 w 899"/>
                <a:gd name="T7" fmla="*/ 0 h 291"/>
                <a:gd name="T8" fmla="*/ 810 w 899"/>
                <a:gd name="T9" fmla="*/ 232 h 291"/>
                <a:gd name="T10" fmla="*/ 443 w 899"/>
                <a:gd name="T11" fmla="*/ 291 h 291"/>
                <a:gd name="T12" fmla="*/ 89 w 899"/>
                <a:gd name="T13" fmla="*/ 232 h 291"/>
              </a:gdLst>
              <a:ahLst/>
              <a:cxnLst>
                <a:cxn ang="0">
                  <a:pos x="T0" y="T1"/>
                </a:cxn>
                <a:cxn ang="0">
                  <a:pos x="T2" y="T3"/>
                </a:cxn>
                <a:cxn ang="0">
                  <a:pos x="T4" y="T5"/>
                </a:cxn>
                <a:cxn ang="0">
                  <a:pos x="T6" y="T7"/>
                </a:cxn>
                <a:cxn ang="0">
                  <a:pos x="T8" y="T9"/>
                </a:cxn>
                <a:cxn ang="0">
                  <a:pos x="T10" y="T11"/>
                </a:cxn>
                <a:cxn ang="0">
                  <a:pos x="T12" y="T13"/>
                </a:cxn>
              </a:cxnLst>
              <a:rect l="0" t="0" r="r" b="b"/>
              <a:pathLst>
                <a:path w="899" h="291">
                  <a:moveTo>
                    <a:pt x="89" y="232"/>
                  </a:moveTo>
                  <a:cubicBezTo>
                    <a:pt x="0" y="0"/>
                    <a:pt x="0" y="0"/>
                    <a:pt x="0" y="0"/>
                  </a:cubicBezTo>
                  <a:cubicBezTo>
                    <a:pt x="15" y="40"/>
                    <a:pt x="206" y="72"/>
                    <a:pt x="442" y="73"/>
                  </a:cubicBezTo>
                  <a:cubicBezTo>
                    <a:pt x="683" y="73"/>
                    <a:pt x="883" y="41"/>
                    <a:pt x="899" y="0"/>
                  </a:cubicBezTo>
                  <a:cubicBezTo>
                    <a:pt x="810" y="232"/>
                    <a:pt x="810" y="232"/>
                    <a:pt x="810" y="232"/>
                  </a:cubicBezTo>
                  <a:cubicBezTo>
                    <a:pt x="798" y="265"/>
                    <a:pt x="637" y="291"/>
                    <a:pt x="443" y="291"/>
                  </a:cubicBezTo>
                  <a:cubicBezTo>
                    <a:pt x="254" y="290"/>
                    <a:pt x="101" y="264"/>
                    <a:pt x="89" y="232"/>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latin typeface="Avenir Next LT Pro" panose="020B0504020202020204" pitchFamily="34" charset="0"/>
              </a:endParaRPr>
            </a:p>
          </p:txBody>
        </p:sp>
        <p:sp>
          <p:nvSpPr>
            <p:cNvPr id="81" name="Freeform: Shape 80">
              <a:extLst>
                <a:ext uri="{FF2B5EF4-FFF2-40B4-BE49-F238E27FC236}">
                  <a16:creationId xmlns:a16="http://schemas.microsoft.com/office/drawing/2014/main" id="{C91FB411-3D22-3A0C-410A-FE56C377B8E0}"/>
                </a:ext>
              </a:extLst>
            </p:cNvPr>
            <p:cNvSpPr>
              <a:spLocks/>
            </p:cNvSpPr>
            <p:nvPr/>
          </p:nvSpPr>
          <p:spPr bwMode="auto">
            <a:xfrm>
              <a:off x="4620534" y="2309567"/>
              <a:ext cx="688586" cy="675282"/>
            </a:xfrm>
            <a:custGeom>
              <a:avLst/>
              <a:gdLst>
                <a:gd name="connsiteX0" fmla="*/ 0 w 620349"/>
                <a:gd name="connsiteY0" fmla="*/ 0 h 581538"/>
                <a:gd name="connsiteX1" fmla="*/ 24643 w 620349"/>
                <a:gd name="connsiteY1" fmla="*/ 4903 h 581538"/>
                <a:gd name="connsiteX2" fmla="*/ 356217 w 620349"/>
                <a:gd name="connsiteY2" fmla="*/ 42777 h 581538"/>
                <a:gd name="connsiteX3" fmla="*/ 531279 w 620349"/>
                <a:gd name="connsiteY3" fmla="*/ 52414 h 581538"/>
                <a:gd name="connsiteX4" fmla="*/ 620349 w 620349"/>
                <a:gd name="connsiteY4" fmla="*/ 581538 h 581538"/>
                <a:gd name="connsiteX5" fmla="*/ 594068 w 620349"/>
                <a:gd name="connsiteY5" fmla="*/ 580962 h 581538"/>
                <a:gd name="connsiteX6" fmla="*/ 297354 w 620349"/>
                <a:gd name="connsiteY6" fmla="*/ 558825 h 581538"/>
                <a:gd name="connsiteX7" fmla="*/ 174758 w 620349"/>
                <a:gd name="connsiteY7" fmla="*/ 541644 h 581538"/>
                <a:gd name="connsiteX8" fmla="*/ 0 w 620349"/>
                <a:gd name="connsiteY8" fmla="*/ 0 h 5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349" h="581538">
                  <a:moveTo>
                    <a:pt x="0" y="0"/>
                  </a:moveTo>
                  <a:lnTo>
                    <a:pt x="24643" y="4903"/>
                  </a:lnTo>
                  <a:cubicBezTo>
                    <a:pt x="120143" y="20762"/>
                    <a:pt x="232315" y="33676"/>
                    <a:pt x="356217" y="42777"/>
                  </a:cubicBezTo>
                  <a:lnTo>
                    <a:pt x="531279" y="52414"/>
                  </a:lnTo>
                  <a:lnTo>
                    <a:pt x="620349" y="581538"/>
                  </a:lnTo>
                  <a:lnTo>
                    <a:pt x="594068" y="580962"/>
                  </a:lnTo>
                  <a:cubicBezTo>
                    <a:pt x="486432" y="576761"/>
                    <a:pt x="386207" y="569143"/>
                    <a:pt x="297354" y="558825"/>
                  </a:cubicBezTo>
                  <a:lnTo>
                    <a:pt x="174758" y="541644"/>
                  </a:lnTo>
                  <a:lnTo>
                    <a:pt x="0" y="0"/>
                  </a:lnTo>
                  <a:close/>
                </a:path>
              </a:pathLst>
            </a:custGeom>
            <a:grpFill/>
            <a:ln w="7203" cap="flat">
              <a:noFill/>
              <a:prstDash val="solid"/>
              <a:miter/>
            </a:ln>
          </p:spPr>
          <p:txBody>
            <a:bodyPr rtlCol="0" anchor="ctr"/>
            <a:lstStyle/>
            <a:p>
              <a:endParaRPr lang="en-US" sz="1350">
                <a:latin typeface="Avenir Next LT Pro" panose="020B0504020202020204" pitchFamily="34" charset="0"/>
              </a:endParaRPr>
            </a:p>
          </p:txBody>
        </p:sp>
      </p:grpSp>
      <p:sp>
        <p:nvSpPr>
          <p:cNvPr id="56" name="Inhaltsplatzhalter 4">
            <a:extLst>
              <a:ext uri="{FF2B5EF4-FFF2-40B4-BE49-F238E27FC236}">
                <a16:creationId xmlns:a16="http://schemas.microsoft.com/office/drawing/2014/main" id="{AF272B32-2F94-8AC5-A2CB-C3E11077813C}"/>
              </a:ext>
            </a:extLst>
          </p:cNvPr>
          <p:cNvSpPr txBox="1">
            <a:spLocks/>
          </p:cNvSpPr>
          <p:nvPr/>
        </p:nvSpPr>
        <p:spPr>
          <a:xfrm>
            <a:off x="9656405" y="2209322"/>
            <a:ext cx="1712405" cy="20005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675"/>
              </a:spcAft>
              <a:buNone/>
            </a:pPr>
            <a:endParaRPr lang="en-US" sz="1300" b="1">
              <a:latin typeface="Avenir Next LT Pro" panose="020B0504020202020204" pitchFamily="34" charset="0"/>
              <a:ea typeface="Cambria Math" panose="02040503050406030204" pitchFamily="18" charset="0"/>
            </a:endParaRPr>
          </a:p>
        </p:txBody>
      </p:sp>
      <p:sp>
        <p:nvSpPr>
          <p:cNvPr id="57" name="Inhaltsplatzhalter 4">
            <a:extLst>
              <a:ext uri="{FF2B5EF4-FFF2-40B4-BE49-F238E27FC236}">
                <a16:creationId xmlns:a16="http://schemas.microsoft.com/office/drawing/2014/main" id="{9FE28C4C-BF82-060A-5B11-32945BDA8DD1}"/>
              </a:ext>
            </a:extLst>
          </p:cNvPr>
          <p:cNvSpPr txBox="1">
            <a:spLocks/>
          </p:cNvSpPr>
          <p:nvPr/>
        </p:nvSpPr>
        <p:spPr>
          <a:xfrm>
            <a:off x="9235033" y="2855922"/>
            <a:ext cx="2366692" cy="60016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675"/>
              </a:spcAft>
              <a:buNone/>
            </a:pPr>
            <a:r>
              <a:rPr lang="en-US" sz="1300" b="1">
                <a:latin typeface="Avenir Next LT Pro" panose="020B0504020202020204" pitchFamily="34" charset="0"/>
                <a:ea typeface="Cambria Math" panose="02040503050406030204" pitchFamily="18" charset="0"/>
              </a:rPr>
              <a:t>Outreach &amp; Information Division &amp; Other OAQPS Divisions</a:t>
            </a:r>
          </a:p>
        </p:txBody>
      </p:sp>
      <p:sp>
        <p:nvSpPr>
          <p:cNvPr id="58" name="Inhaltsplatzhalter 4">
            <a:extLst>
              <a:ext uri="{FF2B5EF4-FFF2-40B4-BE49-F238E27FC236}">
                <a16:creationId xmlns:a16="http://schemas.microsoft.com/office/drawing/2014/main" id="{9022BC1B-55ED-3C06-7287-395580D76976}"/>
              </a:ext>
            </a:extLst>
          </p:cNvPr>
          <p:cNvSpPr txBox="1">
            <a:spLocks/>
          </p:cNvSpPr>
          <p:nvPr/>
        </p:nvSpPr>
        <p:spPr>
          <a:xfrm>
            <a:off x="8733743" y="3778764"/>
            <a:ext cx="2946637" cy="60016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0"/>
              </a:spcAft>
              <a:buNone/>
            </a:pPr>
            <a:r>
              <a:rPr lang="en-US" sz="1300" b="1">
                <a:latin typeface="Avenir Next LT Pro" panose="020B0504020202020204" pitchFamily="34" charset="0"/>
                <a:ea typeface="Cambria Math" panose="02040503050406030204" pitchFamily="18" charset="0"/>
              </a:rPr>
              <a:t>Other EPA Offices, EPA Regions, State, Locals, Tribes, Industry, IT Vendors, IT Consultants, etc.</a:t>
            </a:r>
          </a:p>
        </p:txBody>
      </p:sp>
      <p:sp>
        <p:nvSpPr>
          <p:cNvPr id="61" name="Down Arrow 41">
            <a:extLst>
              <a:ext uri="{FF2B5EF4-FFF2-40B4-BE49-F238E27FC236}">
                <a16:creationId xmlns:a16="http://schemas.microsoft.com/office/drawing/2014/main" id="{6FC2DC7D-2BEE-85ED-1696-8BFD7853215D}"/>
              </a:ext>
            </a:extLst>
          </p:cNvPr>
          <p:cNvSpPr/>
          <p:nvPr/>
        </p:nvSpPr>
        <p:spPr>
          <a:xfrm>
            <a:off x="7856313" y="1865581"/>
            <a:ext cx="477090" cy="494881"/>
          </a:xfrm>
          <a:prstGeom prst="downArrow">
            <a:avLst/>
          </a:prstGeom>
          <a:solidFill>
            <a:srgbClr val="1A448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venir Next LT Pro" panose="020B0504020202020204" pitchFamily="34" charset="0"/>
            </a:endParaRPr>
          </a:p>
        </p:txBody>
      </p:sp>
      <p:sp>
        <p:nvSpPr>
          <p:cNvPr id="62" name="Down Arrow 41">
            <a:extLst>
              <a:ext uri="{FF2B5EF4-FFF2-40B4-BE49-F238E27FC236}">
                <a16:creationId xmlns:a16="http://schemas.microsoft.com/office/drawing/2014/main" id="{CAECD021-D6D6-C9F7-59DA-D939C1F554F2}"/>
              </a:ext>
            </a:extLst>
          </p:cNvPr>
          <p:cNvSpPr/>
          <p:nvPr/>
        </p:nvSpPr>
        <p:spPr>
          <a:xfrm>
            <a:off x="8495166" y="1957554"/>
            <a:ext cx="428118" cy="369789"/>
          </a:xfrm>
          <a:prstGeom prst="downArrow">
            <a:avLst/>
          </a:prstGeom>
          <a:solidFill>
            <a:srgbClr val="1A448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venir Next LT Pro" panose="020B0504020202020204" pitchFamily="34" charset="0"/>
            </a:endParaRPr>
          </a:p>
        </p:txBody>
      </p:sp>
      <p:sp>
        <p:nvSpPr>
          <p:cNvPr id="64" name="Down Arrow 41">
            <a:extLst>
              <a:ext uri="{FF2B5EF4-FFF2-40B4-BE49-F238E27FC236}">
                <a16:creationId xmlns:a16="http://schemas.microsoft.com/office/drawing/2014/main" id="{1B571A79-CEB1-A6C3-7809-80B748C8F3D7}"/>
              </a:ext>
            </a:extLst>
          </p:cNvPr>
          <p:cNvSpPr/>
          <p:nvPr/>
        </p:nvSpPr>
        <p:spPr>
          <a:xfrm>
            <a:off x="7266429" y="1957554"/>
            <a:ext cx="428118" cy="369789"/>
          </a:xfrm>
          <a:prstGeom prst="downArrow">
            <a:avLst/>
          </a:prstGeom>
          <a:solidFill>
            <a:srgbClr val="1A448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venir Next LT Pro" panose="020B0504020202020204" pitchFamily="34" charset="0"/>
            </a:endParaRPr>
          </a:p>
        </p:txBody>
      </p:sp>
      <p:sp>
        <p:nvSpPr>
          <p:cNvPr id="65" name="Rectangle: Rounded Corners 64">
            <a:extLst>
              <a:ext uri="{FF2B5EF4-FFF2-40B4-BE49-F238E27FC236}">
                <a16:creationId xmlns:a16="http://schemas.microsoft.com/office/drawing/2014/main" id="{594B37D5-B67B-5CFC-B3CC-8BD1062F9011}"/>
              </a:ext>
            </a:extLst>
          </p:cNvPr>
          <p:cNvSpPr/>
          <p:nvPr/>
        </p:nvSpPr>
        <p:spPr>
          <a:xfrm>
            <a:off x="6314959" y="1079183"/>
            <a:ext cx="3561899" cy="742965"/>
          </a:xfrm>
          <a:prstGeom prst="round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1300" b="1">
                <a:solidFill>
                  <a:srgbClr val="1A4480"/>
                </a:solidFill>
                <a:latin typeface="Avenir Next LT Pro" panose="020B0504020202020204" pitchFamily="34" charset="0"/>
                <a:ea typeface="Cambria Math" panose="02040503050406030204" pitchFamily="18" charset="0"/>
              </a:rPr>
              <a:t>Knowledge Management Repositories, Recorded Interviews, Lean Events,  Documentation &amp; Training Videos</a:t>
            </a:r>
          </a:p>
        </p:txBody>
      </p:sp>
      <p:sp>
        <p:nvSpPr>
          <p:cNvPr id="66" name="Freeform: Shape 65">
            <a:extLst>
              <a:ext uri="{FF2B5EF4-FFF2-40B4-BE49-F238E27FC236}">
                <a16:creationId xmlns:a16="http://schemas.microsoft.com/office/drawing/2014/main" id="{B0FC16DF-0D56-D03B-535B-B7AF7DFEFB64}"/>
              </a:ext>
            </a:extLst>
          </p:cNvPr>
          <p:cNvSpPr>
            <a:spLocks/>
          </p:cNvSpPr>
          <p:nvPr/>
        </p:nvSpPr>
        <p:spPr bwMode="auto">
          <a:xfrm flipH="1">
            <a:off x="8445111" y="4599491"/>
            <a:ext cx="3374397" cy="680075"/>
          </a:xfrm>
          <a:custGeom>
            <a:avLst/>
            <a:gdLst>
              <a:gd name="connsiteX0" fmla="*/ 2004170 w 2216674"/>
              <a:gd name="connsiteY0" fmla="*/ 0 h 591016"/>
              <a:gd name="connsiteX1" fmla="*/ 0 w 2216674"/>
              <a:gd name="connsiteY1" fmla="*/ 0 h 591016"/>
              <a:gd name="connsiteX2" fmla="*/ 0 w 2216674"/>
              <a:gd name="connsiteY2" fmla="*/ 591016 h 591016"/>
              <a:gd name="connsiteX3" fmla="*/ 2216674 w 2216674"/>
              <a:gd name="connsiteY3" fmla="*/ 591016 h 591016"/>
            </a:gdLst>
            <a:ahLst/>
            <a:cxnLst>
              <a:cxn ang="0">
                <a:pos x="connsiteX0" y="connsiteY0"/>
              </a:cxn>
              <a:cxn ang="0">
                <a:pos x="connsiteX1" y="connsiteY1"/>
              </a:cxn>
              <a:cxn ang="0">
                <a:pos x="connsiteX2" y="connsiteY2"/>
              </a:cxn>
              <a:cxn ang="0">
                <a:pos x="connsiteX3" y="connsiteY3"/>
              </a:cxn>
            </a:cxnLst>
            <a:rect l="l" t="t" r="r" b="b"/>
            <a:pathLst>
              <a:path w="2216674" h="591016">
                <a:moveTo>
                  <a:pt x="2004170" y="0"/>
                </a:moveTo>
                <a:lnTo>
                  <a:pt x="0" y="0"/>
                </a:lnTo>
                <a:lnTo>
                  <a:pt x="0" y="591016"/>
                </a:lnTo>
                <a:lnTo>
                  <a:pt x="2216674" y="591016"/>
                </a:lnTo>
                <a:close/>
              </a:path>
            </a:pathLst>
          </a:custGeom>
          <a:solidFill>
            <a:srgbClr val="0C6CB6"/>
          </a:solidFill>
          <a:ln>
            <a:noFill/>
          </a:ln>
        </p:spPr>
        <p:txBody>
          <a:bodyPr vert="horz" wrap="square" lIns="68580" tIns="34290" rIns="68580" bIns="34290" numCol="1" anchor="t" anchorCtr="0" compatLnSpc="1">
            <a:prstTxWarp prst="textNoShape">
              <a:avLst/>
            </a:prstTxWarp>
            <a:noAutofit/>
          </a:bodyPr>
          <a:lstStyle/>
          <a:p>
            <a:endParaRPr lang="en-US" sz="1350">
              <a:latin typeface="Avenir Next LT Pro" panose="020B0504020202020204" pitchFamily="34" charset="0"/>
            </a:endParaRPr>
          </a:p>
        </p:txBody>
      </p:sp>
      <p:sp>
        <p:nvSpPr>
          <p:cNvPr id="67" name="Inhaltsplatzhalter 4">
            <a:extLst>
              <a:ext uri="{FF2B5EF4-FFF2-40B4-BE49-F238E27FC236}">
                <a16:creationId xmlns:a16="http://schemas.microsoft.com/office/drawing/2014/main" id="{E58EF5D4-12BE-06B9-2261-2739DB6A30DA}"/>
              </a:ext>
            </a:extLst>
          </p:cNvPr>
          <p:cNvSpPr txBox="1">
            <a:spLocks/>
          </p:cNvSpPr>
          <p:nvPr/>
        </p:nvSpPr>
        <p:spPr>
          <a:xfrm>
            <a:off x="8782663" y="4731319"/>
            <a:ext cx="2793294" cy="40011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675"/>
              </a:spcAft>
              <a:buNone/>
            </a:pPr>
            <a:r>
              <a:rPr lang="en-US" sz="1300" b="1">
                <a:latin typeface="Avenir Next LT Pro" panose="020B0504020202020204" pitchFamily="34" charset="0"/>
                <a:ea typeface="Cambria Math" panose="02040503050406030204" pitchFamily="18" charset="0"/>
              </a:rPr>
              <a:t>OMS Compliance &amp; EPA Administrative Requirements </a:t>
            </a:r>
          </a:p>
        </p:txBody>
      </p:sp>
    </p:spTree>
    <p:extLst>
      <p:ext uri="{BB962C8B-B14F-4D97-AF65-F5344CB8AC3E}">
        <p14:creationId xmlns:p14="http://schemas.microsoft.com/office/powerpoint/2010/main" val="3624325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6EDD4B7-3644-4353-92F8-3909A48604D8}"/>
              </a:ext>
            </a:extLst>
          </p:cNvPr>
          <p:cNvSpPr txBox="1">
            <a:spLocks/>
          </p:cNvSpPr>
          <p:nvPr/>
        </p:nvSpPr>
        <p:spPr>
          <a:xfrm>
            <a:off x="649224" y="2278279"/>
            <a:ext cx="10552176" cy="128016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spc="-20" baseline="0">
                <a:solidFill>
                  <a:srgbClr val="FFFFFF"/>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spc="-20" baseline="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spc="-20" baseline="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500" b="1" i="0" u="none" strike="noStrike" kern="1200" cap="none" spc="-20" normalizeH="0" baseline="0" noProof="0">
              <a:ln>
                <a:noFill/>
              </a:ln>
              <a:solidFill>
                <a:srgbClr val="FFFFFF"/>
              </a:solidFill>
              <a:effectLst/>
              <a:uLnTx/>
              <a:uFillTx/>
              <a:latin typeface="Avenir Next LT Pro"/>
              <a:ea typeface="+mn-ea"/>
              <a:cs typeface="+mn-cs"/>
            </a:endParaRPr>
          </a:p>
        </p:txBody>
      </p:sp>
      <p:sp>
        <p:nvSpPr>
          <p:cNvPr id="2" name="Subtitle 2">
            <a:extLst>
              <a:ext uri="{FF2B5EF4-FFF2-40B4-BE49-F238E27FC236}">
                <a16:creationId xmlns:a16="http://schemas.microsoft.com/office/drawing/2014/main" id="{1F2FD42D-8106-395F-DECB-8060BDE0C6F7}"/>
              </a:ext>
            </a:extLst>
          </p:cNvPr>
          <p:cNvSpPr txBox="1">
            <a:spLocks/>
          </p:cNvSpPr>
          <p:nvPr/>
        </p:nvSpPr>
        <p:spPr>
          <a:xfrm>
            <a:off x="649224" y="4287826"/>
            <a:ext cx="10552176" cy="128016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spc="-20" baseline="0">
                <a:solidFill>
                  <a:srgbClr val="FFFFFF"/>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spc="-20" baseline="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spc="-20" baseline="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spc="-2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20" normalizeH="0" baseline="0" noProof="0">
                <a:ln>
                  <a:noFill/>
                </a:ln>
                <a:solidFill>
                  <a:srgbClr val="FFFFFF"/>
                </a:solidFill>
                <a:effectLst/>
                <a:uLnTx/>
                <a:uFillTx/>
                <a:latin typeface="Avenir Next LT Pro"/>
                <a:ea typeface="+mn-ea"/>
                <a:cs typeface="+mn-cs"/>
              </a:rPr>
              <a:t>Questions?</a:t>
            </a:r>
          </a:p>
        </p:txBody>
      </p:sp>
      <p:sp>
        <p:nvSpPr>
          <p:cNvPr id="3" name="Title 1">
            <a:extLst>
              <a:ext uri="{FF2B5EF4-FFF2-40B4-BE49-F238E27FC236}">
                <a16:creationId xmlns:a16="http://schemas.microsoft.com/office/drawing/2014/main" id="{A0EFB16D-D80D-B7BB-1389-E0001115FBC7}"/>
              </a:ext>
            </a:extLst>
          </p:cNvPr>
          <p:cNvSpPr txBox="1">
            <a:spLocks/>
          </p:cNvSpPr>
          <p:nvPr/>
        </p:nvSpPr>
        <p:spPr>
          <a:xfrm>
            <a:off x="649224" y="2278279"/>
            <a:ext cx="10552176" cy="35570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b="1" kern="1200" spc="-4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40" normalizeH="0" baseline="0" noProof="0">
                <a:ln>
                  <a:noFill/>
                </a:ln>
                <a:solidFill>
                  <a:srgbClr val="FFFFFF"/>
                </a:solidFill>
                <a:effectLst/>
                <a:uLnTx/>
                <a:uFillTx/>
                <a:latin typeface="Avenir Next LT Pro"/>
                <a:ea typeface="+mj-ea"/>
                <a:cs typeface="+mj-cs"/>
              </a:rPr>
              <a:t>Thank you!</a:t>
            </a:r>
          </a:p>
        </p:txBody>
      </p:sp>
    </p:spTree>
    <p:extLst>
      <p:ext uri="{BB962C8B-B14F-4D97-AF65-F5344CB8AC3E}">
        <p14:creationId xmlns:p14="http://schemas.microsoft.com/office/powerpoint/2010/main" val="1718888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DCBBE8-6CE2-E841-A578-26793F6A0BBD}"/>
              </a:ext>
            </a:extLst>
          </p:cNvPr>
          <p:cNvSpPr>
            <a:spLocks noGrp="1"/>
          </p:cNvSpPr>
          <p:nvPr>
            <p:ph idx="1"/>
          </p:nvPr>
        </p:nvSpPr>
        <p:spPr/>
        <p:txBody>
          <a:bodyPr vert="horz" lIns="91440" tIns="45720" rIns="91440" bIns="45720" rtlCol="0" anchor="t">
            <a:normAutofit/>
          </a:bodyPr>
          <a:lstStyle/>
          <a:p>
            <a:r>
              <a:rPr lang="en-US"/>
              <a:t>How – Data Discovery Details</a:t>
            </a:r>
          </a:p>
        </p:txBody>
      </p:sp>
      <p:pic>
        <p:nvPicPr>
          <p:cNvPr id="4" name="Picture 3">
            <a:extLst>
              <a:ext uri="{FF2B5EF4-FFF2-40B4-BE49-F238E27FC236}">
                <a16:creationId xmlns:a16="http://schemas.microsoft.com/office/drawing/2014/main" id="{7AC6B8A8-C6E8-FBC6-0E12-7B5F522AF454}"/>
              </a:ext>
            </a:extLst>
          </p:cNvPr>
          <p:cNvPicPr>
            <a:picLocks noChangeAspect="1"/>
          </p:cNvPicPr>
          <p:nvPr/>
        </p:nvPicPr>
        <p:blipFill>
          <a:blip r:embed="rId2"/>
          <a:stretch>
            <a:fillRect/>
          </a:stretch>
        </p:blipFill>
        <p:spPr>
          <a:xfrm>
            <a:off x="10852427" y="210113"/>
            <a:ext cx="967081" cy="704287"/>
          </a:xfrm>
          <a:prstGeom prst="rect">
            <a:avLst/>
          </a:prstGeom>
        </p:spPr>
      </p:pic>
      <p:sp>
        <p:nvSpPr>
          <p:cNvPr id="7" name="Title 1">
            <a:extLst>
              <a:ext uri="{FF2B5EF4-FFF2-40B4-BE49-F238E27FC236}">
                <a16:creationId xmlns:a16="http://schemas.microsoft.com/office/drawing/2014/main" id="{B542340D-141A-EFC9-E6EF-E29E999B8DFF}"/>
              </a:ext>
            </a:extLst>
          </p:cNvPr>
          <p:cNvSpPr txBox="1">
            <a:spLocks/>
          </p:cNvSpPr>
          <p:nvPr/>
        </p:nvSpPr>
        <p:spPr>
          <a:xfrm>
            <a:off x="372492" y="118994"/>
            <a:ext cx="10254697" cy="9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491C5"/>
                </a:solidFill>
                <a:latin typeface="Avenir Next LT Pro"/>
              </a:rPr>
              <a:t>Appendix</a:t>
            </a:r>
            <a:endParaRPr lang="en-US" sz="3600">
              <a:latin typeface="Avenir Next LT Pro"/>
            </a:endParaRPr>
          </a:p>
        </p:txBody>
      </p:sp>
    </p:spTree>
    <p:extLst>
      <p:ext uri="{BB962C8B-B14F-4D97-AF65-F5344CB8AC3E}">
        <p14:creationId xmlns:p14="http://schemas.microsoft.com/office/powerpoint/2010/main" val="3800304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B01920-7C16-CB0F-0578-1240C0BE6769}"/>
              </a:ext>
            </a:extLst>
          </p:cNvPr>
          <p:cNvSpPr/>
          <p:nvPr/>
        </p:nvSpPr>
        <p:spPr>
          <a:xfrm>
            <a:off x="1535182" y="1398693"/>
            <a:ext cx="2227634" cy="4686300"/>
          </a:xfrm>
          <a:prstGeom prst="roundRect">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7432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Meet with system managers, program managers, &amp; other stakeholders to inventory all data being collected by OAQPS systems today.</a:t>
            </a:r>
          </a:p>
          <a:p>
            <a:pPr indent="-27432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indent="-27432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Where is the data coming from? Who owns the data? How often is the data submitted?</a:t>
            </a:r>
          </a:p>
          <a:p>
            <a:pPr indent="-27432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indent="-27432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Rationalize the Data: What is duplicative, what don’t we need anymore, what needs to be added</a:t>
            </a:r>
          </a:p>
        </p:txBody>
      </p:sp>
      <p:sp>
        <p:nvSpPr>
          <p:cNvPr id="5" name="Rectangle: Rounded Corners 4">
            <a:extLst>
              <a:ext uri="{FF2B5EF4-FFF2-40B4-BE49-F238E27FC236}">
                <a16:creationId xmlns:a16="http://schemas.microsoft.com/office/drawing/2014/main" id="{2D7C4039-A6CB-61D4-46AF-D35A0F0FDB84}"/>
              </a:ext>
            </a:extLst>
          </p:cNvPr>
          <p:cNvSpPr/>
          <p:nvPr/>
        </p:nvSpPr>
        <p:spPr>
          <a:xfrm>
            <a:off x="3815591" y="1398693"/>
            <a:ext cx="2227634" cy="4686300"/>
          </a:xfrm>
          <a:prstGeom prst="roundRect">
            <a:avLst/>
          </a:prstGeom>
          <a:solidFill>
            <a:srgbClr val="62C3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143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Standup Cloud-based Sandbox Environment</a:t>
            </a:r>
          </a:p>
          <a:p>
            <a:pPr marL="1143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1143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Establish the foundational infrastructure</a:t>
            </a:r>
          </a:p>
          <a:p>
            <a:pPr marL="1143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1143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Start ingesting raw data &amp; understanding it</a:t>
            </a:r>
          </a:p>
          <a:p>
            <a:pPr marL="1143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1143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Prototype data storage concepts</a:t>
            </a:r>
          </a:p>
          <a:p>
            <a:pPr marL="1143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1143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Fail fast, iteratively learn and move on to next concept</a:t>
            </a:r>
          </a:p>
          <a:p>
            <a:pPr algn="ctr"/>
            <a:endParaRPr lang="en-US" sz="1200">
              <a:latin typeface="Cambria Math" panose="02040503050406030204" pitchFamily="18" charset="0"/>
              <a:ea typeface="Cambria Math" panose="02040503050406030204" pitchFamily="18" charset="0"/>
            </a:endParaRPr>
          </a:p>
        </p:txBody>
      </p:sp>
      <p:sp>
        <p:nvSpPr>
          <p:cNvPr id="6" name="Rectangle: Rounded Corners 5">
            <a:extLst>
              <a:ext uri="{FF2B5EF4-FFF2-40B4-BE49-F238E27FC236}">
                <a16:creationId xmlns:a16="http://schemas.microsoft.com/office/drawing/2014/main" id="{922A4267-C5E4-4125-2EF9-18E2F6EB44BE}"/>
              </a:ext>
            </a:extLst>
          </p:cNvPr>
          <p:cNvSpPr/>
          <p:nvPr/>
        </p:nvSpPr>
        <p:spPr>
          <a:xfrm>
            <a:off x="6096000" y="1398693"/>
            <a:ext cx="2227634" cy="4686300"/>
          </a:xfrm>
          <a:prstGeom prst="roundRect">
            <a:avLst/>
          </a:prstGeom>
          <a:solidFill>
            <a:srgbClr val="1A44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Meet with system managers to inventory system features that exist today</a:t>
            </a:r>
          </a:p>
          <a:p>
            <a:pPr marL="28575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Rationalization: What is duplicative, what don’t we need, what is part of the UP Minimal Viable Product</a:t>
            </a:r>
          </a:p>
          <a:p>
            <a:pPr marL="28575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What new features are desired; What features need redesign</a:t>
            </a:r>
          </a:p>
          <a:p>
            <a:pPr marL="28575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Summarize findings</a:t>
            </a:r>
          </a:p>
        </p:txBody>
      </p:sp>
      <p:sp>
        <p:nvSpPr>
          <p:cNvPr id="7" name="Rectangle: Rounded Corners 6">
            <a:extLst>
              <a:ext uri="{FF2B5EF4-FFF2-40B4-BE49-F238E27FC236}">
                <a16:creationId xmlns:a16="http://schemas.microsoft.com/office/drawing/2014/main" id="{59E21FED-EB30-A809-E268-7C6CD77BBB1D}"/>
              </a:ext>
            </a:extLst>
          </p:cNvPr>
          <p:cNvSpPr/>
          <p:nvPr/>
        </p:nvSpPr>
        <p:spPr>
          <a:xfrm>
            <a:off x="8376410" y="1398693"/>
            <a:ext cx="2227634" cy="4686300"/>
          </a:xfrm>
          <a:prstGeom prst="round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Document the user and or data flows through the systems as they are today</a:t>
            </a:r>
          </a:p>
          <a:p>
            <a:pPr marL="28575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Document future state desired business workflows</a:t>
            </a:r>
          </a:p>
          <a:p>
            <a:pPr marL="285750" indent="-285750">
              <a:buClr>
                <a:schemeClr val="bg1"/>
              </a:buClr>
              <a:buFont typeface="Wingdings" panose="05000000000000000000" pitchFamily="2" charset="2"/>
              <a:buChar char="§"/>
            </a:pPr>
            <a:endParaRPr lang="en-US" sz="1450">
              <a:latin typeface="Cambria Math" panose="02040503050406030204" pitchFamily="18" charset="0"/>
              <a:ea typeface="Cambria Math" panose="02040503050406030204" pitchFamily="18" charset="0"/>
            </a:endParaRPr>
          </a:p>
          <a:p>
            <a:pPr marL="285750" indent="-285750">
              <a:buClr>
                <a:schemeClr val="bg1"/>
              </a:buClr>
              <a:buFont typeface="Wingdings" panose="05000000000000000000" pitchFamily="2" charset="2"/>
              <a:buChar char="§"/>
            </a:pPr>
            <a:r>
              <a:rPr lang="en-US" sz="1450">
                <a:latin typeface="Cambria Math" panose="02040503050406030204" pitchFamily="18" charset="0"/>
                <a:ea typeface="Cambria Math" panose="02040503050406030204" pitchFamily="18" charset="0"/>
              </a:rPr>
              <a:t>Tie in the data that is associated with the system feature and business processes for a comprehensive view of every feature within every system today </a:t>
            </a:r>
          </a:p>
        </p:txBody>
      </p:sp>
      <p:sp>
        <p:nvSpPr>
          <p:cNvPr id="8" name="TextBox 7">
            <a:extLst>
              <a:ext uri="{FF2B5EF4-FFF2-40B4-BE49-F238E27FC236}">
                <a16:creationId xmlns:a16="http://schemas.microsoft.com/office/drawing/2014/main" id="{07BDA60E-97B9-1469-1835-7E56A6B841C8}"/>
              </a:ext>
            </a:extLst>
          </p:cNvPr>
          <p:cNvSpPr txBox="1"/>
          <p:nvPr/>
        </p:nvSpPr>
        <p:spPr>
          <a:xfrm>
            <a:off x="1494052" y="1014046"/>
            <a:ext cx="2268764" cy="307777"/>
          </a:xfrm>
          <a:prstGeom prst="rect">
            <a:avLst/>
          </a:prstGeom>
          <a:noFill/>
        </p:spPr>
        <p:txBody>
          <a:bodyPr wrap="square" rtlCol="0">
            <a:spAutoFit/>
          </a:bodyPr>
          <a:lstStyle/>
          <a:p>
            <a:pPr algn="ctr"/>
            <a:r>
              <a:rPr lang="en-US" sz="1400" b="1">
                <a:latin typeface="Cambria Math" panose="02040503050406030204" pitchFamily="18" charset="0"/>
                <a:ea typeface="Cambria Math" panose="02040503050406030204" pitchFamily="18" charset="0"/>
              </a:rPr>
              <a:t>Data Inventory</a:t>
            </a:r>
          </a:p>
        </p:txBody>
      </p:sp>
      <p:sp>
        <p:nvSpPr>
          <p:cNvPr id="9" name="TextBox 8">
            <a:extLst>
              <a:ext uri="{FF2B5EF4-FFF2-40B4-BE49-F238E27FC236}">
                <a16:creationId xmlns:a16="http://schemas.microsoft.com/office/drawing/2014/main" id="{88367109-A87C-8D9F-AD9F-8B3B4780467A}"/>
              </a:ext>
            </a:extLst>
          </p:cNvPr>
          <p:cNvSpPr txBox="1"/>
          <p:nvPr/>
        </p:nvSpPr>
        <p:spPr>
          <a:xfrm>
            <a:off x="3468245" y="1019238"/>
            <a:ext cx="2760478" cy="307777"/>
          </a:xfrm>
          <a:prstGeom prst="rect">
            <a:avLst/>
          </a:prstGeom>
          <a:noFill/>
        </p:spPr>
        <p:txBody>
          <a:bodyPr wrap="square" rtlCol="0">
            <a:spAutoFit/>
          </a:bodyPr>
          <a:lstStyle/>
          <a:p>
            <a:pPr algn="ctr"/>
            <a:r>
              <a:rPr lang="en-US" sz="1400" b="1">
                <a:latin typeface="Cambria Math" panose="02040503050406030204" pitchFamily="18" charset="0"/>
                <a:ea typeface="Cambria Math" panose="02040503050406030204" pitchFamily="18" charset="0"/>
              </a:rPr>
              <a:t>Ingest Prototyping</a:t>
            </a:r>
          </a:p>
        </p:txBody>
      </p:sp>
      <p:sp>
        <p:nvSpPr>
          <p:cNvPr id="10" name="TextBox 9">
            <a:extLst>
              <a:ext uri="{FF2B5EF4-FFF2-40B4-BE49-F238E27FC236}">
                <a16:creationId xmlns:a16="http://schemas.microsoft.com/office/drawing/2014/main" id="{6AA8829F-BA2A-7F15-D798-3C72AE7B1CFB}"/>
              </a:ext>
            </a:extLst>
          </p:cNvPr>
          <p:cNvSpPr txBox="1"/>
          <p:nvPr/>
        </p:nvSpPr>
        <p:spPr>
          <a:xfrm>
            <a:off x="5896487" y="1024430"/>
            <a:ext cx="2525032" cy="307777"/>
          </a:xfrm>
          <a:prstGeom prst="rect">
            <a:avLst/>
          </a:prstGeom>
          <a:noFill/>
        </p:spPr>
        <p:txBody>
          <a:bodyPr wrap="square" rtlCol="0">
            <a:spAutoFit/>
          </a:bodyPr>
          <a:lstStyle/>
          <a:p>
            <a:pPr algn="ctr"/>
            <a:r>
              <a:rPr lang="en-US" sz="1400" b="1">
                <a:latin typeface="Cambria Math" panose="02040503050406030204" pitchFamily="18" charset="0"/>
                <a:ea typeface="Cambria Math" panose="02040503050406030204" pitchFamily="18" charset="0"/>
              </a:rPr>
              <a:t>System Features</a:t>
            </a:r>
          </a:p>
        </p:txBody>
      </p:sp>
      <p:sp>
        <p:nvSpPr>
          <p:cNvPr id="11" name="TextBox 10">
            <a:extLst>
              <a:ext uri="{FF2B5EF4-FFF2-40B4-BE49-F238E27FC236}">
                <a16:creationId xmlns:a16="http://schemas.microsoft.com/office/drawing/2014/main" id="{0017A470-6719-D6B3-E792-7C4904243EF4}"/>
              </a:ext>
            </a:extLst>
          </p:cNvPr>
          <p:cNvSpPr txBox="1"/>
          <p:nvPr/>
        </p:nvSpPr>
        <p:spPr>
          <a:xfrm>
            <a:off x="8119194" y="1009510"/>
            <a:ext cx="2742066" cy="307777"/>
          </a:xfrm>
          <a:prstGeom prst="rect">
            <a:avLst/>
          </a:prstGeom>
          <a:noFill/>
        </p:spPr>
        <p:txBody>
          <a:bodyPr wrap="square" rtlCol="0">
            <a:spAutoFit/>
          </a:bodyPr>
          <a:lstStyle/>
          <a:p>
            <a:pPr algn="ctr"/>
            <a:r>
              <a:rPr lang="en-US" sz="1400" b="1">
                <a:latin typeface="Cambria Math" panose="02040503050406030204" pitchFamily="18" charset="0"/>
                <a:ea typeface="Cambria Math" panose="02040503050406030204" pitchFamily="18" charset="0"/>
              </a:rPr>
              <a:t>Business Processes</a:t>
            </a:r>
          </a:p>
        </p:txBody>
      </p:sp>
      <p:sp>
        <p:nvSpPr>
          <p:cNvPr id="12" name="Title 2">
            <a:extLst>
              <a:ext uri="{FF2B5EF4-FFF2-40B4-BE49-F238E27FC236}">
                <a16:creationId xmlns:a16="http://schemas.microsoft.com/office/drawing/2014/main" id="{36233173-C663-24E8-17A0-A86A266A0116}"/>
              </a:ext>
            </a:extLst>
          </p:cNvPr>
          <p:cNvSpPr>
            <a:spLocks noGrp="1"/>
          </p:cNvSpPr>
          <p:nvPr>
            <p:ph type="title"/>
          </p:nvPr>
        </p:nvSpPr>
        <p:spPr>
          <a:xfrm>
            <a:off x="1624846" y="1"/>
            <a:ext cx="7651103" cy="905069"/>
          </a:xfrm>
        </p:spPr>
        <p:txBody>
          <a:bodyPr/>
          <a:lstStyle/>
          <a:p>
            <a:r>
              <a:rPr lang="en-US"/>
              <a:t>How – Data Discovery</a:t>
            </a:r>
          </a:p>
        </p:txBody>
      </p:sp>
      <p:pic>
        <p:nvPicPr>
          <p:cNvPr id="2" name="Picture 1" descr="A picture containing logo&#10;&#10;Description automatically generated">
            <a:extLst>
              <a:ext uri="{FF2B5EF4-FFF2-40B4-BE49-F238E27FC236}">
                <a16:creationId xmlns:a16="http://schemas.microsoft.com/office/drawing/2014/main" id="{E31B4958-838F-789F-CCAF-6F4DB8309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02" y="6082678"/>
            <a:ext cx="2351795" cy="547343"/>
          </a:xfrm>
          <a:prstGeom prst="rect">
            <a:avLst/>
          </a:prstGeom>
        </p:spPr>
      </p:pic>
      <p:sp>
        <p:nvSpPr>
          <p:cNvPr id="3" name="Date Placeholder 2">
            <a:extLst>
              <a:ext uri="{FF2B5EF4-FFF2-40B4-BE49-F238E27FC236}">
                <a16:creationId xmlns:a16="http://schemas.microsoft.com/office/drawing/2014/main" id="{ED576D78-6D29-16C1-5EF4-7FA11AC8EDA6}"/>
              </a:ext>
            </a:extLst>
          </p:cNvPr>
          <p:cNvSpPr txBox="1">
            <a:spLocks/>
          </p:cNvSpPr>
          <p:nvPr/>
        </p:nvSpPr>
        <p:spPr>
          <a:xfrm>
            <a:off x="3810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D104B6-D63E-FE41-98E2-AF7FB6EA6483}" type="datetime1">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9/16/2024</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sp>
        <p:nvSpPr>
          <p:cNvPr id="13" name="Slide Number Placeholder 4">
            <a:extLst>
              <a:ext uri="{FF2B5EF4-FFF2-40B4-BE49-F238E27FC236}">
                <a16:creationId xmlns:a16="http://schemas.microsoft.com/office/drawing/2014/main" id="{3D898155-5B1A-AC5C-EF17-2BE029ADCA17}"/>
              </a:ext>
            </a:extLst>
          </p:cNvPr>
          <p:cNvSpPr txBox="1">
            <a:spLocks/>
          </p:cNvSpPr>
          <p:nvPr/>
        </p:nvSpPr>
        <p:spPr>
          <a:xfrm>
            <a:off x="9067800" y="6356350"/>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637183"/>
              </a:solidFill>
              <a:effectLst/>
              <a:uLnTx/>
              <a:uFillTx/>
              <a:latin typeface="Avenir Next LT Pro" panose="020B0504020202020204" pitchFamily="34" charset="0"/>
              <a:ea typeface="+mn-ea"/>
              <a:cs typeface="+mn-cs"/>
            </a:endParaRPr>
          </a:p>
        </p:txBody>
      </p:sp>
      <p:pic>
        <p:nvPicPr>
          <p:cNvPr id="14" name="Graphic 13" descr="Marker with solid fill">
            <a:extLst>
              <a:ext uri="{FF2B5EF4-FFF2-40B4-BE49-F238E27FC236}">
                <a16:creationId xmlns:a16="http://schemas.microsoft.com/office/drawing/2014/main" id="{4245C41F-BBBE-FFC2-7879-3A8A032AA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19842" y="5999480"/>
            <a:ext cx="512033" cy="459251"/>
          </a:xfrm>
          <a:prstGeom prst="rect">
            <a:avLst/>
          </a:prstGeom>
        </p:spPr>
      </p:pic>
    </p:spTree>
    <p:extLst>
      <p:ext uri="{BB962C8B-B14F-4D97-AF65-F5344CB8AC3E}">
        <p14:creationId xmlns:p14="http://schemas.microsoft.com/office/powerpoint/2010/main" val="241812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a:extLst>
              <a:ext uri="{FF2B5EF4-FFF2-40B4-BE49-F238E27FC236}">
                <a16:creationId xmlns:a16="http://schemas.microsoft.com/office/drawing/2014/main" id="{AB563691-4726-FB80-222A-4A695B2A1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0" y="457200"/>
            <a:ext cx="5943600" cy="5943600"/>
          </a:xfrm>
          <a:prstGeom prst="rect">
            <a:avLst/>
          </a:prstGeom>
        </p:spPr>
      </p:pic>
    </p:spTree>
    <p:extLst>
      <p:ext uri="{BB962C8B-B14F-4D97-AF65-F5344CB8AC3E}">
        <p14:creationId xmlns:p14="http://schemas.microsoft.com/office/powerpoint/2010/main" val="70968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2F9041-E50F-5D3D-6331-8055BB154F4C}"/>
              </a:ext>
            </a:extLst>
          </p:cNvPr>
          <p:cNvPicPr>
            <a:picLocks noChangeAspect="1"/>
          </p:cNvPicPr>
          <p:nvPr/>
        </p:nvPicPr>
        <p:blipFill>
          <a:blip r:embed="rId2"/>
          <a:srcRect t="707" b="6279"/>
          <a:stretch/>
        </p:blipFill>
        <p:spPr>
          <a:xfrm>
            <a:off x="2522356" y="10"/>
            <a:ext cx="966964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66AFB-1036-05B5-323D-D6EDEFFB8D83}"/>
              </a:ext>
            </a:extLst>
          </p:cNvPr>
          <p:cNvSpPr>
            <a:spLocks noGrp="1"/>
          </p:cNvSpPr>
          <p:nvPr>
            <p:ph type="title"/>
          </p:nvPr>
        </p:nvSpPr>
        <p:spPr>
          <a:xfrm>
            <a:off x="838200" y="365125"/>
            <a:ext cx="3822189" cy="1899912"/>
          </a:xfrm>
        </p:spPr>
        <p:txBody>
          <a:bodyPr>
            <a:normAutofit/>
          </a:bodyPr>
          <a:lstStyle/>
          <a:p>
            <a:r>
              <a:rPr lang="en-US" sz="4000" b="1" i="1"/>
              <a:t>Conflation</a:t>
            </a:r>
          </a:p>
        </p:txBody>
      </p:sp>
      <p:sp>
        <p:nvSpPr>
          <p:cNvPr id="3" name="Content Placeholder 2">
            <a:extLst>
              <a:ext uri="{FF2B5EF4-FFF2-40B4-BE49-F238E27FC236}">
                <a16:creationId xmlns:a16="http://schemas.microsoft.com/office/drawing/2014/main" id="{2FD86079-9919-E8EF-67B3-D8BDFBC0216D}"/>
              </a:ext>
            </a:extLst>
          </p:cNvPr>
          <p:cNvSpPr>
            <a:spLocks noGrp="1"/>
          </p:cNvSpPr>
          <p:nvPr>
            <p:ph idx="1"/>
          </p:nvPr>
        </p:nvSpPr>
        <p:spPr>
          <a:xfrm>
            <a:off x="838200" y="2434201"/>
            <a:ext cx="3822189" cy="3742762"/>
          </a:xfrm>
        </p:spPr>
        <p:txBody>
          <a:bodyPr>
            <a:normAutofit/>
          </a:bodyPr>
          <a:lstStyle/>
          <a:p>
            <a:r>
              <a:rPr lang="en-US" sz="1600" b="0" i="0">
                <a:effectLst/>
                <a:latin typeface="Roboto" panose="02000000000000000000" pitchFamily="2" charset="0"/>
              </a:rPr>
              <a:t>noun: </a:t>
            </a:r>
            <a:r>
              <a:rPr lang="en-US" sz="1600" b="1" i="0">
                <a:effectLst/>
                <a:latin typeface="Roboto" panose="02000000000000000000" pitchFamily="2" charset="0"/>
              </a:rPr>
              <a:t>conflation</a:t>
            </a:r>
            <a:r>
              <a:rPr lang="en-US" sz="1600" b="0" i="0">
                <a:effectLst/>
                <a:latin typeface="Roboto" panose="02000000000000000000" pitchFamily="2" charset="0"/>
              </a:rPr>
              <a:t>; plural noun: </a:t>
            </a:r>
            <a:r>
              <a:rPr lang="en-US" sz="1600" b="1" i="0">
                <a:effectLst/>
                <a:latin typeface="Roboto" panose="02000000000000000000" pitchFamily="2" charset="0"/>
              </a:rPr>
              <a:t>conflations</a:t>
            </a:r>
            <a:endParaRPr lang="en-US" sz="1600" b="0" i="0">
              <a:effectLst/>
              <a:latin typeface="Roboto" panose="02000000000000000000" pitchFamily="2" charset="0"/>
            </a:endParaRPr>
          </a:p>
          <a:p>
            <a:pPr>
              <a:buFont typeface="+mj-lt"/>
              <a:buAutoNum type="arabicPeriod"/>
            </a:pPr>
            <a:r>
              <a:rPr lang="en-US" sz="1600" b="0" i="0">
                <a:effectLst/>
                <a:latin typeface="Roboto" panose="02000000000000000000" pitchFamily="2" charset="0"/>
              </a:rPr>
              <a:t>the </a:t>
            </a:r>
            <a:r>
              <a:rPr lang="en-US" sz="1600" b="0" i="0" u="none" strike="noStrike">
                <a:effectLst/>
                <a:latin typeface="Roboto" panose="02000000000000000000" pitchFamily="2" charset="0"/>
                <a:hlinkClick r:id="rId3"/>
              </a:rPr>
              <a:t>merging</a:t>
            </a:r>
            <a:r>
              <a:rPr lang="en-US" sz="1600" b="0" i="0">
                <a:effectLst/>
                <a:latin typeface="Roboto" panose="02000000000000000000" pitchFamily="2" charset="0"/>
              </a:rPr>
              <a:t> of two or more sets of information, texts, ideas, etc. into one.</a:t>
            </a:r>
          </a:p>
          <a:p>
            <a:pPr>
              <a:buFont typeface="+mj-lt"/>
              <a:buAutoNum type="arabicPeriod"/>
            </a:pPr>
            <a:r>
              <a:rPr lang="en-US" sz="1600" b="0" i="0">
                <a:effectLst/>
                <a:latin typeface="Roboto" panose="02000000000000000000" pitchFamily="2" charset="0"/>
              </a:rPr>
              <a:t>"the forceful conflation of two traditions"</a:t>
            </a:r>
          </a:p>
          <a:p>
            <a:endParaRPr lang="en-US" sz="1600"/>
          </a:p>
          <a:p>
            <a:pPr marL="0" indent="0">
              <a:buNone/>
            </a:pPr>
            <a:r>
              <a:rPr lang="en-US" sz="1600"/>
              <a:t>Wikipedia:</a:t>
            </a:r>
          </a:p>
          <a:p>
            <a:r>
              <a:rPr lang="en-US" sz="1600" b="1" i="0">
                <a:effectLst/>
                <a:latin typeface="Arial" panose="020B0604020202020204" pitchFamily="34" charset="0"/>
              </a:rPr>
              <a:t>Conflation</a:t>
            </a:r>
            <a:r>
              <a:rPr lang="en-US" sz="1600" b="0" i="0">
                <a:effectLst/>
                <a:latin typeface="Arial" panose="020B0604020202020204" pitchFamily="34" charset="0"/>
              </a:rPr>
              <a:t> is the merging of two or more sets of information, texts, ideas, or opinions into one, often in error.</a:t>
            </a:r>
            <a:endParaRPr lang="en-US" sz="1600"/>
          </a:p>
        </p:txBody>
      </p:sp>
    </p:spTree>
    <p:extLst>
      <p:ext uri="{BB962C8B-B14F-4D97-AF65-F5344CB8AC3E}">
        <p14:creationId xmlns:p14="http://schemas.microsoft.com/office/powerpoint/2010/main" val="172380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E5193D-7269-D3D4-EB84-808FCC901D1A}"/>
              </a:ext>
            </a:extLst>
          </p:cNvPr>
          <p:cNvSpPr>
            <a:spLocks noGrp="1"/>
          </p:cNvSpPr>
          <p:nvPr>
            <p:ph type="title"/>
          </p:nvPr>
        </p:nvSpPr>
        <p:spPr>
          <a:xfrm>
            <a:off x="660041" y="2767106"/>
            <a:ext cx="2880828" cy="3071906"/>
          </a:xfrm>
          <a:prstGeom prst="ellipse">
            <a:avLst/>
          </a:prstGeom>
        </p:spPr>
        <p:txBody>
          <a:bodyPr vert="horz" lIns="91440" tIns="45720" rIns="91440" bIns="45720" rtlCol="0" anchor="t">
            <a:normAutofit fontScale="90000"/>
          </a:bodyPr>
          <a:lstStyle/>
          <a:p>
            <a:r>
              <a:rPr lang="en-US" sz="3100" kern="1200" dirty="0">
                <a:solidFill>
                  <a:srgbClr val="FFFFFF"/>
                </a:solidFill>
                <a:latin typeface="+mj-lt"/>
                <a:ea typeface="+mj-ea"/>
                <a:cs typeface="+mj-cs"/>
              </a:rPr>
              <a:t>Geospatial data integration was critical to the response</a:t>
            </a:r>
          </a:p>
        </p:txBody>
      </p:sp>
      <p:sp>
        <p:nvSpPr>
          <p:cNvPr id="5" name="TextBox 4">
            <a:extLst>
              <a:ext uri="{FF2B5EF4-FFF2-40B4-BE49-F238E27FC236}">
                <a16:creationId xmlns:a16="http://schemas.microsoft.com/office/drawing/2014/main" id="{9E571809-8E4A-79E8-729C-D93F5F1A1509}"/>
              </a:ext>
            </a:extLst>
          </p:cNvPr>
          <p:cNvSpPr txBox="1"/>
          <p:nvPr/>
        </p:nvSpPr>
        <p:spPr>
          <a:xfrm>
            <a:off x="660042" y="806824"/>
            <a:ext cx="2919738" cy="149411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Emergency Response to Hurricane Katrina</a:t>
            </a:r>
          </a:p>
        </p:txBody>
      </p:sp>
      <p:pic>
        <p:nvPicPr>
          <p:cNvPr id="4" name="Picture 3" descr="Graphical user interface, application, map&#10;&#10;Description automatically generated">
            <a:extLst>
              <a:ext uri="{FF2B5EF4-FFF2-40B4-BE49-F238E27FC236}">
                <a16:creationId xmlns:a16="http://schemas.microsoft.com/office/drawing/2014/main" id="{A510CDB4-7E24-F353-ED60-74B79620282F}"/>
              </a:ext>
            </a:extLst>
          </p:cNvPr>
          <p:cNvPicPr>
            <a:picLocks noChangeAspect="1"/>
          </p:cNvPicPr>
          <p:nvPr/>
        </p:nvPicPr>
        <p:blipFill rotWithShape="1">
          <a:blip r:embed="rId2">
            <a:extLst>
              <a:ext uri="{28A0092B-C50C-407E-A947-70E740481C1C}">
                <a14:useLocalDpi xmlns:a14="http://schemas.microsoft.com/office/drawing/2010/main" val="0"/>
              </a:ext>
            </a:extLst>
          </a:blip>
          <a:srcRect l="28858" t="40000" r="23340" b="18445"/>
          <a:stretch/>
        </p:blipFill>
        <p:spPr>
          <a:xfrm>
            <a:off x="4502428" y="1285454"/>
            <a:ext cx="7225748" cy="4287092"/>
          </a:xfrm>
          <a:prstGeom prst="rect">
            <a:avLst/>
          </a:prstGeom>
        </p:spPr>
      </p:pic>
    </p:spTree>
    <p:extLst>
      <p:ext uri="{BB962C8B-B14F-4D97-AF65-F5344CB8AC3E}">
        <p14:creationId xmlns:p14="http://schemas.microsoft.com/office/powerpoint/2010/main" val="98319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79A35A-07B4-DD08-0D01-3FCB6722697F}"/>
              </a:ext>
            </a:extLst>
          </p:cNvPr>
          <p:cNvSpPr>
            <a:spLocks noGrp="1"/>
          </p:cNvSpPr>
          <p:nvPr>
            <p:ph type="title"/>
          </p:nvPr>
        </p:nvSpPr>
        <p:spPr>
          <a:xfrm>
            <a:off x="699714" y="353160"/>
            <a:ext cx="7129836" cy="898581"/>
          </a:xfrm>
        </p:spPr>
        <p:txBody>
          <a:bodyPr vert="horz" lIns="91440" tIns="45720" rIns="91440" bIns="45720" rtlCol="0" anchor="ctr">
            <a:normAutofit fontScale="90000"/>
          </a:bodyPr>
          <a:lstStyle/>
          <a:p>
            <a:r>
              <a:rPr lang="en-US" sz="4000">
                <a:solidFill>
                  <a:srgbClr val="FFFFFF"/>
                </a:solidFill>
              </a:rPr>
              <a:t>Daily Maps for Congressional Briefings</a:t>
            </a:r>
          </a:p>
        </p:txBody>
      </p:sp>
      <p:pic>
        <p:nvPicPr>
          <p:cNvPr id="4" name="Content Placeholder 3">
            <a:extLst>
              <a:ext uri="{FF2B5EF4-FFF2-40B4-BE49-F238E27FC236}">
                <a16:creationId xmlns:a16="http://schemas.microsoft.com/office/drawing/2014/main" id="{C391AFF7-ABD8-1C6E-C4B0-48303409689A}"/>
              </a:ext>
            </a:extLst>
          </p:cNvPr>
          <p:cNvPicPr>
            <a:picLocks noGrp="1" noChangeAspect="1"/>
          </p:cNvPicPr>
          <p:nvPr>
            <p:ph idx="1"/>
          </p:nvPr>
        </p:nvPicPr>
        <p:blipFill rotWithShape="1">
          <a:blip r:embed="rId2"/>
          <a:srcRect l="16443" t="25154" r="19607" b="11464"/>
          <a:stretch/>
        </p:blipFill>
        <p:spPr>
          <a:xfrm>
            <a:off x="954577" y="2466204"/>
            <a:ext cx="8087114" cy="4228061"/>
          </a:xfrm>
          <a:prstGeom prst="rect">
            <a:avLst/>
          </a:prstGeom>
        </p:spPr>
      </p:pic>
      <p:pic>
        <p:nvPicPr>
          <p:cNvPr id="5" name="Graphic 4" descr="Surprised face outline with solid fill">
            <a:extLst>
              <a:ext uri="{FF2B5EF4-FFF2-40B4-BE49-F238E27FC236}">
                <a16:creationId xmlns:a16="http://schemas.microsoft.com/office/drawing/2014/main" id="{7526F1AF-10CC-0229-79CD-631E12A93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7107" y="2711608"/>
            <a:ext cx="1699477" cy="1699477"/>
          </a:xfrm>
          <a:prstGeom prst="rect">
            <a:avLst/>
          </a:prstGeom>
        </p:spPr>
      </p:pic>
    </p:spTree>
    <p:extLst>
      <p:ext uri="{BB962C8B-B14F-4D97-AF65-F5344CB8AC3E}">
        <p14:creationId xmlns:p14="http://schemas.microsoft.com/office/powerpoint/2010/main" val="158834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71DA952-0B27-FCEB-3AAB-867FE599D3FA}"/>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kern="1200">
                <a:solidFill>
                  <a:schemeClr val="tx1"/>
                </a:solidFill>
                <a:latin typeface="+mj-lt"/>
                <a:ea typeface="+mj-ea"/>
                <a:cs typeface="+mj-cs"/>
              </a:rPr>
              <a:t>Hydrography: Water Data Spatial Integration</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205AF70-6182-3230-1E4F-02D49BEFA109}"/>
              </a:ext>
            </a:extLst>
          </p:cNvPr>
          <p:cNvSpPr txBox="1"/>
          <p:nvPr/>
        </p:nvSpPr>
        <p:spPr>
          <a:xfrm>
            <a:off x="4593717" y="6497097"/>
            <a:ext cx="8734425" cy="72180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https://d9-wret.s3.us-west-2.amazonaws.com/assets/palladium/production/s3fs-public/thumbnails/image/Streamflow_estimates_Map.png</a:t>
            </a:r>
          </a:p>
        </p:txBody>
      </p:sp>
      <p:pic>
        <p:nvPicPr>
          <p:cNvPr id="9" name="Picture 8" descr="Map&#10;&#10;Description automatically generated">
            <a:extLst>
              <a:ext uri="{FF2B5EF4-FFF2-40B4-BE49-F238E27FC236}">
                <a16:creationId xmlns:a16="http://schemas.microsoft.com/office/drawing/2014/main" id="{93B7FD0D-6183-0526-2887-8D28D9DD8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176662"/>
            <a:ext cx="6903720" cy="4504676"/>
          </a:xfrm>
          <a:prstGeom prst="rect">
            <a:avLst/>
          </a:prstGeom>
        </p:spPr>
      </p:pic>
      <p:sp>
        <p:nvSpPr>
          <p:cNvPr id="4" name="TextBox 3">
            <a:extLst>
              <a:ext uri="{FF2B5EF4-FFF2-40B4-BE49-F238E27FC236}">
                <a16:creationId xmlns:a16="http://schemas.microsoft.com/office/drawing/2014/main" id="{97A2F95D-CEE2-686C-F48C-B1639854E3CC}"/>
              </a:ext>
            </a:extLst>
          </p:cNvPr>
          <p:cNvSpPr txBox="1"/>
          <p:nvPr/>
        </p:nvSpPr>
        <p:spPr>
          <a:xfrm>
            <a:off x="699601" y="2998112"/>
            <a:ext cx="325509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National Hydrography Dataset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NHDPLus</a:t>
            </a:r>
            <a:endParaRPr kumimoji="0" lang="en-US" sz="2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FB5220-FE17-B9DF-4D1C-17E3277DA8AB}"/>
              </a:ext>
            </a:extLst>
          </p:cNvPr>
          <p:cNvSpPr txBox="1"/>
          <p:nvPr/>
        </p:nvSpPr>
        <p:spPr>
          <a:xfrm>
            <a:off x="1036910" y="5576624"/>
            <a:ext cx="29177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Spatial Water Data Standards</a:t>
            </a:r>
          </a:p>
        </p:txBody>
      </p:sp>
    </p:spTree>
    <p:extLst>
      <p:ext uri="{BB962C8B-B14F-4D97-AF65-F5344CB8AC3E}">
        <p14:creationId xmlns:p14="http://schemas.microsoft.com/office/powerpoint/2010/main" val="1554246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860C9F-087F-ACBD-5FD5-87FE55A30A5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kern="1200">
                <a:solidFill>
                  <a:srgbClr val="FFFFFF"/>
                </a:solidFill>
                <a:latin typeface="+mj-lt"/>
                <a:ea typeface="+mj-ea"/>
                <a:cs typeface="+mj-cs"/>
              </a:rPr>
              <a:t>Internet of Water</a:t>
            </a:r>
            <a:br>
              <a:rPr lang="en-US" sz="4000" kern="1200">
                <a:solidFill>
                  <a:srgbClr val="FFFFFF"/>
                </a:solidFill>
                <a:latin typeface="+mj-lt"/>
                <a:ea typeface="+mj-ea"/>
                <a:cs typeface="+mj-cs"/>
              </a:rPr>
            </a:br>
            <a:r>
              <a:rPr lang="en-US" sz="4000" kern="1200">
                <a:solidFill>
                  <a:srgbClr val="FFFFFF"/>
                </a:solidFill>
                <a:latin typeface="+mj-lt"/>
                <a:ea typeface="+mj-ea"/>
                <a:cs typeface="+mj-cs"/>
              </a:rPr>
              <a:t> and the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IoW Coalition</a:t>
            </a:r>
          </a:p>
        </p:txBody>
      </p:sp>
      <p:sp>
        <p:nvSpPr>
          <p:cNvPr id="3" name="Content Placeholder 2">
            <a:extLst>
              <a:ext uri="{FF2B5EF4-FFF2-40B4-BE49-F238E27FC236}">
                <a16:creationId xmlns:a16="http://schemas.microsoft.com/office/drawing/2014/main" id="{E627F7CF-D794-EC24-6B2E-5763B5E22012}"/>
              </a:ext>
            </a:extLst>
          </p:cNvPr>
          <p:cNvSpPr>
            <a:spLocks noGrp="1"/>
          </p:cNvSpPr>
          <p:nvPr>
            <p:ph idx="1"/>
          </p:nvPr>
        </p:nvSpPr>
        <p:spPr>
          <a:xfrm>
            <a:off x="4810259" y="649481"/>
            <a:ext cx="6165851" cy="4627392"/>
          </a:xfrm>
        </p:spPr>
        <p:txBody>
          <a:bodyPr vert="horz" lIns="91440" tIns="45720" rIns="91440" bIns="45720" rtlCol="0" anchor="ctr">
            <a:normAutofit fontScale="92500" lnSpcReduction="10000"/>
          </a:bodyPr>
          <a:lstStyle/>
          <a:p>
            <a:pPr marL="0" fontAlgn="base"/>
            <a:r>
              <a:rPr lang="en-US" sz="1400" b="0" i="0" dirty="0">
                <a:effectLst/>
              </a:rPr>
              <a:t>1. Water data are essential for efficient, equitable, sustainable, and resilient water planning, management, and stewardship.</a:t>
            </a:r>
          </a:p>
          <a:p>
            <a:pPr marL="0" fontAlgn="base"/>
            <a:r>
              <a:rPr lang="en-US" sz="1400" b="0" i="0" dirty="0">
                <a:effectLst/>
              </a:rPr>
              <a:t>2. Modern data infrastructure increases the usefulness of water data and enables its broadest possible application.</a:t>
            </a:r>
          </a:p>
          <a:p>
            <a:pPr marL="0" fontAlgn="base"/>
            <a:r>
              <a:rPr lang="en-US" sz="1400" b="0" i="0" dirty="0">
                <a:effectLst/>
              </a:rPr>
              <a:t>3. Data equity is necessary for water equity; modern data infrastructure should be implemented and governed so that data are usable by and for overburdened communities.</a:t>
            </a:r>
          </a:p>
          <a:p>
            <a:pPr marL="0" fontAlgn="base"/>
            <a:r>
              <a:rPr lang="en-US" sz="1400" b="0" i="0" dirty="0">
                <a:effectLst/>
              </a:rPr>
              <a:t>4. All water data produced for the public good should, by default, be findable, accessible, interoperable, and reusable (FAIR) for public use or authorized users.*</a:t>
            </a:r>
          </a:p>
          <a:p>
            <a:pPr marL="0" fontAlgn="base"/>
            <a:r>
              <a:rPr lang="en-US" sz="1400" b="0" i="0" dirty="0">
                <a:effectLst/>
              </a:rPr>
              <a:t>5. Security and privacy risks associated with sharing data can be mitigated using mechanisms for tiered access for authorized users.</a:t>
            </a:r>
          </a:p>
          <a:p>
            <a:pPr marL="0" fontAlgn="base"/>
            <a:r>
              <a:rPr lang="en-US" sz="1400" b="0" i="0" dirty="0">
                <a:effectLst/>
              </a:rPr>
              <a:t>6. Commonly accepted data, metadata, and exchange standards should be adopted by water data producers to promote interoperability, efficiency, sharing, equity, and secondary uses of data</a:t>
            </a:r>
          </a:p>
          <a:p>
            <a:pPr marL="0" fontAlgn="base"/>
            <a:r>
              <a:rPr lang="en-US" sz="1400" b="0" i="0" dirty="0">
                <a:effectLst/>
              </a:rPr>
              <a:t>7. Control and responsibility over data are best maintained by data producers.</a:t>
            </a:r>
          </a:p>
          <a:p>
            <a:pPr marL="0" fontAlgn="base"/>
            <a:r>
              <a:rPr lang="en-US" sz="1400" b="0" i="0" dirty="0">
                <a:effectLst/>
              </a:rPr>
              <a:t>8. Data producers are responsible for sharing data of known quality and documenting essential metadata; data users are responsible for determining whether data are appropriate for specific purposes and uses.</a:t>
            </a:r>
          </a:p>
          <a:p>
            <a:pPr marL="0" fontAlgn="base"/>
            <a:r>
              <a:rPr lang="en-US" sz="1400" b="0" i="0" dirty="0">
                <a:effectLst/>
              </a:rPr>
              <a:t>9. Federated, distributed systems of interoperable public water data generally provide scalability and flexibility to meet the diverse needs of data producers and users.</a:t>
            </a:r>
          </a:p>
          <a:p>
            <a:endParaRPr lang="en-US" sz="1400" dirty="0"/>
          </a:p>
        </p:txBody>
      </p:sp>
      <p:sp>
        <p:nvSpPr>
          <p:cNvPr id="7" name="TextBox 6">
            <a:extLst>
              <a:ext uri="{FF2B5EF4-FFF2-40B4-BE49-F238E27FC236}">
                <a16:creationId xmlns:a16="http://schemas.microsoft.com/office/drawing/2014/main" id="{D9F546C4-010D-1BB3-065C-44916575233E}"/>
              </a:ext>
            </a:extLst>
          </p:cNvPr>
          <p:cNvSpPr txBox="1"/>
          <p:nvPr/>
        </p:nvSpPr>
        <p:spPr>
          <a:xfrm>
            <a:off x="5435687" y="6396335"/>
            <a:ext cx="61658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https://internetofwater.org/</a:t>
            </a:r>
          </a:p>
        </p:txBody>
      </p:sp>
      <p:pic>
        <p:nvPicPr>
          <p:cNvPr id="4" name="Picture 3">
            <a:extLst>
              <a:ext uri="{FF2B5EF4-FFF2-40B4-BE49-F238E27FC236}">
                <a16:creationId xmlns:a16="http://schemas.microsoft.com/office/drawing/2014/main" id="{F6A12BEB-526A-75A3-5825-C45956001DCF}"/>
              </a:ext>
            </a:extLst>
          </p:cNvPr>
          <p:cNvPicPr>
            <a:picLocks noChangeAspect="1"/>
          </p:cNvPicPr>
          <p:nvPr/>
        </p:nvPicPr>
        <p:blipFill>
          <a:blip r:embed="rId2"/>
          <a:stretch>
            <a:fillRect/>
          </a:stretch>
        </p:blipFill>
        <p:spPr>
          <a:xfrm>
            <a:off x="9372863" y="5303991"/>
            <a:ext cx="2303549" cy="1065225"/>
          </a:xfrm>
          <a:prstGeom prst="rect">
            <a:avLst/>
          </a:prstGeom>
        </p:spPr>
      </p:pic>
    </p:spTree>
    <p:extLst>
      <p:ext uri="{BB962C8B-B14F-4D97-AF65-F5344CB8AC3E}">
        <p14:creationId xmlns:p14="http://schemas.microsoft.com/office/powerpoint/2010/main" val="1840947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6470C2EFFBB06C44BBB2486DBEF3EE59" ma:contentTypeVersion="15" ma:contentTypeDescription="Create a new document." ma:contentTypeScope="" ma:versionID="faa643633f963b800ca3a0ed965502af">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1f61ea62-60e6-45e1-a7e9-6e8dfed88a4c" xmlns:ns6="3d2128a9-1722-4b63-b0c2-05d309421338" targetNamespace="http://schemas.microsoft.com/office/2006/metadata/properties" ma:root="true" ma:fieldsID="dc2f5312b25ef85b9c13ab4caabe410d" ns1:_="" ns2:_="" ns3:_="" ns4:_="" ns5:_="" ns6:_="">
    <xsd:import namespace="http://schemas.microsoft.com/sharepoint/v3"/>
    <xsd:import namespace="4ffa91fb-a0ff-4ac5-b2db-65c790d184a4"/>
    <xsd:import namespace="http://schemas.microsoft.com/sharepoint.v3"/>
    <xsd:import namespace="http://schemas.microsoft.com/sharepoint/v3/fields"/>
    <xsd:import namespace="1f61ea62-60e6-45e1-a7e9-6e8dfed88a4c"/>
    <xsd:import namespace="3d2128a9-1722-4b63-b0c2-05d309421338"/>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SearchProperties" minOccurs="0"/>
                <xsd:element ref="ns5:MediaServiceDateTaken" minOccurs="0"/>
                <xsd:element ref="ns5:MediaServiceObjectDetectorVersions" minOccurs="0"/>
                <xsd:element ref="ns5:MediaServiceGenerationTime" minOccurs="0"/>
                <xsd:element ref="ns5:MediaServiceEventHashCode" minOccurs="0"/>
                <xsd:element ref="ns5:MediaLengthInSeconds" minOccurs="0"/>
                <xsd:element ref="ns6:SharedWithUsers" minOccurs="0"/>
                <xsd:element ref="ns6:SharedWithDetails" minOccurs="0"/>
                <xsd:element ref="ns5:lcf76f155ced4ddcb4097134ff3c332f"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ed0f030-1ca4-410b-b70a-fda463a338d7}" ma:internalName="TaxCatchAllLabel" ma:readOnly="true" ma:showField="CatchAllDataLabel" ma:web="3d2128a9-1722-4b63-b0c2-05d309421338">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ed0f030-1ca4-410b-b70a-fda463a338d7}" ma:internalName="TaxCatchAll" ma:showField="CatchAllData" ma:web="3d2128a9-1722-4b63-b0c2-05d3094213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61ea62-60e6-45e1-a7e9-6e8dfed88a4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DateTaken" ma:index="31" nillable="true" ma:displayName="MediaServiceDateTaken" ma:hidden="true" ma:indexed="true" ma:internalName="MediaServiceDateTaken" ma:readOnly="true">
      <xsd:simpleType>
        <xsd:restriction base="dms:Text"/>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LengthInSeconds" ma:index="35" nillable="true" ma:displayName="MediaLengthInSeconds" ma:hidden="true"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4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2128a9-1722-4b63-b0c2-05d309421338"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2024-08-26T16:19:31+00:00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lcf76f155ced4ddcb4097134ff3c332f xmlns="1f61ea62-60e6-45e1-a7e9-6e8dfed88a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4F2808-6643-4654-96A7-988394ED0C25}">
  <ds:schemaRefs>
    <ds:schemaRef ds:uri="Microsoft.SharePoint.Taxonomy.ContentTypeSync"/>
  </ds:schemaRefs>
</ds:datastoreItem>
</file>

<file path=customXml/itemProps2.xml><?xml version="1.0" encoding="utf-8"?>
<ds:datastoreItem xmlns:ds="http://schemas.openxmlformats.org/officeDocument/2006/customXml" ds:itemID="{4374A6AF-CC5A-47AE-AB4F-CCBF655C1FE5}">
  <ds:schemaRefs>
    <ds:schemaRef ds:uri="1f61ea62-60e6-45e1-a7e9-6e8dfed88a4c"/>
    <ds:schemaRef ds:uri="3d2128a9-1722-4b63-b0c2-05d309421338"/>
    <ds:schemaRef ds:uri="4ffa91fb-a0ff-4ac5-b2db-65c790d18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F9A9BB-ACBC-4518-A3B9-E045AAEBC699}">
  <ds:schemaRefs>
    <ds:schemaRef ds:uri="http://schemas.microsoft.com/sharepoint/v3/contenttype/forms"/>
  </ds:schemaRefs>
</ds:datastoreItem>
</file>

<file path=customXml/itemProps4.xml><?xml version="1.0" encoding="utf-8"?>
<ds:datastoreItem xmlns:ds="http://schemas.openxmlformats.org/officeDocument/2006/customXml" ds:itemID="{BFD66003-27F4-4708-BC71-C51A49AFE73C}">
  <ds:schemaRefs>
    <ds:schemaRef ds:uri="3d2128a9-1722-4b63-b0c2-05d309421338"/>
    <ds:schemaRef ds:uri="http://www.w3.org/XML/1998/namespace"/>
    <ds:schemaRef ds:uri="http://schemas.microsoft.com/sharepoint/v3"/>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1f61ea62-60e6-45e1-a7e9-6e8dfed88a4c"/>
    <ds:schemaRef ds:uri="http://schemas.microsoft.com/sharepoint/v3/fields"/>
    <ds:schemaRef ds:uri="http://schemas.microsoft.com/sharepoint.v3"/>
    <ds:schemaRef ds:uri="4ffa91fb-a0ff-4ac5-b2db-65c790d184a4"/>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TotalTime>
  <Words>5090</Words>
  <Application>Microsoft Office PowerPoint</Application>
  <PresentationFormat>Widescreen</PresentationFormat>
  <Paragraphs>602</Paragraphs>
  <Slides>37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Arial Narrow</vt:lpstr>
      <vt:lpstr>Avenir Next LT Pro</vt:lpstr>
      <vt:lpstr>Calibri</vt:lpstr>
      <vt:lpstr>Calibri Light</vt:lpstr>
      <vt:lpstr>Cambria</vt:lpstr>
      <vt:lpstr>Cambria Math</vt:lpstr>
      <vt:lpstr>Georgia</vt:lpstr>
      <vt:lpstr>Roboto</vt:lpstr>
      <vt:lpstr>Times New Roman</vt:lpstr>
      <vt:lpstr>Wingdings</vt:lpstr>
      <vt:lpstr>Office Theme</vt:lpstr>
      <vt:lpstr>PowerPoint Presentation</vt:lpstr>
      <vt:lpstr>Introduction</vt:lpstr>
      <vt:lpstr>OWOW Mission</vt:lpstr>
      <vt:lpstr>PowerPoint Presentation</vt:lpstr>
      <vt:lpstr>Conflation</vt:lpstr>
      <vt:lpstr>Geospatial data integration was critical to the response</vt:lpstr>
      <vt:lpstr>Daily Maps for Congressional Briefings</vt:lpstr>
      <vt:lpstr>Hydrography: Water Data Spatial Integration</vt:lpstr>
      <vt:lpstr>Internet of Water  and the  IoW Coalition</vt:lpstr>
      <vt:lpstr>Informing Clean Water Act (CWA) Progress </vt:lpstr>
      <vt:lpstr>Integrated Water Data Systems Supporting the Clean Water Act</vt:lpstr>
      <vt:lpstr>Data Services:  Building Blocks of Data Integration</vt:lpstr>
      <vt:lpstr>How’s My Waterway?</vt:lpstr>
      <vt:lpstr>Efficient Multi-Agency Data Integration  Example: Extreme Weather Tab</vt:lpstr>
      <vt:lpstr>Water Quality eXchange (WQX)</vt:lpstr>
      <vt:lpstr>Tools for Automated Data Analysis  (TADA)</vt:lpstr>
      <vt:lpstr>Exploring AI Technologies for Data Harmonization</vt:lpstr>
      <vt:lpstr>Emerging Issue: Harmful Algal Blooms</vt:lpstr>
      <vt:lpstr>Thank you</vt:lpstr>
      <vt:lpstr>PowerPoint Presentation</vt:lpstr>
      <vt:lpstr>Why it Matters</vt:lpstr>
      <vt:lpstr>Unified Platform (Air Data) Agenda</vt:lpstr>
      <vt:lpstr>Why? Current State of Office of Air Quality Planning and Standards (OAQPS)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 Data Discovery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O'Neill, Alexander</dc:creator>
  <cp:lastModifiedBy>Young, Dwane</cp:lastModifiedBy>
  <cp:revision>112</cp:revision>
  <dcterms:created xsi:type="dcterms:W3CDTF">2024-07-31T12:39:15Z</dcterms:created>
  <dcterms:modified xsi:type="dcterms:W3CDTF">2024-09-16T12:44:48Z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0x0101006470C2EFFBB06C44BBB2486DBEF3EE59</vt:lpwstr>
  </property>
  <property fmtid="{D5CDD505-2E9C-101B-9397-08002B2CF9AE}" pid="3" name="TaxKeyword">
    <vt:lpwstr/>
  </property>
  <property fmtid="{D5CDD505-2E9C-101B-9397-08002B2CF9AE}" pid="4" name="MediaServiceImageTags">
    <vt:lpwstr/>
  </property>
  <property fmtid="{D5CDD505-2E9C-101B-9397-08002B2CF9AE}" pid="5" name="EPA Subject">
    <vt:lpwstr/>
  </property>
  <property fmtid="{D5CDD505-2E9C-101B-9397-08002B2CF9AE}" pid="6" name="Document Type">
    <vt:lpwstr/>
  </property>
  <property fmtid="{D5CDD505-2E9C-101B-9397-08002B2CF9AE}" pid="7" name="e3f09c3df709400db2417a7161762d62">
    <vt:lpwstr/>
  </property>
</Properties>
</file>