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60" r:id="rId4"/>
    <p:sldId id="262" r:id="rId5"/>
    <p:sldId id="263" r:id="rId6"/>
    <p:sldId id="272" r:id="rId7"/>
    <p:sldId id="270" r:id="rId8"/>
    <p:sldId id="271" r:id="rId9"/>
    <p:sldId id="264" r:id="rId10"/>
    <p:sldId id="266" r:id="rId11"/>
    <p:sldId id="268"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0E1"/>
    <a:srgbClr val="F9F8B9"/>
    <a:srgbClr val="FFCE5D"/>
    <a:srgbClr val="F49445"/>
    <a:srgbClr val="D5191A"/>
    <a:srgbClr val="E8898B"/>
    <a:srgbClr val="F5C29B"/>
    <a:srgbClr val="F6E2AB"/>
    <a:srgbClr val="F6F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58" autoAdjust="0"/>
  </p:normalViewPr>
  <p:slideViewPr>
    <p:cSldViewPr snapToGrid="0">
      <p:cViewPr varScale="1">
        <p:scale>
          <a:sx n="94" d="100"/>
          <a:sy n="94" d="100"/>
        </p:scale>
        <p:origin x="354"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AndrewR" userId="1c9fa97c-9061-4b2c-a025-e1e916b6aa7c" providerId="ADAL" clId="{B627C800-50AF-47B4-800E-472CD2747B49}"/>
    <pc:docChg chg="undo redo custSel addSld delSld modSld modMainMaster">
      <pc:chgData name="Murray, AndrewR" userId="1c9fa97c-9061-4b2c-a025-e1e916b6aa7c" providerId="ADAL" clId="{B627C800-50AF-47B4-800E-472CD2747B49}" dt="2024-09-12T18:04:47.563" v="2950" actId="1076"/>
      <pc:docMkLst>
        <pc:docMk/>
      </pc:docMkLst>
      <pc:sldChg chg="del">
        <pc:chgData name="Murray, AndrewR" userId="1c9fa97c-9061-4b2c-a025-e1e916b6aa7c" providerId="ADAL" clId="{B627C800-50AF-47B4-800E-472CD2747B49}" dt="2024-09-03T15:56:00.786" v="0" actId="47"/>
        <pc:sldMkLst>
          <pc:docMk/>
          <pc:sldMk cId="2520908653" sldId="256"/>
        </pc:sldMkLst>
      </pc:sldChg>
      <pc:sldChg chg="modSp mod setBg">
        <pc:chgData name="Murray, AndrewR" userId="1c9fa97c-9061-4b2c-a025-e1e916b6aa7c" providerId="ADAL" clId="{B627C800-50AF-47B4-800E-472CD2747B49}" dt="2024-09-03T18:59:34.817" v="325" actId="1076"/>
        <pc:sldMkLst>
          <pc:docMk/>
          <pc:sldMk cId="2732344309" sldId="257"/>
        </pc:sldMkLst>
        <pc:spChg chg="mod">
          <ac:chgData name="Murray, AndrewR" userId="1c9fa97c-9061-4b2c-a025-e1e916b6aa7c" providerId="ADAL" clId="{B627C800-50AF-47B4-800E-472CD2747B49}" dt="2024-09-03T18:59:34.817" v="325" actId="1076"/>
          <ac:spMkLst>
            <pc:docMk/>
            <pc:sldMk cId="2732344309" sldId="257"/>
            <ac:spMk id="6" creationId="{EA0087C3-2281-5790-12DF-2058CF2795F6}"/>
          </ac:spMkLst>
        </pc:spChg>
      </pc:sldChg>
      <pc:sldChg chg="del">
        <pc:chgData name="Murray, AndrewR" userId="1c9fa97c-9061-4b2c-a025-e1e916b6aa7c" providerId="ADAL" clId="{B627C800-50AF-47B4-800E-472CD2747B49}" dt="2024-09-03T15:56:53.537" v="5" actId="47"/>
        <pc:sldMkLst>
          <pc:docMk/>
          <pc:sldMk cId="25437944" sldId="259"/>
        </pc:sldMkLst>
      </pc:sldChg>
      <pc:sldChg chg="del">
        <pc:chgData name="Murray, AndrewR" userId="1c9fa97c-9061-4b2c-a025-e1e916b6aa7c" providerId="ADAL" clId="{B627C800-50AF-47B4-800E-472CD2747B49}" dt="2024-09-03T15:57:05.363" v="6" actId="47"/>
        <pc:sldMkLst>
          <pc:docMk/>
          <pc:sldMk cId="898309690" sldId="261"/>
        </pc:sldMkLst>
      </pc:sldChg>
      <pc:sldChg chg="del">
        <pc:chgData name="Murray, AndrewR" userId="1c9fa97c-9061-4b2c-a025-e1e916b6aa7c" providerId="ADAL" clId="{B627C800-50AF-47B4-800E-472CD2747B49}" dt="2024-09-03T15:57:49.649" v="7" actId="47"/>
        <pc:sldMkLst>
          <pc:docMk/>
          <pc:sldMk cId="4276252337" sldId="265"/>
        </pc:sldMkLst>
      </pc:sldChg>
      <pc:sldChg chg="addSp delSp modSp mod">
        <pc:chgData name="Murray, AndrewR" userId="1c9fa97c-9061-4b2c-a025-e1e916b6aa7c" providerId="ADAL" clId="{B627C800-50AF-47B4-800E-472CD2747B49}" dt="2024-09-06T15:31:34.900" v="2835" actId="962"/>
        <pc:sldMkLst>
          <pc:docMk/>
          <pc:sldMk cId="918110016" sldId="266"/>
        </pc:sldMkLst>
        <pc:spChg chg="add del">
          <ac:chgData name="Murray, AndrewR" userId="1c9fa97c-9061-4b2c-a025-e1e916b6aa7c" providerId="ADAL" clId="{B627C800-50AF-47B4-800E-472CD2747B49}" dt="2024-09-06T14:04:51.561" v="1407"/>
          <ac:spMkLst>
            <pc:docMk/>
            <pc:sldMk cId="918110016" sldId="266"/>
            <ac:spMk id="7" creationId="{7D985A1F-9324-BA58-70EE-607E260D7367}"/>
          </ac:spMkLst>
        </pc:spChg>
        <pc:spChg chg="add mod">
          <ac:chgData name="Murray, AndrewR" userId="1c9fa97c-9061-4b2c-a025-e1e916b6aa7c" providerId="ADAL" clId="{B627C800-50AF-47B4-800E-472CD2747B49}" dt="2024-09-06T15:08:58.061" v="1658" actId="1076"/>
          <ac:spMkLst>
            <pc:docMk/>
            <pc:sldMk cId="918110016" sldId="266"/>
            <ac:spMk id="10" creationId="{CFFE79A6-4683-0596-F166-F6F67885A166}"/>
          </ac:spMkLst>
        </pc:spChg>
        <pc:spChg chg="add mod">
          <ac:chgData name="Murray, AndrewR" userId="1c9fa97c-9061-4b2c-a025-e1e916b6aa7c" providerId="ADAL" clId="{B627C800-50AF-47B4-800E-472CD2747B49}" dt="2024-09-06T14:51:56.302" v="1561" actId="1076"/>
          <ac:spMkLst>
            <pc:docMk/>
            <pc:sldMk cId="918110016" sldId="266"/>
            <ac:spMk id="11" creationId="{95C1B8F0-6593-8D97-7CDB-C35C16CA76DE}"/>
          </ac:spMkLst>
        </pc:spChg>
        <pc:spChg chg="add mod">
          <ac:chgData name="Murray, AndrewR" userId="1c9fa97c-9061-4b2c-a025-e1e916b6aa7c" providerId="ADAL" clId="{B627C800-50AF-47B4-800E-472CD2747B49}" dt="2024-09-06T14:55:35.091" v="1601" actId="20577"/>
          <ac:spMkLst>
            <pc:docMk/>
            <pc:sldMk cId="918110016" sldId="266"/>
            <ac:spMk id="12" creationId="{529B4FD8-3FBB-7CB6-D52F-580296A13BF5}"/>
          </ac:spMkLst>
        </pc:spChg>
        <pc:spChg chg="add mod">
          <ac:chgData name="Murray, AndrewR" userId="1c9fa97c-9061-4b2c-a025-e1e916b6aa7c" providerId="ADAL" clId="{B627C800-50AF-47B4-800E-472CD2747B49}" dt="2024-09-06T14:55:50.338" v="1604" actId="20577"/>
          <ac:spMkLst>
            <pc:docMk/>
            <pc:sldMk cId="918110016" sldId="266"/>
            <ac:spMk id="14" creationId="{12014E96-3692-6983-BF1B-5820CD2504A9}"/>
          </ac:spMkLst>
        </pc:spChg>
        <pc:spChg chg="add mod">
          <ac:chgData name="Murray, AndrewR" userId="1c9fa97c-9061-4b2c-a025-e1e916b6aa7c" providerId="ADAL" clId="{B627C800-50AF-47B4-800E-472CD2747B49}" dt="2024-09-06T14:55:44.566" v="1603" actId="6549"/>
          <ac:spMkLst>
            <pc:docMk/>
            <pc:sldMk cId="918110016" sldId="266"/>
            <ac:spMk id="15" creationId="{407F7D90-04CC-4732-2599-921D5C4FDD61}"/>
          </ac:spMkLst>
        </pc:spChg>
        <pc:spChg chg="add del mod">
          <ac:chgData name="Murray, AndrewR" userId="1c9fa97c-9061-4b2c-a025-e1e916b6aa7c" providerId="ADAL" clId="{B627C800-50AF-47B4-800E-472CD2747B49}" dt="2024-09-06T14:52:54.399" v="1569" actId="478"/>
          <ac:spMkLst>
            <pc:docMk/>
            <pc:sldMk cId="918110016" sldId="266"/>
            <ac:spMk id="16" creationId="{6715EBD0-DBE2-6CC5-E4FB-ED7CEC05552A}"/>
          </ac:spMkLst>
        </pc:spChg>
        <pc:spChg chg="add mod">
          <ac:chgData name="Murray, AndrewR" userId="1c9fa97c-9061-4b2c-a025-e1e916b6aa7c" providerId="ADAL" clId="{B627C800-50AF-47B4-800E-472CD2747B49}" dt="2024-09-06T15:30:43.113" v="2474" actId="962"/>
          <ac:spMkLst>
            <pc:docMk/>
            <pc:sldMk cId="918110016" sldId="266"/>
            <ac:spMk id="17" creationId="{75E543AF-1A13-888F-9FE2-AA2AC1710FA6}"/>
          </ac:spMkLst>
        </pc:spChg>
        <pc:spChg chg="add mod">
          <ac:chgData name="Murray, AndrewR" userId="1c9fa97c-9061-4b2c-a025-e1e916b6aa7c" providerId="ADAL" clId="{B627C800-50AF-47B4-800E-472CD2747B49}" dt="2024-09-06T15:30:45.479" v="2475" actId="962"/>
          <ac:spMkLst>
            <pc:docMk/>
            <pc:sldMk cId="918110016" sldId="266"/>
            <ac:spMk id="18" creationId="{35CE666D-1B0C-E045-5E67-C6062D460A88}"/>
          </ac:spMkLst>
        </pc:spChg>
        <pc:spChg chg="add mod">
          <ac:chgData name="Murray, AndrewR" userId="1c9fa97c-9061-4b2c-a025-e1e916b6aa7c" providerId="ADAL" clId="{B627C800-50AF-47B4-800E-472CD2747B49}" dt="2024-09-06T15:30:46.997" v="2476" actId="962"/>
          <ac:spMkLst>
            <pc:docMk/>
            <pc:sldMk cId="918110016" sldId="266"/>
            <ac:spMk id="19" creationId="{0A2A2018-A234-5AF2-09E2-26CDE6501113}"/>
          </ac:spMkLst>
        </pc:spChg>
        <pc:spChg chg="add mod">
          <ac:chgData name="Murray, AndrewR" userId="1c9fa97c-9061-4b2c-a025-e1e916b6aa7c" providerId="ADAL" clId="{B627C800-50AF-47B4-800E-472CD2747B49}" dt="2024-09-06T15:30:48.960" v="2477" actId="962"/>
          <ac:spMkLst>
            <pc:docMk/>
            <pc:sldMk cId="918110016" sldId="266"/>
            <ac:spMk id="20" creationId="{3BCF6F11-7F7F-DFF7-FAA2-25C4E485E7D8}"/>
          </ac:spMkLst>
        </pc:spChg>
        <pc:spChg chg="add mod">
          <ac:chgData name="Murray, AndrewR" userId="1c9fa97c-9061-4b2c-a025-e1e916b6aa7c" providerId="ADAL" clId="{B627C800-50AF-47B4-800E-472CD2747B49}" dt="2024-09-06T15:10:43.600" v="1698" actId="14100"/>
          <ac:spMkLst>
            <pc:docMk/>
            <pc:sldMk cId="918110016" sldId="266"/>
            <ac:spMk id="25" creationId="{2AA7ACF9-3761-B04B-7F55-8AB1AF1AF70E}"/>
          </ac:spMkLst>
        </pc:spChg>
        <pc:spChg chg="add del mod">
          <ac:chgData name="Murray, AndrewR" userId="1c9fa97c-9061-4b2c-a025-e1e916b6aa7c" providerId="ADAL" clId="{B627C800-50AF-47B4-800E-472CD2747B49}" dt="2024-09-05T18:21:50.304" v="1404" actId="478"/>
          <ac:spMkLst>
            <pc:docMk/>
            <pc:sldMk cId="918110016" sldId="266"/>
            <ac:spMk id="26" creationId="{9E0EABFC-02A4-D91A-C14D-9CDD660D5A5A}"/>
          </ac:spMkLst>
        </pc:spChg>
        <pc:spChg chg="add del">
          <ac:chgData name="Murray, AndrewR" userId="1c9fa97c-9061-4b2c-a025-e1e916b6aa7c" providerId="ADAL" clId="{B627C800-50AF-47B4-800E-472CD2747B49}" dt="2024-09-03T17:49:08.575" v="120"/>
          <ac:spMkLst>
            <pc:docMk/>
            <pc:sldMk cId="918110016" sldId="266"/>
            <ac:spMk id="27" creationId="{03C1168C-4787-1C73-4661-6160B7573AEA}"/>
          </ac:spMkLst>
        </pc:spChg>
        <pc:spChg chg="add mod">
          <ac:chgData name="Murray, AndrewR" userId="1c9fa97c-9061-4b2c-a025-e1e916b6aa7c" providerId="ADAL" clId="{B627C800-50AF-47B4-800E-472CD2747B49}" dt="2024-09-06T15:00:49.870" v="1650" actId="1076"/>
          <ac:spMkLst>
            <pc:docMk/>
            <pc:sldMk cId="918110016" sldId="266"/>
            <ac:spMk id="27" creationId="{FE45BA1E-1DEA-57FF-8FE9-0D8BEE9D5CD7}"/>
          </ac:spMkLst>
        </pc:spChg>
        <pc:spChg chg="add mod">
          <ac:chgData name="Murray, AndrewR" userId="1c9fa97c-9061-4b2c-a025-e1e916b6aa7c" providerId="ADAL" clId="{B627C800-50AF-47B4-800E-472CD2747B49}" dt="2024-09-06T15:00:47.501" v="1649" actId="1076"/>
          <ac:spMkLst>
            <pc:docMk/>
            <pc:sldMk cId="918110016" sldId="266"/>
            <ac:spMk id="28" creationId="{A11FC645-D785-152D-1C7B-23FD4CB824B1}"/>
          </ac:spMkLst>
        </pc:spChg>
        <pc:spChg chg="add mod">
          <ac:chgData name="Murray, AndrewR" userId="1c9fa97c-9061-4b2c-a025-e1e916b6aa7c" providerId="ADAL" clId="{B627C800-50AF-47B4-800E-472CD2747B49}" dt="2024-09-06T15:10:47.657" v="1699" actId="1076"/>
          <ac:spMkLst>
            <pc:docMk/>
            <pc:sldMk cId="918110016" sldId="266"/>
            <ac:spMk id="29" creationId="{30D96B0F-A11E-10AD-2C50-A262A8CADDA8}"/>
          </ac:spMkLst>
        </pc:spChg>
        <pc:spChg chg="add mod">
          <ac:chgData name="Murray, AndrewR" userId="1c9fa97c-9061-4b2c-a025-e1e916b6aa7c" providerId="ADAL" clId="{B627C800-50AF-47B4-800E-472CD2747B49}" dt="2024-09-06T15:10:51.198" v="1700" actId="1076"/>
          <ac:spMkLst>
            <pc:docMk/>
            <pc:sldMk cId="918110016" sldId="266"/>
            <ac:spMk id="30" creationId="{0595CC6B-C580-B23B-8D44-191578C2603E}"/>
          </ac:spMkLst>
        </pc:spChg>
        <pc:spChg chg="add mod ord">
          <ac:chgData name="Murray, AndrewR" userId="1c9fa97c-9061-4b2c-a025-e1e916b6aa7c" providerId="ADAL" clId="{B627C800-50AF-47B4-800E-472CD2747B49}" dt="2024-09-03T18:55:11.822" v="297" actId="1076"/>
          <ac:spMkLst>
            <pc:docMk/>
            <pc:sldMk cId="918110016" sldId="266"/>
            <ac:spMk id="31" creationId="{85B8E072-85B1-CCD3-9F95-62C1A2D6F1A2}"/>
          </ac:spMkLst>
        </pc:spChg>
        <pc:spChg chg="add mod">
          <ac:chgData name="Murray, AndrewR" userId="1c9fa97c-9061-4b2c-a025-e1e916b6aa7c" providerId="ADAL" clId="{B627C800-50AF-47B4-800E-472CD2747B49}" dt="2024-09-03T18:53:27.934" v="259" actId="164"/>
          <ac:spMkLst>
            <pc:docMk/>
            <pc:sldMk cId="918110016" sldId="266"/>
            <ac:spMk id="32" creationId="{1E4B1332-E611-98A7-424E-71472C0A00A8}"/>
          </ac:spMkLst>
        </pc:spChg>
        <pc:spChg chg="add mod">
          <ac:chgData name="Murray, AndrewR" userId="1c9fa97c-9061-4b2c-a025-e1e916b6aa7c" providerId="ADAL" clId="{B627C800-50AF-47B4-800E-472CD2747B49}" dt="2024-09-03T18:54:17.189" v="278" actId="164"/>
          <ac:spMkLst>
            <pc:docMk/>
            <pc:sldMk cId="918110016" sldId="266"/>
            <ac:spMk id="34" creationId="{8FFE07F2-34FE-7AAD-7AE8-396BDEEA2255}"/>
          </ac:spMkLst>
        </pc:spChg>
        <pc:spChg chg="add mod">
          <ac:chgData name="Murray, AndrewR" userId="1c9fa97c-9061-4b2c-a025-e1e916b6aa7c" providerId="ADAL" clId="{B627C800-50AF-47B4-800E-472CD2747B49}" dt="2024-09-03T18:54:17.189" v="278" actId="164"/>
          <ac:spMkLst>
            <pc:docMk/>
            <pc:sldMk cId="918110016" sldId="266"/>
            <ac:spMk id="35" creationId="{CE055418-0594-CE24-8C40-7896601C797B}"/>
          </ac:spMkLst>
        </pc:spChg>
        <pc:spChg chg="add del mod">
          <ac:chgData name="Murray, AndrewR" userId="1c9fa97c-9061-4b2c-a025-e1e916b6aa7c" providerId="ADAL" clId="{B627C800-50AF-47B4-800E-472CD2747B49}" dt="2024-09-06T14:56:49.603" v="1607" actId="478"/>
          <ac:spMkLst>
            <pc:docMk/>
            <pc:sldMk cId="918110016" sldId="266"/>
            <ac:spMk id="37" creationId="{F119E086-12A7-996D-79F3-E5C1A57511A7}"/>
          </ac:spMkLst>
        </pc:spChg>
        <pc:spChg chg="add mod">
          <ac:chgData name="Murray, AndrewR" userId="1c9fa97c-9061-4b2c-a025-e1e916b6aa7c" providerId="ADAL" clId="{B627C800-50AF-47B4-800E-472CD2747B49}" dt="2024-09-06T15:00:04.070" v="1643" actId="164"/>
          <ac:spMkLst>
            <pc:docMk/>
            <pc:sldMk cId="918110016" sldId="266"/>
            <ac:spMk id="38" creationId="{D0FD8907-78C8-1BCA-C7E8-C84BAFC2455D}"/>
          </ac:spMkLst>
        </pc:spChg>
        <pc:spChg chg="add mod">
          <ac:chgData name="Murray, AndrewR" userId="1c9fa97c-9061-4b2c-a025-e1e916b6aa7c" providerId="ADAL" clId="{B627C800-50AF-47B4-800E-472CD2747B49}" dt="2024-09-06T15:00:43.752" v="1648" actId="1076"/>
          <ac:spMkLst>
            <pc:docMk/>
            <pc:sldMk cId="918110016" sldId="266"/>
            <ac:spMk id="39" creationId="{F143D2CB-5970-5B45-AECD-63E2B78256D6}"/>
          </ac:spMkLst>
        </pc:spChg>
        <pc:spChg chg="add mod">
          <ac:chgData name="Murray, AndrewR" userId="1c9fa97c-9061-4b2c-a025-e1e916b6aa7c" providerId="ADAL" clId="{B627C800-50AF-47B4-800E-472CD2747B49}" dt="2024-09-06T15:10:21.329" v="1693" actId="164"/>
          <ac:spMkLst>
            <pc:docMk/>
            <pc:sldMk cId="918110016" sldId="266"/>
            <ac:spMk id="43" creationId="{54EC7BF6-57C6-C005-57F2-8E2056ADD9BD}"/>
          </ac:spMkLst>
        </pc:spChg>
        <pc:spChg chg="add mod">
          <ac:chgData name="Murray, AndrewR" userId="1c9fa97c-9061-4b2c-a025-e1e916b6aa7c" providerId="ADAL" clId="{B627C800-50AF-47B4-800E-472CD2747B49}" dt="2024-09-06T15:10:21.329" v="1693" actId="164"/>
          <ac:spMkLst>
            <pc:docMk/>
            <pc:sldMk cId="918110016" sldId="266"/>
            <ac:spMk id="44" creationId="{11BAD30A-F1D8-0171-5BD5-15E9DBFC74C0}"/>
          </ac:spMkLst>
        </pc:spChg>
        <pc:spChg chg="add mod">
          <ac:chgData name="Murray, AndrewR" userId="1c9fa97c-9061-4b2c-a025-e1e916b6aa7c" providerId="ADAL" clId="{B627C800-50AF-47B4-800E-472CD2747B49}" dt="2024-09-06T15:10:21.329" v="1693" actId="164"/>
          <ac:spMkLst>
            <pc:docMk/>
            <pc:sldMk cId="918110016" sldId="266"/>
            <ac:spMk id="45" creationId="{6ED8F64B-18DF-12DB-E63B-EA74F581CEB0}"/>
          </ac:spMkLst>
        </pc:spChg>
        <pc:grpChg chg="del">
          <ac:chgData name="Murray, AndrewR" userId="1c9fa97c-9061-4b2c-a025-e1e916b6aa7c" providerId="ADAL" clId="{B627C800-50AF-47B4-800E-472CD2747B49}" dt="2024-09-03T15:59:49.358" v="8" actId="478"/>
          <ac:grpSpMkLst>
            <pc:docMk/>
            <pc:sldMk cId="918110016" sldId="266"/>
            <ac:grpSpMk id="22" creationId="{E5446E64-E614-9C83-DFD6-C725ABBE22D1}"/>
          </ac:grpSpMkLst>
        </pc:grpChg>
        <pc:grpChg chg="add mod">
          <ac:chgData name="Murray, AndrewR" userId="1c9fa97c-9061-4b2c-a025-e1e916b6aa7c" providerId="ADAL" clId="{B627C800-50AF-47B4-800E-472CD2747B49}" dt="2024-09-03T18:54:17.189" v="278" actId="164"/>
          <ac:grpSpMkLst>
            <pc:docMk/>
            <pc:sldMk cId="918110016" sldId="266"/>
            <ac:grpSpMk id="33" creationId="{3A5E5B89-BA6A-1961-E51C-8E8813DAE44F}"/>
          </ac:grpSpMkLst>
        </pc:grpChg>
        <pc:grpChg chg="add del mod">
          <ac:chgData name="Murray, AndrewR" userId="1c9fa97c-9061-4b2c-a025-e1e916b6aa7c" providerId="ADAL" clId="{B627C800-50AF-47B4-800E-472CD2747B49}" dt="2024-09-06T14:56:14.525" v="1605" actId="478"/>
          <ac:grpSpMkLst>
            <pc:docMk/>
            <pc:sldMk cId="918110016" sldId="266"/>
            <ac:grpSpMk id="36" creationId="{07D95020-EE83-8893-C9AA-5D5C601C9C53}"/>
          </ac:grpSpMkLst>
        </pc:grpChg>
        <pc:grpChg chg="add mod">
          <ac:chgData name="Murray, AndrewR" userId="1c9fa97c-9061-4b2c-a025-e1e916b6aa7c" providerId="ADAL" clId="{B627C800-50AF-47B4-800E-472CD2747B49}" dt="2024-09-06T15:10:21.329" v="1693" actId="164"/>
          <ac:grpSpMkLst>
            <pc:docMk/>
            <pc:sldMk cId="918110016" sldId="266"/>
            <ac:grpSpMk id="40" creationId="{024514AB-D150-6BD6-2A0A-FE3D1B5F738B}"/>
          </ac:grpSpMkLst>
        </pc:grpChg>
        <pc:grpChg chg="add mod">
          <ac:chgData name="Murray, AndrewR" userId="1c9fa97c-9061-4b2c-a025-e1e916b6aa7c" providerId="ADAL" clId="{B627C800-50AF-47B4-800E-472CD2747B49}" dt="2024-09-06T15:31:34.900" v="2835" actId="962"/>
          <ac:grpSpMkLst>
            <pc:docMk/>
            <pc:sldMk cId="918110016" sldId="266"/>
            <ac:grpSpMk id="46" creationId="{891CA5E5-793C-B83B-C6FA-F52F06D6B91D}"/>
          </ac:grpSpMkLst>
        </pc:grpChg>
        <pc:picChg chg="add del mod">
          <ac:chgData name="Murray, AndrewR" userId="1c9fa97c-9061-4b2c-a025-e1e916b6aa7c" providerId="ADAL" clId="{B627C800-50AF-47B4-800E-472CD2747B49}" dt="2024-09-05T18:13:25.007" v="1395" actId="478"/>
          <ac:picMkLst>
            <pc:docMk/>
            <pc:sldMk cId="918110016" sldId="266"/>
            <ac:picMk id="3" creationId="{1512E9CE-EC45-7EAF-0829-FA06B18249C7}"/>
          </ac:picMkLst>
        </pc:picChg>
        <pc:picChg chg="add del mod">
          <ac:chgData name="Murray, AndrewR" userId="1c9fa97c-9061-4b2c-a025-e1e916b6aa7c" providerId="ADAL" clId="{B627C800-50AF-47B4-800E-472CD2747B49}" dt="2024-09-06T15:07:40.958" v="1651" actId="478"/>
          <ac:picMkLst>
            <pc:docMk/>
            <pc:sldMk cId="918110016" sldId="266"/>
            <ac:picMk id="4" creationId="{B23E44B5-E132-BCDF-61A4-785385AF797B}"/>
          </ac:picMkLst>
        </pc:picChg>
        <pc:picChg chg="add mod">
          <ac:chgData name="Murray, AndrewR" userId="1c9fa97c-9061-4b2c-a025-e1e916b6aa7c" providerId="ADAL" clId="{B627C800-50AF-47B4-800E-472CD2747B49}" dt="2024-09-06T15:30:37.054" v="2473" actId="962"/>
          <ac:picMkLst>
            <pc:docMk/>
            <pc:sldMk cId="918110016" sldId="266"/>
            <ac:picMk id="6" creationId="{12CC317D-4910-0780-A73D-DE808A680351}"/>
          </ac:picMkLst>
        </pc:picChg>
        <pc:picChg chg="add del mod">
          <ac:chgData name="Murray, AndrewR" userId="1c9fa97c-9061-4b2c-a025-e1e916b6aa7c" providerId="ADAL" clId="{B627C800-50AF-47B4-800E-472CD2747B49}" dt="2024-09-06T14:52:04.710" v="1562" actId="478"/>
          <ac:picMkLst>
            <pc:docMk/>
            <pc:sldMk cId="918110016" sldId="266"/>
            <ac:picMk id="8" creationId="{D9918A5B-49F9-A6D4-198F-75DDF64B6BFA}"/>
          </ac:picMkLst>
        </pc:picChg>
        <pc:picChg chg="add del mod modCrop">
          <ac:chgData name="Murray, AndrewR" userId="1c9fa97c-9061-4b2c-a025-e1e916b6aa7c" providerId="ADAL" clId="{B627C800-50AF-47B4-800E-472CD2747B49}" dt="2024-09-06T14:05:56.976" v="1419" actId="478"/>
          <ac:picMkLst>
            <pc:docMk/>
            <pc:sldMk cId="918110016" sldId="266"/>
            <ac:picMk id="9" creationId="{6D2D4AD9-D6AD-BCBD-84CD-0051E7B7ACCE}"/>
          </ac:picMkLst>
        </pc:picChg>
        <pc:picChg chg="add del mod ord">
          <ac:chgData name="Murray, AndrewR" userId="1c9fa97c-9061-4b2c-a025-e1e916b6aa7c" providerId="ADAL" clId="{B627C800-50AF-47B4-800E-472CD2747B49}" dt="2024-09-05T18:21:39.351" v="1399" actId="478"/>
          <ac:picMkLst>
            <pc:docMk/>
            <pc:sldMk cId="918110016" sldId="266"/>
            <ac:picMk id="13" creationId="{D10EF2B0-8339-8F04-D24E-4CF59502F342}"/>
          </ac:picMkLst>
        </pc:picChg>
        <pc:picChg chg="add del mod modCrop">
          <ac:chgData name="Murray, AndrewR" userId="1c9fa97c-9061-4b2c-a025-e1e916b6aa7c" providerId="ADAL" clId="{B627C800-50AF-47B4-800E-472CD2747B49}" dt="2024-09-06T15:00:08.995" v="1644" actId="478"/>
          <ac:picMkLst>
            <pc:docMk/>
            <pc:sldMk cId="918110016" sldId="266"/>
            <ac:picMk id="22" creationId="{2DE25427-D526-AA34-A386-2010A86F300B}"/>
          </ac:picMkLst>
        </pc:picChg>
        <pc:picChg chg="add del mod">
          <ac:chgData name="Murray, AndrewR" userId="1c9fa97c-9061-4b2c-a025-e1e916b6aa7c" providerId="ADAL" clId="{B627C800-50AF-47B4-800E-472CD2747B49}" dt="2024-09-03T17:49:35.187" v="134"/>
          <ac:picMkLst>
            <pc:docMk/>
            <pc:sldMk cId="918110016" sldId="266"/>
            <ac:picMk id="28" creationId="{2268069D-100A-A3C5-A408-D8C6F7D53B79}"/>
          </ac:picMkLst>
        </pc:picChg>
        <pc:picChg chg="add mod ord">
          <ac:chgData name="Murray, AndrewR" userId="1c9fa97c-9061-4b2c-a025-e1e916b6aa7c" providerId="ADAL" clId="{B627C800-50AF-47B4-800E-472CD2747B49}" dt="2024-09-06T15:28:53.686" v="2031" actId="962"/>
          <ac:picMkLst>
            <pc:docMk/>
            <pc:sldMk cId="918110016" sldId="266"/>
            <ac:picMk id="42" creationId="{F78A433B-E42B-40F7-96B7-8D3089AB5C39}"/>
          </ac:picMkLst>
        </pc:picChg>
      </pc:sldChg>
      <pc:sldChg chg="del">
        <pc:chgData name="Murray, AndrewR" userId="1c9fa97c-9061-4b2c-a025-e1e916b6aa7c" providerId="ADAL" clId="{B627C800-50AF-47B4-800E-472CD2747B49}" dt="2024-09-03T16:31:44.404" v="38" actId="47"/>
        <pc:sldMkLst>
          <pc:docMk/>
          <pc:sldMk cId="3664131714" sldId="267"/>
        </pc:sldMkLst>
      </pc:sldChg>
      <pc:sldChg chg="del">
        <pc:chgData name="Murray, AndrewR" userId="1c9fa97c-9061-4b2c-a025-e1e916b6aa7c" providerId="ADAL" clId="{B627C800-50AF-47B4-800E-472CD2747B49}" dt="2024-09-03T16:19:58.569" v="25" actId="47"/>
        <pc:sldMkLst>
          <pc:docMk/>
          <pc:sldMk cId="2880917725" sldId="269"/>
        </pc:sldMkLst>
      </pc:sldChg>
      <pc:sldChg chg="addSp delSp modSp new mod">
        <pc:chgData name="Murray, AndrewR" userId="1c9fa97c-9061-4b2c-a025-e1e916b6aa7c" providerId="ADAL" clId="{B627C800-50AF-47B4-800E-472CD2747B49}" dt="2024-09-06T15:31:54.432" v="2836" actId="33553"/>
        <pc:sldMkLst>
          <pc:docMk/>
          <pc:sldMk cId="3281676258" sldId="272"/>
        </pc:sldMkLst>
        <pc:spChg chg="del">
          <ac:chgData name="Murray, AndrewR" userId="1c9fa97c-9061-4b2c-a025-e1e916b6aa7c" providerId="ADAL" clId="{B627C800-50AF-47B4-800E-472CD2747B49}" dt="2024-09-06T15:24:41.738" v="1702" actId="478"/>
          <ac:spMkLst>
            <pc:docMk/>
            <pc:sldMk cId="3281676258" sldId="272"/>
            <ac:spMk id="2" creationId="{8DD9AEFB-4B95-B202-91C3-3B00A7F5A2E4}"/>
          </ac:spMkLst>
        </pc:spChg>
        <pc:spChg chg="del">
          <ac:chgData name="Murray, AndrewR" userId="1c9fa97c-9061-4b2c-a025-e1e916b6aa7c" providerId="ADAL" clId="{B627C800-50AF-47B4-800E-472CD2747B49}" dt="2024-09-06T15:24:42.705" v="1703" actId="478"/>
          <ac:spMkLst>
            <pc:docMk/>
            <pc:sldMk cId="3281676258" sldId="272"/>
            <ac:spMk id="3" creationId="{38F365D7-46D8-6A15-A0BA-CF3449E9354C}"/>
          </ac:spMkLst>
        </pc:spChg>
        <pc:spChg chg="add mod">
          <ac:chgData name="Murray, AndrewR" userId="1c9fa97c-9061-4b2c-a025-e1e916b6aa7c" providerId="ADAL" clId="{B627C800-50AF-47B4-800E-472CD2747B49}" dt="2024-09-06T15:31:54.432" v="2836" actId="33553"/>
          <ac:spMkLst>
            <pc:docMk/>
            <pc:sldMk cId="3281676258" sldId="272"/>
            <ac:spMk id="5" creationId="{C538935B-3A59-78BA-26F7-46F749755275}"/>
          </ac:spMkLst>
        </pc:spChg>
        <pc:spChg chg="add mod">
          <ac:chgData name="Murray, AndrewR" userId="1c9fa97c-9061-4b2c-a025-e1e916b6aa7c" providerId="ADAL" clId="{B627C800-50AF-47B4-800E-472CD2747B49}" dt="2024-09-06T15:25:34.113" v="1714" actId="1076"/>
          <ac:spMkLst>
            <pc:docMk/>
            <pc:sldMk cId="3281676258" sldId="272"/>
            <ac:spMk id="6" creationId="{B3D6194F-B1C0-B47C-1342-B12795DFDED3}"/>
          </ac:spMkLst>
        </pc:spChg>
        <pc:spChg chg="add mod">
          <ac:chgData name="Murray, AndrewR" userId="1c9fa97c-9061-4b2c-a025-e1e916b6aa7c" providerId="ADAL" clId="{B627C800-50AF-47B4-800E-472CD2747B49}" dt="2024-09-06T15:27:00.644" v="1732" actId="1037"/>
          <ac:spMkLst>
            <pc:docMk/>
            <pc:sldMk cId="3281676258" sldId="272"/>
            <ac:spMk id="7" creationId="{33815701-7A48-5571-2AC6-F6744BDE438E}"/>
          </ac:spMkLst>
        </pc:spChg>
        <pc:spChg chg="add mod">
          <ac:chgData name="Murray, AndrewR" userId="1c9fa97c-9061-4b2c-a025-e1e916b6aa7c" providerId="ADAL" clId="{B627C800-50AF-47B4-800E-472CD2747B49}" dt="2024-09-06T15:27:00.644" v="1732" actId="1037"/>
          <ac:spMkLst>
            <pc:docMk/>
            <pc:sldMk cId="3281676258" sldId="272"/>
            <ac:spMk id="8" creationId="{108AF624-48C8-E606-F42A-3F934CCC5001}"/>
          </ac:spMkLst>
        </pc:spChg>
        <pc:spChg chg="add mod ord">
          <ac:chgData name="Murray, AndrewR" userId="1c9fa97c-9061-4b2c-a025-e1e916b6aa7c" providerId="ADAL" clId="{B627C800-50AF-47B4-800E-472CD2747B49}" dt="2024-09-06T15:28:03.572" v="1733" actId="962"/>
          <ac:spMkLst>
            <pc:docMk/>
            <pc:sldMk cId="3281676258" sldId="272"/>
            <ac:spMk id="9" creationId="{AAF9C032-BCB7-CB30-ACD9-2FF0B6DCE9D5}"/>
          </ac:spMkLst>
        </pc:spChg>
        <pc:picChg chg="add mod">
          <ac:chgData name="Murray, AndrewR" userId="1c9fa97c-9061-4b2c-a025-e1e916b6aa7c" providerId="ADAL" clId="{B627C800-50AF-47B4-800E-472CD2747B49}" dt="2024-09-06T15:28:30.054" v="1909" actId="962"/>
          <ac:picMkLst>
            <pc:docMk/>
            <pc:sldMk cId="3281676258" sldId="272"/>
            <ac:picMk id="4" creationId="{07DAA4F4-DD5C-DAD3-2687-0BC4E7EBA674}"/>
          </ac:picMkLst>
        </pc:picChg>
      </pc:sldChg>
      <pc:sldChg chg="addSp delSp modSp new mod">
        <pc:chgData name="Murray, AndrewR" userId="1c9fa97c-9061-4b2c-a025-e1e916b6aa7c" providerId="ADAL" clId="{B627C800-50AF-47B4-800E-472CD2747B49}" dt="2024-09-12T18:04:47.563" v="2950" actId="1076"/>
        <pc:sldMkLst>
          <pc:docMk/>
          <pc:sldMk cId="632883776" sldId="273"/>
        </pc:sldMkLst>
        <pc:spChg chg="del mod">
          <ac:chgData name="Murray, AndrewR" userId="1c9fa97c-9061-4b2c-a025-e1e916b6aa7c" providerId="ADAL" clId="{B627C800-50AF-47B4-800E-472CD2747B49}" dt="2024-09-11T15:11:16.021" v="2846" actId="478"/>
          <ac:spMkLst>
            <pc:docMk/>
            <pc:sldMk cId="632883776" sldId="273"/>
            <ac:spMk id="2" creationId="{7EF08119-FC92-8BA0-4C36-4C8F8CC2B016}"/>
          </ac:spMkLst>
        </pc:spChg>
        <pc:spChg chg="del">
          <ac:chgData name="Murray, AndrewR" userId="1c9fa97c-9061-4b2c-a025-e1e916b6aa7c" providerId="ADAL" clId="{B627C800-50AF-47B4-800E-472CD2747B49}" dt="2024-09-11T15:12:24.617" v="2858" actId="931"/>
          <ac:spMkLst>
            <pc:docMk/>
            <pc:sldMk cId="632883776" sldId="273"/>
            <ac:spMk id="3" creationId="{B7BA3ABE-BEF8-E2A7-38F2-56FBE8A406D9}"/>
          </ac:spMkLst>
        </pc:spChg>
        <pc:spChg chg="add del mod">
          <ac:chgData name="Murray, AndrewR" userId="1c9fa97c-9061-4b2c-a025-e1e916b6aa7c" providerId="ADAL" clId="{B627C800-50AF-47B4-800E-472CD2747B49}" dt="2024-09-11T15:11:26.010" v="2848" actId="478"/>
          <ac:spMkLst>
            <pc:docMk/>
            <pc:sldMk cId="632883776" sldId="273"/>
            <ac:spMk id="5" creationId="{80387B32-395A-1FDD-C659-10B07A9D45B3}"/>
          </ac:spMkLst>
        </pc:spChg>
        <pc:spChg chg="add mod">
          <ac:chgData name="Murray, AndrewR" userId="1c9fa97c-9061-4b2c-a025-e1e916b6aa7c" providerId="ADAL" clId="{B627C800-50AF-47B4-800E-472CD2747B49}" dt="2024-09-11T15:11:41.287" v="2857" actId="20577"/>
          <ac:spMkLst>
            <pc:docMk/>
            <pc:sldMk cId="632883776" sldId="273"/>
            <ac:spMk id="6" creationId="{88E5A54E-14B6-8D3A-A5DD-9C1C5AC091B8}"/>
          </ac:spMkLst>
        </pc:spChg>
        <pc:spChg chg="add mod">
          <ac:chgData name="Murray, AndrewR" userId="1c9fa97c-9061-4b2c-a025-e1e916b6aa7c" providerId="ADAL" clId="{B627C800-50AF-47B4-800E-472CD2747B49}" dt="2024-09-11T15:13:26.487" v="2894" actId="1076"/>
          <ac:spMkLst>
            <pc:docMk/>
            <pc:sldMk cId="632883776" sldId="273"/>
            <ac:spMk id="9" creationId="{CBB126E8-BFB9-C811-E1CE-57BBFD9CBE3C}"/>
          </ac:spMkLst>
        </pc:spChg>
        <pc:spChg chg="add mod">
          <ac:chgData name="Murray, AndrewR" userId="1c9fa97c-9061-4b2c-a025-e1e916b6aa7c" providerId="ADAL" clId="{B627C800-50AF-47B4-800E-472CD2747B49}" dt="2024-09-12T18:04:47.563" v="2950" actId="1076"/>
          <ac:spMkLst>
            <pc:docMk/>
            <pc:sldMk cId="632883776" sldId="273"/>
            <ac:spMk id="10" creationId="{F4A2D994-2296-571B-91D8-DDB37DA8A5C9}"/>
          </ac:spMkLst>
        </pc:spChg>
        <pc:picChg chg="add mod">
          <ac:chgData name="Murray, AndrewR" userId="1c9fa97c-9061-4b2c-a025-e1e916b6aa7c" providerId="ADAL" clId="{B627C800-50AF-47B4-800E-472CD2747B49}" dt="2024-09-11T15:12:37.640" v="2862" actId="1076"/>
          <ac:picMkLst>
            <pc:docMk/>
            <pc:sldMk cId="632883776" sldId="273"/>
            <ac:picMk id="8" creationId="{D3A2B799-0C05-79AE-9A5A-CF41FEB9E04A}"/>
          </ac:picMkLst>
        </pc:picChg>
      </pc:sldChg>
      <pc:sldMasterChg chg="setBg modSldLayout">
        <pc:chgData name="Murray, AndrewR" userId="1c9fa97c-9061-4b2c-a025-e1e916b6aa7c" providerId="ADAL" clId="{B627C800-50AF-47B4-800E-472CD2747B49}" dt="2024-09-03T15:56:33.577" v="4"/>
        <pc:sldMasterMkLst>
          <pc:docMk/>
          <pc:sldMasterMk cId="3550568166" sldId="2147483648"/>
        </pc:sldMasterMkLst>
        <pc:sldLayoutChg chg="setBg">
          <pc:chgData name="Murray, AndrewR" userId="1c9fa97c-9061-4b2c-a025-e1e916b6aa7c" providerId="ADAL" clId="{B627C800-50AF-47B4-800E-472CD2747B49}" dt="2024-09-03T15:56:33.577" v="4"/>
          <pc:sldLayoutMkLst>
            <pc:docMk/>
            <pc:sldMasterMk cId="3550568166" sldId="2147483648"/>
            <pc:sldLayoutMk cId="540208585" sldId="2147483649"/>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316452864" sldId="2147483650"/>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3577108688" sldId="2147483651"/>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3557955671" sldId="2147483652"/>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1817861355" sldId="2147483653"/>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4277267446" sldId="2147483654"/>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1760898125" sldId="2147483655"/>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2441997097" sldId="2147483656"/>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3242907661" sldId="2147483657"/>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1189967227" sldId="2147483658"/>
          </pc:sldLayoutMkLst>
        </pc:sldLayoutChg>
        <pc:sldLayoutChg chg="setBg">
          <pc:chgData name="Murray, AndrewR" userId="1c9fa97c-9061-4b2c-a025-e1e916b6aa7c" providerId="ADAL" clId="{B627C800-50AF-47B4-800E-472CD2747B49}" dt="2024-09-03T15:56:33.577" v="4"/>
          <pc:sldLayoutMkLst>
            <pc:docMk/>
            <pc:sldMasterMk cId="3550568166" sldId="2147483648"/>
            <pc:sldLayoutMk cId="67501619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CF9AA-3C4E-4A68-9F82-EB8820C32DED}"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66183-186D-4AFB-9CD2-BB3FD201C2B5}" type="slidenum">
              <a:rPr lang="en-US" smtClean="0"/>
              <a:t>‹#›</a:t>
            </a:fld>
            <a:endParaRPr lang="en-US"/>
          </a:p>
        </p:txBody>
      </p:sp>
    </p:spTree>
    <p:extLst>
      <p:ext uri="{BB962C8B-B14F-4D97-AF65-F5344CB8AC3E}">
        <p14:creationId xmlns:p14="http://schemas.microsoft.com/office/powerpoint/2010/main" val="401193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F488C-9C35-4F48-A6FC-C55B43743EC6}" type="slidenum">
              <a:rPr lang="en-US" smtClean="0"/>
              <a:t>3</a:t>
            </a:fld>
            <a:endParaRPr lang="en-US"/>
          </a:p>
        </p:txBody>
      </p:sp>
    </p:spTree>
    <p:extLst>
      <p:ext uri="{BB962C8B-B14F-4D97-AF65-F5344CB8AC3E}">
        <p14:creationId xmlns:p14="http://schemas.microsoft.com/office/powerpoint/2010/main" val="67599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F488C-9C35-4F48-A6FC-C55B43743EC6}" type="slidenum">
              <a:rPr lang="en-US" smtClean="0"/>
              <a:t>7</a:t>
            </a:fld>
            <a:endParaRPr lang="en-US"/>
          </a:p>
        </p:txBody>
      </p:sp>
    </p:spTree>
    <p:extLst>
      <p:ext uri="{BB962C8B-B14F-4D97-AF65-F5344CB8AC3E}">
        <p14:creationId xmlns:p14="http://schemas.microsoft.com/office/powerpoint/2010/main" val="5595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9C3D-69AA-7345-7BBC-4BB9E6479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7BCE6E-DD4D-4489-1BF7-985A04EF9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BC82C-2389-1D22-7E18-8A29CCB9BC45}"/>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5" name="Footer Placeholder 4">
            <a:extLst>
              <a:ext uri="{FF2B5EF4-FFF2-40B4-BE49-F238E27FC236}">
                <a16:creationId xmlns:a16="http://schemas.microsoft.com/office/drawing/2014/main" id="{9C7A7E4F-FE3A-A7D2-4916-994D485D1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E1BAD-03CC-7BBC-FE0E-4698EDDF1226}"/>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54020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776E-72DC-AB03-4161-AD497376B3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CAFDB-6D5A-754B-DEFD-8DF07ACD1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DE7D6-1F0A-FC97-6136-969B80D112C2}"/>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5" name="Footer Placeholder 4">
            <a:extLst>
              <a:ext uri="{FF2B5EF4-FFF2-40B4-BE49-F238E27FC236}">
                <a16:creationId xmlns:a16="http://schemas.microsoft.com/office/drawing/2014/main" id="{95D43901-E5AC-8F86-95E5-7885500F4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C043E-185A-68C3-9690-F13372128CA2}"/>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118996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452DE-E49C-2E80-463E-34B9829A53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625ACB-81C3-9492-1308-88DAE0317A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2DFB6-916D-610C-B4F3-1C743AA9E9B8}"/>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5" name="Footer Placeholder 4">
            <a:extLst>
              <a:ext uri="{FF2B5EF4-FFF2-40B4-BE49-F238E27FC236}">
                <a16:creationId xmlns:a16="http://schemas.microsoft.com/office/drawing/2014/main" id="{C70BA6B8-F614-221F-528C-A1423E7D1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7CC36-89A8-EB03-6747-6613C02A9A62}"/>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67501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46CA-3B0D-71B5-34E3-911E5DC03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24EEC-FF75-A8C4-4639-BF65C13B57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B5845-69E9-B9FC-51B9-B16D0559D064}"/>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5" name="Footer Placeholder 4">
            <a:extLst>
              <a:ext uri="{FF2B5EF4-FFF2-40B4-BE49-F238E27FC236}">
                <a16:creationId xmlns:a16="http://schemas.microsoft.com/office/drawing/2014/main" id="{9BBB49A9-6054-E3BC-AE59-25A505D5E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A6FBE-E7B5-19E6-FC00-30CC075FC57D}"/>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31645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6E55-38FA-DFA0-5105-AC760F9613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9A221C-608A-586C-19BD-803EAECAE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F90FC-C19B-A2CC-23A1-9D0C39C110DB}"/>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5" name="Footer Placeholder 4">
            <a:extLst>
              <a:ext uri="{FF2B5EF4-FFF2-40B4-BE49-F238E27FC236}">
                <a16:creationId xmlns:a16="http://schemas.microsoft.com/office/drawing/2014/main" id="{D8F48482-C1AB-F52C-1893-49E26C78C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71CD8-9619-BBC1-22BA-72D3BC194FA3}"/>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357710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FF5D-4DD2-8E4F-5901-3FEE64BB4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0FF0E-214B-72A1-E55B-FF6188E40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74B77-5CAC-2260-A3AE-D0EFC50559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822C7-BB4F-F557-E8F2-6692F23FCF53}"/>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6" name="Footer Placeholder 5">
            <a:extLst>
              <a:ext uri="{FF2B5EF4-FFF2-40B4-BE49-F238E27FC236}">
                <a16:creationId xmlns:a16="http://schemas.microsoft.com/office/drawing/2014/main" id="{B934EFCE-7F83-3F36-1F8B-400588902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FD5F7-5723-CB01-63E9-6E649A946C0B}"/>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355795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9F80-9B05-00EC-C5E0-71AEBA0A43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DCB4EF-CE05-F961-E9A7-914CE814E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DB907B-4824-B2D2-98CA-85F93BE47E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6BB220-45A4-4B22-7A1F-5AE93273D6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CE4DE2-DF39-129B-71F6-B734C06BCD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DC11C2-0441-AF73-1FA9-D1CE211AA578}"/>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8" name="Footer Placeholder 7">
            <a:extLst>
              <a:ext uri="{FF2B5EF4-FFF2-40B4-BE49-F238E27FC236}">
                <a16:creationId xmlns:a16="http://schemas.microsoft.com/office/drawing/2014/main" id="{46275FD4-D78D-1221-6481-01A784447B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B30AC-E25E-4213-8BB9-AE639CFCFB0B}"/>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181786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8F21-2302-7CA2-3D15-C7F5D9BD8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099D2-409C-FDB8-D5E0-1A1CF6C31A72}"/>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4" name="Footer Placeholder 3">
            <a:extLst>
              <a:ext uri="{FF2B5EF4-FFF2-40B4-BE49-F238E27FC236}">
                <a16:creationId xmlns:a16="http://schemas.microsoft.com/office/drawing/2014/main" id="{9DDDA6B7-CCAD-E01F-6C99-B5F7C22B0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649C47-F601-7F16-4E94-3A35622482AA}"/>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4277267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3179B-D222-F53A-D7BD-10E949D57B02}"/>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3" name="Footer Placeholder 2">
            <a:extLst>
              <a:ext uri="{FF2B5EF4-FFF2-40B4-BE49-F238E27FC236}">
                <a16:creationId xmlns:a16="http://schemas.microsoft.com/office/drawing/2014/main" id="{DFACE9B8-21E2-610A-4C76-A7A306C90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B20BB-204A-D086-B908-07831F1A70E8}"/>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176089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2F54-6CFF-9180-AE27-39F9D8422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BD6C41-8FE0-6A7D-AE0F-5694EEA0B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40A06-09D3-221A-AACB-2FCB96FAE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C3851-2FD1-BE39-44D7-0FC5D1033898}"/>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6" name="Footer Placeholder 5">
            <a:extLst>
              <a:ext uri="{FF2B5EF4-FFF2-40B4-BE49-F238E27FC236}">
                <a16:creationId xmlns:a16="http://schemas.microsoft.com/office/drawing/2014/main" id="{B23424C9-57F3-BD7B-D4FE-80145362A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3A4DA-97EA-CFA4-2D3C-9A57C7747C50}"/>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244199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A664-2D26-2756-666F-82D301973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5EF19-7409-8786-C533-8D8A14C8C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4FCF1-F7D1-BB70-3895-282373245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8F244D-ABEB-D78B-AFD4-469260C6ADE8}"/>
              </a:ext>
            </a:extLst>
          </p:cNvPr>
          <p:cNvSpPr>
            <a:spLocks noGrp="1"/>
          </p:cNvSpPr>
          <p:nvPr>
            <p:ph type="dt" sz="half" idx="10"/>
          </p:nvPr>
        </p:nvSpPr>
        <p:spPr/>
        <p:txBody>
          <a:bodyPr/>
          <a:lstStyle/>
          <a:p>
            <a:fld id="{FB100411-E60D-4932-8AC8-A48D87E656A2}" type="datetimeFigureOut">
              <a:rPr lang="en-US" smtClean="0"/>
              <a:t>9/12/2024</a:t>
            </a:fld>
            <a:endParaRPr lang="en-US"/>
          </a:p>
        </p:txBody>
      </p:sp>
      <p:sp>
        <p:nvSpPr>
          <p:cNvPr id="6" name="Footer Placeholder 5">
            <a:extLst>
              <a:ext uri="{FF2B5EF4-FFF2-40B4-BE49-F238E27FC236}">
                <a16:creationId xmlns:a16="http://schemas.microsoft.com/office/drawing/2014/main" id="{0F22B9AA-FE9F-F0DC-B4B6-906BFB121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4B842-6B78-4F52-9674-8833B035E503}"/>
              </a:ext>
            </a:extLst>
          </p:cNvPr>
          <p:cNvSpPr>
            <a:spLocks noGrp="1"/>
          </p:cNvSpPr>
          <p:nvPr>
            <p:ph type="sldNum" sz="quarter" idx="12"/>
          </p:nvPr>
        </p:nvSpPr>
        <p:spPr/>
        <p:txBody>
          <a:bodyPr/>
          <a:lstStyle/>
          <a:p>
            <a:fld id="{95B5F47F-647F-4BF3-B419-FDED72C84319}" type="slidenum">
              <a:rPr lang="en-US" smtClean="0"/>
              <a:t>‹#›</a:t>
            </a:fld>
            <a:endParaRPr lang="en-US"/>
          </a:p>
        </p:txBody>
      </p:sp>
    </p:spTree>
    <p:extLst>
      <p:ext uri="{BB962C8B-B14F-4D97-AF65-F5344CB8AC3E}">
        <p14:creationId xmlns:p14="http://schemas.microsoft.com/office/powerpoint/2010/main" val="324290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45686-72F2-472F-ED37-6A202E68A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774B2-6458-1359-987A-45898782C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13805-4CF5-01AB-E18D-7EDE46ABF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00411-E60D-4932-8AC8-A48D87E656A2}" type="datetimeFigureOut">
              <a:rPr lang="en-US" smtClean="0"/>
              <a:t>9/12/2024</a:t>
            </a:fld>
            <a:endParaRPr lang="en-US"/>
          </a:p>
        </p:txBody>
      </p:sp>
      <p:sp>
        <p:nvSpPr>
          <p:cNvPr id="5" name="Footer Placeholder 4">
            <a:extLst>
              <a:ext uri="{FF2B5EF4-FFF2-40B4-BE49-F238E27FC236}">
                <a16:creationId xmlns:a16="http://schemas.microsoft.com/office/drawing/2014/main" id="{F8583054-20C4-8AEB-91A6-3ED81D2F6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95AB-95FE-9128-CA3B-FE3A40B0D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5F47F-647F-4BF3-B419-FDED72C84319}" type="slidenum">
              <a:rPr lang="en-US" smtClean="0"/>
              <a:t>‹#›</a:t>
            </a:fld>
            <a:endParaRPr lang="en-US"/>
          </a:p>
        </p:txBody>
      </p:sp>
    </p:spTree>
    <p:extLst>
      <p:ext uri="{BB962C8B-B14F-4D97-AF65-F5344CB8AC3E}">
        <p14:creationId xmlns:p14="http://schemas.microsoft.com/office/powerpoint/2010/main" val="3550568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illustration of a community with mountains in the background and a river running through on the left. There is a dark outline on a subset of the community to illustrate a service area boundary.">
            <a:extLst>
              <a:ext uri="{FF2B5EF4-FFF2-40B4-BE49-F238E27FC236}">
                <a16:creationId xmlns:a16="http://schemas.microsoft.com/office/drawing/2014/main" id="{61E53D49-BC5E-2043-6EA2-60E8A80C6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4" y="300038"/>
            <a:ext cx="7629525" cy="4291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a:extLst>
              <a:ext uri="{FF2B5EF4-FFF2-40B4-BE49-F238E27FC236}">
                <a16:creationId xmlns:a16="http://schemas.microsoft.com/office/drawing/2014/main" id="{EA0087C3-2281-5790-12DF-2058CF2795F6}"/>
              </a:ext>
            </a:extLst>
          </p:cNvPr>
          <p:cNvSpPr>
            <a:spLocks noGrp="1"/>
          </p:cNvSpPr>
          <p:nvPr>
            <p:ph type="ctrTitle"/>
          </p:nvPr>
        </p:nvSpPr>
        <p:spPr>
          <a:xfrm>
            <a:off x="0" y="1222131"/>
            <a:ext cx="4289196" cy="3112477"/>
          </a:xfrm>
        </p:spPr>
        <p:txBody>
          <a:bodyPr anchor="b">
            <a:noAutofit/>
          </a:bodyPr>
          <a:lstStyle/>
          <a:p>
            <a:pPr algn="l">
              <a:lnSpc>
                <a:spcPct val="110000"/>
              </a:lnSpc>
              <a:spcBef>
                <a:spcPts val="0"/>
              </a:spcBef>
            </a:pPr>
            <a:r>
              <a:rPr lang="en-US" sz="3600" b="1" cap="all" dirty="0">
                <a:latin typeface="Posterama" panose="020B0504020200020000" pitchFamily="34" charset="0"/>
                <a:cs typeface="Posterama" panose="020B0504020200020000" pitchFamily="34" charset="0"/>
              </a:rPr>
              <a:t>Using Machine Learning to Model Drinking Water Service Area Boundaries</a:t>
            </a:r>
            <a:endParaRPr lang="en-US" sz="3600" b="1" cap="all" dirty="0">
              <a:solidFill>
                <a:schemeClr val="tx1"/>
              </a:solidFill>
              <a:latin typeface="Posterama" panose="020B0504020200020000" pitchFamily="34" charset="0"/>
              <a:cs typeface="Posterama" panose="020B0504020200020000" pitchFamily="34" charset="0"/>
            </a:endParaRPr>
          </a:p>
        </p:txBody>
      </p:sp>
      <p:sp>
        <p:nvSpPr>
          <p:cNvPr id="7" name="Subtitle 2">
            <a:extLst>
              <a:ext uri="{FF2B5EF4-FFF2-40B4-BE49-F238E27FC236}">
                <a16:creationId xmlns:a16="http://schemas.microsoft.com/office/drawing/2014/main" id="{2E9EA97C-2E40-B282-34F2-8C6AAF18F9FD}"/>
              </a:ext>
            </a:extLst>
          </p:cNvPr>
          <p:cNvSpPr>
            <a:spLocks noGrp="1"/>
          </p:cNvSpPr>
          <p:nvPr>
            <p:ph type="subTitle" idx="1"/>
          </p:nvPr>
        </p:nvSpPr>
        <p:spPr>
          <a:xfrm>
            <a:off x="1627689" y="4876800"/>
            <a:ext cx="5187890" cy="1069565"/>
          </a:xfrm>
        </p:spPr>
        <p:txBody>
          <a:bodyPr>
            <a:normAutofit/>
          </a:bodyPr>
          <a:lstStyle/>
          <a:p>
            <a:pPr algn="l"/>
            <a:r>
              <a:rPr lang="en-US" sz="1800" cap="all" dirty="0">
                <a:solidFill>
                  <a:schemeClr val="tx1"/>
                </a:solidFill>
                <a:latin typeface="Lucida Fax" panose="02060602050505020204" pitchFamily="18" charset="0"/>
                <a:cs typeface="Posterama" panose="020B0504020200020000" pitchFamily="34" charset="0"/>
              </a:rPr>
              <a:t>Andrew Murray P</a:t>
            </a:r>
            <a:r>
              <a:rPr lang="en-US" sz="1800" dirty="0">
                <a:solidFill>
                  <a:schemeClr val="tx1"/>
                </a:solidFill>
                <a:latin typeface="Lucida Fax" panose="02060602050505020204" pitchFamily="18" charset="0"/>
                <a:cs typeface="Posterama" panose="020B0504020200020000" pitchFamily="34" charset="0"/>
              </a:rPr>
              <a:t>h</a:t>
            </a:r>
            <a:r>
              <a:rPr lang="en-US" sz="1800" cap="all" dirty="0">
                <a:solidFill>
                  <a:schemeClr val="tx1"/>
                </a:solidFill>
                <a:latin typeface="Lucida Fax" panose="02060602050505020204" pitchFamily="18" charset="0"/>
                <a:cs typeface="Posterama" panose="020B0504020200020000" pitchFamily="34" charset="0"/>
              </a:rPr>
              <a:t>.D. </a:t>
            </a:r>
            <a:r>
              <a:rPr lang="en-US" sz="1800" b="0" i="0" dirty="0">
                <a:solidFill>
                  <a:srgbClr val="040C28"/>
                </a:solidFill>
                <a:effectLst/>
                <a:latin typeface="Lucida Fax" panose="02060602050505020204" pitchFamily="18" charset="0"/>
              </a:rPr>
              <a:t>| </a:t>
            </a:r>
            <a:r>
              <a:rPr lang="en-US" sz="1400" b="0" i="0" dirty="0">
                <a:solidFill>
                  <a:srgbClr val="040C28"/>
                </a:solidFill>
                <a:effectLst/>
                <a:latin typeface="Lucida Fax" panose="02060602050505020204" pitchFamily="18" charset="0"/>
                <a:ea typeface="ADLaM Display" panose="020F0502020204030204" pitchFamily="2" charset="0"/>
                <a:cs typeface="ADLaM Display" panose="020F0502020204030204" pitchFamily="2" charset="0"/>
              </a:rPr>
              <a:t>GEOGRAPHER</a:t>
            </a:r>
            <a:br>
              <a:rPr lang="en-US" sz="2000" cap="all" dirty="0">
                <a:solidFill>
                  <a:schemeClr val="tx1"/>
                </a:solidFill>
                <a:latin typeface="Lucida Fax" panose="02060602050505020204" pitchFamily="18" charset="0"/>
                <a:cs typeface="Posterama" panose="020B0504020200020000" pitchFamily="34" charset="0"/>
              </a:rPr>
            </a:br>
            <a:r>
              <a:rPr lang="en-US" sz="1800" cap="all" dirty="0">
                <a:solidFill>
                  <a:schemeClr val="tx1"/>
                </a:solidFill>
                <a:latin typeface="Lucida Fax" panose="02060602050505020204" pitchFamily="18" charset="0"/>
                <a:cs typeface="Posterama" panose="020B0504020200020000" pitchFamily="34" charset="0"/>
              </a:rPr>
              <a:t>U.S. EPA </a:t>
            </a:r>
            <a:r>
              <a:rPr lang="en-US" sz="1800" b="0" i="0" dirty="0">
                <a:solidFill>
                  <a:srgbClr val="040C28"/>
                </a:solidFill>
                <a:effectLst/>
                <a:latin typeface="Lucida Fax" panose="02060602050505020204" pitchFamily="18" charset="0"/>
              </a:rPr>
              <a:t>| </a:t>
            </a:r>
            <a:r>
              <a:rPr lang="en-US" sz="1400" cap="all" dirty="0">
                <a:solidFill>
                  <a:schemeClr val="tx1"/>
                </a:solidFill>
                <a:latin typeface="Lucida Fax" panose="02060602050505020204" pitchFamily="18" charset="0"/>
                <a:cs typeface="Posterama" panose="020B0504020200020000" pitchFamily="34" charset="0"/>
              </a:rPr>
              <a:t>Office of research And development</a:t>
            </a:r>
            <a:endParaRPr lang="en-US" sz="1100" dirty="0"/>
          </a:p>
        </p:txBody>
      </p:sp>
      <p:pic>
        <p:nvPicPr>
          <p:cNvPr id="8" name="Picture 7" descr="EPA Icon">
            <a:extLst>
              <a:ext uri="{FF2B5EF4-FFF2-40B4-BE49-F238E27FC236}">
                <a16:creationId xmlns:a16="http://schemas.microsoft.com/office/drawing/2014/main" id="{9289BAE1-1A91-01B8-53F9-6E447BE772F9}"/>
              </a:ext>
            </a:extLst>
          </p:cNvPr>
          <p:cNvPicPr>
            <a:picLocks noChangeAspect="1"/>
          </p:cNvPicPr>
          <p:nvPr/>
        </p:nvPicPr>
        <p:blipFill>
          <a:blip r:embed="rId3"/>
          <a:stretch>
            <a:fillRect/>
          </a:stretch>
        </p:blipFill>
        <p:spPr>
          <a:xfrm>
            <a:off x="481029" y="4698740"/>
            <a:ext cx="1071122" cy="1071122"/>
          </a:xfrm>
          <a:prstGeom prst="rect">
            <a:avLst/>
          </a:prstGeom>
        </p:spPr>
      </p:pic>
      <p:sp>
        <p:nvSpPr>
          <p:cNvPr id="11" name="Footer Placeholder 10">
            <a:extLst>
              <a:ext uri="{FF2B5EF4-FFF2-40B4-BE49-F238E27FC236}">
                <a16:creationId xmlns:a16="http://schemas.microsoft.com/office/drawing/2014/main" id="{FCEAAEE3-A057-BF30-81EF-06763E6FB0F2}"/>
              </a:ext>
            </a:extLst>
          </p:cNvPr>
          <p:cNvSpPr>
            <a:spLocks noGrp="1"/>
          </p:cNvSpPr>
          <p:nvPr>
            <p:ph type="ftr" sz="quarter" idx="11"/>
          </p:nvPr>
        </p:nvSpPr>
        <p:spPr/>
        <p:txBody>
          <a:bodyPr/>
          <a:lstStyle/>
          <a:p>
            <a:r>
              <a:rPr lang="en-US" dirty="0"/>
              <a:t>Dr. Andrew Murray U.S. EPA/ORD/CESER/LRTD/CAISB</a:t>
            </a:r>
          </a:p>
        </p:txBody>
      </p:sp>
      <p:sp>
        <p:nvSpPr>
          <p:cNvPr id="12" name="Slide Number Placeholder 11">
            <a:extLst>
              <a:ext uri="{FF2B5EF4-FFF2-40B4-BE49-F238E27FC236}">
                <a16:creationId xmlns:a16="http://schemas.microsoft.com/office/drawing/2014/main" id="{D30E33F1-DB7D-92B0-39C2-DE49209EEA56}"/>
              </a:ext>
            </a:extLst>
          </p:cNvPr>
          <p:cNvSpPr>
            <a:spLocks noGrp="1"/>
          </p:cNvSpPr>
          <p:nvPr>
            <p:ph type="sldNum" sz="quarter" idx="12"/>
          </p:nvPr>
        </p:nvSpPr>
        <p:spPr/>
        <p:txBody>
          <a:bodyPr/>
          <a:lstStyle/>
          <a:p>
            <a:fld id="{AFE8D70E-E3B4-4583-BF74-6FCC64BA7C56}" type="slidenum">
              <a:rPr lang="en-US" smtClean="0"/>
              <a:t>1</a:t>
            </a:fld>
            <a:endParaRPr lang="en-US"/>
          </a:p>
        </p:txBody>
      </p:sp>
    </p:spTree>
    <p:extLst>
      <p:ext uri="{BB962C8B-B14F-4D97-AF65-F5344CB8AC3E}">
        <p14:creationId xmlns:p14="http://schemas.microsoft.com/office/powerpoint/2010/main" val="273234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National map of nitrate levels found in violations since 2010">
            <a:extLst>
              <a:ext uri="{FF2B5EF4-FFF2-40B4-BE49-F238E27FC236}">
                <a16:creationId xmlns:a16="http://schemas.microsoft.com/office/drawing/2014/main" id="{F78A433B-E42B-40F7-96B7-8D3089AB5C39}"/>
              </a:ext>
            </a:extLst>
          </p:cNvPr>
          <p:cNvPicPr>
            <a:picLocks noChangeAspect="1"/>
          </p:cNvPicPr>
          <p:nvPr/>
        </p:nvPicPr>
        <p:blipFill>
          <a:blip r:embed="rId2"/>
          <a:stretch>
            <a:fillRect/>
          </a:stretch>
        </p:blipFill>
        <p:spPr>
          <a:xfrm>
            <a:off x="251926" y="908212"/>
            <a:ext cx="6798906" cy="3624766"/>
          </a:xfrm>
          <a:prstGeom prst="rect">
            <a:avLst/>
          </a:prstGeom>
          <a:ln>
            <a:noFill/>
          </a:ln>
          <a:effectLst>
            <a:outerShdw blurRad="190500" algn="tl" rotWithShape="0">
              <a:srgbClr val="000000">
                <a:alpha val="70000"/>
              </a:srgbClr>
            </a:outerShdw>
          </a:effectLst>
        </p:spPr>
      </p:pic>
      <p:sp>
        <p:nvSpPr>
          <p:cNvPr id="21" name="Title 20">
            <a:extLst>
              <a:ext uri="{FF2B5EF4-FFF2-40B4-BE49-F238E27FC236}">
                <a16:creationId xmlns:a16="http://schemas.microsoft.com/office/drawing/2014/main" id="{61DB931C-55D1-EEA0-C5C7-7C16E072BACE}"/>
              </a:ext>
            </a:extLst>
          </p:cNvPr>
          <p:cNvSpPr txBox="1">
            <a:spLocks noGrp="1"/>
          </p:cNvSpPr>
          <p:nvPr>
            <p:ph type="title" idx="4294967295"/>
          </p:nvPr>
        </p:nvSpPr>
        <p:spPr>
          <a:xfrm>
            <a:off x="1" y="48508"/>
            <a:ext cx="1219239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rPr>
              <a:t>Linking violations to people</a:t>
            </a:r>
          </a:p>
        </p:txBody>
      </p:sp>
      <p:sp>
        <p:nvSpPr>
          <p:cNvPr id="23" name="Footer Placeholder 22">
            <a:extLst>
              <a:ext uri="{FF2B5EF4-FFF2-40B4-BE49-F238E27FC236}">
                <a16:creationId xmlns:a16="http://schemas.microsoft.com/office/drawing/2014/main" id="{2601EA75-4A11-F2C9-3E73-2618A9754612}"/>
              </a:ext>
            </a:extLst>
          </p:cNvPr>
          <p:cNvSpPr>
            <a:spLocks noGrp="1"/>
          </p:cNvSpPr>
          <p:nvPr>
            <p:ph type="ftr" sz="quarter" idx="11"/>
          </p:nvPr>
        </p:nvSpPr>
        <p:spPr/>
        <p:txBody>
          <a:bodyPr/>
          <a:lstStyle/>
          <a:p>
            <a:r>
              <a:rPr lang="en-US"/>
              <a:t>Dr. Andrew Murray U.S. EPA/ORD/CESER/LRTD/CAISB</a:t>
            </a:r>
          </a:p>
        </p:txBody>
      </p:sp>
      <p:sp>
        <p:nvSpPr>
          <p:cNvPr id="24" name="Slide Number Placeholder 23">
            <a:extLst>
              <a:ext uri="{FF2B5EF4-FFF2-40B4-BE49-F238E27FC236}">
                <a16:creationId xmlns:a16="http://schemas.microsoft.com/office/drawing/2014/main" id="{B75036D3-8D09-68AB-E949-9C4E8B2EB6D6}"/>
              </a:ext>
            </a:extLst>
          </p:cNvPr>
          <p:cNvSpPr>
            <a:spLocks noGrp="1"/>
          </p:cNvSpPr>
          <p:nvPr>
            <p:ph type="sldNum" sz="quarter" idx="12"/>
          </p:nvPr>
        </p:nvSpPr>
        <p:spPr/>
        <p:txBody>
          <a:bodyPr/>
          <a:lstStyle/>
          <a:p>
            <a:fld id="{AFE8D70E-E3B4-4583-BF74-6FCC64BA7C56}" type="slidenum">
              <a:rPr lang="en-US" smtClean="0"/>
              <a:t>10</a:t>
            </a:fld>
            <a:endParaRPr lang="en-US"/>
          </a:p>
        </p:txBody>
      </p:sp>
      <p:sp>
        <p:nvSpPr>
          <p:cNvPr id="25" name="Arrow: Bent 24">
            <a:extLst>
              <a:ext uri="{FF2B5EF4-FFF2-40B4-BE49-F238E27FC236}">
                <a16:creationId xmlns:a16="http://schemas.microsoft.com/office/drawing/2014/main" id="{2AA7ACF9-3761-B04B-7F55-8AB1AF1AF70E}"/>
              </a:ext>
              <a:ext uri="{C183D7F6-B498-43B3-948B-1728B52AA6E4}">
                <adec:decorative xmlns:adec="http://schemas.microsoft.com/office/drawing/2017/decorative" val="1"/>
              </a:ext>
            </a:extLst>
          </p:cNvPr>
          <p:cNvSpPr/>
          <p:nvPr/>
        </p:nvSpPr>
        <p:spPr>
          <a:xfrm flipV="1">
            <a:off x="3293706" y="4562667"/>
            <a:ext cx="3045547" cy="668751"/>
          </a:xfrm>
          <a:prstGeom prst="bentArrow">
            <a:avLst>
              <a:gd name="adj1" fmla="val 25000"/>
              <a:gd name="adj2" fmla="val 25000"/>
              <a:gd name="adj3" fmla="val 50000"/>
              <a:gd name="adj4" fmla="val 4375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30D96B0F-A11E-10AD-2C50-A262A8CADDA8}"/>
              </a:ext>
            </a:extLst>
          </p:cNvPr>
          <p:cNvSpPr txBox="1"/>
          <p:nvPr/>
        </p:nvSpPr>
        <p:spPr>
          <a:xfrm>
            <a:off x="3456811" y="4500405"/>
            <a:ext cx="1004827" cy="461665"/>
          </a:xfrm>
          <a:prstGeom prst="rect">
            <a:avLst/>
          </a:prstGeom>
          <a:noFill/>
        </p:spPr>
        <p:txBody>
          <a:bodyPr wrap="none" rtlCol="0">
            <a:spAutoFit/>
          </a:bodyPr>
          <a:lstStyle/>
          <a:p>
            <a:r>
              <a:rPr lang="en-US" sz="2400" b="1" dirty="0"/>
              <a:t>Macro</a:t>
            </a:r>
            <a:endParaRPr lang="en-US" b="1" dirty="0"/>
          </a:p>
        </p:txBody>
      </p:sp>
      <p:sp>
        <p:nvSpPr>
          <p:cNvPr id="30" name="TextBox 29">
            <a:extLst>
              <a:ext uri="{FF2B5EF4-FFF2-40B4-BE49-F238E27FC236}">
                <a16:creationId xmlns:a16="http://schemas.microsoft.com/office/drawing/2014/main" id="{0595CC6B-C580-B23B-8D44-191578C2603E}"/>
              </a:ext>
            </a:extLst>
          </p:cNvPr>
          <p:cNvSpPr txBox="1"/>
          <p:nvPr/>
        </p:nvSpPr>
        <p:spPr>
          <a:xfrm>
            <a:off x="5119335" y="5065147"/>
            <a:ext cx="927883" cy="461665"/>
          </a:xfrm>
          <a:prstGeom prst="rect">
            <a:avLst/>
          </a:prstGeom>
          <a:noFill/>
        </p:spPr>
        <p:txBody>
          <a:bodyPr wrap="none" rtlCol="0">
            <a:spAutoFit/>
          </a:bodyPr>
          <a:lstStyle/>
          <a:p>
            <a:r>
              <a:rPr lang="en-US" sz="2400" b="1" dirty="0"/>
              <a:t>Micro</a:t>
            </a:r>
            <a:endParaRPr lang="en-US" b="1" dirty="0"/>
          </a:p>
        </p:txBody>
      </p:sp>
      <p:pic>
        <p:nvPicPr>
          <p:cNvPr id="6" name="Picture 5" descr="Zoomed in view of urban area showing four specific water systems with nitrate violations. Captions illustrate demographic information pertaining to race and income. A prison is shown as one of the water systems.">
            <a:extLst>
              <a:ext uri="{FF2B5EF4-FFF2-40B4-BE49-F238E27FC236}">
                <a16:creationId xmlns:a16="http://schemas.microsoft.com/office/drawing/2014/main" id="{12CC317D-4910-0780-A73D-DE808A680351}"/>
              </a:ext>
            </a:extLst>
          </p:cNvPr>
          <p:cNvPicPr>
            <a:picLocks noChangeAspect="1"/>
          </p:cNvPicPr>
          <p:nvPr/>
        </p:nvPicPr>
        <p:blipFill>
          <a:blip r:embed="rId3"/>
          <a:stretch>
            <a:fillRect/>
          </a:stretch>
        </p:blipFill>
        <p:spPr>
          <a:xfrm>
            <a:off x="6699379" y="1810659"/>
            <a:ext cx="4810632" cy="4216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CFFE79A6-4683-0596-F166-F6F67885A166}"/>
              </a:ext>
            </a:extLst>
          </p:cNvPr>
          <p:cNvSpPr/>
          <p:nvPr/>
        </p:nvSpPr>
        <p:spPr>
          <a:xfrm>
            <a:off x="6232849" y="5365103"/>
            <a:ext cx="2407297" cy="9237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Prison:</a:t>
            </a:r>
          </a:p>
          <a:p>
            <a:pPr algn="ctr"/>
            <a:r>
              <a:rPr lang="en-US" dirty="0">
                <a:solidFill>
                  <a:schemeClr val="tx1"/>
                </a:solidFill>
              </a:rPr>
              <a:t>Population: ~2,800</a:t>
            </a:r>
          </a:p>
          <a:p>
            <a:pPr algn="ctr"/>
            <a:r>
              <a:rPr lang="en-US" dirty="0">
                <a:solidFill>
                  <a:schemeClr val="tx1"/>
                </a:solidFill>
              </a:rPr>
              <a:t>70% Minority</a:t>
            </a:r>
          </a:p>
        </p:txBody>
      </p:sp>
      <p:sp>
        <p:nvSpPr>
          <p:cNvPr id="11" name="Rectangle: Rounded Corners 10">
            <a:extLst>
              <a:ext uri="{FF2B5EF4-FFF2-40B4-BE49-F238E27FC236}">
                <a16:creationId xmlns:a16="http://schemas.microsoft.com/office/drawing/2014/main" id="{95C1B8F0-6593-8D97-7CDB-C35C16CA76DE}"/>
              </a:ext>
            </a:extLst>
          </p:cNvPr>
          <p:cNvSpPr/>
          <p:nvPr/>
        </p:nvSpPr>
        <p:spPr>
          <a:xfrm>
            <a:off x="8111413" y="2130491"/>
            <a:ext cx="2174032" cy="48208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Mostly White</a:t>
            </a:r>
          </a:p>
        </p:txBody>
      </p:sp>
      <p:sp>
        <p:nvSpPr>
          <p:cNvPr id="12" name="Rectangle: Rounded Corners 11">
            <a:extLst>
              <a:ext uri="{FF2B5EF4-FFF2-40B4-BE49-F238E27FC236}">
                <a16:creationId xmlns:a16="http://schemas.microsoft.com/office/drawing/2014/main" id="{529B4FD8-3FBB-7CB6-D52F-580296A13BF5}"/>
              </a:ext>
            </a:extLst>
          </p:cNvPr>
          <p:cNvSpPr/>
          <p:nvPr/>
        </p:nvSpPr>
        <p:spPr>
          <a:xfrm>
            <a:off x="9691397" y="4270311"/>
            <a:ext cx="2174032" cy="7651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 White</a:t>
            </a:r>
          </a:p>
          <a:p>
            <a:pPr algn="ctr"/>
            <a:r>
              <a:rPr lang="en-US" dirty="0">
                <a:solidFill>
                  <a:schemeClr val="tx1"/>
                </a:solidFill>
              </a:rPr>
              <a:t>$125K</a:t>
            </a:r>
          </a:p>
        </p:txBody>
      </p:sp>
      <p:sp>
        <p:nvSpPr>
          <p:cNvPr id="14" name="Rectangle: Rounded Corners 13">
            <a:extLst>
              <a:ext uri="{FF2B5EF4-FFF2-40B4-BE49-F238E27FC236}">
                <a16:creationId xmlns:a16="http://schemas.microsoft.com/office/drawing/2014/main" id="{12014E96-3692-6983-BF1B-5820CD2504A9}"/>
              </a:ext>
            </a:extLst>
          </p:cNvPr>
          <p:cNvSpPr/>
          <p:nvPr/>
        </p:nvSpPr>
        <p:spPr>
          <a:xfrm>
            <a:off x="10895045" y="1349829"/>
            <a:ext cx="1048138" cy="609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$118k</a:t>
            </a:r>
          </a:p>
        </p:txBody>
      </p:sp>
      <p:sp>
        <p:nvSpPr>
          <p:cNvPr id="15" name="Rectangle: Rounded Corners 14">
            <a:extLst>
              <a:ext uri="{FF2B5EF4-FFF2-40B4-BE49-F238E27FC236}">
                <a16:creationId xmlns:a16="http://schemas.microsoft.com/office/drawing/2014/main" id="{407F7D90-04CC-4732-2599-921D5C4FDD61}"/>
              </a:ext>
            </a:extLst>
          </p:cNvPr>
          <p:cNvSpPr/>
          <p:nvPr/>
        </p:nvSpPr>
        <p:spPr>
          <a:xfrm>
            <a:off x="6428792" y="2425959"/>
            <a:ext cx="1048138" cy="609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$112K</a:t>
            </a:r>
          </a:p>
        </p:txBody>
      </p:sp>
      <p:sp>
        <p:nvSpPr>
          <p:cNvPr id="17" name="Arrow: Bent 16">
            <a:extLst>
              <a:ext uri="{FF2B5EF4-FFF2-40B4-BE49-F238E27FC236}">
                <a16:creationId xmlns:a16="http://schemas.microsoft.com/office/drawing/2014/main" id="{75E543AF-1A13-888F-9FE2-AA2AC1710FA6}"/>
              </a:ext>
              <a:ext uri="{C183D7F6-B498-43B3-948B-1728B52AA6E4}">
                <adec:decorative xmlns:adec="http://schemas.microsoft.com/office/drawing/2017/decorative" val="1"/>
              </a:ext>
            </a:extLst>
          </p:cNvPr>
          <p:cNvSpPr/>
          <p:nvPr/>
        </p:nvSpPr>
        <p:spPr>
          <a:xfrm rot="16200000" flipH="1">
            <a:off x="7615044" y="2352577"/>
            <a:ext cx="513184" cy="408022"/>
          </a:xfrm>
          <a:prstGeom prst="ben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Bent 17">
            <a:extLst>
              <a:ext uri="{FF2B5EF4-FFF2-40B4-BE49-F238E27FC236}">
                <a16:creationId xmlns:a16="http://schemas.microsoft.com/office/drawing/2014/main" id="{35CE666D-1B0C-E045-5E67-C6062D460A88}"/>
              </a:ext>
              <a:ext uri="{C183D7F6-B498-43B3-948B-1728B52AA6E4}">
                <adec:decorative xmlns:adec="http://schemas.microsoft.com/office/drawing/2017/decorative" val="1"/>
              </a:ext>
            </a:extLst>
          </p:cNvPr>
          <p:cNvSpPr/>
          <p:nvPr/>
        </p:nvSpPr>
        <p:spPr>
          <a:xfrm rot="5400000" flipH="1">
            <a:off x="10474325" y="2098674"/>
            <a:ext cx="304800" cy="647700"/>
          </a:xfrm>
          <a:prstGeom prst="ben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Bent 18">
            <a:extLst>
              <a:ext uri="{FF2B5EF4-FFF2-40B4-BE49-F238E27FC236}">
                <a16:creationId xmlns:a16="http://schemas.microsoft.com/office/drawing/2014/main" id="{0A2A2018-A234-5AF2-09E2-26CDE6501113}"/>
              </a:ext>
              <a:ext uri="{C183D7F6-B498-43B3-948B-1728B52AA6E4}">
                <adec:decorative xmlns:adec="http://schemas.microsoft.com/office/drawing/2017/decorative" val="1"/>
              </a:ext>
            </a:extLst>
          </p:cNvPr>
          <p:cNvSpPr/>
          <p:nvPr/>
        </p:nvSpPr>
        <p:spPr>
          <a:xfrm rot="10800000" flipH="1" flipV="1">
            <a:off x="7581901" y="4781550"/>
            <a:ext cx="614362" cy="539749"/>
          </a:xfrm>
          <a:prstGeom prst="bentArrow">
            <a:avLst>
              <a:gd name="adj1" fmla="val 17353"/>
              <a:gd name="adj2" fmla="val 25000"/>
              <a:gd name="adj3" fmla="val 25000"/>
              <a:gd name="adj4" fmla="val 4375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Bent 19">
            <a:extLst>
              <a:ext uri="{FF2B5EF4-FFF2-40B4-BE49-F238E27FC236}">
                <a16:creationId xmlns:a16="http://schemas.microsoft.com/office/drawing/2014/main" id="{3BCF6F11-7F7F-DFF7-FAA2-25C4E485E7D8}"/>
              </a:ext>
              <a:ext uri="{C183D7F6-B498-43B3-948B-1728B52AA6E4}">
                <adec:decorative xmlns:adec="http://schemas.microsoft.com/office/drawing/2017/decorative" val="1"/>
              </a:ext>
            </a:extLst>
          </p:cNvPr>
          <p:cNvSpPr/>
          <p:nvPr/>
        </p:nvSpPr>
        <p:spPr>
          <a:xfrm flipH="1" flipV="1">
            <a:off x="9977718" y="5067299"/>
            <a:ext cx="828394" cy="413761"/>
          </a:xfrm>
          <a:prstGeom prst="ben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45" descr="A legend showing color values for nitrate levels. The lightest color refers to 10 micrograms per liter. The darkest color represents greater than fifty micrograms per liter.">
            <a:extLst>
              <a:ext uri="{FF2B5EF4-FFF2-40B4-BE49-F238E27FC236}">
                <a16:creationId xmlns:a16="http://schemas.microsoft.com/office/drawing/2014/main" id="{891CA5E5-793C-B83B-C6FA-F52F06D6B91D}"/>
              </a:ext>
            </a:extLst>
          </p:cNvPr>
          <p:cNvGrpSpPr/>
          <p:nvPr/>
        </p:nvGrpSpPr>
        <p:grpSpPr>
          <a:xfrm>
            <a:off x="97789" y="4537729"/>
            <a:ext cx="2953321" cy="724738"/>
            <a:chOff x="-79492" y="5209532"/>
            <a:chExt cx="3187968" cy="800677"/>
          </a:xfrm>
        </p:grpSpPr>
        <p:grpSp>
          <p:nvGrpSpPr>
            <p:cNvPr id="40" name="Group 39">
              <a:extLst>
                <a:ext uri="{FF2B5EF4-FFF2-40B4-BE49-F238E27FC236}">
                  <a16:creationId xmlns:a16="http://schemas.microsoft.com/office/drawing/2014/main" id="{024514AB-D150-6BD6-2A0A-FE3D1B5F738B}"/>
                </a:ext>
              </a:extLst>
            </p:cNvPr>
            <p:cNvGrpSpPr/>
            <p:nvPr/>
          </p:nvGrpSpPr>
          <p:grpSpPr>
            <a:xfrm>
              <a:off x="411129" y="5318448"/>
              <a:ext cx="1942516" cy="270588"/>
              <a:chOff x="719039" y="4870579"/>
              <a:chExt cx="1942516" cy="270588"/>
            </a:xfrm>
          </p:grpSpPr>
          <p:sp>
            <p:nvSpPr>
              <p:cNvPr id="27" name="Rectangle 26">
                <a:extLst>
                  <a:ext uri="{FF2B5EF4-FFF2-40B4-BE49-F238E27FC236}">
                    <a16:creationId xmlns:a16="http://schemas.microsoft.com/office/drawing/2014/main" id="{FE45BA1E-1DEA-57FF-8FE9-0D8BEE9D5CD7}"/>
                  </a:ext>
                </a:extLst>
              </p:cNvPr>
              <p:cNvSpPr/>
              <p:nvPr/>
            </p:nvSpPr>
            <p:spPr>
              <a:xfrm>
                <a:off x="719039" y="4870579"/>
                <a:ext cx="485192" cy="270588"/>
              </a:xfrm>
              <a:prstGeom prst="rect">
                <a:avLst/>
              </a:prstGeom>
              <a:solidFill>
                <a:srgbClr val="F9F8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11FC645-D785-152D-1C7B-23FD4CB824B1}"/>
                  </a:ext>
                </a:extLst>
              </p:cNvPr>
              <p:cNvSpPr/>
              <p:nvPr/>
            </p:nvSpPr>
            <p:spPr>
              <a:xfrm>
                <a:off x="1204814" y="4870579"/>
                <a:ext cx="485192" cy="270588"/>
              </a:xfrm>
              <a:prstGeom prst="rect">
                <a:avLst/>
              </a:prstGeom>
              <a:solidFill>
                <a:srgbClr val="FF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D8907-78C8-1BCA-C7E8-C84BAFC2455D}"/>
                  </a:ext>
                </a:extLst>
              </p:cNvPr>
              <p:cNvSpPr/>
              <p:nvPr/>
            </p:nvSpPr>
            <p:spPr>
              <a:xfrm>
                <a:off x="1690589" y="4870579"/>
                <a:ext cx="485192" cy="270588"/>
              </a:xfrm>
              <a:prstGeom prst="rect">
                <a:avLst/>
              </a:prstGeom>
              <a:solidFill>
                <a:srgbClr val="F494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143D2CB-5970-5B45-AECD-63E2B78256D6}"/>
                  </a:ext>
                </a:extLst>
              </p:cNvPr>
              <p:cNvSpPr/>
              <p:nvPr/>
            </p:nvSpPr>
            <p:spPr>
              <a:xfrm>
                <a:off x="2176363" y="4870579"/>
                <a:ext cx="485192" cy="270588"/>
              </a:xfrm>
              <a:prstGeom prst="rect">
                <a:avLst/>
              </a:prstGeom>
              <a:solidFill>
                <a:srgbClr val="D519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54EC7BF6-57C6-C005-57F2-8E2056ADD9BD}"/>
                </a:ext>
              </a:extLst>
            </p:cNvPr>
            <p:cNvSpPr txBox="1"/>
            <p:nvPr/>
          </p:nvSpPr>
          <p:spPr>
            <a:xfrm>
              <a:off x="436802" y="5548544"/>
              <a:ext cx="1930785" cy="461665"/>
            </a:xfrm>
            <a:prstGeom prst="rect">
              <a:avLst/>
            </a:prstGeom>
            <a:noFill/>
          </p:spPr>
          <p:txBody>
            <a:bodyPr wrap="none" rtlCol="0">
              <a:spAutoFit/>
            </a:bodyPr>
            <a:lstStyle/>
            <a:p>
              <a:r>
                <a:rPr lang="en-US" sz="2400" b="1" dirty="0"/>
                <a:t>Nitrate [ug/L]</a:t>
              </a:r>
              <a:endParaRPr lang="en-US" b="1" dirty="0"/>
            </a:p>
          </p:txBody>
        </p:sp>
        <p:sp>
          <p:nvSpPr>
            <p:cNvPr id="44" name="TextBox 43">
              <a:extLst>
                <a:ext uri="{FF2B5EF4-FFF2-40B4-BE49-F238E27FC236}">
                  <a16:creationId xmlns:a16="http://schemas.microsoft.com/office/drawing/2014/main" id="{11BAD30A-F1D8-0171-5BD5-15E9DBFC74C0}"/>
                </a:ext>
              </a:extLst>
            </p:cNvPr>
            <p:cNvSpPr txBox="1"/>
            <p:nvPr/>
          </p:nvSpPr>
          <p:spPr>
            <a:xfrm>
              <a:off x="2390010" y="5225083"/>
              <a:ext cx="718466" cy="461665"/>
            </a:xfrm>
            <a:prstGeom prst="rect">
              <a:avLst/>
            </a:prstGeom>
            <a:noFill/>
          </p:spPr>
          <p:txBody>
            <a:bodyPr wrap="none" rtlCol="0">
              <a:spAutoFit/>
            </a:bodyPr>
            <a:lstStyle/>
            <a:p>
              <a:r>
                <a:rPr lang="en-US" sz="2400" b="1" dirty="0"/>
                <a:t>&gt; 50</a:t>
              </a:r>
              <a:endParaRPr lang="en-US" b="1" dirty="0"/>
            </a:p>
          </p:txBody>
        </p:sp>
        <p:sp>
          <p:nvSpPr>
            <p:cNvPr id="45" name="TextBox 44">
              <a:extLst>
                <a:ext uri="{FF2B5EF4-FFF2-40B4-BE49-F238E27FC236}">
                  <a16:creationId xmlns:a16="http://schemas.microsoft.com/office/drawing/2014/main" id="{6ED8F64B-18DF-12DB-E63B-EA74F581CEB0}"/>
                </a:ext>
              </a:extLst>
            </p:cNvPr>
            <p:cNvSpPr txBox="1"/>
            <p:nvPr/>
          </p:nvSpPr>
          <p:spPr>
            <a:xfrm>
              <a:off x="-79492" y="5209532"/>
              <a:ext cx="495649" cy="461665"/>
            </a:xfrm>
            <a:prstGeom prst="rect">
              <a:avLst/>
            </a:prstGeom>
            <a:noFill/>
          </p:spPr>
          <p:txBody>
            <a:bodyPr wrap="none" rtlCol="0">
              <a:spAutoFit/>
            </a:bodyPr>
            <a:lstStyle/>
            <a:p>
              <a:r>
                <a:rPr lang="en-US" sz="2400" b="1" dirty="0"/>
                <a:t>10</a:t>
              </a:r>
              <a:endParaRPr lang="en-US" b="1" dirty="0"/>
            </a:p>
          </p:txBody>
        </p:sp>
      </p:grpSp>
    </p:spTree>
    <p:extLst>
      <p:ext uri="{BB962C8B-B14F-4D97-AF65-F5344CB8AC3E}">
        <p14:creationId xmlns:p14="http://schemas.microsoft.com/office/powerpoint/2010/main" val="918110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5DB17EF-3664-7FFE-A012-60AA2668C482}"/>
              </a:ext>
            </a:extLst>
          </p:cNvPr>
          <p:cNvSpPr>
            <a:spLocks noGrp="1"/>
          </p:cNvSpPr>
          <p:nvPr>
            <p:ph idx="1"/>
          </p:nvPr>
        </p:nvSpPr>
        <p:spPr>
          <a:xfrm>
            <a:off x="76201" y="1444625"/>
            <a:ext cx="3524250" cy="4351338"/>
          </a:xfrm>
        </p:spPr>
        <p:txBody>
          <a:bodyPr/>
          <a:lstStyle/>
          <a:p>
            <a:r>
              <a:rPr lang="en-US" dirty="0"/>
              <a:t>EPA will continue to provide updates to this dataset in two major ways:</a:t>
            </a:r>
          </a:p>
          <a:p>
            <a:pPr lvl="1"/>
            <a:r>
              <a:rPr lang="en-US" dirty="0"/>
              <a:t>Major Annual Updates scheduled for 2025 &amp; 2026</a:t>
            </a:r>
          </a:p>
          <a:p>
            <a:pPr lvl="1"/>
            <a:r>
              <a:rPr lang="en-US" dirty="0"/>
              <a:t>Periodic Updates to include boundaries that are submitted to us</a:t>
            </a:r>
          </a:p>
        </p:txBody>
      </p:sp>
      <p:sp>
        <p:nvSpPr>
          <p:cNvPr id="5" name="Title 4">
            <a:extLst>
              <a:ext uri="{FF2B5EF4-FFF2-40B4-BE49-F238E27FC236}">
                <a16:creationId xmlns:a16="http://schemas.microsoft.com/office/drawing/2014/main" id="{657F7C54-2620-F677-F9C9-79A451389786}"/>
              </a:ext>
            </a:extLst>
          </p:cNvPr>
          <p:cNvSpPr txBox="1">
            <a:spLocks noGrp="1"/>
          </p:cNvSpPr>
          <p:nvPr>
            <p:ph type="title" idx="4294967295"/>
          </p:nvPr>
        </p:nvSpPr>
        <p:spPr>
          <a:xfrm>
            <a:off x="1" y="48508"/>
            <a:ext cx="1219239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rPr>
              <a:t>Future advancements</a:t>
            </a:r>
          </a:p>
        </p:txBody>
      </p:sp>
      <p:pic>
        <p:nvPicPr>
          <p:cNvPr id="6" name="Picture 5" descr="A screenshot of an upcoming application which will enable the public to upload service areas or to suggest edits for modeled boundaries.">
            <a:extLst>
              <a:ext uri="{FF2B5EF4-FFF2-40B4-BE49-F238E27FC236}">
                <a16:creationId xmlns:a16="http://schemas.microsoft.com/office/drawing/2014/main" id="{31AC25D0-AE1E-74B3-008D-CBFE0B0C87C4}"/>
              </a:ext>
            </a:extLst>
          </p:cNvPr>
          <p:cNvPicPr>
            <a:picLocks noChangeAspect="1"/>
          </p:cNvPicPr>
          <p:nvPr/>
        </p:nvPicPr>
        <p:blipFill>
          <a:blip r:embed="rId2"/>
          <a:stretch>
            <a:fillRect/>
          </a:stretch>
        </p:blipFill>
        <p:spPr>
          <a:xfrm>
            <a:off x="3848100" y="1125003"/>
            <a:ext cx="7389956" cy="4670960"/>
          </a:xfrm>
          <a:prstGeom prst="rect">
            <a:avLst/>
          </a:prstGeom>
          <a:ln>
            <a:noFill/>
          </a:ln>
          <a:effectLst>
            <a:outerShdw blurRad="190500" algn="tl" rotWithShape="0">
              <a:srgbClr val="000000">
                <a:alpha val="70000"/>
              </a:srgbClr>
            </a:outerShdw>
          </a:effectLst>
        </p:spPr>
      </p:pic>
      <p:sp>
        <p:nvSpPr>
          <p:cNvPr id="7" name="Footer Placeholder 6">
            <a:extLst>
              <a:ext uri="{FF2B5EF4-FFF2-40B4-BE49-F238E27FC236}">
                <a16:creationId xmlns:a16="http://schemas.microsoft.com/office/drawing/2014/main" id="{C0C4D94F-36A6-D8D7-FE2A-DA0BB92C8FA2}"/>
              </a:ext>
            </a:extLst>
          </p:cNvPr>
          <p:cNvSpPr>
            <a:spLocks noGrp="1"/>
          </p:cNvSpPr>
          <p:nvPr>
            <p:ph type="ftr" sz="quarter" idx="11"/>
          </p:nvPr>
        </p:nvSpPr>
        <p:spPr/>
        <p:txBody>
          <a:bodyPr/>
          <a:lstStyle/>
          <a:p>
            <a:r>
              <a:rPr lang="en-US"/>
              <a:t>Dr. Andrew Murray U.S. EPA/ORD/CESER/LRTD/CAISB</a:t>
            </a:r>
          </a:p>
        </p:txBody>
      </p:sp>
      <p:sp>
        <p:nvSpPr>
          <p:cNvPr id="8" name="Slide Number Placeholder 7">
            <a:extLst>
              <a:ext uri="{FF2B5EF4-FFF2-40B4-BE49-F238E27FC236}">
                <a16:creationId xmlns:a16="http://schemas.microsoft.com/office/drawing/2014/main" id="{FE6D6274-814F-085D-35BC-FCC005D6B34E}"/>
              </a:ext>
            </a:extLst>
          </p:cNvPr>
          <p:cNvSpPr>
            <a:spLocks noGrp="1"/>
          </p:cNvSpPr>
          <p:nvPr>
            <p:ph type="sldNum" sz="quarter" idx="12"/>
          </p:nvPr>
        </p:nvSpPr>
        <p:spPr/>
        <p:txBody>
          <a:bodyPr/>
          <a:lstStyle/>
          <a:p>
            <a:fld id="{AFE8D70E-E3B4-4583-BF74-6FCC64BA7C56}" type="slidenum">
              <a:rPr lang="en-US" smtClean="0"/>
              <a:t>11</a:t>
            </a:fld>
            <a:endParaRPr lang="en-US"/>
          </a:p>
        </p:txBody>
      </p:sp>
    </p:spTree>
    <p:extLst>
      <p:ext uri="{BB962C8B-B14F-4D97-AF65-F5344CB8AC3E}">
        <p14:creationId xmlns:p14="http://schemas.microsoft.com/office/powerpoint/2010/main" val="2912688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Qr code&#10;&#10;Description automatically generated">
            <a:extLst>
              <a:ext uri="{FF2B5EF4-FFF2-40B4-BE49-F238E27FC236}">
                <a16:creationId xmlns:a16="http://schemas.microsoft.com/office/drawing/2014/main" id="{D3A2B799-0C05-79AE-9A5A-CF41FEB9E0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771" y="1014198"/>
            <a:ext cx="4351338" cy="4351338"/>
          </a:xfrm>
        </p:spPr>
      </p:pic>
      <p:sp>
        <p:nvSpPr>
          <p:cNvPr id="6" name="Title 4">
            <a:extLst>
              <a:ext uri="{FF2B5EF4-FFF2-40B4-BE49-F238E27FC236}">
                <a16:creationId xmlns:a16="http://schemas.microsoft.com/office/drawing/2014/main" id="{88E5A54E-14B6-8D3A-A5DD-9C1C5AC091B8}"/>
              </a:ext>
            </a:extLst>
          </p:cNvPr>
          <p:cNvSpPr txBox="1">
            <a:spLocks/>
          </p:cNvSpPr>
          <p:nvPr/>
        </p:nvSpPr>
        <p:spPr>
          <a:xfrm>
            <a:off x="1" y="48508"/>
            <a:ext cx="1219239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5400" b="1" cap="all"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Posterama" panose="020B0504020200020000" pitchFamily="34" charset="0"/>
                <a:ea typeface="+mn-ea"/>
                <a:cs typeface="Posterama" panose="020B0504020200020000" pitchFamily="34" charset="0"/>
              </a:rPr>
              <a:t>resources</a:t>
            </a:r>
          </a:p>
        </p:txBody>
      </p:sp>
      <p:sp>
        <p:nvSpPr>
          <p:cNvPr id="9" name="Content Placeholder 1">
            <a:extLst>
              <a:ext uri="{FF2B5EF4-FFF2-40B4-BE49-F238E27FC236}">
                <a16:creationId xmlns:a16="http://schemas.microsoft.com/office/drawing/2014/main" id="{CBB126E8-BFB9-C811-E1CE-57BBFD9CBE3C}"/>
              </a:ext>
            </a:extLst>
          </p:cNvPr>
          <p:cNvSpPr txBox="1">
            <a:spLocks/>
          </p:cNvSpPr>
          <p:nvPr/>
        </p:nvSpPr>
        <p:spPr>
          <a:xfrm>
            <a:off x="348049" y="5299933"/>
            <a:ext cx="4421658" cy="507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EPA Service Areas Website</a:t>
            </a:r>
          </a:p>
        </p:txBody>
      </p:sp>
      <p:sp>
        <p:nvSpPr>
          <p:cNvPr id="10" name="Content Placeholder 1">
            <a:extLst>
              <a:ext uri="{FF2B5EF4-FFF2-40B4-BE49-F238E27FC236}">
                <a16:creationId xmlns:a16="http://schemas.microsoft.com/office/drawing/2014/main" id="{F4A2D994-2296-571B-91D8-DDB37DA8A5C9}"/>
              </a:ext>
            </a:extLst>
          </p:cNvPr>
          <p:cNvSpPr txBox="1">
            <a:spLocks/>
          </p:cNvSpPr>
          <p:nvPr/>
        </p:nvSpPr>
        <p:spPr>
          <a:xfrm>
            <a:off x="6096139" y="2558655"/>
            <a:ext cx="4681150" cy="1607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CONTACT:</a:t>
            </a:r>
          </a:p>
          <a:p>
            <a:pPr marL="0" indent="0">
              <a:buNone/>
            </a:pPr>
            <a:r>
              <a:rPr lang="en-US" dirty="0"/>
              <a:t>Andrew Murray</a:t>
            </a:r>
          </a:p>
          <a:p>
            <a:pPr marL="0" indent="0">
              <a:buNone/>
            </a:pPr>
            <a:r>
              <a:rPr lang="en-US" dirty="0"/>
              <a:t>Murray.AndrewR@epa.gov</a:t>
            </a:r>
          </a:p>
        </p:txBody>
      </p:sp>
    </p:spTree>
    <p:extLst>
      <p:ext uri="{BB962C8B-B14F-4D97-AF65-F5344CB8AC3E}">
        <p14:creationId xmlns:p14="http://schemas.microsoft.com/office/powerpoint/2010/main" val="63288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3586-9626-7185-F2E9-613B14A0509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AD0C06D4-1E58-394A-1907-1553CFD2B912}"/>
              </a:ext>
            </a:extLst>
          </p:cNvPr>
          <p:cNvSpPr>
            <a:spLocks noGrp="1"/>
          </p:cNvSpPr>
          <p:nvPr>
            <p:ph idx="1"/>
          </p:nvPr>
        </p:nvSpPr>
        <p:spPr>
          <a:xfrm>
            <a:off x="838200" y="1825625"/>
            <a:ext cx="10515600" cy="2634615"/>
          </a:xfrm>
        </p:spPr>
        <p:txBody>
          <a:bodyPr/>
          <a:lstStyle/>
          <a:p>
            <a:pPr marL="0" indent="0">
              <a:buNone/>
            </a:pPr>
            <a:r>
              <a:rPr lang="en-US" sz="2400" cap="all" spc="400" dirty="0">
                <a:solidFill>
                  <a:srgbClr val="212529"/>
                </a:solidFill>
                <a:latin typeface="Posterama" panose="020B0504020200020000" pitchFamily="34" charset="0"/>
                <a:cs typeface="Posterama" panose="020B0504020200020000" pitchFamily="34" charset="0"/>
              </a:rPr>
              <a:t>This document has been reviewed in accordance with U.S. Environmental Protection Agency policy and approved for publication. The views expressed by individual authors, however, are their own, and do not necessarily reflect those of the U.S. Environmental Protection Agency.</a:t>
            </a:r>
            <a:endParaRPr lang="en-US" sz="2400" cap="all" spc="400" dirty="0">
              <a:latin typeface="Posterama" panose="020B0504020200020000" pitchFamily="34" charset="0"/>
              <a:cs typeface="Posterama" panose="020B0504020200020000" pitchFamily="34" charset="0"/>
            </a:endParaRPr>
          </a:p>
          <a:p>
            <a:endParaRPr lang="en-US" dirty="0"/>
          </a:p>
        </p:txBody>
      </p:sp>
      <p:sp>
        <p:nvSpPr>
          <p:cNvPr id="5" name="Footer Placeholder 4">
            <a:extLst>
              <a:ext uri="{FF2B5EF4-FFF2-40B4-BE49-F238E27FC236}">
                <a16:creationId xmlns:a16="http://schemas.microsoft.com/office/drawing/2014/main" id="{69C7F945-2482-54C4-9CF8-504EB765FFE5}"/>
              </a:ext>
            </a:extLst>
          </p:cNvPr>
          <p:cNvSpPr>
            <a:spLocks noGrp="1"/>
          </p:cNvSpPr>
          <p:nvPr>
            <p:ph type="ftr" sz="quarter" idx="11"/>
          </p:nvPr>
        </p:nvSpPr>
        <p:spPr/>
        <p:txBody>
          <a:bodyPr/>
          <a:lstStyle/>
          <a:p>
            <a:r>
              <a:rPr lang="en-US"/>
              <a:t>Dr. Andrew Murray U.S. EPA/ORD/CESER/LRTD/CAISB</a:t>
            </a:r>
          </a:p>
        </p:txBody>
      </p:sp>
      <p:sp>
        <p:nvSpPr>
          <p:cNvPr id="6" name="Slide Number Placeholder 5">
            <a:extLst>
              <a:ext uri="{FF2B5EF4-FFF2-40B4-BE49-F238E27FC236}">
                <a16:creationId xmlns:a16="http://schemas.microsoft.com/office/drawing/2014/main" id="{A91494FD-F7BC-01C2-E604-F668C98C6E74}"/>
              </a:ext>
            </a:extLst>
          </p:cNvPr>
          <p:cNvSpPr>
            <a:spLocks noGrp="1"/>
          </p:cNvSpPr>
          <p:nvPr>
            <p:ph type="sldNum" sz="quarter" idx="12"/>
          </p:nvPr>
        </p:nvSpPr>
        <p:spPr/>
        <p:txBody>
          <a:bodyPr/>
          <a:lstStyle/>
          <a:p>
            <a:fld id="{AFE8D70E-E3B4-4583-BF74-6FCC64BA7C56}" type="slidenum">
              <a:rPr lang="en-US" smtClean="0"/>
              <a:t>2</a:t>
            </a:fld>
            <a:endParaRPr lang="en-US"/>
          </a:p>
        </p:txBody>
      </p:sp>
    </p:spTree>
    <p:extLst>
      <p:ext uri="{BB962C8B-B14F-4D97-AF65-F5344CB8AC3E}">
        <p14:creationId xmlns:p14="http://schemas.microsoft.com/office/powerpoint/2010/main" val="404315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mmunity water systems in the United States. Systems are shown as dots. blue dots show modeled boundaries. Green dots show boundaries obtained from state and utility sources.">
            <a:extLst>
              <a:ext uri="{FF2B5EF4-FFF2-40B4-BE49-F238E27FC236}">
                <a16:creationId xmlns:a16="http://schemas.microsoft.com/office/drawing/2014/main" id="{AE904D27-31C0-3015-2C9B-AE0B1F9FE6D4}"/>
              </a:ext>
            </a:extLst>
          </p:cNvPr>
          <p:cNvPicPr>
            <a:picLocks noChangeAspect="1"/>
          </p:cNvPicPr>
          <p:nvPr/>
        </p:nvPicPr>
        <p:blipFill>
          <a:blip r:embed="rId3"/>
          <a:stretch>
            <a:fillRect/>
          </a:stretch>
        </p:blipFill>
        <p:spPr>
          <a:xfrm>
            <a:off x="3656790" y="0"/>
            <a:ext cx="8535209" cy="5301049"/>
          </a:xfrm>
          <a:prstGeom prst="rect">
            <a:avLst/>
          </a:prstGeom>
        </p:spPr>
      </p:pic>
      <p:sp>
        <p:nvSpPr>
          <p:cNvPr id="11" name="Title 10">
            <a:extLst>
              <a:ext uri="{FF2B5EF4-FFF2-40B4-BE49-F238E27FC236}">
                <a16:creationId xmlns:a16="http://schemas.microsoft.com/office/drawing/2014/main" id="{48F9760C-A501-C08D-CEBF-410DC0B1668E}"/>
              </a:ext>
            </a:extLst>
          </p:cNvPr>
          <p:cNvSpPr txBox="1">
            <a:spLocks noGrp="1"/>
          </p:cNvSpPr>
          <p:nvPr>
            <p:ph type="title" idx="4294967295"/>
          </p:nvPr>
        </p:nvSpPr>
        <p:spPr>
          <a:xfrm>
            <a:off x="4281854" y="47278"/>
            <a:ext cx="790975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rPr>
              <a:t>Overview</a:t>
            </a:r>
          </a:p>
        </p:txBody>
      </p:sp>
      <p:pic>
        <p:nvPicPr>
          <p:cNvPr id="12" name="Picture 11" descr="Inset map of Alaska showing modeled community water systems as points.">
            <a:extLst>
              <a:ext uri="{FF2B5EF4-FFF2-40B4-BE49-F238E27FC236}">
                <a16:creationId xmlns:a16="http://schemas.microsoft.com/office/drawing/2014/main" id="{BC92FBEC-E4B6-0482-526E-2B687C6721C4}"/>
              </a:ext>
            </a:extLst>
          </p:cNvPr>
          <p:cNvPicPr>
            <a:picLocks noChangeAspect="1"/>
          </p:cNvPicPr>
          <p:nvPr/>
        </p:nvPicPr>
        <p:blipFill rotWithShape="1">
          <a:blip r:embed="rId4"/>
          <a:srcRect l="13531"/>
          <a:stretch/>
        </p:blipFill>
        <p:spPr>
          <a:xfrm>
            <a:off x="3444889" y="3828471"/>
            <a:ext cx="1925212" cy="1289139"/>
          </a:xfrm>
          <a:prstGeom prst="rect">
            <a:avLst/>
          </a:prstGeom>
          <a:ln>
            <a:solidFill>
              <a:schemeClr val="tx1"/>
            </a:solidFill>
          </a:ln>
        </p:spPr>
      </p:pic>
      <p:pic>
        <p:nvPicPr>
          <p:cNvPr id="13" name="Picture 12" descr="Inset map of Hawaii showing modeled community water systems as blue points.">
            <a:extLst>
              <a:ext uri="{FF2B5EF4-FFF2-40B4-BE49-F238E27FC236}">
                <a16:creationId xmlns:a16="http://schemas.microsoft.com/office/drawing/2014/main" id="{EAF5B668-657C-8E35-854B-6B871627A077}"/>
              </a:ext>
            </a:extLst>
          </p:cNvPr>
          <p:cNvPicPr>
            <a:picLocks noChangeAspect="1"/>
          </p:cNvPicPr>
          <p:nvPr/>
        </p:nvPicPr>
        <p:blipFill>
          <a:blip r:embed="rId5"/>
          <a:stretch>
            <a:fillRect/>
          </a:stretch>
        </p:blipFill>
        <p:spPr>
          <a:xfrm>
            <a:off x="5856894" y="4908927"/>
            <a:ext cx="1777724" cy="1153855"/>
          </a:xfrm>
          <a:prstGeom prst="rect">
            <a:avLst/>
          </a:prstGeom>
          <a:ln>
            <a:solidFill>
              <a:schemeClr val="tx1"/>
            </a:solidFill>
          </a:ln>
        </p:spPr>
      </p:pic>
      <p:grpSp>
        <p:nvGrpSpPr>
          <p:cNvPr id="5" name="Group 4" descr="Legend for map. green dots are state or utility provided boundaries. blue dots are modeled boundaries.">
            <a:extLst>
              <a:ext uri="{FF2B5EF4-FFF2-40B4-BE49-F238E27FC236}">
                <a16:creationId xmlns:a16="http://schemas.microsoft.com/office/drawing/2014/main" id="{59F1C233-D077-5902-9A8D-9D2CBCF44DEC}"/>
              </a:ext>
            </a:extLst>
          </p:cNvPr>
          <p:cNvGrpSpPr/>
          <p:nvPr/>
        </p:nvGrpSpPr>
        <p:grpSpPr>
          <a:xfrm>
            <a:off x="8229601" y="4907279"/>
            <a:ext cx="3007360" cy="1246385"/>
            <a:chOff x="8229601" y="4907279"/>
            <a:chExt cx="3007360" cy="1246385"/>
          </a:xfrm>
        </p:grpSpPr>
        <p:sp>
          <p:nvSpPr>
            <p:cNvPr id="4" name="Rectangle: Rounded Corners 3">
              <a:extLst>
                <a:ext uri="{FF2B5EF4-FFF2-40B4-BE49-F238E27FC236}">
                  <a16:creationId xmlns:a16="http://schemas.microsoft.com/office/drawing/2014/main" id="{668DE980-3FDC-06DB-AA4B-CB3B1717ACBF}"/>
                </a:ext>
              </a:extLst>
            </p:cNvPr>
            <p:cNvSpPr/>
            <p:nvPr/>
          </p:nvSpPr>
          <p:spPr>
            <a:xfrm>
              <a:off x="8229601" y="4907279"/>
              <a:ext cx="3007360" cy="1246385"/>
            </a:xfrm>
            <a:prstGeom prst="roundRect">
              <a:avLst/>
            </a:prstGeom>
            <a:solidFill>
              <a:srgbClr val="D9D9D9">
                <a:alpha val="50196"/>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descr="Legend for maps. Green dots represent data obtained from states or utilities. Blue dots represent service areas that were modeled.">
              <a:extLst>
                <a:ext uri="{FF2B5EF4-FFF2-40B4-BE49-F238E27FC236}">
                  <a16:creationId xmlns:a16="http://schemas.microsoft.com/office/drawing/2014/main" id="{DCA451E2-BD7E-E8FD-ED9A-5744909E8A4D}"/>
                </a:ext>
              </a:extLst>
            </p:cNvPr>
            <p:cNvGrpSpPr/>
            <p:nvPr/>
          </p:nvGrpSpPr>
          <p:grpSpPr>
            <a:xfrm>
              <a:off x="8325199" y="5000177"/>
              <a:ext cx="2867977" cy="1038111"/>
              <a:chOff x="8162365" y="4833773"/>
              <a:chExt cx="2867977" cy="1038111"/>
            </a:xfrm>
          </p:grpSpPr>
          <p:sp>
            <p:nvSpPr>
              <p:cNvPr id="14" name="Oval 13">
                <a:extLst>
                  <a:ext uri="{FF2B5EF4-FFF2-40B4-BE49-F238E27FC236}">
                    <a16:creationId xmlns:a16="http://schemas.microsoft.com/office/drawing/2014/main" id="{DE2162CD-4C63-BCD9-6459-18D140379DE6}"/>
                  </a:ext>
                </a:extLst>
              </p:cNvPr>
              <p:cNvSpPr/>
              <p:nvPr/>
            </p:nvSpPr>
            <p:spPr>
              <a:xfrm>
                <a:off x="8162365" y="4833773"/>
                <a:ext cx="448235" cy="412377"/>
              </a:xfrm>
              <a:prstGeom prst="ellipse">
                <a:avLst/>
              </a:prstGeom>
              <a:solidFill>
                <a:srgbClr val="86B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FB8FB6-9FD7-E5C1-2EAF-255FCFA8E64C}"/>
                  </a:ext>
                </a:extLst>
              </p:cNvPr>
              <p:cNvSpPr/>
              <p:nvPr/>
            </p:nvSpPr>
            <p:spPr>
              <a:xfrm>
                <a:off x="8162365" y="5459507"/>
                <a:ext cx="448235" cy="412377"/>
              </a:xfrm>
              <a:prstGeom prst="ellipse">
                <a:avLst/>
              </a:prstGeom>
              <a:solidFill>
                <a:srgbClr val="97D4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B786EB6-4CE8-523B-1B1F-47B457573B6F}"/>
                  </a:ext>
                </a:extLst>
              </p:cNvPr>
              <p:cNvSpPr txBox="1"/>
              <p:nvPr/>
            </p:nvSpPr>
            <p:spPr>
              <a:xfrm>
                <a:off x="8722659" y="4855295"/>
                <a:ext cx="2307683" cy="369332"/>
              </a:xfrm>
              <a:prstGeom prst="rect">
                <a:avLst/>
              </a:prstGeom>
              <a:noFill/>
            </p:spPr>
            <p:txBody>
              <a:bodyPr wrap="none" rtlCol="0">
                <a:spAutoFit/>
              </a:bodyPr>
              <a:lstStyle/>
              <a:p>
                <a:r>
                  <a:rPr lang="en-US" dirty="0"/>
                  <a:t>State / Utility Provided</a:t>
                </a:r>
              </a:p>
            </p:txBody>
          </p:sp>
          <p:sp>
            <p:nvSpPr>
              <p:cNvPr id="17" name="TextBox 16">
                <a:extLst>
                  <a:ext uri="{FF2B5EF4-FFF2-40B4-BE49-F238E27FC236}">
                    <a16:creationId xmlns:a16="http://schemas.microsoft.com/office/drawing/2014/main" id="{B920EE71-6B82-39F8-E207-2943659AEE34}"/>
                  </a:ext>
                </a:extLst>
              </p:cNvPr>
              <p:cNvSpPr txBox="1"/>
              <p:nvPr/>
            </p:nvSpPr>
            <p:spPr>
              <a:xfrm>
                <a:off x="8722659" y="5481029"/>
                <a:ext cx="1031051" cy="369332"/>
              </a:xfrm>
              <a:prstGeom prst="rect">
                <a:avLst/>
              </a:prstGeom>
              <a:noFill/>
            </p:spPr>
            <p:txBody>
              <a:bodyPr wrap="none" rtlCol="0">
                <a:spAutoFit/>
              </a:bodyPr>
              <a:lstStyle/>
              <a:p>
                <a:r>
                  <a:rPr lang="en-US" dirty="0"/>
                  <a:t>Modeled</a:t>
                </a:r>
              </a:p>
            </p:txBody>
          </p:sp>
        </p:grpSp>
      </p:grpSp>
      <p:sp>
        <p:nvSpPr>
          <p:cNvPr id="18" name="TextBox 17">
            <a:extLst>
              <a:ext uri="{FF2B5EF4-FFF2-40B4-BE49-F238E27FC236}">
                <a16:creationId xmlns:a16="http://schemas.microsoft.com/office/drawing/2014/main" id="{9B14D5BF-0BBF-D1A1-B0B7-4FFC094909A0}"/>
              </a:ext>
            </a:extLst>
          </p:cNvPr>
          <p:cNvSpPr txBox="1"/>
          <p:nvPr/>
        </p:nvSpPr>
        <p:spPr>
          <a:xfrm>
            <a:off x="209551" y="552449"/>
            <a:ext cx="3448050" cy="4893647"/>
          </a:xfrm>
          <a:prstGeom prst="rect">
            <a:avLst/>
          </a:prstGeom>
          <a:noFill/>
        </p:spPr>
        <p:txBody>
          <a:bodyPr wrap="square" rtlCol="0">
            <a:spAutoFit/>
          </a:bodyPr>
          <a:lstStyle/>
          <a:p>
            <a:r>
              <a:rPr lang="en-US" sz="2400" b="1" dirty="0"/>
              <a:t>Municipal / State Sourced Boundaries</a:t>
            </a:r>
          </a:p>
          <a:p>
            <a:r>
              <a:rPr lang="en-US" sz="2400" b="1" dirty="0">
                <a:solidFill>
                  <a:srgbClr val="DB3F25"/>
                </a:solidFill>
              </a:rPr>
              <a:t>37.4% (18,449 Systems)</a:t>
            </a:r>
          </a:p>
          <a:p>
            <a:endParaRPr lang="en-US" sz="2400" b="1" dirty="0"/>
          </a:p>
          <a:p>
            <a:r>
              <a:rPr lang="en-US" sz="2400" b="1" dirty="0"/>
              <a:t>System Count:</a:t>
            </a:r>
          </a:p>
          <a:p>
            <a:r>
              <a:rPr lang="en-US" sz="2400" b="1" dirty="0">
                <a:solidFill>
                  <a:srgbClr val="DB3F25"/>
                </a:solidFill>
              </a:rPr>
              <a:t>44,415</a:t>
            </a:r>
          </a:p>
          <a:p>
            <a:endParaRPr lang="en-US" sz="2400" b="1" dirty="0"/>
          </a:p>
          <a:p>
            <a:r>
              <a:rPr lang="en-US" sz="2400" b="1" dirty="0"/>
              <a:t>Population Served:</a:t>
            </a:r>
          </a:p>
          <a:p>
            <a:r>
              <a:rPr lang="en-US" sz="2400" b="1" dirty="0">
                <a:solidFill>
                  <a:srgbClr val="DB3F25"/>
                </a:solidFill>
              </a:rPr>
              <a:t>313 Million</a:t>
            </a:r>
          </a:p>
          <a:p>
            <a:endParaRPr lang="en-US" sz="2400" b="1" dirty="0"/>
          </a:p>
          <a:p>
            <a:r>
              <a:rPr lang="en-US" sz="2400" b="1" dirty="0"/>
              <a:t>Geographic Building Block:</a:t>
            </a:r>
          </a:p>
          <a:p>
            <a:r>
              <a:rPr lang="en-US" sz="2400" b="1" dirty="0">
                <a:solidFill>
                  <a:srgbClr val="DB3F25"/>
                </a:solidFill>
              </a:rPr>
              <a:t>Census Blocks &amp; Parcels</a:t>
            </a:r>
          </a:p>
        </p:txBody>
      </p:sp>
      <p:sp>
        <p:nvSpPr>
          <p:cNvPr id="19" name="Footer Placeholder 18">
            <a:extLst>
              <a:ext uri="{FF2B5EF4-FFF2-40B4-BE49-F238E27FC236}">
                <a16:creationId xmlns:a16="http://schemas.microsoft.com/office/drawing/2014/main" id="{E035E498-3EEB-CD11-FE6B-02CF67EF4081}"/>
              </a:ext>
            </a:extLst>
          </p:cNvPr>
          <p:cNvSpPr>
            <a:spLocks noGrp="1"/>
          </p:cNvSpPr>
          <p:nvPr>
            <p:ph type="ftr" sz="quarter" idx="11"/>
          </p:nvPr>
        </p:nvSpPr>
        <p:spPr/>
        <p:txBody>
          <a:bodyPr/>
          <a:lstStyle/>
          <a:p>
            <a:r>
              <a:rPr lang="en-US"/>
              <a:t>Dr. Andrew Murray U.S. EPA/ORD/CESER/LRTD/CAISB</a:t>
            </a:r>
          </a:p>
        </p:txBody>
      </p:sp>
      <p:sp>
        <p:nvSpPr>
          <p:cNvPr id="20" name="Slide Number Placeholder 19">
            <a:extLst>
              <a:ext uri="{FF2B5EF4-FFF2-40B4-BE49-F238E27FC236}">
                <a16:creationId xmlns:a16="http://schemas.microsoft.com/office/drawing/2014/main" id="{4A03A68C-8F15-63D3-DD7A-B2B688FB9D0C}"/>
              </a:ext>
            </a:extLst>
          </p:cNvPr>
          <p:cNvSpPr>
            <a:spLocks noGrp="1"/>
          </p:cNvSpPr>
          <p:nvPr>
            <p:ph type="sldNum" sz="quarter" idx="12"/>
          </p:nvPr>
        </p:nvSpPr>
        <p:spPr/>
        <p:txBody>
          <a:bodyPr/>
          <a:lstStyle/>
          <a:p>
            <a:fld id="{AFE8D70E-E3B4-4583-BF74-6FCC64BA7C56}" type="slidenum">
              <a:rPr lang="en-US" smtClean="0"/>
              <a:t>3</a:t>
            </a:fld>
            <a:endParaRPr lang="en-US"/>
          </a:p>
        </p:txBody>
      </p:sp>
    </p:spTree>
    <p:extLst>
      <p:ext uri="{BB962C8B-B14F-4D97-AF65-F5344CB8AC3E}">
        <p14:creationId xmlns:p14="http://schemas.microsoft.com/office/powerpoint/2010/main" val="829946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cision Tree Model">
            <a:extLst>
              <a:ext uri="{FF2B5EF4-FFF2-40B4-BE49-F238E27FC236}">
                <a16:creationId xmlns:a16="http://schemas.microsoft.com/office/drawing/2014/main" id="{FC71EC8D-4C0F-AB5F-4A71-2C7757F551CA}"/>
              </a:ext>
            </a:extLst>
          </p:cNvPr>
          <p:cNvPicPr>
            <a:picLocks noChangeAspect="1"/>
          </p:cNvPicPr>
          <p:nvPr/>
        </p:nvPicPr>
        <p:blipFill>
          <a:blip r:embed="rId2"/>
          <a:stretch>
            <a:fillRect/>
          </a:stretch>
        </p:blipFill>
        <p:spPr>
          <a:xfrm>
            <a:off x="0" y="0"/>
            <a:ext cx="4538035" cy="6165443"/>
          </a:xfrm>
          <a:prstGeom prst="rect">
            <a:avLst/>
          </a:prstGeom>
        </p:spPr>
      </p:pic>
      <p:sp>
        <p:nvSpPr>
          <p:cNvPr id="5" name="Title 4">
            <a:extLst>
              <a:ext uri="{FF2B5EF4-FFF2-40B4-BE49-F238E27FC236}">
                <a16:creationId xmlns:a16="http://schemas.microsoft.com/office/drawing/2014/main" id="{5813AD32-ADCB-AD32-DD0C-644B7EFCDF01}"/>
              </a:ext>
            </a:extLst>
          </p:cNvPr>
          <p:cNvSpPr txBox="1">
            <a:spLocks noGrp="1"/>
          </p:cNvSpPr>
          <p:nvPr>
            <p:ph type="title" idx="4294967295"/>
          </p:nvPr>
        </p:nvSpPr>
        <p:spPr>
          <a:xfrm>
            <a:off x="4443025" y="585648"/>
            <a:ext cx="774858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all" spc="0" normalizeH="0" baseline="0" noProof="0" dirty="0">
                <a:ln>
                  <a:noFill/>
                </a:ln>
                <a:solidFill>
                  <a:schemeClr val="tx1"/>
                </a:solidFill>
                <a:effectLst/>
                <a:uLnTx/>
                <a:uFillTx/>
                <a:latin typeface="Posterama" panose="020B0504020200020000" pitchFamily="34" charset="0"/>
                <a:ea typeface="+mn-ea"/>
                <a:cs typeface="Posterama" panose="020B0504020200020000" pitchFamily="34" charset="0"/>
              </a:rPr>
              <a:t>Decision Tree Model: Predicting Public Water System Boundaries</a:t>
            </a:r>
          </a:p>
        </p:txBody>
      </p:sp>
      <p:sp>
        <p:nvSpPr>
          <p:cNvPr id="7" name="Rectangle 6">
            <a:extLst>
              <a:ext uri="{FF2B5EF4-FFF2-40B4-BE49-F238E27FC236}">
                <a16:creationId xmlns:a16="http://schemas.microsoft.com/office/drawing/2014/main" id="{49BB8028-119A-9BFE-7F13-C7C7A6C6C549}"/>
              </a:ext>
            </a:extLst>
          </p:cNvPr>
          <p:cNvSpPr/>
          <p:nvPr/>
        </p:nvSpPr>
        <p:spPr>
          <a:xfrm>
            <a:off x="4885815" y="1969689"/>
            <a:ext cx="6957397" cy="2869011"/>
          </a:xfrm>
          <a:prstGeom prst="rect">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Lucida Fax" panose="02060602050505020204" pitchFamily="18" charset="0"/>
              </a:rPr>
              <a:t>Model was trained on CA, CT, NJ state datasets</a:t>
            </a:r>
          </a:p>
          <a:p>
            <a:pPr marL="285750" indent="-285750">
              <a:buFont typeface="Arial" panose="020B0604020202020204" pitchFamily="34" charset="0"/>
              <a:buChar char="•"/>
            </a:pPr>
            <a:r>
              <a:rPr lang="en-US" dirty="0">
                <a:solidFill>
                  <a:schemeClr val="tx1"/>
                </a:solidFill>
                <a:latin typeface="Lucida Fax" panose="02060602050505020204" pitchFamily="18" charset="0"/>
              </a:rPr>
              <a:t>Trained on 700,000 Census blocks </a:t>
            </a:r>
          </a:p>
          <a:p>
            <a:pPr marL="285750" indent="-285750">
              <a:buFont typeface="Arial" panose="020B0604020202020204" pitchFamily="34" charset="0"/>
              <a:buChar char="•"/>
            </a:pPr>
            <a:r>
              <a:rPr lang="en-US" dirty="0">
                <a:solidFill>
                  <a:schemeClr val="tx1"/>
                </a:solidFill>
                <a:latin typeface="Lucida Fax" panose="02060602050505020204" pitchFamily="18" charset="0"/>
              </a:rPr>
              <a:t>Predicted 2 types of census blocks:</a:t>
            </a:r>
          </a:p>
          <a:p>
            <a:pPr marL="800100" lvl="1" indent="-342900">
              <a:buFont typeface="+mj-lt"/>
              <a:buAutoNum type="arabicPeriod"/>
            </a:pPr>
            <a:r>
              <a:rPr lang="en-US" dirty="0">
                <a:solidFill>
                  <a:schemeClr val="tx1"/>
                </a:solidFill>
                <a:latin typeface="Lucida Fax" panose="02060602050505020204" pitchFamily="18" charset="0"/>
              </a:rPr>
              <a:t>Blocks served by public water supply (between 1%-100% public)</a:t>
            </a:r>
          </a:p>
          <a:p>
            <a:pPr marL="800100" lvl="1" indent="-342900">
              <a:buFont typeface="+mj-lt"/>
              <a:buAutoNum type="arabicPeriod"/>
            </a:pPr>
            <a:r>
              <a:rPr lang="en-US" dirty="0">
                <a:solidFill>
                  <a:schemeClr val="tx1"/>
                </a:solidFill>
                <a:latin typeface="Lucida Fax" panose="02060602050505020204" pitchFamily="18" charset="0"/>
              </a:rPr>
              <a:t>Blocks served by private water supply (100% private) </a:t>
            </a:r>
          </a:p>
          <a:p>
            <a:pPr marL="285750" indent="-285750">
              <a:buFont typeface="Arial" panose="020B0604020202020204" pitchFamily="34" charset="0"/>
              <a:buChar char="•"/>
            </a:pPr>
            <a:r>
              <a:rPr lang="en-US" dirty="0">
                <a:solidFill>
                  <a:schemeClr val="tx1"/>
                </a:solidFill>
                <a:latin typeface="Lucida Fax" panose="02060602050505020204" pitchFamily="18" charset="0"/>
              </a:rPr>
              <a:t>Validated the model using out-of-bag training data</a:t>
            </a:r>
          </a:p>
          <a:p>
            <a:pPr marL="285750" indent="-285750">
              <a:buFont typeface="Arial" panose="020B0604020202020204" pitchFamily="34" charset="0"/>
              <a:buChar char="•"/>
            </a:pPr>
            <a:r>
              <a:rPr lang="en-US" dirty="0">
                <a:solidFill>
                  <a:schemeClr val="tx1"/>
                </a:solidFill>
                <a:latin typeface="Lucida Fax" panose="02060602050505020204" pitchFamily="18" charset="0"/>
              </a:rPr>
              <a:t>R</a:t>
            </a:r>
            <a:r>
              <a:rPr lang="en-US" baseline="30000" dirty="0">
                <a:solidFill>
                  <a:schemeClr val="tx1"/>
                </a:solidFill>
                <a:latin typeface="Lucida Fax" panose="02060602050505020204" pitchFamily="18" charset="0"/>
              </a:rPr>
              <a:t>2 </a:t>
            </a:r>
            <a:r>
              <a:rPr lang="en-US" dirty="0">
                <a:solidFill>
                  <a:schemeClr val="tx1"/>
                </a:solidFill>
                <a:latin typeface="Lucida Fax" panose="02060602050505020204" pitchFamily="18" charset="0"/>
              </a:rPr>
              <a:t>= .95</a:t>
            </a:r>
            <a:endParaRPr lang="en-US" baseline="30000" dirty="0">
              <a:solidFill>
                <a:schemeClr val="tx1"/>
              </a:solidFill>
              <a:latin typeface="Lucida Fax" panose="02060602050505020204" pitchFamily="18" charset="0"/>
            </a:endParaRPr>
          </a:p>
        </p:txBody>
      </p:sp>
      <p:sp>
        <p:nvSpPr>
          <p:cNvPr id="8" name="Footer Placeholder 7">
            <a:extLst>
              <a:ext uri="{FF2B5EF4-FFF2-40B4-BE49-F238E27FC236}">
                <a16:creationId xmlns:a16="http://schemas.microsoft.com/office/drawing/2014/main" id="{6302E64A-C221-5A12-F4B9-149C291B7371}"/>
              </a:ext>
            </a:extLst>
          </p:cNvPr>
          <p:cNvSpPr>
            <a:spLocks noGrp="1"/>
          </p:cNvSpPr>
          <p:nvPr>
            <p:ph type="ftr" sz="quarter" idx="11"/>
          </p:nvPr>
        </p:nvSpPr>
        <p:spPr/>
        <p:txBody>
          <a:bodyPr/>
          <a:lstStyle/>
          <a:p>
            <a:r>
              <a:rPr lang="en-US"/>
              <a:t>Dr. Andrew Murray U.S. EPA/ORD/CESER/LRTD/CAISB</a:t>
            </a:r>
          </a:p>
        </p:txBody>
      </p:sp>
      <p:sp>
        <p:nvSpPr>
          <p:cNvPr id="9" name="Slide Number Placeholder 8">
            <a:extLst>
              <a:ext uri="{FF2B5EF4-FFF2-40B4-BE49-F238E27FC236}">
                <a16:creationId xmlns:a16="http://schemas.microsoft.com/office/drawing/2014/main" id="{A169D1C3-2145-8C6C-6A4F-23FB71235047}"/>
              </a:ext>
            </a:extLst>
          </p:cNvPr>
          <p:cNvSpPr>
            <a:spLocks noGrp="1"/>
          </p:cNvSpPr>
          <p:nvPr>
            <p:ph type="sldNum" sz="quarter" idx="12"/>
          </p:nvPr>
        </p:nvSpPr>
        <p:spPr/>
        <p:txBody>
          <a:bodyPr/>
          <a:lstStyle/>
          <a:p>
            <a:fld id="{AFE8D70E-E3B4-4583-BF74-6FCC64BA7C56}" type="slidenum">
              <a:rPr lang="en-US" smtClean="0"/>
              <a:t>4</a:t>
            </a:fld>
            <a:endParaRPr lang="en-US"/>
          </a:p>
        </p:txBody>
      </p:sp>
    </p:spTree>
    <p:extLst>
      <p:ext uri="{BB962C8B-B14F-4D97-AF65-F5344CB8AC3E}">
        <p14:creationId xmlns:p14="http://schemas.microsoft.com/office/powerpoint/2010/main" val="298267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49453-3116-1C53-3AF4-4352C24A7170}"/>
              </a:ext>
            </a:extLst>
          </p:cNvPr>
          <p:cNvSpPr txBox="1">
            <a:spLocks noGrp="1"/>
          </p:cNvSpPr>
          <p:nvPr>
            <p:ph type="title" idx="4294967295"/>
          </p:nvPr>
        </p:nvSpPr>
        <p:spPr>
          <a:xfrm>
            <a:off x="1" y="114032"/>
            <a:ext cx="1219238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rPr>
              <a:t>Further validation</a:t>
            </a:r>
          </a:p>
        </p:txBody>
      </p:sp>
      <p:sp>
        <p:nvSpPr>
          <p:cNvPr id="6" name="TextBox 5">
            <a:extLst>
              <a:ext uri="{FF2B5EF4-FFF2-40B4-BE49-F238E27FC236}">
                <a16:creationId xmlns:a16="http://schemas.microsoft.com/office/drawing/2014/main" id="{585C225D-66F3-C889-6EDE-7DC204520B00}"/>
              </a:ext>
            </a:extLst>
          </p:cNvPr>
          <p:cNvSpPr txBox="1"/>
          <p:nvPr/>
        </p:nvSpPr>
        <p:spPr>
          <a:xfrm>
            <a:off x="1065441" y="947488"/>
            <a:ext cx="4880490"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i="0" u="none" strike="noStrike" kern="1200" cap="all"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rPr>
              <a:t>95% of modeled census blocks are correctly predicted as “public” when compared to state boundaries</a:t>
            </a:r>
          </a:p>
        </p:txBody>
      </p:sp>
      <p:sp>
        <p:nvSpPr>
          <p:cNvPr id="7" name="TextBox 6">
            <a:extLst>
              <a:ext uri="{FF2B5EF4-FFF2-40B4-BE49-F238E27FC236}">
                <a16:creationId xmlns:a16="http://schemas.microsoft.com/office/drawing/2014/main" id="{B9072F0F-A824-B164-C638-106F4BC5C85E}"/>
              </a:ext>
            </a:extLst>
          </p:cNvPr>
          <p:cNvSpPr txBox="1"/>
          <p:nvPr/>
        </p:nvSpPr>
        <p:spPr>
          <a:xfrm>
            <a:off x="6899214" y="1022486"/>
            <a:ext cx="510772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i="0" u="none" strike="noStrike" kern="1200" cap="all"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rPr>
              <a:t>98% of state boundary area is covered by modeled boundary area</a:t>
            </a:r>
          </a:p>
        </p:txBody>
      </p:sp>
      <p:pic>
        <p:nvPicPr>
          <p:cNvPr id="8" name="Graphic 7" descr="Leaky Tap outline">
            <a:extLst>
              <a:ext uri="{FF2B5EF4-FFF2-40B4-BE49-F238E27FC236}">
                <a16:creationId xmlns:a16="http://schemas.microsoft.com/office/drawing/2014/main" id="{D844DE78-BE13-F675-19B9-262C20E10F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1628" y="971872"/>
            <a:ext cx="653143" cy="653143"/>
          </a:xfrm>
          <a:prstGeom prst="rect">
            <a:avLst/>
          </a:prstGeom>
          <a:effectLst/>
        </p:spPr>
      </p:pic>
      <p:pic>
        <p:nvPicPr>
          <p:cNvPr id="9" name="Graphic 8" descr="Leaky Tap outline">
            <a:extLst>
              <a:ext uri="{FF2B5EF4-FFF2-40B4-BE49-F238E27FC236}">
                <a16:creationId xmlns:a16="http://schemas.microsoft.com/office/drawing/2014/main" id="{1E1C744B-B96D-8DB8-21AA-748D89A553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6071" y="982689"/>
            <a:ext cx="653143" cy="653143"/>
          </a:xfrm>
          <a:prstGeom prst="rect">
            <a:avLst/>
          </a:prstGeom>
          <a:effectLst/>
        </p:spPr>
      </p:pic>
      <p:sp>
        <p:nvSpPr>
          <p:cNvPr id="10" name="TextBox 9">
            <a:extLst>
              <a:ext uri="{FF2B5EF4-FFF2-40B4-BE49-F238E27FC236}">
                <a16:creationId xmlns:a16="http://schemas.microsoft.com/office/drawing/2014/main" id="{E2F15E26-B103-B6CE-4363-ECE04F277777}"/>
              </a:ext>
            </a:extLst>
          </p:cNvPr>
          <p:cNvSpPr txBox="1"/>
          <p:nvPr/>
        </p:nvSpPr>
        <p:spPr>
          <a:xfrm>
            <a:off x="1215510" y="2165312"/>
            <a:ext cx="4880490"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i="0" u="none" strike="noStrike" kern="1200" cap="all" spc="0" normalizeH="0" baseline="0" noProof="0" dirty="0">
                <a:ln>
                  <a:noFill/>
                </a:ln>
                <a:solidFill>
                  <a:prstClr val="black"/>
                </a:solidFill>
                <a:effectLst/>
                <a:uLnTx/>
                <a:uFillTx/>
                <a:latin typeface="Lucida Fax" panose="02060602050505020204" pitchFamily="18" charset="0"/>
                <a:cs typeface="Posterama" panose="020B0504020200020000" pitchFamily="34" charset="0"/>
              </a:rPr>
              <a:t>Modeled boundaries</a:t>
            </a:r>
          </a:p>
        </p:txBody>
      </p:sp>
      <p:sp>
        <p:nvSpPr>
          <p:cNvPr id="11" name="TextBox 10">
            <a:extLst>
              <a:ext uri="{FF2B5EF4-FFF2-40B4-BE49-F238E27FC236}">
                <a16:creationId xmlns:a16="http://schemas.microsoft.com/office/drawing/2014/main" id="{310FC074-DC3C-68EF-571A-682846061545}"/>
              </a:ext>
            </a:extLst>
          </p:cNvPr>
          <p:cNvSpPr txBox="1"/>
          <p:nvPr/>
        </p:nvSpPr>
        <p:spPr>
          <a:xfrm>
            <a:off x="6248400" y="2148953"/>
            <a:ext cx="4880490" cy="36933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i="0" u="none" strike="noStrike" kern="1200" cap="all" spc="0" normalizeH="0" baseline="0" noProof="0" dirty="0">
                <a:ln>
                  <a:noFill/>
                </a:ln>
                <a:solidFill>
                  <a:prstClr val="black"/>
                </a:solidFill>
                <a:effectLst/>
                <a:uLnTx/>
                <a:uFillTx/>
                <a:latin typeface="Lucida Fax" panose="02060602050505020204" pitchFamily="18" charset="0"/>
                <a:cs typeface="Posterama" panose="020B0504020200020000" pitchFamily="34" charset="0"/>
              </a:rPr>
              <a:t>State supplied Boundaries</a:t>
            </a:r>
          </a:p>
        </p:txBody>
      </p:sp>
      <p:grpSp>
        <p:nvGrpSpPr>
          <p:cNvPr id="13" name="Group 12" descr="Side by side map of Washington State showing estimated areas of public water access on the left and state provided data on the right. This map shows a strong similarity between validation data and modeled results.">
            <a:extLst>
              <a:ext uri="{FF2B5EF4-FFF2-40B4-BE49-F238E27FC236}">
                <a16:creationId xmlns:a16="http://schemas.microsoft.com/office/drawing/2014/main" id="{B2532A83-5E51-B89F-934E-EFAF988BA5D9}"/>
              </a:ext>
            </a:extLst>
          </p:cNvPr>
          <p:cNvGrpSpPr/>
          <p:nvPr/>
        </p:nvGrpSpPr>
        <p:grpSpPr>
          <a:xfrm>
            <a:off x="1147881" y="2472875"/>
            <a:ext cx="9752199" cy="3137350"/>
            <a:chOff x="1176456" y="2387150"/>
            <a:chExt cx="9752199" cy="3137350"/>
          </a:xfrm>
        </p:grpSpPr>
        <p:pic>
          <p:nvPicPr>
            <p:cNvPr id="4" name="Picture 3" descr="Graphical user interface&#10;&#10;Description automatically generated">
              <a:extLst>
                <a:ext uri="{FF2B5EF4-FFF2-40B4-BE49-F238E27FC236}">
                  <a16:creationId xmlns:a16="http://schemas.microsoft.com/office/drawing/2014/main" id="{253F19AE-BEFF-9C31-3040-1124E6618F97}"/>
                </a:ext>
              </a:extLst>
            </p:cNvPr>
            <p:cNvPicPr>
              <a:picLocks noChangeAspect="1"/>
            </p:cNvPicPr>
            <p:nvPr/>
          </p:nvPicPr>
          <p:blipFill rotWithShape="1">
            <a:blip r:embed="rId4">
              <a:extLst>
                <a:ext uri="{28A0092B-C50C-407E-A947-70E740481C1C}">
                  <a14:useLocalDpi xmlns:a14="http://schemas.microsoft.com/office/drawing/2010/main" val="0"/>
                </a:ext>
              </a:extLst>
            </a:blip>
            <a:srcRect t="30416" r="51026" b="12200"/>
            <a:stretch/>
          </p:blipFill>
          <p:spPr>
            <a:xfrm>
              <a:off x="1176456" y="2387150"/>
              <a:ext cx="4729044" cy="3108776"/>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758740CA-5DA1-79F7-2665-C63574E30ACA}"/>
                </a:ext>
              </a:extLst>
            </p:cNvPr>
            <p:cNvPicPr>
              <a:picLocks noChangeAspect="1"/>
            </p:cNvPicPr>
            <p:nvPr/>
          </p:nvPicPr>
          <p:blipFill rotWithShape="1">
            <a:blip r:embed="rId4">
              <a:extLst>
                <a:ext uri="{28A0092B-C50C-407E-A947-70E740481C1C}">
                  <a14:useLocalDpi xmlns:a14="http://schemas.microsoft.com/office/drawing/2010/main" val="0"/>
                </a:ext>
              </a:extLst>
            </a:blip>
            <a:srcRect l="51045" t="30416" b="15189"/>
            <a:stretch/>
          </p:blipFill>
          <p:spPr>
            <a:xfrm>
              <a:off x="5972175" y="2434774"/>
              <a:ext cx="4956480" cy="3089726"/>
            </a:xfrm>
            <a:prstGeom prst="rect">
              <a:avLst/>
            </a:prstGeom>
          </p:spPr>
        </p:pic>
      </p:grpSp>
      <p:sp>
        <p:nvSpPr>
          <p:cNvPr id="14" name="Footer Placeholder 13">
            <a:extLst>
              <a:ext uri="{FF2B5EF4-FFF2-40B4-BE49-F238E27FC236}">
                <a16:creationId xmlns:a16="http://schemas.microsoft.com/office/drawing/2014/main" id="{564D9164-3B77-DA4E-CAB3-4A60C8ED4C56}"/>
              </a:ext>
            </a:extLst>
          </p:cNvPr>
          <p:cNvSpPr>
            <a:spLocks noGrp="1"/>
          </p:cNvSpPr>
          <p:nvPr>
            <p:ph type="ftr" sz="quarter" idx="11"/>
          </p:nvPr>
        </p:nvSpPr>
        <p:spPr/>
        <p:txBody>
          <a:bodyPr/>
          <a:lstStyle/>
          <a:p>
            <a:r>
              <a:rPr lang="en-US"/>
              <a:t>Dr. Andrew Murray U.S. EPA/ORD/CESER/LRTD/CAISB</a:t>
            </a:r>
          </a:p>
        </p:txBody>
      </p:sp>
      <p:sp>
        <p:nvSpPr>
          <p:cNvPr id="15" name="Slide Number Placeholder 14">
            <a:extLst>
              <a:ext uri="{FF2B5EF4-FFF2-40B4-BE49-F238E27FC236}">
                <a16:creationId xmlns:a16="http://schemas.microsoft.com/office/drawing/2014/main" id="{4E3EE7A3-DD73-3573-27ED-459DE2C415AB}"/>
              </a:ext>
            </a:extLst>
          </p:cNvPr>
          <p:cNvSpPr>
            <a:spLocks noGrp="1"/>
          </p:cNvSpPr>
          <p:nvPr>
            <p:ph type="sldNum" sz="quarter" idx="12"/>
          </p:nvPr>
        </p:nvSpPr>
        <p:spPr/>
        <p:txBody>
          <a:bodyPr/>
          <a:lstStyle/>
          <a:p>
            <a:fld id="{AFE8D70E-E3B4-4583-BF74-6FCC64BA7C56}" type="slidenum">
              <a:rPr lang="en-US" smtClean="0"/>
              <a:t>5</a:t>
            </a:fld>
            <a:endParaRPr lang="en-US"/>
          </a:p>
        </p:txBody>
      </p:sp>
    </p:spTree>
    <p:extLst>
      <p:ext uri="{BB962C8B-B14F-4D97-AF65-F5344CB8AC3E}">
        <p14:creationId xmlns:p14="http://schemas.microsoft.com/office/powerpoint/2010/main" val="1288538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AF9C032-BCB7-CB30-ACD9-2FF0B6DCE9D5}"/>
              </a:ext>
              <a:ext uri="{C183D7F6-B498-43B3-948B-1728B52AA6E4}">
                <adec:decorative xmlns:adec="http://schemas.microsoft.com/office/drawing/2017/decorative" val="1"/>
              </a:ext>
            </a:extLst>
          </p:cNvPr>
          <p:cNvSpPr/>
          <p:nvPr/>
        </p:nvSpPr>
        <p:spPr>
          <a:xfrm>
            <a:off x="285555" y="4361673"/>
            <a:ext cx="2876550" cy="733425"/>
          </a:xfrm>
          <a:prstGeom prst="roundRect">
            <a:avLst/>
          </a:prstGeom>
          <a:solidFill>
            <a:srgbClr val="DCE0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 of conterminous United States illustrating the locations of public water systems">
            <a:extLst>
              <a:ext uri="{FF2B5EF4-FFF2-40B4-BE49-F238E27FC236}">
                <a16:creationId xmlns:a16="http://schemas.microsoft.com/office/drawing/2014/main" id="{07DAA4F4-DD5C-DAD3-2687-0BC4E7EBA674}"/>
              </a:ext>
            </a:extLst>
          </p:cNvPr>
          <p:cNvPicPr>
            <a:picLocks noChangeAspect="1"/>
          </p:cNvPicPr>
          <p:nvPr/>
        </p:nvPicPr>
        <p:blipFill>
          <a:blip r:embed="rId2"/>
          <a:stretch>
            <a:fillRect/>
          </a:stretch>
        </p:blipFill>
        <p:spPr>
          <a:xfrm>
            <a:off x="3352173" y="161702"/>
            <a:ext cx="8211177" cy="52670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itle 4">
            <a:extLst>
              <a:ext uri="{FF2B5EF4-FFF2-40B4-BE49-F238E27FC236}">
                <a16:creationId xmlns:a16="http://schemas.microsoft.com/office/drawing/2014/main" id="{C538935B-3A59-78BA-26F7-46F749755275}"/>
              </a:ext>
            </a:extLst>
          </p:cNvPr>
          <p:cNvSpPr txBox="1">
            <a:spLocks noGrp="1"/>
          </p:cNvSpPr>
          <p:nvPr>
            <p:ph type="title" idx="4294967295"/>
          </p:nvPr>
        </p:nvSpPr>
        <p:spPr>
          <a:xfrm>
            <a:off x="152400" y="304576"/>
            <a:ext cx="3305477" cy="35394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Posterama" panose="020B0504020200020000" pitchFamily="34" charset="0"/>
                <a:ea typeface="+mn-ea"/>
                <a:cs typeface="Posterama" panose="020B0504020200020000" pitchFamily="34" charset="0"/>
              </a:rPr>
              <a:t>NATIONAL MAP OF PUBLIC AND PRIVATE WATER SERVICE AREAS</a:t>
            </a:r>
          </a:p>
        </p:txBody>
      </p:sp>
      <p:sp>
        <p:nvSpPr>
          <p:cNvPr id="6" name="TextBox 5">
            <a:extLst>
              <a:ext uri="{FF2B5EF4-FFF2-40B4-BE49-F238E27FC236}">
                <a16:creationId xmlns:a16="http://schemas.microsoft.com/office/drawing/2014/main" id="{B3D6194F-B1C0-B47C-1342-B12795DFDED3}"/>
              </a:ext>
            </a:extLst>
          </p:cNvPr>
          <p:cNvSpPr txBox="1"/>
          <p:nvPr/>
        </p:nvSpPr>
        <p:spPr>
          <a:xfrm>
            <a:off x="5032058" y="5519393"/>
            <a:ext cx="1956433" cy="276999"/>
          </a:xfrm>
          <a:prstGeom prst="rect">
            <a:avLst/>
          </a:prstGeom>
          <a:noFill/>
        </p:spPr>
        <p:txBody>
          <a:bodyPr wrap="none" rtlCol="0">
            <a:spAutoFit/>
          </a:bodyPr>
          <a:lstStyle/>
          <a:p>
            <a:r>
              <a:rPr lang="en-US" sz="1200" dirty="0">
                <a:solidFill>
                  <a:schemeClr val="bg1">
                    <a:lumMod val="50000"/>
                  </a:schemeClr>
                </a:solidFill>
              </a:rPr>
              <a:t>*Alaska &amp; Hawaii not shown</a:t>
            </a:r>
          </a:p>
        </p:txBody>
      </p:sp>
      <p:sp>
        <p:nvSpPr>
          <p:cNvPr id="7" name="Rectangle 6">
            <a:extLst>
              <a:ext uri="{FF2B5EF4-FFF2-40B4-BE49-F238E27FC236}">
                <a16:creationId xmlns:a16="http://schemas.microsoft.com/office/drawing/2014/main" id="{33815701-7A48-5571-2AC6-F6744BDE438E}"/>
              </a:ext>
            </a:extLst>
          </p:cNvPr>
          <p:cNvSpPr/>
          <p:nvPr/>
        </p:nvSpPr>
        <p:spPr>
          <a:xfrm>
            <a:off x="409260" y="4499960"/>
            <a:ext cx="2591427" cy="205218"/>
          </a:xfrm>
          <a:prstGeom prst="rect">
            <a:avLst/>
          </a:prstGeom>
          <a:solidFill>
            <a:srgbClr val="05D2FF"/>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cap="all"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Posterama" panose="020B0504020200020000" pitchFamily="34" charset="0"/>
                <a:cs typeface="Posterama" panose="020B0504020200020000" pitchFamily="34" charset="0"/>
              </a:rPr>
              <a:t>Public water</a:t>
            </a:r>
          </a:p>
        </p:txBody>
      </p:sp>
      <p:sp>
        <p:nvSpPr>
          <p:cNvPr id="8" name="Rectangle 7">
            <a:extLst>
              <a:ext uri="{FF2B5EF4-FFF2-40B4-BE49-F238E27FC236}">
                <a16:creationId xmlns:a16="http://schemas.microsoft.com/office/drawing/2014/main" id="{108AF624-48C8-E606-F42A-3F934CCC5001}"/>
              </a:ext>
            </a:extLst>
          </p:cNvPr>
          <p:cNvSpPr/>
          <p:nvPr/>
        </p:nvSpPr>
        <p:spPr>
          <a:xfrm>
            <a:off x="409261" y="4761681"/>
            <a:ext cx="2591427" cy="205218"/>
          </a:xfrm>
          <a:prstGeom prst="rect">
            <a:avLst/>
          </a:prstGeom>
          <a:solidFill>
            <a:schemeClr val="bg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cap="all"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Posterama" panose="020B0504020200020000" pitchFamily="34" charset="0"/>
                <a:cs typeface="Posterama" panose="020B0504020200020000" pitchFamily="34" charset="0"/>
              </a:rPr>
              <a:t>Private water</a:t>
            </a:r>
          </a:p>
        </p:txBody>
      </p:sp>
    </p:spTree>
    <p:extLst>
      <p:ext uri="{BB962C8B-B14F-4D97-AF65-F5344CB8AC3E}">
        <p14:creationId xmlns:p14="http://schemas.microsoft.com/office/powerpoint/2010/main" val="328167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E5A094-F31E-F1F1-3BE8-93CE408660BD}"/>
              </a:ext>
            </a:extLst>
          </p:cNvPr>
          <p:cNvSpPr>
            <a:spLocks noGrp="1"/>
          </p:cNvSpPr>
          <p:nvPr>
            <p:ph type="ftr" sz="quarter" idx="11"/>
          </p:nvPr>
        </p:nvSpPr>
        <p:spPr/>
        <p:txBody>
          <a:bodyPr/>
          <a:lstStyle/>
          <a:p>
            <a:r>
              <a:rPr lang="en-US"/>
              <a:t>Dr. Andrew Murray U.S. EPA/ORD/CESER/LRTD/CAISB</a:t>
            </a:r>
          </a:p>
        </p:txBody>
      </p:sp>
      <p:sp>
        <p:nvSpPr>
          <p:cNvPr id="5" name="Slide Number Placeholder 4">
            <a:extLst>
              <a:ext uri="{FF2B5EF4-FFF2-40B4-BE49-F238E27FC236}">
                <a16:creationId xmlns:a16="http://schemas.microsoft.com/office/drawing/2014/main" id="{A7245ADC-5C20-0E3C-9DE6-FB1F256E23AF}"/>
              </a:ext>
            </a:extLst>
          </p:cNvPr>
          <p:cNvSpPr>
            <a:spLocks noGrp="1"/>
          </p:cNvSpPr>
          <p:nvPr>
            <p:ph type="sldNum" sz="quarter" idx="12"/>
          </p:nvPr>
        </p:nvSpPr>
        <p:spPr/>
        <p:txBody>
          <a:bodyPr/>
          <a:lstStyle/>
          <a:p>
            <a:fld id="{AFE8D70E-E3B4-4583-BF74-6FCC64BA7C56}" type="slidenum">
              <a:rPr lang="en-US" smtClean="0"/>
              <a:t>7</a:t>
            </a:fld>
            <a:endParaRPr lang="en-US"/>
          </a:p>
        </p:txBody>
      </p:sp>
      <p:sp>
        <p:nvSpPr>
          <p:cNvPr id="7" name="Title 5">
            <a:extLst>
              <a:ext uri="{FF2B5EF4-FFF2-40B4-BE49-F238E27FC236}">
                <a16:creationId xmlns:a16="http://schemas.microsoft.com/office/drawing/2014/main" id="{B988AF4C-ABE1-28A6-AA22-5F49F486FB48}"/>
              </a:ext>
            </a:extLst>
          </p:cNvPr>
          <p:cNvSpPr txBox="1">
            <a:spLocks noGrp="1"/>
          </p:cNvSpPr>
          <p:nvPr>
            <p:ph type="title" idx="4294967295"/>
          </p:nvPr>
        </p:nvSpPr>
        <p:spPr>
          <a:xfrm>
            <a:off x="0" y="583589"/>
            <a:ext cx="1219238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rPr>
              <a:t>From Public Water </a:t>
            </a:r>
            <a:r>
              <a:rPr kumimoji="0" lang="en-US" sz="32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sym typeface="Wingdings" panose="05000000000000000000" pitchFamily="2" charset="2"/>
              </a:rPr>
              <a:t> Water system</a:t>
            </a:r>
            <a:endParaRPr kumimoji="0" lang="en-US" sz="32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endParaRPr>
          </a:p>
        </p:txBody>
      </p:sp>
      <p:pic>
        <p:nvPicPr>
          <p:cNvPr id="2050" name="Picture 2" descr="Side by side maps of the Los Angeles Area. The left-hand map shows the area served by public water. The right-hand map shows all of the individual community water system service areas.">
            <a:extLst>
              <a:ext uri="{FF2B5EF4-FFF2-40B4-BE49-F238E27FC236}">
                <a16:creationId xmlns:a16="http://schemas.microsoft.com/office/drawing/2014/main" id="{D0208954-3574-46E2-142C-B68DE0702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5913"/>
            <a:ext cx="12192000"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0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planatory variables">
            <a:extLst>
              <a:ext uri="{FF2B5EF4-FFF2-40B4-BE49-F238E27FC236}">
                <a16:creationId xmlns:a16="http://schemas.microsoft.com/office/drawing/2014/main" id="{79C4BAB3-0DA9-641E-8A64-5C1EB43911F9}"/>
              </a:ext>
            </a:extLst>
          </p:cNvPr>
          <p:cNvPicPr>
            <a:picLocks noChangeAspect="1"/>
          </p:cNvPicPr>
          <p:nvPr/>
        </p:nvPicPr>
        <p:blipFill rotWithShape="1">
          <a:blip r:embed="rId2"/>
          <a:srcRect l="2237" t="22062" r="62384" b="18767"/>
          <a:stretch/>
        </p:blipFill>
        <p:spPr>
          <a:xfrm>
            <a:off x="1" y="717336"/>
            <a:ext cx="6105525" cy="5448108"/>
          </a:xfrm>
          <a:prstGeom prst="rect">
            <a:avLst/>
          </a:prstGeom>
        </p:spPr>
      </p:pic>
      <p:sp>
        <p:nvSpPr>
          <p:cNvPr id="5" name="TextBox 4">
            <a:extLst>
              <a:ext uri="{FF2B5EF4-FFF2-40B4-BE49-F238E27FC236}">
                <a16:creationId xmlns:a16="http://schemas.microsoft.com/office/drawing/2014/main" id="{57E8A69A-7AE3-726B-E566-7D621269D3C8}"/>
              </a:ext>
            </a:extLst>
          </p:cNvPr>
          <p:cNvSpPr txBox="1"/>
          <p:nvPr/>
        </p:nvSpPr>
        <p:spPr>
          <a:xfrm>
            <a:off x="6685911" y="1240788"/>
            <a:ext cx="4865511" cy="4401205"/>
          </a:xfrm>
          <a:prstGeom prst="rect">
            <a:avLst/>
          </a:prstGeom>
          <a:noFill/>
        </p:spPr>
        <p:txBody>
          <a:bodyPr wrap="square" rtlCol="0">
            <a:spAutoFit/>
          </a:bodyPr>
          <a:lstStyle/>
          <a:p>
            <a:r>
              <a:rPr lang="en-US" sz="2000" cap="all" dirty="0">
                <a:latin typeface="Posterama" panose="020B0504020200020000" pitchFamily="34" charset="0"/>
                <a:cs typeface="Posterama" panose="020B0504020200020000" pitchFamily="34" charset="0"/>
              </a:rPr>
              <a:t>Other variables</a:t>
            </a:r>
          </a:p>
          <a:p>
            <a:endParaRPr lang="en-US" sz="2000" cap="all"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Locations of wells, intakes and treatment plants</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Service area type (HOA, Mobile home park, sub-division)</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Place name</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County name</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Sub-county name</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1990 census</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Imperviousness</a:t>
            </a:r>
          </a:p>
          <a:p>
            <a:pPr marL="285750" indent="-285750">
              <a:buFont typeface="Arial" panose="020B0604020202020204" pitchFamily="34" charset="0"/>
              <a:buChar char="•"/>
            </a:pPr>
            <a:r>
              <a:rPr lang="en-US" sz="2000" cap="all" dirty="0">
                <a:latin typeface="Posterama" panose="020B0504020200020000" pitchFamily="34" charset="0"/>
                <a:cs typeface="Posterama" panose="020B0504020200020000" pitchFamily="34" charset="0"/>
              </a:rPr>
              <a:t>Presence of publicly owned treatment works</a:t>
            </a:r>
          </a:p>
          <a:p>
            <a:endParaRPr lang="en-US" sz="2000" cap="all" dirty="0">
              <a:latin typeface="Posterama" panose="020B0504020200020000" pitchFamily="34" charset="0"/>
              <a:cs typeface="Posterama" panose="020B0504020200020000" pitchFamily="34" charset="0"/>
            </a:endParaRPr>
          </a:p>
        </p:txBody>
      </p:sp>
      <p:sp>
        <p:nvSpPr>
          <p:cNvPr id="6" name="Title 5">
            <a:extLst>
              <a:ext uri="{FF2B5EF4-FFF2-40B4-BE49-F238E27FC236}">
                <a16:creationId xmlns:a16="http://schemas.microsoft.com/office/drawing/2014/main" id="{68C461FC-B67B-53B5-741B-134D912C31AE}"/>
              </a:ext>
            </a:extLst>
          </p:cNvPr>
          <p:cNvSpPr txBox="1">
            <a:spLocks noGrp="1"/>
          </p:cNvSpPr>
          <p:nvPr>
            <p:ph type="title" idx="4294967295"/>
          </p:nvPr>
        </p:nvSpPr>
        <p:spPr>
          <a:xfrm>
            <a:off x="1" y="114032"/>
            <a:ext cx="1219238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Posterama" panose="020B0504020200020000" pitchFamily="34" charset="0"/>
                <a:ea typeface="+mn-ea"/>
                <a:cs typeface="Posterama" panose="020B0504020200020000" pitchFamily="34" charset="0"/>
              </a:rPr>
              <a:t>Explanatory variables for random forest model</a:t>
            </a:r>
          </a:p>
        </p:txBody>
      </p:sp>
      <p:sp>
        <p:nvSpPr>
          <p:cNvPr id="7" name="Footer Placeholder 6">
            <a:extLst>
              <a:ext uri="{FF2B5EF4-FFF2-40B4-BE49-F238E27FC236}">
                <a16:creationId xmlns:a16="http://schemas.microsoft.com/office/drawing/2014/main" id="{C96786D8-B64D-7193-AE9A-FC21457E502D}"/>
              </a:ext>
            </a:extLst>
          </p:cNvPr>
          <p:cNvSpPr>
            <a:spLocks noGrp="1"/>
          </p:cNvSpPr>
          <p:nvPr>
            <p:ph type="ftr" sz="quarter" idx="11"/>
          </p:nvPr>
        </p:nvSpPr>
        <p:spPr/>
        <p:txBody>
          <a:bodyPr/>
          <a:lstStyle/>
          <a:p>
            <a:r>
              <a:rPr lang="en-US"/>
              <a:t>Dr. Andrew Murray U.S. EPA/ORD/CESER/LRTD/CAISB</a:t>
            </a:r>
          </a:p>
        </p:txBody>
      </p:sp>
      <p:sp>
        <p:nvSpPr>
          <p:cNvPr id="8" name="Slide Number Placeholder 7">
            <a:extLst>
              <a:ext uri="{FF2B5EF4-FFF2-40B4-BE49-F238E27FC236}">
                <a16:creationId xmlns:a16="http://schemas.microsoft.com/office/drawing/2014/main" id="{A0A7CC47-E7B7-3321-4E95-C10D455E563D}"/>
              </a:ext>
            </a:extLst>
          </p:cNvPr>
          <p:cNvSpPr>
            <a:spLocks noGrp="1"/>
          </p:cNvSpPr>
          <p:nvPr>
            <p:ph type="sldNum" sz="quarter" idx="12"/>
          </p:nvPr>
        </p:nvSpPr>
        <p:spPr/>
        <p:txBody>
          <a:bodyPr/>
          <a:lstStyle/>
          <a:p>
            <a:fld id="{AFE8D70E-E3B4-4583-BF74-6FCC64BA7C56}" type="slidenum">
              <a:rPr lang="en-US" smtClean="0"/>
              <a:t>8</a:t>
            </a:fld>
            <a:endParaRPr lang="en-US"/>
          </a:p>
        </p:txBody>
      </p:sp>
    </p:spTree>
    <p:extLst>
      <p:ext uri="{BB962C8B-B14F-4D97-AF65-F5344CB8AC3E}">
        <p14:creationId xmlns:p14="http://schemas.microsoft.com/office/powerpoint/2010/main" val="697352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70AD82-0A90-98D2-81C3-1423050072EC}"/>
              </a:ext>
            </a:extLst>
          </p:cNvPr>
          <p:cNvSpPr txBox="1"/>
          <p:nvPr/>
        </p:nvSpPr>
        <p:spPr>
          <a:xfrm>
            <a:off x="0" y="786499"/>
            <a:ext cx="4953000" cy="3970318"/>
          </a:xfrm>
          <a:prstGeom prst="rect">
            <a:avLst/>
          </a:prstGeom>
          <a:noFill/>
        </p:spPr>
        <p:txBody>
          <a:bodyPr wrap="square" rtlCol="0">
            <a:spAutoFit/>
          </a:bodyPr>
          <a:lstStyle/>
          <a:p>
            <a:pPr algn="ctr"/>
            <a:r>
              <a:rPr lang="en-US" sz="42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sterama" panose="020B0504020200020000" pitchFamily="34" charset="0"/>
                <a:cs typeface="Posterama" panose="020B0504020200020000" pitchFamily="34" charset="0"/>
              </a:rPr>
              <a:t>Over 1 trillion model permutations to </a:t>
            </a:r>
          </a:p>
          <a:p>
            <a:pPr algn="ctr"/>
            <a:r>
              <a:rPr lang="en-US" sz="42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sterama" panose="020B0504020200020000" pitchFamily="34" charset="0"/>
                <a:cs typeface="Posterama" panose="020B0504020200020000" pitchFamily="34" charset="0"/>
              </a:rPr>
              <a:t>“get the Best answer”</a:t>
            </a:r>
          </a:p>
        </p:txBody>
      </p:sp>
      <p:pic>
        <p:nvPicPr>
          <p:cNvPr id="5" name="Picture 1" descr="A map of Hickory, North Carolina, showing facilities from eight different systems with lines drawn to a central census block.">
            <a:extLst>
              <a:ext uri="{FF2B5EF4-FFF2-40B4-BE49-F238E27FC236}">
                <a16:creationId xmlns:a16="http://schemas.microsoft.com/office/drawing/2014/main" id="{10A4A174-5FF7-4DF3-AF93-67D7A9E9ADB4}"/>
              </a:ext>
            </a:extLst>
          </p:cNvPr>
          <p:cNvPicPr>
            <a:picLocks noGrp="1"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4953000" y="853627"/>
            <a:ext cx="6972649" cy="4166048"/>
          </a:xfrm>
          <a:prstGeom prst="rect">
            <a:avLst/>
          </a:prstGeom>
          <a:noFill/>
          <a:ln w="9525">
            <a:noFill/>
            <a:headEnd/>
            <a:tailEnd/>
          </a:ln>
        </p:spPr>
      </p:pic>
      <p:sp>
        <p:nvSpPr>
          <p:cNvPr id="6" name="Footer Placeholder 5">
            <a:extLst>
              <a:ext uri="{FF2B5EF4-FFF2-40B4-BE49-F238E27FC236}">
                <a16:creationId xmlns:a16="http://schemas.microsoft.com/office/drawing/2014/main" id="{26756F57-857A-D0EA-3342-37374D53E46D}"/>
              </a:ext>
            </a:extLst>
          </p:cNvPr>
          <p:cNvSpPr>
            <a:spLocks noGrp="1"/>
          </p:cNvSpPr>
          <p:nvPr>
            <p:ph type="title" idx="4294967295"/>
          </p:nvPr>
        </p:nvSpPr>
        <p:spPr>
          <a:xfrm>
            <a:off x="4038600" y="635635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mn-lt"/>
                <a:ea typeface="+mn-ea"/>
                <a:cs typeface="+mn-cs"/>
              </a:rPr>
              <a:t>Dr. Andrew Murray U.S. EPA/ORD/CESER/LRTD/CAISB</a:t>
            </a:r>
          </a:p>
        </p:txBody>
      </p:sp>
      <p:sp>
        <p:nvSpPr>
          <p:cNvPr id="7" name="Slide Number Placeholder 6">
            <a:extLst>
              <a:ext uri="{FF2B5EF4-FFF2-40B4-BE49-F238E27FC236}">
                <a16:creationId xmlns:a16="http://schemas.microsoft.com/office/drawing/2014/main" id="{77686586-7030-C8BE-120B-E5ED1F4D2886}"/>
              </a:ext>
            </a:extLst>
          </p:cNvPr>
          <p:cNvSpPr>
            <a:spLocks noGrp="1"/>
          </p:cNvSpPr>
          <p:nvPr>
            <p:ph type="sldNum" sz="quarter" idx="12"/>
          </p:nvPr>
        </p:nvSpPr>
        <p:spPr/>
        <p:txBody>
          <a:bodyPr/>
          <a:lstStyle/>
          <a:p>
            <a:fld id="{AFE8D70E-E3B4-4583-BF74-6FCC64BA7C56}" type="slidenum">
              <a:rPr lang="en-US" smtClean="0"/>
              <a:t>9</a:t>
            </a:fld>
            <a:endParaRPr lang="en-US"/>
          </a:p>
        </p:txBody>
      </p:sp>
    </p:spTree>
    <p:extLst>
      <p:ext uri="{BB962C8B-B14F-4D97-AF65-F5344CB8AC3E}">
        <p14:creationId xmlns:p14="http://schemas.microsoft.com/office/powerpoint/2010/main" val="1451724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567</Words>
  <Application>Microsoft Office PowerPoint</Application>
  <PresentationFormat>Widescreen</PresentationFormat>
  <Paragraphs>94</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Lucida Fax</vt:lpstr>
      <vt:lpstr>Posterama</vt:lpstr>
      <vt:lpstr>Office Theme</vt:lpstr>
      <vt:lpstr>Using Machine Learning to Model Drinking Water Service Area Boundaries</vt:lpstr>
      <vt:lpstr>Disclaimer</vt:lpstr>
      <vt:lpstr>Overview</vt:lpstr>
      <vt:lpstr>Decision Tree Model: Predicting Public Water System Boundaries</vt:lpstr>
      <vt:lpstr>Further validation</vt:lpstr>
      <vt:lpstr>NATIONAL MAP OF PUBLIC AND PRIVATE WATER SERVICE AREAS</vt:lpstr>
      <vt:lpstr>From Public Water  Water system</vt:lpstr>
      <vt:lpstr>Explanatory variables for random forest model</vt:lpstr>
      <vt:lpstr>Dr. Andrew Murray U.S. EPA/ORD/CESER/LRTD/CAISB</vt:lpstr>
      <vt:lpstr>Linking violations to people</vt:lpstr>
      <vt:lpstr>Future advancements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Murray, AndrewR</dc:creator>
  <cp:lastModifiedBy>Murray, AndrewR</cp:lastModifiedBy>
  <cp:revision>1</cp:revision>
  <dcterms:created xsi:type="dcterms:W3CDTF">2024-09-03T15:55:05Z</dcterms:created>
  <dcterms:modified xsi:type="dcterms:W3CDTF">2024-09-12T18:05:01Z</dcterms:modified>
</cp:coreProperties>
</file>