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1559" r:id="rId2"/>
    <p:sldId id="1664"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2D6716"/>
    <a:srgbClr val="F8991D"/>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25" autoAdjust="0"/>
    <p:restoredTop sz="94660"/>
  </p:normalViewPr>
  <p:slideViewPr>
    <p:cSldViewPr snapToGrid="0">
      <p:cViewPr varScale="1">
        <p:scale>
          <a:sx n="70" d="100"/>
          <a:sy n="70" d="100"/>
        </p:scale>
        <p:origin x="136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085546-7C7C-4B3E-ABEB-2669F1A65FB2}" type="doc">
      <dgm:prSet loTypeId="urn:microsoft.com/office/officeart/2017/3/layout/DropPinTimeline" loCatId="process" qsTypeId="urn:microsoft.com/office/officeart/2005/8/quickstyle/simple1" qsCatId="simple" csTypeId="urn:microsoft.com/office/officeart/2005/8/colors/accent1_2" csCatId="accent1" phldr="1"/>
      <dgm:spPr/>
      <dgm:t>
        <a:bodyPr/>
        <a:lstStyle/>
        <a:p>
          <a:endParaRPr lang="en-US"/>
        </a:p>
      </dgm:t>
    </dgm:pt>
    <dgm:pt modelId="{9DCEA5FC-4640-45AF-B712-7A4FD94AEF0D}">
      <dgm:prSet phldrT="[Text]" custT="1"/>
      <dgm:spPr/>
      <dgm:t>
        <a:bodyPr/>
        <a:lstStyle/>
        <a:p>
          <a:pPr>
            <a:defRPr b="1"/>
          </a:pPr>
          <a:r>
            <a:rPr lang="en-US" sz="2000" b="0" i="1" dirty="0">
              <a:solidFill>
                <a:schemeClr val="tx1">
                  <a:lumMod val="65000"/>
                  <a:lumOff val="35000"/>
                </a:schemeClr>
              </a:solidFill>
            </a:rPr>
            <a:t>June 2023</a:t>
          </a:r>
        </a:p>
      </dgm:t>
    </dgm:pt>
    <dgm:pt modelId="{929A5FD9-0612-4B79-9B59-C3C36D34A069}" type="parTrans" cxnId="{DBD99269-D7F7-4B47-B17B-A5AE402751D9}">
      <dgm:prSet/>
      <dgm:spPr/>
      <dgm:t>
        <a:bodyPr/>
        <a:lstStyle/>
        <a:p>
          <a:endParaRPr lang="en-US"/>
        </a:p>
      </dgm:t>
    </dgm:pt>
    <dgm:pt modelId="{0A99745B-BB5C-49B3-A782-8DB57641F6C9}" type="sibTrans" cxnId="{DBD99269-D7F7-4B47-B17B-A5AE402751D9}">
      <dgm:prSet/>
      <dgm:spPr/>
      <dgm:t>
        <a:bodyPr/>
        <a:lstStyle/>
        <a:p>
          <a:endParaRPr lang="en-US"/>
        </a:p>
      </dgm:t>
    </dgm:pt>
    <dgm:pt modelId="{831701CF-77C7-46C0-A913-8CC39517BAB8}">
      <dgm:prSet phldrT="[Text]" custT="1"/>
      <dgm:spPr/>
      <dgm:t>
        <a:bodyPr/>
        <a:lstStyle/>
        <a:p>
          <a:r>
            <a:rPr lang="en-US" sz="1250" b="1" dirty="0">
              <a:solidFill>
                <a:schemeClr val="tx1">
                  <a:lumMod val="65000"/>
                  <a:lumOff val="35000"/>
                </a:schemeClr>
              </a:solidFill>
            </a:rPr>
            <a:t>Collaborative Exchange</a:t>
          </a:r>
        </a:p>
        <a:p>
          <a:r>
            <a:rPr lang="en-US" sz="1250" dirty="0">
              <a:solidFill>
                <a:schemeClr val="tx1">
                  <a:lumMod val="65000"/>
                  <a:lumOff val="35000"/>
                </a:schemeClr>
              </a:solidFill>
            </a:rPr>
            <a:t>EPA, States and Tribes met in Raleigh, NC to improve communication and chart a path forward for EN collaborations.</a:t>
          </a:r>
        </a:p>
      </dgm:t>
    </dgm:pt>
    <dgm:pt modelId="{13FBC60D-3EA6-4496-BA97-C1AE8C7F8961}" type="parTrans" cxnId="{39A11E5C-7A57-4117-A6DF-36000C29509C}">
      <dgm:prSet/>
      <dgm:spPr/>
      <dgm:t>
        <a:bodyPr/>
        <a:lstStyle/>
        <a:p>
          <a:endParaRPr lang="en-US"/>
        </a:p>
      </dgm:t>
    </dgm:pt>
    <dgm:pt modelId="{75156CDF-E17B-4DAD-AE37-EA44D7F37090}" type="sibTrans" cxnId="{39A11E5C-7A57-4117-A6DF-36000C29509C}">
      <dgm:prSet/>
      <dgm:spPr/>
      <dgm:t>
        <a:bodyPr/>
        <a:lstStyle/>
        <a:p>
          <a:endParaRPr lang="en-US"/>
        </a:p>
      </dgm:t>
    </dgm:pt>
    <dgm:pt modelId="{92921081-529B-4D1C-83A4-C416BB4C5224}">
      <dgm:prSet custT="1"/>
      <dgm:spPr/>
      <dgm:t>
        <a:bodyPr/>
        <a:lstStyle/>
        <a:p>
          <a:r>
            <a:rPr lang="en-US" sz="1250" b="1" dirty="0">
              <a:solidFill>
                <a:schemeClr val="tx1">
                  <a:lumMod val="65000"/>
                  <a:lumOff val="35000"/>
                </a:schemeClr>
              </a:solidFill>
            </a:rPr>
            <a:t>Collaborative Workgroups</a:t>
          </a:r>
        </a:p>
      </dgm:t>
    </dgm:pt>
    <dgm:pt modelId="{5AD2C2F8-A1D7-469B-93D8-B578BEFE51F8}" type="parTrans" cxnId="{B05C4C7C-FEB8-4825-98A0-C38D3021918A}">
      <dgm:prSet/>
      <dgm:spPr/>
      <dgm:t>
        <a:bodyPr/>
        <a:lstStyle/>
        <a:p>
          <a:endParaRPr lang="en-US"/>
        </a:p>
      </dgm:t>
    </dgm:pt>
    <dgm:pt modelId="{ECC13403-1F53-4ED4-AE4F-334EEC7C8710}" type="sibTrans" cxnId="{B05C4C7C-FEB8-4825-98A0-C38D3021918A}">
      <dgm:prSet/>
      <dgm:spPr/>
      <dgm:t>
        <a:bodyPr/>
        <a:lstStyle/>
        <a:p>
          <a:endParaRPr lang="en-US"/>
        </a:p>
      </dgm:t>
    </dgm:pt>
    <dgm:pt modelId="{3CB04A44-4013-4CA7-90FD-29AFC3C15E37}">
      <dgm:prSet custT="1"/>
      <dgm:spPr/>
      <dgm:t>
        <a:bodyPr/>
        <a:lstStyle/>
        <a:p>
          <a:endParaRPr lang="en-US" sz="1100" b="1" dirty="0">
            <a:solidFill>
              <a:schemeClr val="tx1">
                <a:lumMod val="65000"/>
                <a:lumOff val="35000"/>
              </a:schemeClr>
            </a:solidFill>
          </a:endParaRPr>
        </a:p>
        <a:p>
          <a:r>
            <a:rPr lang="en-US" sz="1200" b="1" dirty="0">
              <a:solidFill>
                <a:schemeClr val="tx1">
                  <a:lumMod val="65000"/>
                  <a:lumOff val="35000"/>
                </a:schemeClr>
              </a:solidFill>
            </a:rPr>
            <a:t>EN Forum</a:t>
          </a:r>
        </a:p>
        <a:p>
          <a:r>
            <a:rPr lang="en-US" sz="1200" b="0" dirty="0">
              <a:solidFill>
                <a:schemeClr val="tx1">
                  <a:lumMod val="65000"/>
                  <a:lumOff val="35000"/>
                </a:schemeClr>
              </a:solidFill>
            </a:rPr>
            <a:t>Goal to improve communication through regular and open calls with Exchange Network Partner organizations.</a:t>
          </a:r>
        </a:p>
        <a:p>
          <a:endParaRPr lang="en-US" sz="1100" b="1" dirty="0">
            <a:solidFill>
              <a:schemeClr val="tx1">
                <a:lumMod val="65000"/>
                <a:lumOff val="35000"/>
              </a:schemeClr>
            </a:solidFill>
          </a:endParaRPr>
        </a:p>
        <a:p>
          <a:endParaRPr lang="en-US" sz="1100" dirty="0">
            <a:solidFill>
              <a:schemeClr val="tx1">
                <a:lumMod val="65000"/>
                <a:lumOff val="35000"/>
              </a:schemeClr>
            </a:solidFill>
          </a:endParaRPr>
        </a:p>
      </dgm:t>
    </dgm:pt>
    <dgm:pt modelId="{ECEE936A-E3CC-4209-BECC-1CD0C85A2B72}" type="parTrans" cxnId="{24A8F052-3377-4BA4-8C62-CCF5039C85D7}">
      <dgm:prSet/>
      <dgm:spPr/>
      <dgm:t>
        <a:bodyPr/>
        <a:lstStyle/>
        <a:p>
          <a:endParaRPr lang="en-US"/>
        </a:p>
      </dgm:t>
    </dgm:pt>
    <dgm:pt modelId="{D7A8F7A0-47A3-4464-B3B7-E0806DF46627}" type="sibTrans" cxnId="{24A8F052-3377-4BA4-8C62-CCF5039C85D7}">
      <dgm:prSet/>
      <dgm:spPr/>
      <dgm:t>
        <a:bodyPr/>
        <a:lstStyle/>
        <a:p>
          <a:endParaRPr lang="en-US"/>
        </a:p>
      </dgm:t>
    </dgm:pt>
    <dgm:pt modelId="{212ADAAB-D5CB-4BBC-8DAF-7340FD334994}">
      <dgm:prSet custT="1"/>
      <dgm:spPr/>
      <dgm:t>
        <a:bodyPr/>
        <a:lstStyle/>
        <a:p>
          <a:pPr>
            <a:defRPr b="1"/>
          </a:pPr>
          <a:r>
            <a:rPr lang="en-US" sz="2000" b="0" i="1" dirty="0">
              <a:solidFill>
                <a:schemeClr val="tx1">
                  <a:lumMod val="65000"/>
                  <a:lumOff val="35000"/>
                </a:schemeClr>
              </a:solidFill>
            </a:rPr>
            <a:t>February – June 2024</a:t>
          </a:r>
        </a:p>
      </dgm:t>
    </dgm:pt>
    <dgm:pt modelId="{45F6D312-A686-491E-95E3-EFB9640CC472}" type="parTrans" cxnId="{C8C7266C-2A0C-476A-85B3-F12BE2521F4C}">
      <dgm:prSet/>
      <dgm:spPr/>
      <dgm:t>
        <a:bodyPr/>
        <a:lstStyle/>
        <a:p>
          <a:endParaRPr lang="en-US"/>
        </a:p>
      </dgm:t>
    </dgm:pt>
    <dgm:pt modelId="{AB2787E4-2A8B-428D-A4AE-2B14DCFFC4E7}" type="sibTrans" cxnId="{C8C7266C-2A0C-476A-85B3-F12BE2521F4C}">
      <dgm:prSet/>
      <dgm:spPr/>
      <dgm:t>
        <a:bodyPr/>
        <a:lstStyle/>
        <a:p>
          <a:endParaRPr lang="en-US"/>
        </a:p>
      </dgm:t>
    </dgm:pt>
    <dgm:pt modelId="{2AEE5C11-34AE-4EB7-8907-9BED418EA471}">
      <dgm:prSet custT="1"/>
      <dgm:spPr/>
      <dgm:t>
        <a:bodyPr/>
        <a:lstStyle/>
        <a:p>
          <a:r>
            <a:rPr lang="en-US" sz="1250" b="1" dirty="0">
              <a:solidFill>
                <a:schemeClr val="tx1">
                  <a:lumMod val="65000"/>
                  <a:lumOff val="35000"/>
                </a:schemeClr>
              </a:solidFill>
            </a:rPr>
            <a:t>Agile Team Recommendations</a:t>
          </a:r>
        </a:p>
        <a:p>
          <a:r>
            <a:rPr lang="en-US" sz="1250" b="0" dirty="0">
              <a:solidFill>
                <a:schemeClr val="tx1">
                  <a:lumMod val="65000"/>
                  <a:lumOff val="35000"/>
                </a:schemeClr>
              </a:solidFill>
            </a:rPr>
            <a:t>Teams comprised of Tribal, State and EPA experts formed to answer key questions identified by Collaborative Workgroup. Recommendations made throughout Spring 2024.</a:t>
          </a:r>
        </a:p>
      </dgm:t>
    </dgm:pt>
    <dgm:pt modelId="{2E14AD1F-C7EA-45AE-ADC0-0EE92A6516CB}" type="parTrans" cxnId="{DD687B5C-28C8-4088-99B8-D375C5FDAE4A}">
      <dgm:prSet/>
      <dgm:spPr/>
      <dgm:t>
        <a:bodyPr/>
        <a:lstStyle/>
        <a:p>
          <a:endParaRPr lang="en-US"/>
        </a:p>
      </dgm:t>
    </dgm:pt>
    <dgm:pt modelId="{F36FDDA0-6B91-47CB-8114-B6F076E55FC8}" type="sibTrans" cxnId="{DD687B5C-28C8-4088-99B8-D375C5FDAE4A}">
      <dgm:prSet/>
      <dgm:spPr/>
      <dgm:t>
        <a:bodyPr/>
        <a:lstStyle/>
        <a:p>
          <a:endParaRPr lang="en-US"/>
        </a:p>
      </dgm:t>
    </dgm:pt>
    <dgm:pt modelId="{A2560FD2-F12F-4A06-A96F-B86674952111}">
      <dgm:prSet custT="1"/>
      <dgm:spPr/>
      <dgm:t>
        <a:bodyPr/>
        <a:lstStyle/>
        <a:p>
          <a:pPr>
            <a:defRPr b="1"/>
          </a:pPr>
          <a:r>
            <a:rPr lang="en-US" sz="2000" b="0" i="1" dirty="0">
              <a:solidFill>
                <a:schemeClr val="tx1">
                  <a:lumMod val="65000"/>
                  <a:lumOff val="35000"/>
                </a:schemeClr>
              </a:solidFill>
            </a:rPr>
            <a:t>September 2024</a:t>
          </a:r>
        </a:p>
      </dgm:t>
    </dgm:pt>
    <dgm:pt modelId="{96173659-138A-4A00-AE0B-9063EA9393A6}" type="parTrans" cxnId="{F9D8B584-9399-4A2B-8ADC-F71293A4822C}">
      <dgm:prSet/>
      <dgm:spPr/>
      <dgm:t>
        <a:bodyPr/>
        <a:lstStyle/>
        <a:p>
          <a:endParaRPr lang="en-US"/>
        </a:p>
      </dgm:t>
    </dgm:pt>
    <dgm:pt modelId="{D3C3BC3F-2256-4FBC-AFA5-0D035E3EACD7}" type="sibTrans" cxnId="{F9D8B584-9399-4A2B-8ADC-F71293A4822C}">
      <dgm:prSet/>
      <dgm:spPr/>
      <dgm:t>
        <a:bodyPr/>
        <a:lstStyle/>
        <a:p>
          <a:endParaRPr lang="en-US"/>
        </a:p>
      </dgm:t>
    </dgm:pt>
    <dgm:pt modelId="{683CC5F6-E9B5-49F2-909E-A68D38896308}">
      <dgm:prSet custT="1"/>
      <dgm:spPr/>
      <dgm:t>
        <a:bodyPr/>
        <a:lstStyle/>
        <a:p>
          <a:pPr>
            <a:defRPr b="1"/>
          </a:pPr>
          <a:r>
            <a:rPr lang="en-US" sz="2000" b="0" i="1" dirty="0">
              <a:solidFill>
                <a:schemeClr val="tx1">
                  <a:lumMod val="65000"/>
                  <a:lumOff val="35000"/>
                </a:schemeClr>
              </a:solidFill>
            </a:rPr>
            <a:t>November 2023</a:t>
          </a:r>
        </a:p>
      </dgm:t>
    </dgm:pt>
    <dgm:pt modelId="{4C61DDEE-8BBF-4CBF-B066-7E60B6DF0A11}" type="sibTrans" cxnId="{59786CF9-070F-4821-A4E9-D33DB930D8D2}">
      <dgm:prSet/>
      <dgm:spPr/>
      <dgm:t>
        <a:bodyPr/>
        <a:lstStyle/>
        <a:p>
          <a:endParaRPr lang="en-US"/>
        </a:p>
      </dgm:t>
    </dgm:pt>
    <dgm:pt modelId="{15BFC747-B881-4328-BFBE-9BC128388CC6}" type="parTrans" cxnId="{59786CF9-070F-4821-A4E9-D33DB930D8D2}">
      <dgm:prSet/>
      <dgm:spPr/>
      <dgm:t>
        <a:bodyPr/>
        <a:lstStyle/>
        <a:p>
          <a:endParaRPr lang="en-US"/>
        </a:p>
      </dgm:t>
    </dgm:pt>
    <dgm:pt modelId="{4EA069F3-397F-40D5-94A6-32C3E355C277}">
      <dgm:prSet custT="1"/>
      <dgm:spPr/>
      <dgm:t>
        <a:bodyPr anchor="t"/>
        <a:lstStyle/>
        <a:p>
          <a:r>
            <a:rPr lang="en-US" sz="1250" b="1" i="0" dirty="0">
              <a:solidFill>
                <a:schemeClr val="tx1">
                  <a:lumMod val="65000"/>
                  <a:lumOff val="35000"/>
                </a:schemeClr>
              </a:solidFill>
            </a:rPr>
            <a:t>Tribal Roundtable @ Penobscot </a:t>
          </a:r>
        </a:p>
        <a:p>
          <a:r>
            <a:rPr lang="en-US" sz="1250" b="0" i="0" dirty="0">
              <a:solidFill>
                <a:schemeClr val="tx1">
                  <a:lumMod val="65000"/>
                  <a:lumOff val="35000"/>
                </a:schemeClr>
              </a:solidFill>
            </a:rPr>
            <a:t>EN partners agreed that there was a need to reset the Network’s relationships with Tribes. A meeting on tribal lands identified as a first step to begin dialogue</a:t>
          </a:r>
          <a:r>
            <a:rPr lang="en-US" sz="1250" b="1" i="0" dirty="0">
              <a:solidFill>
                <a:schemeClr val="tx1">
                  <a:lumMod val="65000"/>
                  <a:lumOff val="35000"/>
                </a:schemeClr>
              </a:solidFill>
            </a:rPr>
            <a:t>.</a:t>
          </a:r>
          <a:endParaRPr lang="en-US" sz="1250" i="0" dirty="0">
            <a:solidFill>
              <a:schemeClr val="tx1">
                <a:lumMod val="65000"/>
                <a:lumOff val="35000"/>
              </a:schemeClr>
            </a:solidFill>
          </a:endParaRPr>
        </a:p>
      </dgm:t>
    </dgm:pt>
    <dgm:pt modelId="{2F99115B-608E-4E08-A503-B74879A76D07}" type="parTrans" cxnId="{BC5A70C8-9D97-4922-BCDB-6316D191C527}">
      <dgm:prSet/>
      <dgm:spPr/>
      <dgm:t>
        <a:bodyPr/>
        <a:lstStyle/>
        <a:p>
          <a:endParaRPr lang="en-US"/>
        </a:p>
      </dgm:t>
    </dgm:pt>
    <dgm:pt modelId="{E94D5EF7-F47C-476C-A5FE-1C35261B578A}" type="sibTrans" cxnId="{BC5A70C8-9D97-4922-BCDB-6316D191C527}">
      <dgm:prSet/>
      <dgm:spPr/>
      <dgm:t>
        <a:bodyPr/>
        <a:lstStyle/>
        <a:p>
          <a:endParaRPr lang="en-US"/>
        </a:p>
      </dgm:t>
    </dgm:pt>
    <dgm:pt modelId="{1E529C6E-C939-479A-A075-9E9B02837B50}">
      <dgm:prSet custT="1"/>
      <dgm:spPr/>
      <dgm:t>
        <a:bodyPr anchor="b"/>
        <a:lstStyle/>
        <a:p>
          <a:r>
            <a:rPr lang="en-US" sz="1250" b="1" dirty="0">
              <a:solidFill>
                <a:schemeClr val="tx1">
                  <a:lumMod val="65000"/>
                  <a:lumOff val="35000"/>
                </a:schemeClr>
              </a:solidFill>
            </a:rPr>
            <a:t>E2i National Meeting</a:t>
          </a:r>
        </a:p>
        <a:p>
          <a:r>
            <a:rPr lang="en-US" sz="1250" b="0" dirty="0">
              <a:solidFill>
                <a:schemeClr val="tx1">
                  <a:lumMod val="65000"/>
                  <a:lumOff val="35000"/>
                </a:schemeClr>
              </a:solidFill>
            </a:rPr>
            <a:t>National meeting for environmental protection community building on the Network long-standing meeting history. Collaboratively planned with Tribal, State and EPA Tri-char representatives.</a:t>
          </a:r>
        </a:p>
      </dgm:t>
    </dgm:pt>
    <dgm:pt modelId="{46B3C017-F97A-4640-992A-33AEE06B2EFC}" type="parTrans" cxnId="{99746BB5-7122-43B8-8680-CF610F03585C}">
      <dgm:prSet/>
      <dgm:spPr/>
      <dgm:t>
        <a:bodyPr/>
        <a:lstStyle/>
        <a:p>
          <a:endParaRPr lang="en-US"/>
        </a:p>
      </dgm:t>
    </dgm:pt>
    <dgm:pt modelId="{192E80CB-2667-481C-8244-6EC4AEED1BC2}" type="sibTrans" cxnId="{99746BB5-7122-43B8-8680-CF610F03585C}">
      <dgm:prSet/>
      <dgm:spPr/>
      <dgm:t>
        <a:bodyPr/>
        <a:lstStyle/>
        <a:p>
          <a:endParaRPr lang="en-US"/>
        </a:p>
      </dgm:t>
    </dgm:pt>
    <dgm:pt modelId="{096A9AF0-0DAE-4EB3-B448-4501DA034F4A}">
      <dgm:prSet phldrT="[Text]" custT="1"/>
      <dgm:spPr/>
      <dgm:t>
        <a:bodyPr/>
        <a:lstStyle/>
        <a:p>
          <a:pPr>
            <a:defRPr b="1"/>
          </a:pPr>
          <a:r>
            <a:rPr lang="en-US" sz="2000" b="0" i="1" dirty="0">
              <a:solidFill>
                <a:schemeClr val="tx1">
                  <a:lumMod val="65000"/>
                  <a:lumOff val="35000"/>
                </a:schemeClr>
              </a:solidFill>
            </a:rPr>
            <a:t>July – August 2023</a:t>
          </a:r>
        </a:p>
      </dgm:t>
    </dgm:pt>
    <dgm:pt modelId="{6B0D7DA9-E6ED-4137-9716-F48BF62327A8}" type="sibTrans" cxnId="{CA0753BD-DB60-4D68-8486-5B376B839B26}">
      <dgm:prSet/>
      <dgm:spPr/>
      <dgm:t>
        <a:bodyPr/>
        <a:lstStyle/>
        <a:p>
          <a:endParaRPr lang="en-US"/>
        </a:p>
      </dgm:t>
    </dgm:pt>
    <dgm:pt modelId="{8CE6ABD6-768E-42C8-9029-C3B5F278B21C}" type="parTrans" cxnId="{CA0753BD-DB60-4D68-8486-5B376B839B26}">
      <dgm:prSet/>
      <dgm:spPr/>
      <dgm:t>
        <a:bodyPr/>
        <a:lstStyle/>
        <a:p>
          <a:endParaRPr lang="en-US"/>
        </a:p>
      </dgm:t>
    </dgm:pt>
    <dgm:pt modelId="{CA6B1BA0-B2FC-48AD-8EDA-F4AAA4AF2782}">
      <dgm:prSet custT="1"/>
      <dgm:spPr/>
      <dgm:t>
        <a:bodyPr/>
        <a:lstStyle/>
        <a:p>
          <a:pPr>
            <a:defRPr b="1"/>
          </a:pPr>
          <a:r>
            <a:rPr lang="en-US" sz="2000" b="0" i="1" dirty="0">
              <a:solidFill>
                <a:schemeClr val="tx1">
                  <a:lumMod val="65000"/>
                  <a:lumOff val="35000"/>
                </a:schemeClr>
              </a:solidFill>
            </a:rPr>
            <a:t>January 2024</a:t>
          </a:r>
        </a:p>
      </dgm:t>
    </dgm:pt>
    <dgm:pt modelId="{39FB540D-D808-4040-9A37-0AC474C0212F}" type="sibTrans" cxnId="{CD6B6EE8-3813-4EF1-BFEC-C005A3326D63}">
      <dgm:prSet/>
      <dgm:spPr/>
      <dgm:t>
        <a:bodyPr/>
        <a:lstStyle/>
        <a:p>
          <a:endParaRPr lang="en-US"/>
        </a:p>
      </dgm:t>
    </dgm:pt>
    <dgm:pt modelId="{D7D3AA07-BCB9-4212-A556-E90870FB1413}" type="parTrans" cxnId="{CD6B6EE8-3813-4EF1-BFEC-C005A3326D63}">
      <dgm:prSet/>
      <dgm:spPr/>
      <dgm:t>
        <a:bodyPr/>
        <a:lstStyle/>
        <a:p>
          <a:endParaRPr lang="en-US"/>
        </a:p>
      </dgm:t>
    </dgm:pt>
    <dgm:pt modelId="{889C1375-76FB-4E3E-A0A2-ACEEF849A937}">
      <dgm:prSet custT="1"/>
      <dgm:spPr/>
      <dgm:t>
        <a:bodyPr/>
        <a:lstStyle/>
        <a:p>
          <a:r>
            <a:rPr lang="en-US" sz="1250" dirty="0">
              <a:solidFill>
                <a:schemeClr val="tx1">
                  <a:lumMod val="65000"/>
                  <a:lumOff val="35000"/>
                </a:schemeClr>
              </a:solidFill>
            </a:rPr>
            <a:t>Refined outcomes of the Collaborative Exchange and agreed on actionable steps to reinvigorate Exchange Network partnerships.</a:t>
          </a:r>
        </a:p>
      </dgm:t>
    </dgm:pt>
    <dgm:pt modelId="{751B4E92-DC75-4315-92CE-0A21CC9C41F6}" type="parTrans" cxnId="{43BD94C9-D949-4C04-9DA9-E7A54F24339D}">
      <dgm:prSet/>
      <dgm:spPr/>
      <dgm:t>
        <a:bodyPr/>
        <a:lstStyle/>
        <a:p>
          <a:endParaRPr lang="en-US"/>
        </a:p>
      </dgm:t>
    </dgm:pt>
    <dgm:pt modelId="{F7D21A74-F2EE-473E-9032-92C2C913CA22}" type="sibTrans" cxnId="{43BD94C9-D949-4C04-9DA9-E7A54F24339D}">
      <dgm:prSet/>
      <dgm:spPr/>
      <dgm:t>
        <a:bodyPr/>
        <a:lstStyle/>
        <a:p>
          <a:endParaRPr lang="en-US"/>
        </a:p>
      </dgm:t>
    </dgm:pt>
    <dgm:pt modelId="{6095EFF8-81E1-4424-AD85-16FF98B9EB00}">
      <dgm:prSet custT="1"/>
      <dgm:spPr/>
      <dgm:t>
        <a:bodyPr/>
        <a:lstStyle/>
        <a:p>
          <a:endParaRPr lang="en-US" sz="1250" dirty="0">
            <a:solidFill>
              <a:schemeClr val="tx1">
                <a:lumMod val="65000"/>
                <a:lumOff val="35000"/>
              </a:schemeClr>
            </a:solidFill>
          </a:endParaRPr>
        </a:p>
      </dgm:t>
    </dgm:pt>
    <dgm:pt modelId="{E77755F3-40AE-4358-AFD8-FEAF6BEA08B7}" type="parTrans" cxnId="{683029FE-FD4E-490E-BA6F-FE83FB3ED3EB}">
      <dgm:prSet/>
      <dgm:spPr/>
      <dgm:t>
        <a:bodyPr/>
        <a:lstStyle/>
        <a:p>
          <a:endParaRPr lang="en-US"/>
        </a:p>
      </dgm:t>
    </dgm:pt>
    <dgm:pt modelId="{13A9A936-3E32-4DAC-8B77-5DEA7A776F14}" type="sibTrans" cxnId="{683029FE-FD4E-490E-BA6F-FE83FB3ED3EB}">
      <dgm:prSet/>
      <dgm:spPr/>
      <dgm:t>
        <a:bodyPr/>
        <a:lstStyle/>
        <a:p>
          <a:endParaRPr lang="en-US"/>
        </a:p>
      </dgm:t>
    </dgm:pt>
    <dgm:pt modelId="{1DB97E74-426C-437E-8C17-D5B774038950}">
      <dgm:prSet/>
      <dgm:spPr/>
      <dgm:t>
        <a:bodyPr/>
        <a:lstStyle/>
        <a:p>
          <a:endParaRPr lang="en-US" sz="1200" b="1" i="0" dirty="0">
            <a:solidFill>
              <a:schemeClr val="tx1">
                <a:lumMod val="65000"/>
                <a:lumOff val="35000"/>
              </a:schemeClr>
            </a:solidFill>
          </a:endParaRPr>
        </a:p>
      </dgm:t>
    </dgm:pt>
    <dgm:pt modelId="{B6D47F59-E8DF-4AF5-BFF9-2DEA17061264}" type="parTrans" cxnId="{6F5EF83B-868F-4176-A2A7-19174F908299}">
      <dgm:prSet/>
      <dgm:spPr/>
      <dgm:t>
        <a:bodyPr/>
        <a:lstStyle/>
        <a:p>
          <a:endParaRPr lang="en-US"/>
        </a:p>
      </dgm:t>
    </dgm:pt>
    <dgm:pt modelId="{C4789C7C-2C55-488A-B86C-47B8542BF202}" type="sibTrans" cxnId="{6F5EF83B-868F-4176-A2A7-19174F908299}">
      <dgm:prSet/>
      <dgm:spPr/>
      <dgm:t>
        <a:bodyPr/>
        <a:lstStyle/>
        <a:p>
          <a:endParaRPr lang="en-US"/>
        </a:p>
      </dgm:t>
    </dgm:pt>
    <dgm:pt modelId="{7A5D3400-AF5B-4297-8592-4C1EDB9D0973}" type="pres">
      <dgm:prSet presAssocID="{63085546-7C7C-4B3E-ABEB-2669F1A65FB2}" presName="root" presStyleCnt="0">
        <dgm:presLayoutVars>
          <dgm:chMax/>
          <dgm:chPref/>
          <dgm:animLvl val="lvl"/>
        </dgm:presLayoutVars>
      </dgm:prSet>
      <dgm:spPr/>
    </dgm:pt>
    <dgm:pt modelId="{BD204284-1F7C-4D58-BC79-8C2DEE7E9FAF}" type="pres">
      <dgm:prSet presAssocID="{63085546-7C7C-4B3E-ABEB-2669F1A65FB2}" presName="divider" presStyleLbl="fgAcc1" presStyleIdx="0" presStyleCnt="7" custSzY="428624"/>
      <dgm:spPr>
        <a:prstGeom prst="homePlate">
          <a:avLst/>
        </a:prstGeom>
        <a:gradFill rotWithShape="0">
          <a:gsLst>
            <a:gs pos="0">
              <a:schemeClr val="bg1">
                <a:lumMod val="95000"/>
              </a:schemeClr>
            </a:gs>
            <a:gs pos="100000">
              <a:schemeClr val="bg1">
                <a:lumMod val="85000"/>
              </a:schemeClr>
            </a:gs>
          </a:gsLst>
          <a:lin ang="1200000" scaled="0"/>
        </a:gradFill>
        <a:ln w="12700" cap="flat" cmpd="sng" algn="ctr">
          <a:noFill/>
          <a:prstDash val="solid"/>
          <a:miter lim="800000"/>
          <a:tailEnd type="arrow" w="sm" len="sm"/>
        </a:ln>
        <a:effectLst/>
      </dgm:spPr>
    </dgm:pt>
    <dgm:pt modelId="{46A6B157-7198-41C4-9D25-C4F8885F1B6F}" type="pres">
      <dgm:prSet presAssocID="{63085546-7C7C-4B3E-ABEB-2669F1A65FB2}" presName="nodes" presStyleCnt="0">
        <dgm:presLayoutVars>
          <dgm:chMax/>
          <dgm:chPref/>
          <dgm:animLvl val="lvl"/>
        </dgm:presLayoutVars>
      </dgm:prSet>
      <dgm:spPr/>
    </dgm:pt>
    <dgm:pt modelId="{578E6A06-6F61-48BD-9F1A-48E731D6E26D}" type="pres">
      <dgm:prSet presAssocID="{9DCEA5FC-4640-45AF-B712-7A4FD94AEF0D}" presName="composite" presStyleCnt="0"/>
      <dgm:spPr/>
    </dgm:pt>
    <dgm:pt modelId="{9F727168-E825-43C1-AF50-41E115F59C0C}" type="pres">
      <dgm:prSet presAssocID="{9DCEA5FC-4640-45AF-B712-7A4FD94AEF0D}" presName="ConnectorPoint" presStyleLbl="lnNode1" presStyleIdx="0" presStyleCnt="6"/>
      <dgm:spPr>
        <a:solidFill>
          <a:schemeClr val="accent1"/>
        </a:solidFill>
        <a:ln w="6350" cap="flat" cmpd="sng" algn="ctr">
          <a:noFill/>
          <a:prstDash val="solid"/>
          <a:miter lim="800000"/>
        </a:ln>
        <a:effectLst/>
      </dgm:spPr>
    </dgm:pt>
    <dgm:pt modelId="{0C380CA5-521A-4949-A022-450DA9C217F5}" type="pres">
      <dgm:prSet presAssocID="{9DCEA5FC-4640-45AF-B712-7A4FD94AEF0D}" presName="DropPinPlaceHolder" presStyleCnt="0"/>
      <dgm:spPr/>
    </dgm:pt>
    <dgm:pt modelId="{19EF924A-339B-436A-9151-9C7B0B0377B9}" type="pres">
      <dgm:prSet presAssocID="{9DCEA5FC-4640-45AF-B712-7A4FD94AEF0D}" presName="DropPin" presStyleLbl="alignNode1" presStyleIdx="0" presStyleCnt="6"/>
      <dgm:spPr>
        <a:ln>
          <a:noFill/>
        </a:ln>
      </dgm:spPr>
    </dgm:pt>
    <dgm:pt modelId="{846B4BA4-33F0-43CE-A60E-B95E195AD5A9}" type="pres">
      <dgm:prSet presAssocID="{9DCEA5FC-4640-45AF-B712-7A4FD94AEF0D}" presName="Ellipse" presStyleLbl="fgAcc1" presStyleIdx="1" presStyleCnt="7"/>
      <dgm:spPr>
        <a:prstGeom prst="donut">
          <a:avLst/>
        </a:prstGeom>
        <a:solidFill>
          <a:schemeClr val="bg1"/>
        </a:solidFill>
        <a:ln w="12700" cap="flat" cmpd="sng" algn="ctr">
          <a:noFill/>
          <a:prstDash val="solid"/>
          <a:miter lim="800000"/>
        </a:ln>
        <a:effectLst/>
      </dgm:spPr>
    </dgm:pt>
    <dgm:pt modelId="{A782CF5D-A585-4990-846A-5EDBD19A9BDB}" type="pres">
      <dgm:prSet presAssocID="{9DCEA5FC-4640-45AF-B712-7A4FD94AEF0D}" presName="L2TextContainer" presStyleLbl="revTx" presStyleIdx="0" presStyleCnt="12">
        <dgm:presLayoutVars>
          <dgm:bulletEnabled val="1"/>
        </dgm:presLayoutVars>
      </dgm:prSet>
      <dgm:spPr/>
    </dgm:pt>
    <dgm:pt modelId="{85C50C56-6DC8-4C47-8DBC-4FD6B1554AA4}" type="pres">
      <dgm:prSet presAssocID="{9DCEA5FC-4640-45AF-B712-7A4FD94AEF0D}" presName="L1TextContainer" presStyleLbl="revTx" presStyleIdx="1" presStyleCnt="12">
        <dgm:presLayoutVars>
          <dgm:chMax val="1"/>
          <dgm:chPref val="1"/>
          <dgm:bulletEnabled val="1"/>
        </dgm:presLayoutVars>
      </dgm:prSet>
      <dgm:spPr/>
    </dgm:pt>
    <dgm:pt modelId="{4F322B1B-F357-4BCD-BF34-8A0D705A1CE7}" type="pres">
      <dgm:prSet presAssocID="{9DCEA5FC-4640-45AF-B712-7A4FD94AEF0D}" presName="ConnectLine" presStyleLbl="sibTrans1D1" presStyleIdx="0" presStyleCnt="6"/>
      <dgm:spPr>
        <a:noFill/>
        <a:ln w="3175" cap="flat" cmpd="sng" algn="ctr">
          <a:solidFill>
            <a:schemeClr val="bg1">
              <a:lumMod val="85000"/>
            </a:schemeClr>
          </a:solidFill>
          <a:prstDash val="solid"/>
          <a:miter lim="800000"/>
        </a:ln>
        <a:effectLst/>
      </dgm:spPr>
    </dgm:pt>
    <dgm:pt modelId="{9FF32B1E-94FD-475E-9959-8E0546070C5B}" type="pres">
      <dgm:prSet presAssocID="{9DCEA5FC-4640-45AF-B712-7A4FD94AEF0D}" presName="EmptyPlaceHolder" presStyleCnt="0"/>
      <dgm:spPr/>
    </dgm:pt>
    <dgm:pt modelId="{C9E000F5-B650-46EB-A3B0-FBA6593CE548}" type="pres">
      <dgm:prSet presAssocID="{0A99745B-BB5C-49B3-A782-8DB57641F6C9}" presName="spaceBetweenRectangles" presStyleCnt="0"/>
      <dgm:spPr/>
    </dgm:pt>
    <dgm:pt modelId="{64373A7D-C7A5-4C0C-9781-58743159539A}" type="pres">
      <dgm:prSet presAssocID="{096A9AF0-0DAE-4EB3-B448-4501DA034F4A}" presName="composite" presStyleCnt="0"/>
      <dgm:spPr/>
    </dgm:pt>
    <dgm:pt modelId="{B57996C3-16BE-4CEB-B9E2-6FFC42938F41}" type="pres">
      <dgm:prSet presAssocID="{096A9AF0-0DAE-4EB3-B448-4501DA034F4A}" presName="ConnectorPoint" presStyleLbl="lnNode1" presStyleIdx="1" presStyleCnt="6"/>
      <dgm:spPr>
        <a:solidFill>
          <a:schemeClr val="accent1">
            <a:hueOff val="0"/>
            <a:satOff val="0"/>
            <a:lumOff val="0"/>
            <a:alphaOff val="0"/>
          </a:schemeClr>
        </a:solidFill>
        <a:ln w="6350" cap="flat" cmpd="sng" algn="ctr">
          <a:noFill/>
          <a:prstDash val="solid"/>
          <a:miter lim="800000"/>
        </a:ln>
        <a:effectLst/>
      </dgm:spPr>
    </dgm:pt>
    <dgm:pt modelId="{BC71368F-DA7E-405D-93AC-3A6767BF9FC6}" type="pres">
      <dgm:prSet presAssocID="{096A9AF0-0DAE-4EB3-B448-4501DA034F4A}" presName="DropPinPlaceHolder" presStyleCnt="0"/>
      <dgm:spPr/>
    </dgm:pt>
    <dgm:pt modelId="{5B4632EA-1574-417A-A3FA-D711159FBAD1}" type="pres">
      <dgm:prSet presAssocID="{096A9AF0-0DAE-4EB3-B448-4501DA034F4A}" presName="DropPin" presStyleLbl="alignNode1" presStyleIdx="1" presStyleCnt="6"/>
      <dgm:spPr>
        <a:ln>
          <a:noFill/>
        </a:ln>
      </dgm:spPr>
    </dgm:pt>
    <dgm:pt modelId="{032E0966-F86B-4BBD-BE80-8FAB861AF0E8}" type="pres">
      <dgm:prSet presAssocID="{096A9AF0-0DAE-4EB3-B448-4501DA034F4A}" presName="Ellipse" presStyleLbl="fgAcc1" presStyleIdx="2" presStyleCnt="7"/>
      <dgm:spPr>
        <a:prstGeom prst="donut">
          <a:avLst/>
        </a:prstGeom>
        <a:solidFill>
          <a:schemeClr val="lt1">
            <a:hueOff val="0"/>
            <a:satOff val="0"/>
            <a:lumOff val="0"/>
          </a:schemeClr>
        </a:solidFill>
        <a:ln w="12700" cap="flat" cmpd="sng" algn="ctr">
          <a:noFill/>
          <a:prstDash val="solid"/>
          <a:miter lim="800000"/>
        </a:ln>
        <a:effectLst/>
      </dgm:spPr>
    </dgm:pt>
    <dgm:pt modelId="{B608C5A1-CE9E-4410-9F2F-F714CC6AB069}" type="pres">
      <dgm:prSet presAssocID="{096A9AF0-0DAE-4EB3-B448-4501DA034F4A}" presName="L2TextContainer" presStyleLbl="revTx" presStyleIdx="2" presStyleCnt="12">
        <dgm:presLayoutVars>
          <dgm:bulletEnabled val="1"/>
        </dgm:presLayoutVars>
      </dgm:prSet>
      <dgm:spPr/>
    </dgm:pt>
    <dgm:pt modelId="{C1E34084-406C-48D5-88FE-7226282DBC49}" type="pres">
      <dgm:prSet presAssocID="{096A9AF0-0DAE-4EB3-B448-4501DA034F4A}" presName="L1TextContainer" presStyleLbl="revTx" presStyleIdx="3" presStyleCnt="12">
        <dgm:presLayoutVars>
          <dgm:chMax val="1"/>
          <dgm:chPref val="1"/>
          <dgm:bulletEnabled val="1"/>
        </dgm:presLayoutVars>
      </dgm:prSet>
      <dgm:spPr/>
    </dgm:pt>
    <dgm:pt modelId="{33168228-1414-4AAF-B7E5-C08A80BBB2F1}" type="pres">
      <dgm:prSet presAssocID="{096A9AF0-0DAE-4EB3-B448-4501DA034F4A}" presName="ConnectLine" presStyleLbl="sibTrans1D1" presStyleIdx="1" presStyleCnt="6"/>
      <dgm:spPr>
        <a:xfrm>
          <a:off x="1843314" y="2690813"/>
          <a:ext cx="0" cy="1592961"/>
        </a:xfrm>
        <a:prstGeom prst="line">
          <a:avLst/>
        </a:prstGeom>
        <a:noFill/>
        <a:ln w="3175" cap="flat" cmpd="sng" algn="ctr">
          <a:solidFill>
            <a:prstClr val="white">
              <a:lumMod val="85000"/>
            </a:prstClr>
          </a:solidFill>
          <a:prstDash val="solid"/>
          <a:miter lim="800000"/>
        </a:ln>
        <a:effectLst/>
      </dgm:spPr>
    </dgm:pt>
    <dgm:pt modelId="{C791BCDD-76D3-4E0E-98B9-0C4903CF0E94}" type="pres">
      <dgm:prSet presAssocID="{096A9AF0-0DAE-4EB3-B448-4501DA034F4A}" presName="EmptyPlaceHolder" presStyleCnt="0"/>
      <dgm:spPr/>
    </dgm:pt>
    <dgm:pt modelId="{3B1DA912-FDB7-4F73-8823-B30C56F7DE86}" type="pres">
      <dgm:prSet presAssocID="{6B0D7DA9-E6ED-4137-9716-F48BF62327A8}" presName="spaceBetweenRectangles" presStyleCnt="0"/>
      <dgm:spPr/>
    </dgm:pt>
    <dgm:pt modelId="{DCEEC7C0-6CAC-4153-B66A-D920E3B7F504}" type="pres">
      <dgm:prSet presAssocID="{683CC5F6-E9B5-49F2-909E-A68D38896308}" presName="composite" presStyleCnt="0"/>
      <dgm:spPr/>
    </dgm:pt>
    <dgm:pt modelId="{56361E50-9FEC-48AD-A369-C1A8379B35EC}" type="pres">
      <dgm:prSet presAssocID="{683CC5F6-E9B5-49F2-909E-A68D38896308}" presName="ConnectorPoint" presStyleLbl="lnNode1" presStyleIdx="2" presStyleCnt="6"/>
      <dgm:spPr>
        <a:solidFill>
          <a:srgbClr val="4472C4"/>
        </a:solidFill>
        <a:ln w="6350" cap="flat" cmpd="sng" algn="ctr">
          <a:noFill/>
          <a:prstDash val="solid"/>
          <a:miter lim="800000"/>
        </a:ln>
        <a:effectLst/>
      </dgm:spPr>
    </dgm:pt>
    <dgm:pt modelId="{70AC7E27-D774-4261-A80F-683BBD09A81D}" type="pres">
      <dgm:prSet presAssocID="{683CC5F6-E9B5-49F2-909E-A68D38896308}" presName="DropPinPlaceHolder" presStyleCnt="0"/>
      <dgm:spPr/>
    </dgm:pt>
    <dgm:pt modelId="{7BC09B8D-1C75-4604-9F35-AEC078447C45}" type="pres">
      <dgm:prSet presAssocID="{683CC5F6-E9B5-49F2-909E-A68D38896308}" presName="DropPin" presStyleLbl="alignNode1" presStyleIdx="2" presStyleCnt="6"/>
      <dgm:spPr>
        <a:prstGeom prst="ellipse">
          <a:avLst/>
        </a:prstGeom>
        <a:solidFill>
          <a:srgbClr val="4472C4"/>
        </a:solidFill>
        <a:ln>
          <a:noFill/>
        </a:ln>
      </dgm:spPr>
    </dgm:pt>
    <dgm:pt modelId="{DFE91A1F-E910-48AB-A4C9-128002268483}" type="pres">
      <dgm:prSet presAssocID="{683CC5F6-E9B5-49F2-909E-A68D38896308}" presName="Ellipse" presStyleLbl="fgAcc1" presStyleIdx="3" presStyleCnt="7"/>
      <dgm:spPr>
        <a:prstGeom prst="star12">
          <a:avLst/>
        </a:prstGeom>
        <a:solidFill>
          <a:schemeClr val="lt1">
            <a:hueOff val="0"/>
            <a:satOff val="0"/>
            <a:lumOff val="0"/>
          </a:schemeClr>
        </a:solidFill>
        <a:ln w="12700" cap="flat" cmpd="sng" algn="ctr">
          <a:noFill/>
          <a:prstDash val="solid"/>
          <a:miter lim="800000"/>
        </a:ln>
        <a:effectLst/>
      </dgm:spPr>
    </dgm:pt>
    <dgm:pt modelId="{FC8603F2-85FC-4134-978C-4054E468209C}" type="pres">
      <dgm:prSet presAssocID="{683CC5F6-E9B5-49F2-909E-A68D38896308}" presName="L2TextContainer" presStyleLbl="revTx" presStyleIdx="4" presStyleCnt="12">
        <dgm:presLayoutVars>
          <dgm:bulletEnabled val="1"/>
        </dgm:presLayoutVars>
      </dgm:prSet>
      <dgm:spPr/>
    </dgm:pt>
    <dgm:pt modelId="{4EB3AA5C-1289-44C6-9F3E-859ABA28E18F}" type="pres">
      <dgm:prSet presAssocID="{683CC5F6-E9B5-49F2-909E-A68D38896308}" presName="L1TextContainer" presStyleLbl="revTx" presStyleIdx="5" presStyleCnt="12">
        <dgm:presLayoutVars>
          <dgm:chMax val="1"/>
          <dgm:chPref val="1"/>
          <dgm:bulletEnabled val="1"/>
        </dgm:presLayoutVars>
      </dgm:prSet>
      <dgm:spPr/>
    </dgm:pt>
    <dgm:pt modelId="{0BB03C0E-97EC-4D66-9B09-35D689DAB28C}" type="pres">
      <dgm:prSet presAssocID="{683CC5F6-E9B5-49F2-909E-A68D38896308}" presName="ConnectLine" presStyleLbl="sibTrans1D1" presStyleIdx="2" presStyleCnt="6"/>
      <dgm:spPr>
        <a:noFill/>
        <a:ln w="114300" cap="rnd" cmpd="sng" algn="ctr">
          <a:solidFill>
            <a:schemeClr val="bg1">
              <a:lumMod val="95000"/>
            </a:schemeClr>
          </a:solidFill>
          <a:prstDash val="sysDot"/>
          <a:round/>
        </a:ln>
        <a:effectLst/>
      </dgm:spPr>
    </dgm:pt>
    <dgm:pt modelId="{1A7A92CB-81F0-42D4-87BF-4008DEFA9CA8}" type="pres">
      <dgm:prSet presAssocID="{683CC5F6-E9B5-49F2-909E-A68D38896308}" presName="EmptyPlaceHolder" presStyleCnt="0"/>
      <dgm:spPr/>
    </dgm:pt>
    <dgm:pt modelId="{ABE3202B-256B-4398-8B41-CB40EDB06266}" type="pres">
      <dgm:prSet presAssocID="{4C61DDEE-8BBF-4CBF-B066-7E60B6DF0A11}" presName="spaceBetweenRectangles" presStyleCnt="0"/>
      <dgm:spPr/>
    </dgm:pt>
    <dgm:pt modelId="{B744CD57-FD23-4E62-9589-4CAC57B034E9}" type="pres">
      <dgm:prSet presAssocID="{CA6B1BA0-B2FC-48AD-8EDA-F4AAA4AF2782}" presName="composite" presStyleCnt="0"/>
      <dgm:spPr/>
    </dgm:pt>
    <dgm:pt modelId="{D891B168-1DA5-4124-931F-A51FCB8EFC11}" type="pres">
      <dgm:prSet presAssocID="{CA6B1BA0-B2FC-48AD-8EDA-F4AAA4AF2782}" presName="ConnectorPoint" presStyleLbl="lnNode1" presStyleIdx="3" presStyleCnt="6"/>
      <dgm:spPr>
        <a:solidFill>
          <a:schemeClr val="accent1">
            <a:hueOff val="0"/>
            <a:satOff val="0"/>
            <a:lumOff val="0"/>
            <a:alphaOff val="0"/>
          </a:schemeClr>
        </a:solidFill>
        <a:ln w="6350" cap="flat" cmpd="sng" algn="ctr">
          <a:noFill/>
          <a:prstDash val="solid"/>
          <a:miter lim="800000"/>
        </a:ln>
        <a:effectLst/>
      </dgm:spPr>
    </dgm:pt>
    <dgm:pt modelId="{42206762-CD73-4F82-B16A-D168E2503215}" type="pres">
      <dgm:prSet presAssocID="{CA6B1BA0-B2FC-48AD-8EDA-F4AAA4AF2782}" presName="DropPinPlaceHolder" presStyleCnt="0"/>
      <dgm:spPr/>
    </dgm:pt>
    <dgm:pt modelId="{C0DBECBF-E3AA-450B-95D4-8349AA21B4F8}" type="pres">
      <dgm:prSet presAssocID="{CA6B1BA0-B2FC-48AD-8EDA-F4AAA4AF2782}" presName="DropPin" presStyleLbl="alignNode1" presStyleIdx="3" presStyleCnt="6"/>
      <dgm:spPr>
        <a:ln>
          <a:noFill/>
        </a:ln>
      </dgm:spPr>
    </dgm:pt>
    <dgm:pt modelId="{6EDDD44C-F5E4-49AD-B1D9-346B8B8AEE8F}" type="pres">
      <dgm:prSet presAssocID="{CA6B1BA0-B2FC-48AD-8EDA-F4AAA4AF2782}" presName="Ellipse" presStyleLbl="fgAcc1" presStyleIdx="4" presStyleCnt="7"/>
      <dgm:spPr>
        <a:prstGeom prst="donut">
          <a:avLst/>
        </a:prstGeom>
        <a:solidFill>
          <a:schemeClr val="lt1">
            <a:hueOff val="0"/>
            <a:satOff val="0"/>
            <a:lumOff val="0"/>
          </a:schemeClr>
        </a:solidFill>
        <a:ln w="12700" cap="flat" cmpd="sng" algn="ctr">
          <a:noFill/>
          <a:prstDash val="solid"/>
          <a:miter lim="800000"/>
        </a:ln>
        <a:effectLst/>
      </dgm:spPr>
    </dgm:pt>
    <dgm:pt modelId="{FE564261-183D-47F9-8E7E-BCFC5023A815}" type="pres">
      <dgm:prSet presAssocID="{CA6B1BA0-B2FC-48AD-8EDA-F4AAA4AF2782}" presName="L2TextContainer" presStyleLbl="revTx" presStyleIdx="6" presStyleCnt="12">
        <dgm:presLayoutVars>
          <dgm:bulletEnabled val="1"/>
        </dgm:presLayoutVars>
      </dgm:prSet>
      <dgm:spPr/>
    </dgm:pt>
    <dgm:pt modelId="{3DA36ABE-9810-4ED4-9A55-2905E7588D06}" type="pres">
      <dgm:prSet presAssocID="{CA6B1BA0-B2FC-48AD-8EDA-F4AAA4AF2782}" presName="L1TextContainer" presStyleLbl="revTx" presStyleIdx="7" presStyleCnt="12" custLinFactNeighborX="752" custLinFactNeighborY="-9652">
        <dgm:presLayoutVars>
          <dgm:chMax val="1"/>
          <dgm:chPref val="1"/>
          <dgm:bulletEnabled val="1"/>
        </dgm:presLayoutVars>
      </dgm:prSet>
      <dgm:spPr/>
    </dgm:pt>
    <dgm:pt modelId="{4B9F5909-A57C-4893-9C8A-D5960FE9BE37}" type="pres">
      <dgm:prSet presAssocID="{CA6B1BA0-B2FC-48AD-8EDA-F4AAA4AF2782}" presName="ConnectLine" presStyleLbl="sibTrans1D1" presStyleIdx="3" presStyleCnt="6"/>
      <dgm:spPr>
        <a:xfrm>
          <a:off x="4960678" y="2690813"/>
          <a:ext cx="0" cy="1592961"/>
        </a:xfrm>
        <a:prstGeom prst="line">
          <a:avLst/>
        </a:prstGeom>
        <a:noFill/>
        <a:ln w="3175" cap="flat" cmpd="sng" algn="ctr">
          <a:solidFill>
            <a:prstClr val="white">
              <a:lumMod val="85000"/>
            </a:prstClr>
          </a:solidFill>
          <a:prstDash val="solid"/>
          <a:miter lim="800000"/>
        </a:ln>
        <a:effectLst/>
      </dgm:spPr>
    </dgm:pt>
    <dgm:pt modelId="{DEDCEF89-DB8F-4197-B2D2-2D39426E0B96}" type="pres">
      <dgm:prSet presAssocID="{CA6B1BA0-B2FC-48AD-8EDA-F4AAA4AF2782}" presName="EmptyPlaceHolder" presStyleCnt="0"/>
      <dgm:spPr/>
    </dgm:pt>
    <dgm:pt modelId="{4A96FD2F-C127-41DC-AA54-1EEBED6BA483}" type="pres">
      <dgm:prSet presAssocID="{39FB540D-D808-4040-9A37-0AC474C0212F}" presName="spaceBetweenRectangles" presStyleCnt="0"/>
      <dgm:spPr/>
    </dgm:pt>
    <dgm:pt modelId="{A1AE2BC4-A99C-4DD3-A84D-EB3461D18287}" type="pres">
      <dgm:prSet presAssocID="{212ADAAB-D5CB-4BBC-8DAF-7340FD334994}" presName="composite" presStyleCnt="0"/>
      <dgm:spPr/>
    </dgm:pt>
    <dgm:pt modelId="{278CF1E0-B1C4-4B10-A5EC-FD7EF0557E2D}" type="pres">
      <dgm:prSet presAssocID="{212ADAAB-D5CB-4BBC-8DAF-7340FD334994}" presName="ConnectorPoint" presStyleLbl="lnNode1" presStyleIdx="4" presStyleCnt="6"/>
      <dgm:spPr>
        <a:solidFill>
          <a:schemeClr val="accent1">
            <a:hueOff val="0"/>
            <a:satOff val="0"/>
            <a:lumOff val="0"/>
            <a:alphaOff val="0"/>
          </a:schemeClr>
        </a:solidFill>
        <a:ln w="6350" cap="flat" cmpd="sng" algn="ctr">
          <a:noFill/>
          <a:prstDash val="solid"/>
          <a:miter lim="800000"/>
        </a:ln>
        <a:effectLst/>
      </dgm:spPr>
    </dgm:pt>
    <dgm:pt modelId="{27B65FB4-BE6A-41E6-BBE9-8DC9F7B73486}" type="pres">
      <dgm:prSet presAssocID="{212ADAAB-D5CB-4BBC-8DAF-7340FD334994}" presName="DropPinPlaceHolder" presStyleCnt="0"/>
      <dgm:spPr/>
    </dgm:pt>
    <dgm:pt modelId="{488CC4C6-DFBC-460C-A9ED-BEDA8CC682D4}" type="pres">
      <dgm:prSet presAssocID="{212ADAAB-D5CB-4BBC-8DAF-7340FD334994}" presName="DropPin" presStyleLbl="alignNode1" presStyleIdx="4" presStyleCnt="6"/>
      <dgm:spPr>
        <a:ln>
          <a:noFill/>
        </a:ln>
      </dgm:spPr>
    </dgm:pt>
    <dgm:pt modelId="{48CA82DA-B677-461B-A08D-337683480059}" type="pres">
      <dgm:prSet presAssocID="{212ADAAB-D5CB-4BBC-8DAF-7340FD334994}" presName="Ellipse" presStyleLbl="fgAcc1" presStyleIdx="5" presStyleCnt="7"/>
      <dgm:spPr>
        <a:prstGeom prst="donut">
          <a:avLst/>
        </a:prstGeom>
        <a:solidFill>
          <a:schemeClr val="lt1">
            <a:hueOff val="0"/>
            <a:satOff val="0"/>
            <a:lumOff val="0"/>
          </a:schemeClr>
        </a:solidFill>
        <a:ln w="12700" cap="flat" cmpd="sng" algn="ctr">
          <a:noFill/>
          <a:prstDash val="solid"/>
          <a:miter lim="800000"/>
        </a:ln>
        <a:effectLst/>
      </dgm:spPr>
    </dgm:pt>
    <dgm:pt modelId="{D1646913-A3FA-4470-A3E9-C64B0A13A62A}" type="pres">
      <dgm:prSet presAssocID="{212ADAAB-D5CB-4BBC-8DAF-7340FD334994}" presName="L2TextContainer" presStyleLbl="revTx" presStyleIdx="8" presStyleCnt="12">
        <dgm:presLayoutVars>
          <dgm:bulletEnabled val="1"/>
        </dgm:presLayoutVars>
      </dgm:prSet>
      <dgm:spPr/>
    </dgm:pt>
    <dgm:pt modelId="{6EC2FC68-E1B8-4274-8090-C2C96A4CD82C}" type="pres">
      <dgm:prSet presAssocID="{212ADAAB-D5CB-4BBC-8DAF-7340FD334994}" presName="L1TextContainer" presStyleLbl="revTx" presStyleIdx="9" presStyleCnt="12">
        <dgm:presLayoutVars>
          <dgm:chMax val="1"/>
          <dgm:chPref val="1"/>
          <dgm:bulletEnabled val="1"/>
        </dgm:presLayoutVars>
      </dgm:prSet>
      <dgm:spPr/>
    </dgm:pt>
    <dgm:pt modelId="{4F41BF23-550C-4E7F-977E-3D22E3AF7B51}" type="pres">
      <dgm:prSet presAssocID="{212ADAAB-D5CB-4BBC-8DAF-7340FD334994}" presName="ConnectLine" presStyleLbl="sibTrans1D1" presStyleIdx="4" presStyleCnt="6"/>
      <dgm:spPr>
        <a:xfrm>
          <a:off x="6519360" y="1097851"/>
          <a:ext cx="0" cy="1592961"/>
        </a:xfrm>
        <a:prstGeom prst="line">
          <a:avLst/>
        </a:prstGeom>
        <a:noFill/>
        <a:ln w="3175" cap="flat" cmpd="sng" algn="ctr">
          <a:solidFill>
            <a:prstClr val="white">
              <a:lumMod val="85000"/>
            </a:prstClr>
          </a:solidFill>
          <a:prstDash val="solid"/>
          <a:miter lim="800000"/>
        </a:ln>
        <a:effectLst/>
      </dgm:spPr>
    </dgm:pt>
    <dgm:pt modelId="{5018695D-CFD4-49F8-8967-BA8A0C0A0DE1}" type="pres">
      <dgm:prSet presAssocID="{212ADAAB-D5CB-4BBC-8DAF-7340FD334994}" presName="EmptyPlaceHolder" presStyleCnt="0"/>
      <dgm:spPr/>
    </dgm:pt>
    <dgm:pt modelId="{61EA613E-57A8-485F-A4A9-29037092E83A}" type="pres">
      <dgm:prSet presAssocID="{AB2787E4-2A8B-428D-A4AE-2B14DCFFC4E7}" presName="spaceBetweenRectangles" presStyleCnt="0"/>
      <dgm:spPr/>
    </dgm:pt>
    <dgm:pt modelId="{0F3B3032-C16A-44EB-AE28-CB7C1D797D2B}" type="pres">
      <dgm:prSet presAssocID="{A2560FD2-F12F-4A06-A96F-B86674952111}" presName="composite" presStyleCnt="0"/>
      <dgm:spPr/>
    </dgm:pt>
    <dgm:pt modelId="{A64C6D16-2F77-439A-848A-F1081C5E5CBE}" type="pres">
      <dgm:prSet presAssocID="{A2560FD2-F12F-4A06-A96F-B86674952111}" presName="ConnectorPoint" presStyleLbl="lnNode1" presStyleIdx="5" presStyleCnt="6"/>
      <dgm:spPr>
        <a:solidFill>
          <a:schemeClr val="accent3"/>
        </a:solidFill>
        <a:ln w="6350" cap="flat" cmpd="sng" algn="ctr">
          <a:noFill/>
          <a:prstDash val="solid"/>
          <a:miter lim="800000"/>
        </a:ln>
        <a:effectLst/>
      </dgm:spPr>
    </dgm:pt>
    <dgm:pt modelId="{8EFC6EAF-71E5-48C3-9F69-6FB96640B14F}" type="pres">
      <dgm:prSet presAssocID="{A2560FD2-F12F-4A06-A96F-B86674952111}" presName="DropPinPlaceHolder" presStyleCnt="0"/>
      <dgm:spPr/>
    </dgm:pt>
    <dgm:pt modelId="{73F98938-B973-410F-B6E0-43437FA146E6}" type="pres">
      <dgm:prSet presAssocID="{A2560FD2-F12F-4A06-A96F-B86674952111}" presName="DropPin" presStyleLbl="alignNode1" presStyleIdx="5" presStyleCnt="6"/>
      <dgm:spPr>
        <a:prstGeom prst="ellipse">
          <a:avLst/>
        </a:prstGeom>
        <a:solidFill>
          <a:schemeClr val="accent3"/>
        </a:solidFill>
        <a:ln>
          <a:noFill/>
        </a:ln>
      </dgm:spPr>
    </dgm:pt>
    <dgm:pt modelId="{26BE64BD-02BC-4C6F-AC50-F9617E59754D}" type="pres">
      <dgm:prSet presAssocID="{A2560FD2-F12F-4A06-A96F-B86674952111}" presName="Ellipse" presStyleLbl="fgAcc1" presStyleIdx="6" presStyleCnt="7"/>
      <dgm:spPr>
        <a:prstGeom prst="star12">
          <a:avLst/>
        </a:prstGeom>
        <a:solidFill>
          <a:schemeClr val="lt1">
            <a:hueOff val="0"/>
            <a:satOff val="0"/>
            <a:lumOff val="0"/>
          </a:schemeClr>
        </a:solidFill>
        <a:ln w="12700" cap="flat" cmpd="sng" algn="ctr">
          <a:noFill/>
          <a:prstDash val="solid"/>
          <a:miter lim="800000"/>
        </a:ln>
        <a:effectLst/>
      </dgm:spPr>
    </dgm:pt>
    <dgm:pt modelId="{5C5070CD-E29E-4F50-9A43-342A2DE968FF}" type="pres">
      <dgm:prSet presAssocID="{A2560FD2-F12F-4A06-A96F-B86674952111}" presName="L2TextContainer" presStyleLbl="revTx" presStyleIdx="10" presStyleCnt="12">
        <dgm:presLayoutVars>
          <dgm:bulletEnabled val="1"/>
        </dgm:presLayoutVars>
      </dgm:prSet>
      <dgm:spPr/>
    </dgm:pt>
    <dgm:pt modelId="{6FED4196-A0D3-4E5C-83DA-99291A8FFFC3}" type="pres">
      <dgm:prSet presAssocID="{A2560FD2-F12F-4A06-A96F-B86674952111}" presName="L1TextContainer" presStyleLbl="revTx" presStyleIdx="11" presStyleCnt="12">
        <dgm:presLayoutVars>
          <dgm:chMax val="1"/>
          <dgm:chPref val="1"/>
          <dgm:bulletEnabled val="1"/>
        </dgm:presLayoutVars>
      </dgm:prSet>
      <dgm:spPr/>
    </dgm:pt>
    <dgm:pt modelId="{54DE4918-169B-4E9C-B946-44A9D45AEC94}" type="pres">
      <dgm:prSet presAssocID="{A2560FD2-F12F-4A06-A96F-B86674952111}" presName="ConnectLine" presStyleLbl="sibTrans1D1" presStyleIdx="5" presStyleCnt="6"/>
      <dgm:spPr>
        <a:xfrm>
          <a:off x="8078042" y="2690813"/>
          <a:ext cx="0" cy="1592961"/>
        </a:xfrm>
        <a:prstGeom prst="line">
          <a:avLst/>
        </a:prstGeom>
        <a:noFill/>
        <a:ln w="114300" cap="rnd" cmpd="sng" algn="ctr">
          <a:solidFill>
            <a:prstClr val="white">
              <a:lumMod val="95000"/>
            </a:prstClr>
          </a:solidFill>
          <a:prstDash val="sysDot"/>
          <a:round/>
        </a:ln>
        <a:effectLst/>
      </dgm:spPr>
    </dgm:pt>
    <dgm:pt modelId="{75F2030E-997B-4809-B3F1-AEF48EEEDB2B}" type="pres">
      <dgm:prSet presAssocID="{A2560FD2-F12F-4A06-A96F-B86674952111}" presName="EmptyPlaceHolder" presStyleCnt="0"/>
      <dgm:spPr/>
    </dgm:pt>
  </dgm:ptLst>
  <dgm:cxnLst>
    <dgm:cxn modelId="{2FC11007-01BB-470D-9422-1671E01275CE}" type="presOf" srcId="{A2560FD2-F12F-4A06-A96F-B86674952111}" destId="{6FED4196-A0D3-4E5C-83DA-99291A8FFFC3}" srcOrd="0" destOrd="0" presId="urn:microsoft.com/office/officeart/2017/3/layout/DropPinTimeline"/>
    <dgm:cxn modelId="{2F02861A-3FDC-4C2B-B724-282D5914D85A}" type="presOf" srcId="{212ADAAB-D5CB-4BBC-8DAF-7340FD334994}" destId="{6EC2FC68-E1B8-4274-8090-C2C96A4CD82C}" srcOrd="0" destOrd="0" presId="urn:microsoft.com/office/officeart/2017/3/layout/DropPinTimeline"/>
    <dgm:cxn modelId="{146C3436-7349-460D-8FAF-B5C22B68A41F}" type="presOf" srcId="{CA6B1BA0-B2FC-48AD-8EDA-F4AAA4AF2782}" destId="{3DA36ABE-9810-4ED4-9A55-2905E7588D06}" srcOrd="0" destOrd="0" presId="urn:microsoft.com/office/officeart/2017/3/layout/DropPinTimeline"/>
    <dgm:cxn modelId="{6F5EF83B-868F-4176-A2A7-19174F908299}" srcId="{683CC5F6-E9B5-49F2-909E-A68D38896308}" destId="{1DB97E74-426C-437E-8C17-D5B774038950}" srcOrd="1" destOrd="0" parTransId="{B6D47F59-E8DF-4AF5-BFF9-2DEA17061264}" sibTransId="{C4789C7C-2C55-488A-B86C-47B8542BF202}"/>
    <dgm:cxn modelId="{991E153C-2D4A-4089-A3BB-23D6CF24990F}" type="presOf" srcId="{683CC5F6-E9B5-49F2-909E-A68D38896308}" destId="{4EB3AA5C-1289-44C6-9F3E-859ABA28E18F}" srcOrd="0" destOrd="0" presId="urn:microsoft.com/office/officeart/2017/3/layout/DropPinTimeline"/>
    <dgm:cxn modelId="{1B14223D-BD73-408B-AC8A-338B470178CE}" type="presOf" srcId="{6095EFF8-81E1-4424-AD85-16FF98B9EB00}" destId="{A782CF5D-A585-4990-846A-5EDBD19A9BDB}" srcOrd="0" destOrd="1" presId="urn:microsoft.com/office/officeart/2017/3/layout/DropPinTimeline"/>
    <dgm:cxn modelId="{39A11E5C-7A57-4117-A6DF-36000C29509C}" srcId="{9DCEA5FC-4640-45AF-B712-7A4FD94AEF0D}" destId="{831701CF-77C7-46C0-A913-8CC39517BAB8}" srcOrd="0" destOrd="0" parTransId="{13FBC60D-3EA6-4496-BA97-C1AE8C7F8961}" sibTransId="{75156CDF-E17B-4DAD-AE37-EA44D7F37090}"/>
    <dgm:cxn modelId="{DD687B5C-28C8-4088-99B8-D375C5FDAE4A}" srcId="{212ADAAB-D5CB-4BBC-8DAF-7340FD334994}" destId="{2AEE5C11-34AE-4EB7-8907-9BED418EA471}" srcOrd="0" destOrd="0" parTransId="{2E14AD1F-C7EA-45AE-ADC0-0EE92A6516CB}" sibTransId="{F36FDDA0-6B91-47CB-8114-B6F076E55FC8}"/>
    <dgm:cxn modelId="{E4469D45-E897-415B-A682-716414212B34}" type="presOf" srcId="{1E529C6E-C939-479A-A075-9E9B02837B50}" destId="{5C5070CD-E29E-4F50-9A43-342A2DE968FF}" srcOrd="0" destOrd="0" presId="urn:microsoft.com/office/officeart/2017/3/layout/DropPinTimeline"/>
    <dgm:cxn modelId="{DBD99269-D7F7-4B47-B17B-A5AE402751D9}" srcId="{63085546-7C7C-4B3E-ABEB-2669F1A65FB2}" destId="{9DCEA5FC-4640-45AF-B712-7A4FD94AEF0D}" srcOrd="0" destOrd="0" parTransId="{929A5FD9-0612-4B79-9B59-C3C36D34A069}" sibTransId="{0A99745B-BB5C-49B3-A782-8DB57641F6C9}"/>
    <dgm:cxn modelId="{C8C7266C-2A0C-476A-85B3-F12BE2521F4C}" srcId="{63085546-7C7C-4B3E-ABEB-2669F1A65FB2}" destId="{212ADAAB-D5CB-4BBC-8DAF-7340FD334994}" srcOrd="4" destOrd="0" parTransId="{45F6D312-A686-491E-95E3-EFB9640CC472}" sibTransId="{AB2787E4-2A8B-428D-A4AE-2B14DCFFC4E7}"/>
    <dgm:cxn modelId="{2841EC4D-F3DC-4972-B897-89C9EA062B26}" type="presOf" srcId="{92921081-529B-4D1C-83A4-C416BB4C5224}" destId="{B608C5A1-CE9E-4410-9F2F-F714CC6AB069}" srcOrd="0" destOrd="0" presId="urn:microsoft.com/office/officeart/2017/3/layout/DropPinTimeline"/>
    <dgm:cxn modelId="{3C15AF51-54A6-4ED0-824A-52A4CE5468AB}" type="presOf" srcId="{2AEE5C11-34AE-4EB7-8907-9BED418EA471}" destId="{D1646913-A3FA-4470-A3E9-C64B0A13A62A}" srcOrd="0" destOrd="0" presId="urn:microsoft.com/office/officeart/2017/3/layout/DropPinTimeline"/>
    <dgm:cxn modelId="{24A8F052-3377-4BA4-8C62-CCF5039C85D7}" srcId="{CA6B1BA0-B2FC-48AD-8EDA-F4AAA4AF2782}" destId="{3CB04A44-4013-4CA7-90FD-29AFC3C15E37}" srcOrd="0" destOrd="0" parTransId="{ECEE936A-E3CC-4209-BECC-1CD0C85A2B72}" sibTransId="{D7A8F7A0-47A3-4464-B3B7-E0806DF46627}"/>
    <dgm:cxn modelId="{601FA375-B804-4895-B969-A3CE7B37C85C}" type="presOf" srcId="{096A9AF0-0DAE-4EB3-B448-4501DA034F4A}" destId="{C1E34084-406C-48D5-88FE-7226282DBC49}" srcOrd="0" destOrd="0" presId="urn:microsoft.com/office/officeart/2017/3/layout/DropPinTimeline"/>
    <dgm:cxn modelId="{F83DF077-A6DE-4B8C-A62E-2FB10C7306B7}" type="presOf" srcId="{4EA069F3-397F-40D5-94A6-32C3E355C277}" destId="{FC8603F2-85FC-4134-978C-4054E468209C}" srcOrd="0" destOrd="0" presId="urn:microsoft.com/office/officeart/2017/3/layout/DropPinTimeline"/>
    <dgm:cxn modelId="{761E4B58-8AA0-4EE9-9827-01A0CA5D8AAC}" type="presOf" srcId="{9DCEA5FC-4640-45AF-B712-7A4FD94AEF0D}" destId="{85C50C56-6DC8-4C47-8DBC-4FD6B1554AA4}" srcOrd="0" destOrd="0" presId="urn:microsoft.com/office/officeart/2017/3/layout/DropPinTimeline"/>
    <dgm:cxn modelId="{DF44A779-AAA8-467B-9833-9D564BA7C52B}" type="presOf" srcId="{1DB97E74-426C-437E-8C17-D5B774038950}" destId="{FC8603F2-85FC-4134-978C-4054E468209C}" srcOrd="0" destOrd="1" presId="urn:microsoft.com/office/officeart/2017/3/layout/DropPinTimeline"/>
    <dgm:cxn modelId="{C680067A-1B47-4086-9D0B-B9FC23A7D774}" type="presOf" srcId="{889C1375-76FB-4E3E-A0A2-ACEEF849A937}" destId="{B608C5A1-CE9E-4410-9F2F-F714CC6AB069}" srcOrd="0" destOrd="1" presId="urn:microsoft.com/office/officeart/2017/3/layout/DropPinTimeline"/>
    <dgm:cxn modelId="{B05C4C7C-FEB8-4825-98A0-C38D3021918A}" srcId="{096A9AF0-0DAE-4EB3-B448-4501DA034F4A}" destId="{92921081-529B-4D1C-83A4-C416BB4C5224}" srcOrd="0" destOrd="0" parTransId="{5AD2C2F8-A1D7-469B-93D8-B578BEFE51F8}" sibTransId="{ECC13403-1F53-4ED4-AE4F-334EEC7C8710}"/>
    <dgm:cxn modelId="{2802187F-7EB3-49BE-9C62-E8F8F0567AFB}" type="presOf" srcId="{3CB04A44-4013-4CA7-90FD-29AFC3C15E37}" destId="{FE564261-183D-47F9-8E7E-BCFC5023A815}" srcOrd="0" destOrd="0" presId="urn:microsoft.com/office/officeart/2017/3/layout/DropPinTimeline"/>
    <dgm:cxn modelId="{F9D8B584-9399-4A2B-8ADC-F71293A4822C}" srcId="{63085546-7C7C-4B3E-ABEB-2669F1A65FB2}" destId="{A2560FD2-F12F-4A06-A96F-B86674952111}" srcOrd="5" destOrd="0" parTransId="{96173659-138A-4A00-AE0B-9063EA9393A6}" sibTransId="{D3C3BC3F-2256-4FBC-AFA5-0D035E3EACD7}"/>
    <dgm:cxn modelId="{247DE591-0579-4FF5-9C62-940C4F67096B}" type="presOf" srcId="{63085546-7C7C-4B3E-ABEB-2669F1A65FB2}" destId="{7A5D3400-AF5B-4297-8592-4C1EDB9D0973}" srcOrd="0" destOrd="0" presId="urn:microsoft.com/office/officeart/2017/3/layout/DropPinTimeline"/>
    <dgm:cxn modelId="{F16073A4-7F3E-4CB9-8FB4-14646A5FA672}" type="presOf" srcId="{831701CF-77C7-46C0-A913-8CC39517BAB8}" destId="{A782CF5D-A585-4990-846A-5EDBD19A9BDB}" srcOrd="0" destOrd="0" presId="urn:microsoft.com/office/officeart/2017/3/layout/DropPinTimeline"/>
    <dgm:cxn modelId="{99746BB5-7122-43B8-8680-CF610F03585C}" srcId="{A2560FD2-F12F-4A06-A96F-B86674952111}" destId="{1E529C6E-C939-479A-A075-9E9B02837B50}" srcOrd="0" destOrd="0" parTransId="{46B3C017-F97A-4640-992A-33AEE06B2EFC}" sibTransId="{192E80CB-2667-481C-8244-6EC4AEED1BC2}"/>
    <dgm:cxn modelId="{CA0753BD-DB60-4D68-8486-5B376B839B26}" srcId="{63085546-7C7C-4B3E-ABEB-2669F1A65FB2}" destId="{096A9AF0-0DAE-4EB3-B448-4501DA034F4A}" srcOrd="1" destOrd="0" parTransId="{8CE6ABD6-768E-42C8-9029-C3B5F278B21C}" sibTransId="{6B0D7DA9-E6ED-4137-9716-F48BF62327A8}"/>
    <dgm:cxn modelId="{BC5A70C8-9D97-4922-BCDB-6316D191C527}" srcId="{683CC5F6-E9B5-49F2-909E-A68D38896308}" destId="{4EA069F3-397F-40D5-94A6-32C3E355C277}" srcOrd="0" destOrd="0" parTransId="{2F99115B-608E-4E08-A503-B74879A76D07}" sibTransId="{E94D5EF7-F47C-476C-A5FE-1C35261B578A}"/>
    <dgm:cxn modelId="{43BD94C9-D949-4C04-9DA9-E7A54F24339D}" srcId="{096A9AF0-0DAE-4EB3-B448-4501DA034F4A}" destId="{889C1375-76FB-4E3E-A0A2-ACEEF849A937}" srcOrd="1" destOrd="0" parTransId="{751B4E92-DC75-4315-92CE-0A21CC9C41F6}" sibTransId="{F7D21A74-F2EE-473E-9032-92C2C913CA22}"/>
    <dgm:cxn modelId="{CD6B6EE8-3813-4EF1-BFEC-C005A3326D63}" srcId="{63085546-7C7C-4B3E-ABEB-2669F1A65FB2}" destId="{CA6B1BA0-B2FC-48AD-8EDA-F4AAA4AF2782}" srcOrd="3" destOrd="0" parTransId="{D7D3AA07-BCB9-4212-A556-E90870FB1413}" sibTransId="{39FB540D-D808-4040-9A37-0AC474C0212F}"/>
    <dgm:cxn modelId="{59786CF9-070F-4821-A4E9-D33DB930D8D2}" srcId="{63085546-7C7C-4B3E-ABEB-2669F1A65FB2}" destId="{683CC5F6-E9B5-49F2-909E-A68D38896308}" srcOrd="2" destOrd="0" parTransId="{15BFC747-B881-4328-BFBE-9BC128388CC6}" sibTransId="{4C61DDEE-8BBF-4CBF-B066-7E60B6DF0A11}"/>
    <dgm:cxn modelId="{683029FE-FD4E-490E-BA6F-FE83FB3ED3EB}" srcId="{9DCEA5FC-4640-45AF-B712-7A4FD94AEF0D}" destId="{6095EFF8-81E1-4424-AD85-16FF98B9EB00}" srcOrd="1" destOrd="0" parTransId="{E77755F3-40AE-4358-AFD8-FEAF6BEA08B7}" sibTransId="{13A9A936-3E32-4DAC-8B77-5DEA7A776F14}"/>
    <dgm:cxn modelId="{DA6A51DB-6C18-400B-9DA5-E8330852483B}" type="presParOf" srcId="{7A5D3400-AF5B-4297-8592-4C1EDB9D0973}" destId="{BD204284-1F7C-4D58-BC79-8C2DEE7E9FAF}" srcOrd="0" destOrd="0" presId="urn:microsoft.com/office/officeart/2017/3/layout/DropPinTimeline"/>
    <dgm:cxn modelId="{B682209A-D180-4D3D-A7FE-3FF4623AAAC8}" type="presParOf" srcId="{7A5D3400-AF5B-4297-8592-4C1EDB9D0973}" destId="{46A6B157-7198-41C4-9D25-C4F8885F1B6F}" srcOrd="1" destOrd="0" presId="urn:microsoft.com/office/officeart/2017/3/layout/DropPinTimeline"/>
    <dgm:cxn modelId="{4CF30FDC-8EA5-4C55-A240-DA99543AE3C6}" type="presParOf" srcId="{46A6B157-7198-41C4-9D25-C4F8885F1B6F}" destId="{578E6A06-6F61-48BD-9F1A-48E731D6E26D}" srcOrd="0" destOrd="0" presId="urn:microsoft.com/office/officeart/2017/3/layout/DropPinTimeline"/>
    <dgm:cxn modelId="{7F06BCA7-F8E6-43B5-AEBF-3EA16A460043}" type="presParOf" srcId="{578E6A06-6F61-48BD-9F1A-48E731D6E26D}" destId="{9F727168-E825-43C1-AF50-41E115F59C0C}" srcOrd="0" destOrd="0" presId="urn:microsoft.com/office/officeart/2017/3/layout/DropPinTimeline"/>
    <dgm:cxn modelId="{39550BBA-C07C-435F-AE58-6A3869656E8F}" type="presParOf" srcId="{578E6A06-6F61-48BD-9F1A-48E731D6E26D}" destId="{0C380CA5-521A-4949-A022-450DA9C217F5}" srcOrd="1" destOrd="0" presId="urn:microsoft.com/office/officeart/2017/3/layout/DropPinTimeline"/>
    <dgm:cxn modelId="{50FAF036-8C4F-4AB4-964E-F6C0C8E1B366}" type="presParOf" srcId="{0C380CA5-521A-4949-A022-450DA9C217F5}" destId="{19EF924A-339B-436A-9151-9C7B0B0377B9}" srcOrd="0" destOrd="0" presId="urn:microsoft.com/office/officeart/2017/3/layout/DropPinTimeline"/>
    <dgm:cxn modelId="{FEF6FDFF-AC95-4350-940F-FC375C454173}" type="presParOf" srcId="{0C380CA5-521A-4949-A022-450DA9C217F5}" destId="{846B4BA4-33F0-43CE-A60E-B95E195AD5A9}" srcOrd="1" destOrd="0" presId="urn:microsoft.com/office/officeart/2017/3/layout/DropPinTimeline"/>
    <dgm:cxn modelId="{86FB1E3B-8C27-43E3-9CFC-6B9AD5B19723}" type="presParOf" srcId="{578E6A06-6F61-48BD-9F1A-48E731D6E26D}" destId="{A782CF5D-A585-4990-846A-5EDBD19A9BDB}" srcOrd="2" destOrd="0" presId="urn:microsoft.com/office/officeart/2017/3/layout/DropPinTimeline"/>
    <dgm:cxn modelId="{A2AA414F-7DC4-4250-B21D-62866A63C6BC}" type="presParOf" srcId="{578E6A06-6F61-48BD-9F1A-48E731D6E26D}" destId="{85C50C56-6DC8-4C47-8DBC-4FD6B1554AA4}" srcOrd="3" destOrd="0" presId="urn:microsoft.com/office/officeart/2017/3/layout/DropPinTimeline"/>
    <dgm:cxn modelId="{AEEA7548-3D0E-4A32-8C4A-EEFE5745C7DF}" type="presParOf" srcId="{578E6A06-6F61-48BD-9F1A-48E731D6E26D}" destId="{4F322B1B-F357-4BCD-BF34-8A0D705A1CE7}" srcOrd="4" destOrd="0" presId="urn:microsoft.com/office/officeart/2017/3/layout/DropPinTimeline"/>
    <dgm:cxn modelId="{7AB3159E-92F2-4399-AE36-6211AADC42EA}" type="presParOf" srcId="{578E6A06-6F61-48BD-9F1A-48E731D6E26D}" destId="{9FF32B1E-94FD-475E-9959-8E0546070C5B}" srcOrd="5" destOrd="0" presId="urn:microsoft.com/office/officeart/2017/3/layout/DropPinTimeline"/>
    <dgm:cxn modelId="{CAD3EAEA-2806-4987-BD88-048D89C54CF1}" type="presParOf" srcId="{46A6B157-7198-41C4-9D25-C4F8885F1B6F}" destId="{C9E000F5-B650-46EB-A3B0-FBA6593CE548}" srcOrd="1" destOrd="0" presId="urn:microsoft.com/office/officeart/2017/3/layout/DropPinTimeline"/>
    <dgm:cxn modelId="{5EA5B657-7F2F-44E2-B1DD-0B3ECBD1E99D}" type="presParOf" srcId="{46A6B157-7198-41C4-9D25-C4F8885F1B6F}" destId="{64373A7D-C7A5-4C0C-9781-58743159539A}" srcOrd="2" destOrd="0" presId="urn:microsoft.com/office/officeart/2017/3/layout/DropPinTimeline"/>
    <dgm:cxn modelId="{14BAE908-5010-418B-B10F-E0EF3644818C}" type="presParOf" srcId="{64373A7D-C7A5-4C0C-9781-58743159539A}" destId="{B57996C3-16BE-4CEB-B9E2-6FFC42938F41}" srcOrd="0" destOrd="0" presId="urn:microsoft.com/office/officeart/2017/3/layout/DropPinTimeline"/>
    <dgm:cxn modelId="{6EE799C9-2ACE-448A-B9B4-1F0BFCC5494D}" type="presParOf" srcId="{64373A7D-C7A5-4C0C-9781-58743159539A}" destId="{BC71368F-DA7E-405D-93AC-3A6767BF9FC6}" srcOrd="1" destOrd="0" presId="urn:microsoft.com/office/officeart/2017/3/layout/DropPinTimeline"/>
    <dgm:cxn modelId="{59CC3372-0972-45A9-AB2E-167939969C7E}" type="presParOf" srcId="{BC71368F-DA7E-405D-93AC-3A6767BF9FC6}" destId="{5B4632EA-1574-417A-A3FA-D711159FBAD1}" srcOrd="0" destOrd="0" presId="urn:microsoft.com/office/officeart/2017/3/layout/DropPinTimeline"/>
    <dgm:cxn modelId="{1BF47519-9E4E-4BB0-BCBA-A5961FF9A6CD}" type="presParOf" srcId="{BC71368F-DA7E-405D-93AC-3A6767BF9FC6}" destId="{032E0966-F86B-4BBD-BE80-8FAB861AF0E8}" srcOrd="1" destOrd="0" presId="urn:microsoft.com/office/officeart/2017/3/layout/DropPinTimeline"/>
    <dgm:cxn modelId="{882EEBD2-110A-4990-8880-616C578449B7}" type="presParOf" srcId="{64373A7D-C7A5-4C0C-9781-58743159539A}" destId="{B608C5A1-CE9E-4410-9F2F-F714CC6AB069}" srcOrd="2" destOrd="0" presId="urn:microsoft.com/office/officeart/2017/3/layout/DropPinTimeline"/>
    <dgm:cxn modelId="{E5F82FBD-2B6D-4121-BACE-4D1B9A91EC66}" type="presParOf" srcId="{64373A7D-C7A5-4C0C-9781-58743159539A}" destId="{C1E34084-406C-48D5-88FE-7226282DBC49}" srcOrd="3" destOrd="0" presId="urn:microsoft.com/office/officeart/2017/3/layout/DropPinTimeline"/>
    <dgm:cxn modelId="{B94D7E38-E5D7-44D5-B33C-E3A0C78F3780}" type="presParOf" srcId="{64373A7D-C7A5-4C0C-9781-58743159539A}" destId="{33168228-1414-4AAF-B7E5-C08A80BBB2F1}" srcOrd="4" destOrd="0" presId="urn:microsoft.com/office/officeart/2017/3/layout/DropPinTimeline"/>
    <dgm:cxn modelId="{397EE9F0-39A3-4A02-B678-70EBE6F9F893}" type="presParOf" srcId="{64373A7D-C7A5-4C0C-9781-58743159539A}" destId="{C791BCDD-76D3-4E0E-98B9-0C4903CF0E94}" srcOrd="5" destOrd="0" presId="urn:microsoft.com/office/officeart/2017/3/layout/DropPinTimeline"/>
    <dgm:cxn modelId="{AD2F3FEC-DCA0-43DB-982D-903784448797}" type="presParOf" srcId="{46A6B157-7198-41C4-9D25-C4F8885F1B6F}" destId="{3B1DA912-FDB7-4F73-8823-B30C56F7DE86}" srcOrd="3" destOrd="0" presId="urn:microsoft.com/office/officeart/2017/3/layout/DropPinTimeline"/>
    <dgm:cxn modelId="{51C3A01D-5793-42E1-B8B1-95C7AEB64581}" type="presParOf" srcId="{46A6B157-7198-41C4-9D25-C4F8885F1B6F}" destId="{DCEEC7C0-6CAC-4153-B66A-D920E3B7F504}" srcOrd="4" destOrd="0" presId="urn:microsoft.com/office/officeart/2017/3/layout/DropPinTimeline"/>
    <dgm:cxn modelId="{86D426D3-DE4C-4BB4-8C09-D2C63BD51E4E}" type="presParOf" srcId="{DCEEC7C0-6CAC-4153-B66A-D920E3B7F504}" destId="{56361E50-9FEC-48AD-A369-C1A8379B35EC}" srcOrd="0" destOrd="0" presId="urn:microsoft.com/office/officeart/2017/3/layout/DropPinTimeline"/>
    <dgm:cxn modelId="{02CD6C3F-E995-471C-94FB-C0D54B4842D5}" type="presParOf" srcId="{DCEEC7C0-6CAC-4153-B66A-D920E3B7F504}" destId="{70AC7E27-D774-4261-A80F-683BBD09A81D}" srcOrd="1" destOrd="0" presId="urn:microsoft.com/office/officeart/2017/3/layout/DropPinTimeline"/>
    <dgm:cxn modelId="{5CF11FCC-C23E-454E-AC1E-DFD67727D7CD}" type="presParOf" srcId="{70AC7E27-D774-4261-A80F-683BBD09A81D}" destId="{7BC09B8D-1C75-4604-9F35-AEC078447C45}" srcOrd="0" destOrd="0" presId="urn:microsoft.com/office/officeart/2017/3/layout/DropPinTimeline"/>
    <dgm:cxn modelId="{F5089ADD-33C1-472D-BAF2-91B6652DF1A9}" type="presParOf" srcId="{70AC7E27-D774-4261-A80F-683BBD09A81D}" destId="{DFE91A1F-E910-48AB-A4C9-128002268483}" srcOrd="1" destOrd="0" presId="urn:microsoft.com/office/officeart/2017/3/layout/DropPinTimeline"/>
    <dgm:cxn modelId="{FD943790-5411-4A3B-924D-4403B21626BA}" type="presParOf" srcId="{DCEEC7C0-6CAC-4153-B66A-D920E3B7F504}" destId="{FC8603F2-85FC-4134-978C-4054E468209C}" srcOrd="2" destOrd="0" presId="urn:microsoft.com/office/officeart/2017/3/layout/DropPinTimeline"/>
    <dgm:cxn modelId="{D5E16DB1-0EBE-490A-BD7E-FD19274E6A38}" type="presParOf" srcId="{DCEEC7C0-6CAC-4153-B66A-D920E3B7F504}" destId="{4EB3AA5C-1289-44C6-9F3E-859ABA28E18F}" srcOrd="3" destOrd="0" presId="urn:microsoft.com/office/officeart/2017/3/layout/DropPinTimeline"/>
    <dgm:cxn modelId="{8DE5DA9E-2AA7-43F7-8DD5-E5ECEF772101}" type="presParOf" srcId="{DCEEC7C0-6CAC-4153-B66A-D920E3B7F504}" destId="{0BB03C0E-97EC-4D66-9B09-35D689DAB28C}" srcOrd="4" destOrd="0" presId="urn:microsoft.com/office/officeart/2017/3/layout/DropPinTimeline"/>
    <dgm:cxn modelId="{DA57C1DD-192D-489A-BBC9-D9ACA01A09F2}" type="presParOf" srcId="{DCEEC7C0-6CAC-4153-B66A-D920E3B7F504}" destId="{1A7A92CB-81F0-42D4-87BF-4008DEFA9CA8}" srcOrd="5" destOrd="0" presId="urn:microsoft.com/office/officeart/2017/3/layout/DropPinTimeline"/>
    <dgm:cxn modelId="{7E5E61DA-CACE-4FC7-A295-A50C9FA0159E}" type="presParOf" srcId="{46A6B157-7198-41C4-9D25-C4F8885F1B6F}" destId="{ABE3202B-256B-4398-8B41-CB40EDB06266}" srcOrd="5" destOrd="0" presId="urn:microsoft.com/office/officeart/2017/3/layout/DropPinTimeline"/>
    <dgm:cxn modelId="{07DA9BDD-D756-4F29-80E5-7856AC99F270}" type="presParOf" srcId="{46A6B157-7198-41C4-9D25-C4F8885F1B6F}" destId="{B744CD57-FD23-4E62-9589-4CAC57B034E9}" srcOrd="6" destOrd="0" presId="urn:microsoft.com/office/officeart/2017/3/layout/DropPinTimeline"/>
    <dgm:cxn modelId="{A54741C0-57CC-4443-9EC5-35B27EE5E879}" type="presParOf" srcId="{B744CD57-FD23-4E62-9589-4CAC57B034E9}" destId="{D891B168-1DA5-4124-931F-A51FCB8EFC11}" srcOrd="0" destOrd="0" presId="urn:microsoft.com/office/officeart/2017/3/layout/DropPinTimeline"/>
    <dgm:cxn modelId="{44B3C3FE-C503-4088-9594-FF6526E19BF3}" type="presParOf" srcId="{B744CD57-FD23-4E62-9589-4CAC57B034E9}" destId="{42206762-CD73-4F82-B16A-D168E2503215}" srcOrd="1" destOrd="0" presId="urn:microsoft.com/office/officeart/2017/3/layout/DropPinTimeline"/>
    <dgm:cxn modelId="{239B9997-909E-499F-90E5-95A977AC216C}" type="presParOf" srcId="{42206762-CD73-4F82-B16A-D168E2503215}" destId="{C0DBECBF-E3AA-450B-95D4-8349AA21B4F8}" srcOrd="0" destOrd="0" presId="urn:microsoft.com/office/officeart/2017/3/layout/DropPinTimeline"/>
    <dgm:cxn modelId="{913BA6FA-228D-4434-8839-0BBC563346A1}" type="presParOf" srcId="{42206762-CD73-4F82-B16A-D168E2503215}" destId="{6EDDD44C-F5E4-49AD-B1D9-346B8B8AEE8F}" srcOrd="1" destOrd="0" presId="urn:microsoft.com/office/officeart/2017/3/layout/DropPinTimeline"/>
    <dgm:cxn modelId="{81CB2C61-6B70-4A51-ACCE-DD65EFE72264}" type="presParOf" srcId="{B744CD57-FD23-4E62-9589-4CAC57B034E9}" destId="{FE564261-183D-47F9-8E7E-BCFC5023A815}" srcOrd="2" destOrd="0" presId="urn:microsoft.com/office/officeart/2017/3/layout/DropPinTimeline"/>
    <dgm:cxn modelId="{0D94F868-59F8-4671-9038-53D01D6C70F0}" type="presParOf" srcId="{B744CD57-FD23-4E62-9589-4CAC57B034E9}" destId="{3DA36ABE-9810-4ED4-9A55-2905E7588D06}" srcOrd="3" destOrd="0" presId="urn:microsoft.com/office/officeart/2017/3/layout/DropPinTimeline"/>
    <dgm:cxn modelId="{A0A095FA-FAD3-4861-A220-140A889CB7D8}" type="presParOf" srcId="{B744CD57-FD23-4E62-9589-4CAC57B034E9}" destId="{4B9F5909-A57C-4893-9C8A-D5960FE9BE37}" srcOrd="4" destOrd="0" presId="urn:microsoft.com/office/officeart/2017/3/layout/DropPinTimeline"/>
    <dgm:cxn modelId="{8FFFA548-0EFE-4476-B5A5-95CB32500074}" type="presParOf" srcId="{B744CD57-FD23-4E62-9589-4CAC57B034E9}" destId="{DEDCEF89-DB8F-4197-B2D2-2D39426E0B96}" srcOrd="5" destOrd="0" presId="urn:microsoft.com/office/officeart/2017/3/layout/DropPinTimeline"/>
    <dgm:cxn modelId="{D7A836E4-E400-4ED7-ABF3-88920F3B86D1}" type="presParOf" srcId="{46A6B157-7198-41C4-9D25-C4F8885F1B6F}" destId="{4A96FD2F-C127-41DC-AA54-1EEBED6BA483}" srcOrd="7" destOrd="0" presId="urn:microsoft.com/office/officeart/2017/3/layout/DropPinTimeline"/>
    <dgm:cxn modelId="{2E35C8AB-C54E-4DE6-98F2-126D8B12CA35}" type="presParOf" srcId="{46A6B157-7198-41C4-9D25-C4F8885F1B6F}" destId="{A1AE2BC4-A99C-4DD3-A84D-EB3461D18287}" srcOrd="8" destOrd="0" presId="urn:microsoft.com/office/officeart/2017/3/layout/DropPinTimeline"/>
    <dgm:cxn modelId="{AC45CECB-C5CF-4E80-98D8-0844891DC577}" type="presParOf" srcId="{A1AE2BC4-A99C-4DD3-A84D-EB3461D18287}" destId="{278CF1E0-B1C4-4B10-A5EC-FD7EF0557E2D}" srcOrd="0" destOrd="0" presId="urn:microsoft.com/office/officeart/2017/3/layout/DropPinTimeline"/>
    <dgm:cxn modelId="{FAC5196A-0FF0-48C2-A8D5-A327A9296F37}" type="presParOf" srcId="{A1AE2BC4-A99C-4DD3-A84D-EB3461D18287}" destId="{27B65FB4-BE6A-41E6-BBE9-8DC9F7B73486}" srcOrd="1" destOrd="0" presId="urn:microsoft.com/office/officeart/2017/3/layout/DropPinTimeline"/>
    <dgm:cxn modelId="{6506C7DF-695E-463E-9F7A-076AACE839A3}" type="presParOf" srcId="{27B65FB4-BE6A-41E6-BBE9-8DC9F7B73486}" destId="{488CC4C6-DFBC-460C-A9ED-BEDA8CC682D4}" srcOrd="0" destOrd="0" presId="urn:microsoft.com/office/officeart/2017/3/layout/DropPinTimeline"/>
    <dgm:cxn modelId="{BB2EC07F-9382-4ADC-B58A-370E51165161}" type="presParOf" srcId="{27B65FB4-BE6A-41E6-BBE9-8DC9F7B73486}" destId="{48CA82DA-B677-461B-A08D-337683480059}" srcOrd="1" destOrd="0" presId="urn:microsoft.com/office/officeart/2017/3/layout/DropPinTimeline"/>
    <dgm:cxn modelId="{D2C7B1A6-CF92-4104-85AF-7ED69E77FB2E}" type="presParOf" srcId="{A1AE2BC4-A99C-4DD3-A84D-EB3461D18287}" destId="{D1646913-A3FA-4470-A3E9-C64B0A13A62A}" srcOrd="2" destOrd="0" presId="urn:microsoft.com/office/officeart/2017/3/layout/DropPinTimeline"/>
    <dgm:cxn modelId="{6DFB5DDF-069E-470A-9D51-14C2EEBAEAB6}" type="presParOf" srcId="{A1AE2BC4-A99C-4DD3-A84D-EB3461D18287}" destId="{6EC2FC68-E1B8-4274-8090-C2C96A4CD82C}" srcOrd="3" destOrd="0" presId="urn:microsoft.com/office/officeart/2017/3/layout/DropPinTimeline"/>
    <dgm:cxn modelId="{E13030DA-BCC9-42B5-90A4-C1245E765FC8}" type="presParOf" srcId="{A1AE2BC4-A99C-4DD3-A84D-EB3461D18287}" destId="{4F41BF23-550C-4E7F-977E-3D22E3AF7B51}" srcOrd="4" destOrd="0" presId="urn:microsoft.com/office/officeart/2017/3/layout/DropPinTimeline"/>
    <dgm:cxn modelId="{5DC7870F-4614-4A72-AB7A-994AF1F8A4DE}" type="presParOf" srcId="{A1AE2BC4-A99C-4DD3-A84D-EB3461D18287}" destId="{5018695D-CFD4-49F8-8967-BA8A0C0A0DE1}" srcOrd="5" destOrd="0" presId="urn:microsoft.com/office/officeart/2017/3/layout/DropPinTimeline"/>
    <dgm:cxn modelId="{39DED560-FDC7-4A20-BA37-B726CE3DBE1E}" type="presParOf" srcId="{46A6B157-7198-41C4-9D25-C4F8885F1B6F}" destId="{61EA613E-57A8-485F-A4A9-29037092E83A}" srcOrd="9" destOrd="0" presId="urn:microsoft.com/office/officeart/2017/3/layout/DropPinTimeline"/>
    <dgm:cxn modelId="{54E41EA0-9E87-40EF-B950-CD0D02632A5E}" type="presParOf" srcId="{46A6B157-7198-41C4-9D25-C4F8885F1B6F}" destId="{0F3B3032-C16A-44EB-AE28-CB7C1D797D2B}" srcOrd="10" destOrd="0" presId="urn:microsoft.com/office/officeart/2017/3/layout/DropPinTimeline"/>
    <dgm:cxn modelId="{1942FCC2-B760-454F-8ED4-284B5F0D173F}" type="presParOf" srcId="{0F3B3032-C16A-44EB-AE28-CB7C1D797D2B}" destId="{A64C6D16-2F77-439A-848A-F1081C5E5CBE}" srcOrd="0" destOrd="0" presId="urn:microsoft.com/office/officeart/2017/3/layout/DropPinTimeline"/>
    <dgm:cxn modelId="{AC143F48-BF04-4D0E-89BA-960F2ABBD0BF}" type="presParOf" srcId="{0F3B3032-C16A-44EB-AE28-CB7C1D797D2B}" destId="{8EFC6EAF-71E5-48C3-9F69-6FB96640B14F}" srcOrd="1" destOrd="0" presId="urn:microsoft.com/office/officeart/2017/3/layout/DropPinTimeline"/>
    <dgm:cxn modelId="{9D150C9C-5EFC-4A02-8C37-075CE44C91E1}" type="presParOf" srcId="{8EFC6EAF-71E5-48C3-9F69-6FB96640B14F}" destId="{73F98938-B973-410F-B6E0-43437FA146E6}" srcOrd="0" destOrd="0" presId="urn:microsoft.com/office/officeart/2017/3/layout/DropPinTimeline"/>
    <dgm:cxn modelId="{64F7D1CF-1C75-4E99-9650-834BFE5A5694}" type="presParOf" srcId="{8EFC6EAF-71E5-48C3-9F69-6FB96640B14F}" destId="{26BE64BD-02BC-4C6F-AC50-F9617E59754D}" srcOrd="1" destOrd="0" presId="urn:microsoft.com/office/officeart/2017/3/layout/DropPinTimeline"/>
    <dgm:cxn modelId="{C16907F7-D721-4CDC-AE06-6F5EE47FD277}" type="presParOf" srcId="{0F3B3032-C16A-44EB-AE28-CB7C1D797D2B}" destId="{5C5070CD-E29E-4F50-9A43-342A2DE968FF}" srcOrd="2" destOrd="0" presId="urn:microsoft.com/office/officeart/2017/3/layout/DropPinTimeline"/>
    <dgm:cxn modelId="{CA8AB878-D5FF-4555-BB9A-8E6D1CC53290}" type="presParOf" srcId="{0F3B3032-C16A-44EB-AE28-CB7C1D797D2B}" destId="{6FED4196-A0D3-4E5C-83DA-99291A8FFFC3}" srcOrd="3" destOrd="0" presId="urn:microsoft.com/office/officeart/2017/3/layout/DropPinTimeline"/>
    <dgm:cxn modelId="{55A40688-F4F2-41AC-A466-706C7C2D4FCF}" type="presParOf" srcId="{0F3B3032-C16A-44EB-AE28-CB7C1D797D2B}" destId="{54DE4918-169B-4E9C-B946-44A9D45AEC94}" srcOrd="4" destOrd="0" presId="urn:microsoft.com/office/officeart/2017/3/layout/DropPinTimeline"/>
    <dgm:cxn modelId="{506414DA-3D19-4555-9698-F2128A0EF183}" type="presParOf" srcId="{0F3B3032-C16A-44EB-AE28-CB7C1D797D2B}" destId="{75F2030E-997B-4809-B3F1-AEF48EEEDB2B}" srcOrd="5" destOrd="0" presId="urn:microsoft.com/office/officeart/2017/3/layout/DropPinTimeline"/>
  </dgm:cxnLst>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04284-1F7C-4D58-BC79-8C2DEE7E9FAF}">
      <dsp:nvSpPr>
        <dsp:cNvPr id="0" name=""/>
        <dsp:cNvSpPr/>
      </dsp:nvSpPr>
      <dsp:spPr>
        <a:xfrm>
          <a:off x="0" y="2476501"/>
          <a:ext cx="10939605" cy="428624"/>
        </a:xfrm>
        <a:prstGeom prst="homePlate">
          <a:avLst/>
        </a:prstGeom>
        <a:gradFill rotWithShape="0">
          <a:gsLst>
            <a:gs pos="0">
              <a:schemeClr val="bg1">
                <a:lumMod val="95000"/>
              </a:schemeClr>
            </a:gs>
            <a:gs pos="100000">
              <a:schemeClr val="bg1">
                <a:lumMod val="85000"/>
              </a:schemeClr>
            </a:gs>
          </a:gsLst>
          <a:lin ang="1200000" scaled="0"/>
        </a:gradFill>
        <a:ln w="12700" cap="flat" cmpd="sng" algn="ctr">
          <a:noFill/>
          <a:prstDash val="solid"/>
          <a:miter lim="800000"/>
          <a:tailEnd type="arrow" w="sm" len="sm"/>
        </a:ln>
        <a:effectLst/>
      </dsp:spPr>
      <dsp:style>
        <a:lnRef idx="2">
          <a:scrgbClr r="0" g="0" b="0"/>
        </a:lnRef>
        <a:fillRef idx="1">
          <a:scrgbClr r="0" g="0" b="0"/>
        </a:fillRef>
        <a:effectRef idx="0">
          <a:scrgbClr r="0" g="0" b="0"/>
        </a:effectRef>
        <a:fontRef idx="minor"/>
      </dsp:style>
    </dsp:sp>
    <dsp:sp modelId="{19EF924A-339B-436A-9151-9C7B0B0377B9}">
      <dsp:nvSpPr>
        <dsp:cNvPr id="0" name=""/>
        <dsp:cNvSpPr/>
      </dsp:nvSpPr>
      <dsp:spPr>
        <a:xfrm rot="8100000">
          <a:off x="88462" y="621836"/>
          <a:ext cx="392341" cy="392341"/>
        </a:xfrm>
        <a:prstGeom prst="teardrop">
          <a:avLst>
            <a:gd name="adj" fmla="val 115000"/>
          </a:avLst>
        </a:prstGeom>
        <a:solidFill>
          <a:schemeClr val="accent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46B4BA4-33F0-43CE-A60E-B95E195AD5A9}">
      <dsp:nvSpPr>
        <dsp:cNvPr id="0" name=""/>
        <dsp:cNvSpPr/>
      </dsp:nvSpPr>
      <dsp:spPr>
        <a:xfrm>
          <a:off x="132047" y="665422"/>
          <a:ext cx="305170" cy="305170"/>
        </a:xfrm>
        <a:prstGeom prst="donu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782CF5D-A585-4990-846A-5EDBD19A9BDB}">
      <dsp:nvSpPr>
        <dsp:cNvPr id="0" name=""/>
        <dsp:cNvSpPr/>
      </dsp:nvSpPr>
      <dsp:spPr>
        <a:xfrm>
          <a:off x="562060" y="1097851"/>
          <a:ext cx="2576929"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55625">
            <a:lnSpc>
              <a:spcPct val="90000"/>
            </a:lnSpc>
            <a:spcBef>
              <a:spcPct val="0"/>
            </a:spcBef>
            <a:spcAft>
              <a:spcPct val="35000"/>
            </a:spcAft>
            <a:buNone/>
          </a:pPr>
          <a:r>
            <a:rPr lang="en-US" sz="1250" b="1" kern="1200" dirty="0">
              <a:solidFill>
                <a:schemeClr val="tx1">
                  <a:lumMod val="65000"/>
                  <a:lumOff val="35000"/>
                </a:schemeClr>
              </a:solidFill>
            </a:rPr>
            <a:t>Collaborative Exchange</a:t>
          </a:r>
        </a:p>
        <a:p>
          <a:pPr marL="0" lvl="0" indent="0" algn="l" defTabSz="555625">
            <a:lnSpc>
              <a:spcPct val="90000"/>
            </a:lnSpc>
            <a:spcBef>
              <a:spcPct val="0"/>
            </a:spcBef>
            <a:spcAft>
              <a:spcPct val="35000"/>
            </a:spcAft>
            <a:buNone/>
          </a:pPr>
          <a:r>
            <a:rPr lang="en-US" sz="1250" kern="1200" dirty="0">
              <a:solidFill>
                <a:schemeClr val="tx1">
                  <a:lumMod val="65000"/>
                  <a:lumOff val="35000"/>
                </a:schemeClr>
              </a:solidFill>
            </a:rPr>
            <a:t>EPA, States and Tribes met in Raleigh, NC to improve communication and chart a path forward for EN collaborations.</a:t>
          </a:r>
        </a:p>
        <a:p>
          <a:pPr marL="0" lvl="0" indent="0" algn="l" defTabSz="555625">
            <a:lnSpc>
              <a:spcPct val="90000"/>
            </a:lnSpc>
            <a:spcBef>
              <a:spcPct val="0"/>
            </a:spcBef>
            <a:spcAft>
              <a:spcPct val="35000"/>
            </a:spcAft>
            <a:buNone/>
          </a:pPr>
          <a:endParaRPr lang="en-US" sz="1250" kern="1200" dirty="0">
            <a:solidFill>
              <a:schemeClr val="tx1">
                <a:lumMod val="65000"/>
                <a:lumOff val="35000"/>
              </a:schemeClr>
            </a:solidFill>
          </a:endParaRPr>
        </a:p>
      </dsp:txBody>
      <dsp:txXfrm>
        <a:off x="562060" y="1097851"/>
        <a:ext cx="2576929" cy="1592961"/>
      </dsp:txXfrm>
    </dsp:sp>
    <dsp:sp modelId="{85C50C56-6DC8-4C47-8DBC-4FD6B1554AA4}">
      <dsp:nvSpPr>
        <dsp:cNvPr id="0" name=""/>
        <dsp:cNvSpPr/>
      </dsp:nvSpPr>
      <dsp:spPr>
        <a:xfrm>
          <a:off x="562060" y="538162"/>
          <a:ext cx="2576929"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b="0" i="1" kern="1200" dirty="0">
              <a:solidFill>
                <a:schemeClr val="tx1">
                  <a:lumMod val="65000"/>
                  <a:lumOff val="35000"/>
                </a:schemeClr>
              </a:solidFill>
            </a:rPr>
            <a:t>June 2023</a:t>
          </a:r>
        </a:p>
      </dsp:txBody>
      <dsp:txXfrm>
        <a:off x="562060" y="538162"/>
        <a:ext cx="2576929" cy="559689"/>
      </dsp:txXfrm>
    </dsp:sp>
    <dsp:sp modelId="{4F322B1B-F357-4BCD-BF34-8A0D705A1CE7}">
      <dsp:nvSpPr>
        <dsp:cNvPr id="0" name=""/>
        <dsp:cNvSpPr/>
      </dsp:nvSpPr>
      <dsp:spPr>
        <a:xfrm>
          <a:off x="284633" y="1097851"/>
          <a:ext cx="0" cy="1592961"/>
        </a:xfrm>
        <a:prstGeom prst="line">
          <a:avLst/>
        </a:prstGeom>
        <a:noFill/>
        <a:ln w="3175" cap="flat" cmpd="sng" algn="ctr">
          <a:solidFill>
            <a:schemeClr val="bg1">
              <a:lumMod val="85000"/>
            </a:schemeClr>
          </a:solidFill>
          <a:prstDash val="solid"/>
          <a:miter lim="800000"/>
        </a:ln>
        <a:effectLst/>
      </dsp:spPr>
      <dsp:style>
        <a:lnRef idx="1">
          <a:scrgbClr r="0" g="0" b="0"/>
        </a:lnRef>
        <a:fillRef idx="0">
          <a:scrgbClr r="0" g="0" b="0"/>
        </a:fillRef>
        <a:effectRef idx="0">
          <a:scrgbClr r="0" g="0" b="0"/>
        </a:effectRef>
        <a:fontRef idx="minor"/>
      </dsp:style>
    </dsp:sp>
    <dsp:sp modelId="{9F727168-E825-43C1-AF50-41E115F59C0C}">
      <dsp:nvSpPr>
        <dsp:cNvPr id="0" name=""/>
        <dsp:cNvSpPr/>
      </dsp:nvSpPr>
      <dsp:spPr>
        <a:xfrm>
          <a:off x="237113" y="2640440"/>
          <a:ext cx="99873" cy="100744"/>
        </a:xfrm>
        <a:prstGeom prst="ellipse">
          <a:avLst/>
        </a:prstGeom>
        <a:solidFill>
          <a:schemeClr val="accent1"/>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B4632EA-1574-417A-A3FA-D711159FBAD1}">
      <dsp:nvSpPr>
        <dsp:cNvPr id="0" name=""/>
        <dsp:cNvSpPr/>
      </dsp:nvSpPr>
      <dsp:spPr>
        <a:xfrm rot="18900000">
          <a:off x="1647144" y="4367448"/>
          <a:ext cx="392341" cy="392341"/>
        </a:xfrm>
        <a:prstGeom prst="teardrop">
          <a:avLst>
            <a:gd name="adj" fmla="val 115000"/>
          </a:avLst>
        </a:prstGeom>
        <a:solidFill>
          <a:schemeClr val="accent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32E0966-F86B-4BBD-BE80-8FAB861AF0E8}">
      <dsp:nvSpPr>
        <dsp:cNvPr id="0" name=""/>
        <dsp:cNvSpPr/>
      </dsp:nvSpPr>
      <dsp:spPr>
        <a:xfrm>
          <a:off x="1690729" y="4411033"/>
          <a:ext cx="305170" cy="305170"/>
        </a:xfrm>
        <a:prstGeom prst="donut">
          <a:avLst/>
        </a:prstGeom>
        <a:solidFill>
          <a:schemeClr val="lt1">
            <a:hueOff val="0"/>
            <a:satOff val="0"/>
            <a:lum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608C5A1-CE9E-4410-9F2F-F714CC6AB069}">
      <dsp:nvSpPr>
        <dsp:cNvPr id="0" name=""/>
        <dsp:cNvSpPr/>
      </dsp:nvSpPr>
      <dsp:spPr>
        <a:xfrm>
          <a:off x="2120742" y="2690813"/>
          <a:ext cx="2576929"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55625">
            <a:lnSpc>
              <a:spcPct val="90000"/>
            </a:lnSpc>
            <a:spcBef>
              <a:spcPct val="0"/>
            </a:spcBef>
            <a:spcAft>
              <a:spcPct val="35000"/>
            </a:spcAft>
            <a:buNone/>
          </a:pPr>
          <a:r>
            <a:rPr lang="en-US" sz="1250" b="1" kern="1200" dirty="0">
              <a:solidFill>
                <a:schemeClr val="tx1">
                  <a:lumMod val="65000"/>
                  <a:lumOff val="35000"/>
                </a:schemeClr>
              </a:solidFill>
            </a:rPr>
            <a:t>Collaborative Workgroups</a:t>
          </a:r>
        </a:p>
        <a:p>
          <a:pPr marL="0" lvl="0" indent="0" algn="l" defTabSz="555625">
            <a:lnSpc>
              <a:spcPct val="90000"/>
            </a:lnSpc>
            <a:spcBef>
              <a:spcPct val="0"/>
            </a:spcBef>
            <a:spcAft>
              <a:spcPct val="35000"/>
            </a:spcAft>
            <a:buNone/>
          </a:pPr>
          <a:r>
            <a:rPr lang="en-US" sz="1250" kern="1200" dirty="0">
              <a:solidFill>
                <a:schemeClr val="tx1">
                  <a:lumMod val="65000"/>
                  <a:lumOff val="35000"/>
                </a:schemeClr>
              </a:solidFill>
            </a:rPr>
            <a:t>Refined outcomes of the Collaborative Exchange and agreed on actionable steps to reinvigorate Exchange Network partnerships.</a:t>
          </a:r>
        </a:p>
      </dsp:txBody>
      <dsp:txXfrm>
        <a:off x="2120742" y="2690813"/>
        <a:ext cx="2576929" cy="1592961"/>
      </dsp:txXfrm>
    </dsp:sp>
    <dsp:sp modelId="{C1E34084-406C-48D5-88FE-7226282DBC49}">
      <dsp:nvSpPr>
        <dsp:cNvPr id="0" name=""/>
        <dsp:cNvSpPr/>
      </dsp:nvSpPr>
      <dsp:spPr>
        <a:xfrm>
          <a:off x="2120742" y="4283774"/>
          <a:ext cx="2576929"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b="0" i="1" kern="1200" dirty="0">
              <a:solidFill>
                <a:schemeClr val="tx1">
                  <a:lumMod val="65000"/>
                  <a:lumOff val="35000"/>
                </a:schemeClr>
              </a:solidFill>
            </a:rPr>
            <a:t>July – August 2023</a:t>
          </a:r>
        </a:p>
      </dsp:txBody>
      <dsp:txXfrm>
        <a:off x="2120742" y="4283774"/>
        <a:ext cx="2576929" cy="559689"/>
      </dsp:txXfrm>
    </dsp:sp>
    <dsp:sp modelId="{33168228-1414-4AAF-B7E5-C08A80BBB2F1}">
      <dsp:nvSpPr>
        <dsp:cNvPr id="0" name=""/>
        <dsp:cNvSpPr/>
      </dsp:nvSpPr>
      <dsp:spPr>
        <a:xfrm>
          <a:off x="1843314" y="2690813"/>
          <a:ext cx="0" cy="1592961"/>
        </a:xfrm>
        <a:prstGeom prst="line">
          <a:avLst/>
        </a:prstGeom>
        <a:noFill/>
        <a:ln w="3175" cap="flat" cmpd="sng" algn="ctr">
          <a:solidFill>
            <a:prstClr val="white">
              <a:lumMod val="85000"/>
            </a:prstClr>
          </a:solidFill>
          <a:prstDash val="solid"/>
          <a:miter lim="800000"/>
        </a:ln>
        <a:effectLst/>
      </dsp:spPr>
      <dsp:style>
        <a:lnRef idx="1">
          <a:scrgbClr r="0" g="0" b="0"/>
        </a:lnRef>
        <a:fillRef idx="0">
          <a:scrgbClr r="0" g="0" b="0"/>
        </a:fillRef>
        <a:effectRef idx="0">
          <a:scrgbClr r="0" g="0" b="0"/>
        </a:effectRef>
        <a:fontRef idx="minor"/>
      </dsp:style>
    </dsp:sp>
    <dsp:sp modelId="{B57996C3-16BE-4CEB-B9E2-6FFC42938F41}">
      <dsp:nvSpPr>
        <dsp:cNvPr id="0" name=""/>
        <dsp:cNvSpPr/>
      </dsp:nvSpPr>
      <dsp:spPr>
        <a:xfrm>
          <a:off x="1795795" y="2640440"/>
          <a:ext cx="99873" cy="100744"/>
        </a:xfrm>
        <a:prstGeom prst="ellipse">
          <a:avLst/>
        </a:prstGeom>
        <a:solidFill>
          <a:schemeClr val="accent1">
            <a:hueOff val="0"/>
            <a:satOff val="0"/>
            <a:lumOff val="0"/>
            <a:alphaOff val="0"/>
          </a:schemeClr>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BC09B8D-1C75-4604-9F35-AEC078447C45}">
      <dsp:nvSpPr>
        <dsp:cNvPr id="0" name=""/>
        <dsp:cNvSpPr/>
      </dsp:nvSpPr>
      <dsp:spPr>
        <a:xfrm rot="8100000">
          <a:off x="3205826" y="621836"/>
          <a:ext cx="392341" cy="392341"/>
        </a:xfrm>
        <a:prstGeom prst="ellipse">
          <a:avLst/>
        </a:prstGeom>
        <a:solidFill>
          <a:srgbClr val="4472C4"/>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FE91A1F-E910-48AB-A4C9-128002268483}">
      <dsp:nvSpPr>
        <dsp:cNvPr id="0" name=""/>
        <dsp:cNvSpPr/>
      </dsp:nvSpPr>
      <dsp:spPr>
        <a:xfrm>
          <a:off x="3249411" y="665422"/>
          <a:ext cx="305170" cy="305170"/>
        </a:xfrm>
        <a:prstGeom prst="star12">
          <a:avLst/>
        </a:prstGeom>
        <a:solidFill>
          <a:schemeClr val="lt1">
            <a:hueOff val="0"/>
            <a:satOff val="0"/>
            <a:lum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FC8603F2-85FC-4134-978C-4054E468209C}">
      <dsp:nvSpPr>
        <dsp:cNvPr id="0" name=""/>
        <dsp:cNvSpPr/>
      </dsp:nvSpPr>
      <dsp:spPr>
        <a:xfrm>
          <a:off x="3679424" y="1097851"/>
          <a:ext cx="2576929"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55625">
            <a:lnSpc>
              <a:spcPct val="90000"/>
            </a:lnSpc>
            <a:spcBef>
              <a:spcPct val="0"/>
            </a:spcBef>
            <a:spcAft>
              <a:spcPct val="35000"/>
            </a:spcAft>
            <a:buNone/>
          </a:pPr>
          <a:r>
            <a:rPr lang="en-US" sz="1250" b="1" i="0" kern="1200" dirty="0">
              <a:solidFill>
                <a:schemeClr val="tx1">
                  <a:lumMod val="65000"/>
                  <a:lumOff val="35000"/>
                </a:schemeClr>
              </a:solidFill>
            </a:rPr>
            <a:t>Tribal Roundtable @ Penobscot </a:t>
          </a:r>
        </a:p>
        <a:p>
          <a:pPr marL="0" lvl="0" indent="0" algn="l" defTabSz="555625">
            <a:lnSpc>
              <a:spcPct val="90000"/>
            </a:lnSpc>
            <a:spcBef>
              <a:spcPct val="0"/>
            </a:spcBef>
            <a:spcAft>
              <a:spcPct val="35000"/>
            </a:spcAft>
            <a:buNone/>
          </a:pPr>
          <a:r>
            <a:rPr lang="en-US" sz="1250" b="0" i="0" kern="1200" dirty="0">
              <a:solidFill>
                <a:schemeClr val="tx1">
                  <a:lumMod val="65000"/>
                  <a:lumOff val="35000"/>
                </a:schemeClr>
              </a:solidFill>
            </a:rPr>
            <a:t>EN partners agreed that there was a need to reset the Network’s relationships with Tribes. A meeting on tribal lands identified as a first step to begin dialogue</a:t>
          </a:r>
          <a:r>
            <a:rPr lang="en-US" sz="1250" b="1" i="0" kern="1200" dirty="0">
              <a:solidFill>
                <a:schemeClr val="tx1">
                  <a:lumMod val="65000"/>
                  <a:lumOff val="35000"/>
                </a:schemeClr>
              </a:solidFill>
            </a:rPr>
            <a:t>.</a:t>
          </a:r>
          <a:endParaRPr lang="en-US" sz="1250" i="0" kern="1200" dirty="0">
            <a:solidFill>
              <a:schemeClr val="tx1">
                <a:lumMod val="65000"/>
                <a:lumOff val="35000"/>
              </a:schemeClr>
            </a:solidFill>
          </a:endParaRPr>
        </a:p>
        <a:p>
          <a:pPr marL="0" lvl="0" indent="0" algn="l" defTabSz="533400">
            <a:lnSpc>
              <a:spcPct val="90000"/>
            </a:lnSpc>
            <a:spcBef>
              <a:spcPct val="0"/>
            </a:spcBef>
            <a:spcAft>
              <a:spcPct val="35000"/>
            </a:spcAft>
            <a:buNone/>
          </a:pPr>
          <a:endParaRPr lang="en-US" sz="1200" b="1" i="0" kern="1200" dirty="0">
            <a:solidFill>
              <a:schemeClr val="tx1">
                <a:lumMod val="65000"/>
                <a:lumOff val="35000"/>
              </a:schemeClr>
            </a:solidFill>
          </a:endParaRPr>
        </a:p>
      </dsp:txBody>
      <dsp:txXfrm>
        <a:off x="3679424" y="1097851"/>
        <a:ext cx="2576929" cy="1592961"/>
      </dsp:txXfrm>
    </dsp:sp>
    <dsp:sp modelId="{4EB3AA5C-1289-44C6-9F3E-859ABA28E18F}">
      <dsp:nvSpPr>
        <dsp:cNvPr id="0" name=""/>
        <dsp:cNvSpPr/>
      </dsp:nvSpPr>
      <dsp:spPr>
        <a:xfrm>
          <a:off x="3679424" y="538162"/>
          <a:ext cx="2576929"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b="0" i="1" kern="1200" dirty="0">
              <a:solidFill>
                <a:schemeClr val="tx1">
                  <a:lumMod val="65000"/>
                  <a:lumOff val="35000"/>
                </a:schemeClr>
              </a:solidFill>
            </a:rPr>
            <a:t>November 2023</a:t>
          </a:r>
        </a:p>
      </dsp:txBody>
      <dsp:txXfrm>
        <a:off x="3679424" y="538162"/>
        <a:ext cx="2576929" cy="559689"/>
      </dsp:txXfrm>
    </dsp:sp>
    <dsp:sp modelId="{0BB03C0E-97EC-4D66-9B09-35D689DAB28C}">
      <dsp:nvSpPr>
        <dsp:cNvPr id="0" name=""/>
        <dsp:cNvSpPr/>
      </dsp:nvSpPr>
      <dsp:spPr>
        <a:xfrm>
          <a:off x="3401996" y="1097851"/>
          <a:ext cx="0" cy="1592961"/>
        </a:xfrm>
        <a:prstGeom prst="line">
          <a:avLst/>
        </a:prstGeom>
        <a:noFill/>
        <a:ln w="114300" cap="rnd" cmpd="sng" algn="ctr">
          <a:solidFill>
            <a:schemeClr val="bg1">
              <a:lumMod val="95000"/>
            </a:schemeClr>
          </a:solidFill>
          <a:prstDash val="sysDot"/>
          <a:round/>
        </a:ln>
        <a:effectLst/>
      </dsp:spPr>
      <dsp:style>
        <a:lnRef idx="1">
          <a:scrgbClr r="0" g="0" b="0"/>
        </a:lnRef>
        <a:fillRef idx="0">
          <a:scrgbClr r="0" g="0" b="0"/>
        </a:fillRef>
        <a:effectRef idx="0">
          <a:scrgbClr r="0" g="0" b="0"/>
        </a:effectRef>
        <a:fontRef idx="minor"/>
      </dsp:style>
    </dsp:sp>
    <dsp:sp modelId="{56361E50-9FEC-48AD-A369-C1A8379B35EC}">
      <dsp:nvSpPr>
        <dsp:cNvPr id="0" name=""/>
        <dsp:cNvSpPr/>
      </dsp:nvSpPr>
      <dsp:spPr>
        <a:xfrm>
          <a:off x="3354477" y="2640440"/>
          <a:ext cx="99873" cy="100744"/>
        </a:xfrm>
        <a:prstGeom prst="ellipse">
          <a:avLst/>
        </a:prstGeom>
        <a:solidFill>
          <a:srgbClr val="4472C4"/>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DBECBF-E3AA-450B-95D4-8349AA21B4F8}">
      <dsp:nvSpPr>
        <dsp:cNvPr id="0" name=""/>
        <dsp:cNvSpPr/>
      </dsp:nvSpPr>
      <dsp:spPr>
        <a:xfrm rot="18900000">
          <a:off x="4764507" y="4367448"/>
          <a:ext cx="392341" cy="392341"/>
        </a:xfrm>
        <a:prstGeom prst="teardrop">
          <a:avLst>
            <a:gd name="adj" fmla="val 115000"/>
          </a:avLst>
        </a:prstGeom>
        <a:solidFill>
          <a:schemeClr val="accent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EDDD44C-F5E4-49AD-B1D9-346B8B8AEE8F}">
      <dsp:nvSpPr>
        <dsp:cNvPr id="0" name=""/>
        <dsp:cNvSpPr/>
      </dsp:nvSpPr>
      <dsp:spPr>
        <a:xfrm>
          <a:off x="4808093" y="4411033"/>
          <a:ext cx="305170" cy="305170"/>
        </a:xfrm>
        <a:prstGeom prst="donut">
          <a:avLst/>
        </a:prstGeom>
        <a:solidFill>
          <a:schemeClr val="lt1">
            <a:hueOff val="0"/>
            <a:satOff val="0"/>
            <a:lum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FE564261-183D-47F9-8E7E-BCFC5023A815}">
      <dsp:nvSpPr>
        <dsp:cNvPr id="0" name=""/>
        <dsp:cNvSpPr/>
      </dsp:nvSpPr>
      <dsp:spPr>
        <a:xfrm>
          <a:off x="5257484" y="2636791"/>
          <a:ext cx="2576929"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4775" rIns="0" bIns="69850" numCol="1" spcCol="1270" anchor="b" anchorCtr="0">
          <a:noAutofit/>
        </a:bodyPr>
        <a:lstStyle/>
        <a:p>
          <a:pPr marL="0" lvl="0" indent="0" algn="l" defTabSz="488950">
            <a:lnSpc>
              <a:spcPct val="90000"/>
            </a:lnSpc>
            <a:spcBef>
              <a:spcPct val="0"/>
            </a:spcBef>
            <a:spcAft>
              <a:spcPct val="35000"/>
            </a:spcAft>
            <a:buNone/>
          </a:pPr>
          <a:endParaRPr lang="en-US" sz="1100" b="1" kern="1200" dirty="0">
            <a:solidFill>
              <a:schemeClr val="tx1">
                <a:lumMod val="65000"/>
                <a:lumOff val="35000"/>
              </a:schemeClr>
            </a:solidFill>
          </a:endParaRPr>
        </a:p>
        <a:p>
          <a:pPr marL="0" lvl="0" indent="0" algn="l" defTabSz="488950">
            <a:lnSpc>
              <a:spcPct val="90000"/>
            </a:lnSpc>
            <a:spcBef>
              <a:spcPct val="0"/>
            </a:spcBef>
            <a:spcAft>
              <a:spcPct val="35000"/>
            </a:spcAft>
            <a:buNone/>
          </a:pPr>
          <a:r>
            <a:rPr lang="en-US" sz="1200" b="1" kern="1200" dirty="0">
              <a:solidFill>
                <a:schemeClr val="tx1">
                  <a:lumMod val="65000"/>
                  <a:lumOff val="35000"/>
                </a:schemeClr>
              </a:solidFill>
            </a:rPr>
            <a:t>EN Forum</a:t>
          </a:r>
        </a:p>
        <a:p>
          <a:pPr marL="0" lvl="0" indent="0" algn="l" defTabSz="488950">
            <a:lnSpc>
              <a:spcPct val="90000"/>
            </a:lnSpc>
            <a:spcBef>
              <a:spcPct val="0"/>
            </a:spcBef>
            <a:spcAft>
              <a:spcPct val="35000"/>
            </a:spcAft>
            <a:buNone/>
          </a:pPr>
          <a:r>
            <a:rPr lang="en-US" sz="1200" b="0" kern="1200" dirty="0">
              <a:solidFill>
                <a:schemeClr val="tx1">
                  <a:lumMod val="65000"/>
                  <a:lumOff val="35000"/>
                </a:schemeClr>
              </a:solidFill>
            </a:rPr>
            <a:t>Goal to improve communication through regular and open calls with Exchange Network Partner organizations.</a:t>
          </a:r>
        </a:p>
        <a:p>
          <a:pPr marL="0" lvl="0" indent="0" algn="l" defTabSz="488950">
            <a:lnSpc>
              <a:spcPct val="90000"/>
            </a:lnSpc>
            <a:spcBef>
              <a:spcPct val="0"/>
            </a:spcBef>
            <a:spcAft>
              <a:spcPct val="35000"/>
            </a:spcAft>
            <a:buNone/>
          </a:pPr>
          <a:endParaRPr lang="en-US" sz="1100" b="1" kern="1200" dirty="0">
            <a:solidFill>
              <a:schemeClr val="tx1">
                <a:lumMod val="65000"/>
                <a:lumOff val="35000"/>
              </a:schemeClr>
            </a:solidFill>
          </a:endParaRPr>
        </a:p>
        <a:p>
          <a:pPr marL="0" lvl="0" indent="0" algn="l" defTabSz="488950">
            <a:lnSpc>
              <a:spcPct val="90000"/>
            </a:lnSpc>
            <a:spcBef>
              <a:spcPct val="0"/>
            </a:spcBef>
            <a:spcAft>
              <a:spcPct val="35000"/>
            </a:spcAft>
            <a:buNone/>
          </a:pPr>
          <a:endParaRPr lang="en-US" sz="1100" kern="1200" dirty="0">
            <a:solidFill>
              <a:schemeClr val="tx1">
                <a:lumMod val="65000"/>
                <a:lumOff val="35000"/>
              </a:schemeClr>
            </a:solidFill>
          </a:endParaRPr>
        </a:p>
      </dsp:txBody>
      <dsp:txXfrm>
        <a:off x="5257484" y="2636791"/>
        <a:ext cx="2576929" cy="1592961"/>
      </dsp:txXfrm>
    </dsp:sp>
    <dsp:sp modelId="{3DA36ABE-9810-4ED4-9A55-2905E7588D06}">
      <dsp:nvSpPr>
        <dsp:cNvPr id="0" name=""/>
        <dsp:cNvSpPr/>
      </dsp:nvSpPr>
      <dsp:spPr>
        <a:xfrm>
          <a:off x="5257484" y="4229753"/>
          <a:ext cx="2576929"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b="0" i="1" kern="1200" dirty="0">
              <a:solidFill>
                <a:schemeClr val="tx1">
                  <a:lumMod val="65000"/>
                  <a:lumOff val="35000"/>
                </a:schemeClr>
              </a:solidFill>
            </a:rPr>
            <a:t>January 2024</a:t>
          </a:r>
        </a:p>
      </dsp:txBody>
      <dsp:txXfrm>
        <a:off x="5257484" y="4229753"/>
        <a:ext cx="2576929" cy="559689"/>
      </dsp:txXfrm>
    </dsp:sp>
    <dsp:sp modelId="{4B9F5909-A57C-4893-9C8A-D5960FE9BE37}">
      <dsp:nvSpPr>
        <dsp:cNvPr id="0" name=""/>
        <dsp:cNvSpPr/>
      </dsp:nvSpPr>
      <dsp:spPr>
        <a:xfrm>
          <a:off x="4960678" y="2690813"/>
          <a:ext cx="0" cy="1592961"/>
        </a:xfrm>
        <a:prstGeom prst="line">
          <a:avLst/>
        </a:prstGeom>
        <a:noFill/>
        <a:ln w="3175" cap="flat" cmpd="sng" algn="ctr">
          <a:solidFill>
            <a:prstClr val="white">
              <a:lumMod val="85000"/>
            </a:prstClr>
          </a:solidFill>
          <a:prstDash val="solid"/>
          <a:miter lim="800000"/>
        </a:ln>
        <a:effectLst/>
      </dsp:spPr>
      <dsp:style>
        <a:lnRef idx="1">
          <a:scrgbClr r="0" g="0" b="0"/>
        </a:lnRef>
        <a:fillRef idx="0">
          <a:scrgbClr r="0" g="0" b="0"/>
        </a:fillRef>
        <a:effectRef idx="0">
          <a:scrgbClr r="0" g="0" b="0"/>
        </a:effectRef>
        <a:fontRef idx="minor"/>
      </dsp:style>
    </dsp:sp>
    <dsp:sp modelId="{D891B168-1DA5-4124-931F-A51FCB8EFC11}">
      <dsp:nvSpPr>
        <dsp:cNvPr id="0" name=""/>
        <dsp:cNvSpPr/>
      </dsp:nvSpPr>
      <dsp:spPr>
        <a:xfrm>
          <a:off x="4913158" y="2640440"/>
          <a:ext cx="99873" cy="100744"/>
        </a:xfrm>
        <a:prstGeom prst="ellipse">
          <a:avLst/>
        </a:prstGeom>
        <a:solidFill>
          <a:schemeClr val="accent1">
            <a:hueOff val="0"/>
            <a:satOff val="0"/>
            <a:lumOff val="0"/>
            <a:alphaOff val="0"/>
          </a:schemeClr>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88CC4C6-DFBC-460C-A9ED-BEDA8CC682D4}">
      <dsp:nvSpPr>
        <dsp:cNvPr id="0" name=""/>
        <dsp:cNvSpPr/>
      </dsp:nvSpPr>
      <dsp:spPr>
        <a:xfrm rot="8100000">
          <a:off x="6323189" y="621836"/>
          <a:ext cx="392341" cy="392341"/>
        </a:xfrm>
        <a:prstGeom prst="teardrop">
          <a:avLst>
            <a:gd name="adj" fmla="val 115000"/>
          </a:avLst>
        </a:prstGeom>
        <a:solidFill>
          <a:schemeClr val="accent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8CA82DA-B677-461B-A08D-337683480059}">
      <dsp:nvSpPr>
        <dsp:cNvPr id="0" name=""/>
        <dsp:cNvSpPr/>
      </dsp:nvSpPr>
      <dsp:spPr>
        <a:xfrm>
          <a:off x="6366775" y="665422"/>
          <a:ext cx="305170" cy="305170"/>
        </a:xfrm>
        <a:prstGeom prst="donut">
          <a:avLst/>
        </a:prstGeom>
        <a:solidFill>
          <a:schemeClr val="lt1">
            <a:hueOff val="0"/>
            <a:satOff val="0"/>
            <a:lum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1646913-A3FA-4470-A3E9-C64B0A13A62A}">
      <dsp:nvSpPr>
        <dsp:cNvPr id="0" name=""/>
        <dsp:cNvSpPr/>
      </dsp:nvSpPr>
      <dsp:spPr>
        <a:xfrm>
          <a:off x="6796788" y="1097851"/>
          <a:ext cx="2576929"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55625">
            <a:lnSpc>
              <a:spcPct val="90000"/>
            </a:lnSpc>
            <a:spcBef>
              <a:spcPct val="0"/>
            </a:spcBef>
            <a:spcAft>
              <a:spcPct val="35000"/>
            </a:spcAft>
            <a:buNone/>
          </a:pPr>
          <a:r>
            <a:rPr lang="en-US" sz="1250" b="1" kern="1200" dirty="0">
              <a:solidFill>
                <a:schemeClr val="tx1">
                  <a:lumMod val="65000"/>
                  <a:lumOff val="35000"/>
                </a:schemeClr>
              </a:solidFill>
            </a:rPr>
            <a:t>Agile Team Recommendations</a:t>
          </a:r>
        </a:p>
        <a:p>
          <a:pPr marL="0" lvl="0" indent="0" algn="l" defTabSz="555625">
            <a:lnSpc>
              <a:spcPct val="90000"/>
            </a:lnSpc>
            <a:spcBef>
              <a:spcPct val="0"/>
            </a:spcBef>
            <a:spcAft>
              <a:spcPct val="35000"/>
            </a:spcAft>
            <a:buNone/>
          </a:pPr>
          <a:r>
            <a:rPr lang="en-US" sz="1250" b="0" kern="1200" dirty="0">
              <a:solidFill>
                <a:schemeClr val="tx1">
                  <a:lumMod val="65000"/>
                  <a:lumOff val="35000"/>
                </a:schemeClr>
              </a:solidFill>
            </a:rPr>
            <a:t>Teams comprised of Tribal, State and EPA experts formed to answer key questions identified by Collaborative Workgroup. Recommendations made throughout Spring 2024.</a:t>
          </a:r>
        </a:p>
      </dsp:txBody>
      <dsp:txXfrm>
        <a:off x="6796788" y="1097851"/>
        <a:ext cx="2576929" cy="1592961"/>
      </dsp:txXfrm>
    </dsp:sp>
    <dsp:sp modelId="{6EC2FC68-E1B8-4274-8090-C2C96A4CD82C}">
      <dsp:nvSpPr>
        <dsp:cNvPr id="0" name=""/>
        <dsp:cNvSpPr/>
      </dsp:nvSpPr>
      <dsp:spPr>
        <a:xfrm>
          <a:off x="6796788" y="538162"/>
          <a:ext cx="2576929"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b="0" i="1" kern="1200" dirty="0">
              <a:solidFill>
                <a:schemeClr val="tx1">
                  <a:lumMod val="65000"/>
                  <a:lumOff val="35000"/>
                </a:schemeClr>
              </a:solidFill>
            </a:rPr>
            <a:t>February – June 2024</a:t>
          </a:r>
        </a:p>
      </dsp:txBody>
      <dsp:txXfrm>
        <a:off x="6796788" y="538162"/>
        <a:ext cx="2576929" cy="559689"/>
      </dsp:txXfrm>
    </dsp:sp>
    <dsp:sp modelId="{4F41BF23-550C-4E7F-977E-3D22E3AF7B51}">
      <dsp:nvSpPr>
        <dsp:cNvPr id="0" name=""/>
        <dsp:cNvSpPr/>
      </dsp:nvSpPr>
      <dsp:spPr>
        <a:xfrm>
          <a:off x="6519360" y="1097851"/>
          <a:ext cx="0" cy="1592961"/>
        </a:xfrm>
        <a:prstGeom prst="line">
          <a:avLst/>
        </a:prstGeom>
        <a:noFill/>
        <a:ln w="3175" cap="flat" cmpd="sng" algn="ctr">
          <a:solidFill>
            <a:prstClr val="white">
              <a:lumMod val="85000"/>
            </a:prstClr>
          </a:solidFill>
          <a:prstDash val="solid"/>
          <a:miter lim="800000"/>
        </a:ln>
        <a:effectLst/>
      </dsp:spPr>
      <dsp:style>
        <a:lnRef idx="1">
          <a:scrgbClr r="0" g="0" b="0"/>
        </a:lnRef>
        <a:fillRef idx="0">
          <a:scrgbClr r="0" g="0" b="0"/>
        </a:fillRef>
        <a:effectRef idx="0">
          <a:scrgbClr r="0" g="0" b="0"/>
        </a:effectRef>
        <a:fontRef idx="minor"/>
      </dsp:style>
    </dsp:sp>
    <dsp:sp modelId="{278CF1E0-B1C4-4B10-A5EC-FD7EF0557E2D}">
      <dsp:nvSpPr>
        <dsp:cNvPr id="0" name=""/>
        <dsp:cNvSpPr/>
      </dsp:nvSpPr>
      <dsp:spPr>
        <a:xfrm>
          <a:off x="6471840" y="2640440"/>
          <a:ext cx="99873" cy="100744"/>
        </a:xfrm>
        <a:prstGeom prst="ellipse">
          <a:avLst/>
        </a:prstGeom>
        <a:solidFill>
          <a:schemeClr val="accent1">
            <a:hueOff val="0"/>
            <a:satOff val="0"/>
            <a:lumOff val="0"/>
            <a:alphaOff val="0"/>
          </a:schemeClr>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3F98938-B973-410F-B6E0-43437FA146E6}">
      <dsp:nvSpPr>
        <dsp:cNvPr id="0" name=""/>
        <dsp:cNvSpPr/>
      </dsp:nvSpPr>
      <dsp:spPr>
        <a:xfrm rot="18900000">
          <a:off x="7881871" y="4367448"/>
          <a:ext cx="392341" cy="392341"/>
        </a:xfrm>
        <a:prstGeom prst="ellipse">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BE64BD-02BC-4C6F-AC50-F9617E59754D}">
      <dsp:nvSpPr>
        <dsp:cNvPr id="0" name=""/>
        <dsp:cNvSpPr/>
      </dsp:nvSpPr>
      <dsp:spPr>
        <a:xfrm>
          <a:off x="7925457" y="4411033"/>
          <a:ext cx="305170" cy="305170"/>
        </a:xfrm>
        <a:prstGeom prst="star12">
          <a:avLst/>
        </a:prstGeom>
        <a:solidFill>
          <a:schemeClr val="lt1">
            <a:hueOff val="0"/>
            <a:satOff val="0"/>
            <a:lum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C5070CD-E29E-4F50-9A43-342A2DE968FF}">
      <dsp:nvSpPr>
        <dsp:cNvPr id="0" name=""/>
        <dsp:cNvSpPr/>
      </dsp:nvSpPr>
      <dsp:spPr>
        <a:xfrm>
          <a:off x="8355470" y="2690813"/>
          <a:ext cx="2576929"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55625">
            <a:lnSpc>
              <a:spcPct val="90000"/>
            </a:lnSpc>
            <a:spcBef>
              <a:spcPct val="0"/>
            </a:spcBef>
            <a:spcAft>
              <a:spcPct val="35000"/>
            </a:spcAft>
            <a:buNone/>
          </a:pPr>
          <a:r>
            <a:rPr lang="en-US" sz="1250" b="1" kern="1200" dirty="0">
              <a:solidFill>
                <a:schemeClr val="tx1">
                  <a:lumMod val="65000"/>
                  <a:lumOff val="35000"/>
                </a:schemeClr>
              </a:solidFill>
            </a:rPr>
            <a:t>E2i National Meeting</a:t>
          </a:r>
        </a:p>
        <a:p>
          <a:pPr marL="0" lvl="0" indent="0" algn="l" defTabSz="555625">
            <a:lnSpc>
              <a:spcPct val="90000"/>
            </a:lnSpc>
            <a:spcBef>
              <a:spcPct val="0"/>
            </a:spcBef>
            <a:spcAft>
              <a:spcPct val="35000"/>
            </a:spcAft>
            <a:buNone/>
          </a:pPr>
          <a:r>
            <a:rPr lang="en-US" sz="1250" b="0" kern="1200" dirty="0">
              <a:solidFill>
                <a:schemeClr val="tx1">
                  <a:lumMod val="65000"/>
                  <a:lumOff val="35000"/>
                </a:schemeClr>
              </a:solidFill>
            </a:rPr>
            <a:t>National meeting for environmental protection community building on the Network long-standing meeting history. Collaboratively planned with Tribal, State and EPA Tri-char representatives.</a:t>
          </a:r>
        </a:p>
      </dsp:txBody>
      <dsp:txXfrm>
        <a:off x="8355470" y="2690813"/>
        <a:ext cx="2576929" cy="1592961"/>
      </dsp:txXfrm>
    </dsp:sp>
    <dsp:sp modelId="{6FED4196-A0D3-4E5C-83DA-99291A8FFFC3}">
      <dsp:nvSpPr>
        <dsp:cNvPr id="0" name=""/>
        <dsp:cNvSpPr/>
      </dsp:nvSpPr>
      <dsp:spPr>
        <a:xfrm>
          <a:off x="8355470" y="4283774"/>
          <a:ext cx="2576929"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b="0" i="1" kern="1200" dirty="0">
              <a:solidFill>
                <a:schemeClr val="tx1">
                  <a:lumMod val="65000"/>
                  <a:lumOff val="35000"/>
                </a:schemeClr>
              </a:solidFill>
            </a:rPr>
            <a:t>September 2024</a:t>
          </a:r>
        </a:p>
      </dsp:txBody>
      <dsp:txXfrm>
        <a:off x="8355470" y="4283774"/>
        <a:ext cx="2576929" cy="559689"/>
      </dsp:txXfrm>
    </dsp:sp>
    <dsp:sp modelId="{54DE4918-169B-4E9C-B946-44A9D45AEC94}">
      <dsp:nvSpPr>
        <dsp:cNvPr id="0" name=""/>
        <dsp:cNvSpPr/>
      </dsp:nvSpPr>
      <dsp:spPr>
        <a:xfrm>
          <a:off x="8078042" y="2690813"/>
          <a:ext cx="0" cy="1592961"/>
        </a:xfrm>
        <a:prstGeom prst="line">
          <a:avLst/>
        </a:prstGeom>
        <a:noFill/>
        <a:ln w="114300" cap="rnd" cmpd="sng" algn="ctr">
          <a:solidFill>
            <a:prstClr val="white">
              <a:lumMod val="95000"/>
            </a:prstClr>
          </a:solidFill>
          <a:prstDash val="sysDot"/>
          <a:round/>
        </a:ln>
        <a:effectLst/>
      </dsp:spPr>
      <dsp:style>
        <a:lnRef idx="1">
          <a:scrgbClr r="0" g="0" b="0"/>
        </a:lnRef>
        <a:fillRef idx="0">
          <a:scrgbClr r="0" g="0" b="0"/>
        </a:fillRef>
        <a:effectRef idx="0">
          <a:scrgbClr r="0" g="0" b="0"/>
        </a:effectRef>
        <a:fontRef idx="minor"/>
      </dsp:style>
    </dsp:sp>
    <dsp:sp modelId="{A64C6D16-2F77-439A-848A-F1081C5E5CBE}">
      <dsp:nvSpPr>
        <dsp:cNvPr id="0" name=""/>
        <dsp:cNvSpPr/>
      </dsp:nvSpPr>
      <dsp:spPr>
        <a:xfrm>
          <a:off x="8030522" y="2640440"/>
          <a:ext cx="99873" cy="100744"/>
        </a:xfrm>
        <a:prstGeom prst="ellipse">
          <a:avLst/>
        </a:prstGeom>
        <a:solidFill>
          <a:schemeClr val="accent3"/>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9AE950-5CCE-4E68-B1F5-808F5763BB2F}" type="datetimeFigureOut">
              <a:rPr lang="en-US" smtClean="0"/>
              <a:t>9/13/2024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B0B491-E497-4DFA-80C5-E7D71969C2ED}" type="slidenum">
              <a:rPr lang="en-US" smtClean="0"/>
              <a:t>‹#›</a:t>
            </a:fld>
            <a:endParaRPr lang="en-US"/>
          </a:p>
        </p:txBody>
      </p:sp>
    </p:spTree>
    <p:extLst>
      <p:ext uri="{BB962C8B-B14F-4D97-AF65-F5344CB8AC3E}">
        <p14:creationId xmlns:p14="http://schemas.microsoft.com/office/powerpoint/2010/main" val="1758237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Hello everyone, hope you’re all having excellent summers so far! Thank you for joining us today for our </a:t>
            </a:r>
            <a:r>
              <a:rPr lang="en-US" sz="1200" i="0" dirty="0">
                <a:effectLst/>
                <a:latin typeface="Calibri" panose="020F0502020204030204" pitchFamily="34" charset="0"/>
                <a:ea typeface="Calibri" panose="020F0502020204030204" pitchFamily="34" charset="0"/>
                <a:cs typeface="Times New Roman" panose="02020603050405020304" pitchFamily="18" charset="0"/>
              </a:rPr>
              <a:t>July</a:t>
            </a:r>
            <a:r>
              <a:rPr lang="en-US" sz="1200" dirty="0">
                <a:effectLst/>
                <a:latin typeface="Calibri" panose="020F0502020204030204" pitchFamily="34" charset="0"/>
                <a:ea typeface="Calibri" panose="020F0502020204030204" pitchFamily="34" charset="0"/>
                <a:cs typeface="Times New Roman" panose="02020603050405020304" pitchFamily="18" charset="0"/>
              </a:rPr>
              <a:t> Exchange Network Forum. My name is [Cathy McGuire] and I support Exchange Network operations [as the Branch Chief of the ….] within the US EPA’s Office of Information Management. And I’ll be moderating the call this afternoon. [Insert more biographic information that adds context for who you are and your relation to Alex, possibly, since I’m usually the host.]</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For your awareness, these calls are recorded. And we make both the recording and minutes available afterward these calls. They are posted on the ExchangeNetwork.net web site. Our minutes include answers to questions posed both during and after the previous call – so please do give those a look. </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Next slide please.</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2988F-74CA-4597-B991-E24A1EB1C7B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5298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chemeClr val="accent1"/>
                </a:solidFill>
                <a:latin typeface="Avenir Next LT Pro"/>
              </a:rPr>
              <a:t>Note: Spelling out some acronyms</a:t>
            </a:r>
            <a:endParaRPr lang="en-US" sz="1200">
              <a:solidFill>
                <a:schemeClr val="accent1"/>
              </a:solidFill>
              <a:latin typeface="Avenir Next LT Pro" panose="020B0504020202020204" pitchFamily="34" charset="0"/>
            </a:endParaRPr>
          </a:p>
        </p:txBody>
      </p:sp>
      <p:sp>
        <p:nvSpPr>
          <p:cNvPr id="4" name="Slide Number Placeholder 3"/>
          <p:cNvSpPr>
            <a:spLocks noGrp="1"/>
          </p:cNvSpPr>
          <p:nvPr>
            <p:ph type="sldNum" sz="quarter" idx="5"/>
          </p:nvPr>
        </p:nvSpPr>
        <p:spPr/>
        <p:txBody>
          <a:bodyPr/>
          <a:lstStyle/>
          <a:p>
            <a:fld id="{B132988F-74CA-4597-B991-E24A1EB1C7B6}" type="slidenum">
              <a:rPr lang="en-US" smtClean="0"/>
              <a:t>2</a:t>
            </a:fld>
            <a:endParaRPr lang="en-US"/>
          </a:p>
        </p:txBody>
      </p:sp>
    </p:spTree>
    <p:extLst>
      <p:ext uri="{BB962C8B-B14F-4D97-AF65-F5344CB8AC3E}">
        <p14:creationId xmlns:p14="http://schemas.microsoft.com/office/powerpoint/2010/main" val="3410986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E42C5-B55C-D998-A998-18EE400B8D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1DE94C8-635F-7DA6-965D-5A4BB029A9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ABE8AB-BDAB-F407-5F3F-BD1E97D8A1E1}"/>
              </a:ext>
            </a:extLst>
          </p:cNvPr>
          <p:cNvSpPr>
            <a:spLocks noGrp="1"/>
          </p:cNvSpPr>
          <p:nvPr>
            <p:ph type="dt" sz="half" idx="10"/>
          </p:nvPr>
        </p:nvSpPr>
        <p:spPr/>
        <p:txBody>
          <a:bodyPr/>
          <a:lstStyle/>
          <a:p>
            <a:fld id="{C2295718-42F4-43E5-A1DB-C9BB7D1CD683}" type="datetimeFigureOut">
              <a:rPr lang="en-US" smtClean="0"/>
              <a:t>9/13/2024</a:t>
            </a:fld>
            <a:endParaRPr lang="en-US"/>
          </a:p>
        </p:txBody>
      </p:sp>
      <p:sp>
        <p:nvSpPr>
          <p:cNvPr id="5" name="Footer Placeholder 4">
            <a:extLst>
              <a:ext uri="{FF2B5EF4-FFF2-40B4-BE49-F238E27FC236}">
                <a16:creationId xmlns:a16="http://schemas.microsoft.com/office/drawing/2014/main" id="{33A69CE9-5E13-2422-696D-FAAC1547F3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995B58-8096-E941-4152-879D63924E9C}"/>
              </a:ext>
            </a:extLst>
          </p:cNvPr>
          <p:cNvSpPr>
            <a:spLocks noGrp="1"/>
          </p:cNvSpPr>
          <p:nvPr>
            <p:ph type="sldNum" sz="quarter" idx="12"/>
          </p:nvPr>
        </p:nvSpPr>
        <p:spPr/>
        <p:txBody>
          <a:bodyPr/>
          <a:lstStyle/>
          <a:p>
            <a:fld id="{11E9A7B4-73AB-4ED4-9103-9BECCD6C4E13}" type="slidenum">
              <a:rPr lang="en-US" smtClean="0"/>
              <a:t>‹#›</a:t>
            </a:fld>
            <a:endParaRPr lang="en-US"/>
          </a:p>
        </p:txBody>
      </p:sp>
    </p:spTree>
    <p:extLst>
      <p:ext uri="{BB962C8B-B14F-4D97-AF65-F5344CB8AC3E}">
        <p14:creationId xmlns:p14="http://schemas.microsoft.com/office/powerpoint/2010/main" val="248126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250C8-941A-9BA1-3E49-0266E34C2C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C913D5-5E27-885F-28CC-E4C1B2F538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8179F-F5D7-2DD5-878F-45D491891681}"/>
              </a:ext>
            </a:extLst>
          </p:cNvPr>
          <p:cNvSpPr>
            <a:spLocks noGrp="1"/>
          </p:cNvSpPr>
          <p:nvPr>
            <p:ph type="dt" sz="half" idx="10"/>
          </p:nvPr>
        </p:nvSpPr>
        <p:spPr/>
        <p:txBody>
          <a:bodyPr/>
          <a:lstStyle/>
          <a:p>
            <a:fld id="{C2295718-42F4-43E5-A1DB-C9BB7D1CD683}" type="datetimeFigureOut">
              <a:rPr lang="en-US" smtClean="0"/>
              <a:t>9/13/2024</a:t>
            </a:fld>
            <a:endParaRPr lang="en-US"/>
          </a:p>
        </p:txBody>
      </p:sp>
      <p:sp>
        <p:nvSpPr>
          <p:cNvPr id="5" name="Footer Placeholder 4">
            <a:extLst>
              <a:ext uri="{FF2B5EF4-FFF2-40B4-BE49-F238E27FC236}">
                <a16:creationId xmlns:a16="http://schemas.microsoft.com/office/drawing/2014/main" id="{30D7B83C-4DF9-F26B-4937-7F896C11BB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6018E-8398-4AD3-AB1D-93AFA1A62053}"/>
              </a:ext>
            </a:extLst>
          </p:cNvPr>
          <p:cNvSpPr>
            <a:spLocks noGrp="1"/>
          </p:cNvSpPr>
          <p:nvPr>
            <p:ph type="sldNum" sz="quarter" idx="12"/>
          </p:nvPr>
        </p:nvSpPr>
        <p:spPr/>
        <p:txBody>
          <a:bodyPr/>
          <a:lstStyle/>
          <a:p>
            <a:fld id="{11E9A7B4-73AB-4ED4-9103-9BECCD6C4E13}" type="slidenum">
              <a:rPr lang="en-US" smtClean="0"/>
              <a:t>‹#›</a:t>
            </a:fld>
            <a:endParaRPr lang="en-US"/>
          </a:p>
        </p:txBody>
      </p:sp>
    </p:spTree>
    <p:extLst>
      <p:ext uri="{BB962C8B-B14F-4D97-AF65-F5344CB8AC3E}">
        <p14:creationId xmlns:p14="http://schemas.microsoft.com/office/powerpoint/2010/main" val="3581951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3E5483-3098-29E4-9DAE-D2466ACC12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DDF30B-591F-19ED-E501-1DAC4951DF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D01206-175A-1473-B89E-483A5BC3869A}"/>
              </a:ext>
            </a:extLst>
          </p:cNvPr>
          <p:cNvSpPr>
            <a:spLocks noGrp="1"/>
          </p:cNvSpPr>
          <p:nvPr>
            <p:ph type="dt" sz="half" idx="10"/>
          </p:nvPr>
        </p:nvSpPr>
        <p:spPr/>
        <p:txBody>
          <a:bodyPr/>
          <a:lstStyle/>
          <a:p>
            <a:fld id="{C2295718-42F4-43E5-A1DB-C9BB7D1CD683}" type="datetimeFigureOut">
              <a:rPr lang="en-US" smtClean="0"/>
              <a:t>9/13/2024</a:t>
            </a:fld>
            <a:endParaRPr lang="en-US"/>
          </a:p>
        </p:txBody>
      </p:sp>
      <p:sp>
        <p:nvSpPr>
          <p:cNvPr id="5" name="Footer Placeholder 4">
            <a:extLst>
              <a:ext uri="{FF2B5EF4-FFF2-40B4-BE49-F238E27FC236}">
                <a16:creationId xmlns:a16="http://schemas.microsoft.com/office/drawing/2014/main" id="{B54C2004-09D7-F323-37A4-5939DD0622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779B4-4810-4854-D7C6-6AA37B22CA64}"/>
              </a:ext>
            </a:extLst>
          </p:cNvPr>
          <p:cNvSpPr>
            <a:spLocks noGrp="1"/>
          </p:cNvSpPr>
          <p:nvPr>
            <p:ph type="sldNum" sz="quarter" idx="12"/>
          </p:nvPr>
        </p:nvSpPr>
        <p:spPr/>
        <p:txBody>
          <a:bodyPr/>
          <a:lstStyle/>
          <a:p>
            <a:fld id="{11E9A7B4-73AB-4ED4-9103-9BECCD6C4E13}" type="slidenum">
              <a:rPr lang="en-US" smtClean="0"/>
              <a:t>‹#›</a:t>
            </a:fld>
            <a:endParaRPr lang="en-US"/>
          </a:p>
        </p:txBody>
      </p:sp>
    </p:spTree>
    <p:extLst>
      <p:ext uri="{BB962C8B-B14F-4D97-AF65-F5344CB8AC3E}">
        <p14:creationId xmlns:p14="http://schemas.microsoft.com/office/powerpoint/2010/main" val="3165204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1FB74-9A22-DF1E-15D3-8D53463997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23568C-0072-AB4A-0FB0-4BDE8F3EAE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D9FF23-F711-9FFE-58F4-B35BD8AEB29E}"/>
              </a:ext>
            </a:extLst>
          </p:cNvPr>
          <p:cNvSpPr>
            <a:spLocks noGrp="1"/>
          </p:cNvSpPr>
          <p:nvPr>
            <p:ph type="dt" sz="half" idx="10"/>
          </p:nvPr>
        </p:nvSpPr>
        <p:spPr/>
        <p:txBody>
          <a:bodyPr/>
          <a:lstStyle/>
          <a:p>
            <a:fld id="{C2295718-42F4-43E5-A1DB-C9BB7D1CD683}" type="datetimeFigureOut">
              <a:rPr lang="en-US" smtClean="0"/>
              <a:t>9/13/2024</a:t>
            </a:fld>
            <a:endParaRPr lang="en-US"/>
          </a:p>
        </p:txBody>
      </p:sp>
      <p:sp>
        <p:nvSpPr>
          <p:cNvPr id="5" name="Footer Placeholder 4">
            <a:extLst>
              <a:ext uri="{FF2B5EF4-FFF2-40B4-BE49-F238E27FC236}">
                <a16:creationId xmlns:a16="http://schemas.microsoft.com/office/drawing/2014/main" id="{6AFF20B3-D1CE-4C65-0EB2-3197212D26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6699A4-921B-4E13-D8D6-3B27C2779700}"/>
              </a:ext>
            </a:extLst>
          </p:cNvPr>
          <p:cNvSpPr>
            <a:spLocks noGrp="1"/>
          </p:cNvSpPr>
          <p:nvPr>
            <p:ph type="sldNum" sz="quarter" idx="12"/>
          </p:nvPr>
        </p:nvSpPr>
        <p:spPr/>
        <p:txBody>
          <a:bodyPr/>
          <a:lstStyle/>
          <a:p>
            <a:fld id="{11E9A7B4-73AB-4ED4-9103-9BECCD6C4E13}" type="slidenum">
              <a:rPr lang="en-US" smtClean="0"/>
              <a:t>‹#›</a:t>
            </a:fld>
            <a:endParaRPr lang="en-US"/>
          </a:p>
        </p:txBody>
      </p:sp>
    </p:spTree>
    <p:extLst>
      <p:ext uri="{BB962C8B-B14F-4D97-AF65-F5344CB8AC3E}">
        <p14:creationId xmlns:p14="http://schemas.microsoft.com/office/powerpoint/2010/main" val="3828537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3A1B2-A6FB-BDEE-8C69-4383202FB7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280653-638A-5B68-DB29-6A6F7128CC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2E66C7-4BE5-AA84-FC62-6F5DEADA3FC0}"/>
              </a:ext>
            </a:extLst>
          </p:cNvPr>
          <p:cNvSpPr>
            <a:spLocks noGrp="1"/>
          </p:cNvSpPr>
          <p:nvPr>
            <p:ph type="dt" sz="half" idx="10"/>
          </p:nvPr>
        </p:nvSpPr>
        <p:spPr/>
        <p:txBody>
          <a:bodyPr/>
          <a:lstStyle/>
          <a:p>
            <a:fld id="{C2295718-42F4-43E5-A1DB-C9BB7D1CD683}" type="datetimeFigureOut">
              <a:rPr lang="en-US" smtClean="0"/>
              <a:t>9/13/2024</a:t>
            </a:fld>
            <a:endParaRPr lang="en-US"/>
          </a:p>
        </p:txBody>
      </p:sp>
      <p:sp>
        <p:nvSpPr>
          <p:cNvPr id="5" name="Footer Placeholder 4">
            <a:extLst>
              <a:ext uri="{FF2B5EF4-FFF2-40B4-BE49-F238E27FC236}">
                <a16:creationId xmlns:a16="http://schemas.microsoft.com/office/drawing/2014/main" id="{6541F84B-41DD-5116-5C1B-B02B174526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3BE35E-BE4A-FEA9-99FB-C58B5B952E78}"/>
              </a:ext>
            </a:extLst>
          </p:cNvPr>
          <p:cNvSpPr>
            <a:spLocks noGrp="1"/>
          </p:cNvSpPr>
          <p:nvPr>
            <p:ph type="sldNum" sz="quarter" idx="12"/>
          </p:nvPr>
        </p:nvSpPr>
        <p:spPr/>
        <p:txBody>
          <a:bodyPr/>
          <a:lstStyle/>
          <a:p>
            <a:fld id="{11E9A7B4-73AB-4ED4-9103-9BECCD6C4E13}" type="slidenum">
              <a:rPr lang="en-US" smtClean="0"/>
              <a:t>‹#›</a:t>
            </a:fld>
            <a:endParaRPr lang="en-US"/>
          </a:p>
        </p:txBody>
      </p:sp>
    </p:spTree>
    <p:extLst>
      <p:ext uri="{BB962C8B-B14F-4D97-AF65-F5344CB8AC3E}">
        <p14:creationId xmlns:p14="http://schemas.microsoft.com/office/powerpoint/2010/main" val="1518106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6DA47-80F8-4208-A009-A9FDC58112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4DCD65-AC9C-7441-0BD2-CDEC3C2BC7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B56EF5-98EC-6A64-0E72-A6E3316FA8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763DAC1-0A28-D454-9045-06D77D429415}"/>
              </a:ext>
            </a:extLst>
          </p:cNvPr>
          <p:cNvSpPr>
            <a:spLocks noGrp="1"/>
          </p:cNvSpPr>
          <p:nvPr>
            <p:ph type="dt" sz="half" idx="10"/>
          </p:nvPr>
        </p:nvSpPr>
        <p:spPr/>
        <p:txBody>
          <a:bodyPr/>
          <a:lstStyle/>
          <a:p>
            <a:fld id="{C2295718-42F4-43E5-A1DB-C9BB7D1CD683}" type="datetimeFigureOut">
              <a:rPr lang="en-US" smtClean="0"/>
              <a:t>9/13/2024</a:t>
            </a:fld>
            <a:endParaRPr lang="en-US"/>
          </a:p>
        </p:txBody>
      </p:sp>
      <p:sp>
        <p:nvSpPr>
          <p:cNvPr id="6" name="Footer Placeholder 5">
            <a:extLst>
              <a:ext uri="{FF2B5EF4-FFF2-40B4-BE49-F238E27FC236}">
                <a16:creationId xmlns:a16="http://schemas.microsoft.com/office/drawing/2014/main" id="{2455771B-7D61-EB2B-D6EE-785BF766AC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ABDDE6-B799-2161-E63D-4491B831A396}"/>
              </a:ext>
            </a:extLst>
          </p:cNvPr>
          <p:cNvSpPr>
            <a:spLocks noGrp="1"/>
          </p:cNvSpPr>
          <p:nvPr>
            <p:ph type="sldNum" sz="quarter" idx="12"/>
          </p:nvPr>
        </p:nvSpPr>
        <p:spPr/>
        <p:txBody>
          <a:bodyPr/>
          <a:lstStyle/>
          <a:p>
            <a:fld id="{11E9A7B4-73AB-4ED4-9103-9BECCD6C4E13}" type="slidenum">
              <a:rPr lang="en-US" smtClean="0"/>
              <a:t>‹#›</a:t>
            </a:fld>
            <a:endParaRPr lang="en-US"/>
          </a:p>
        </p:txBody>
      </p:sp>
    </p:spTree>
    <p:extLst>
      <p:ext uri="{BB962C8B-B14F-4D97-AF65-F5344CB8AC3E}">
        <p14:creationId xmlns:p14="http://schemas.microsoft.com/office/powerpoint/2010/main" val="1557808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C5B90-4441-FE1F-D696-4FABA3ED9D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92AB70-5A4A-D289-5AD7-CB1B233C0E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803FF8-FBC7-1BD4-C25B-3C36A10F64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243CAB-7A4E-10AB-FF61-AA2E69B3CC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C018A2-57E0-31E3-EE89-C8F389557A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EFF7F5-FC46-6930-C66F-08D6BF3E46F7}"/>
              </a:ext>
            </a:extLst>
          </p:cNvPr>
          <p:cNvSpPr>
            <a:spLocks noGrp="1"/>
          </p:cNvSpPr>
          <p:nvPr>
            <p:ph type="dt" sz="half" idx="10"/>
          </p:nvPr>
        </p:nvSpPr>
        <p:spPr/>
        <p:txBody>
          <a:bodyPr/>
          <a:lstStyle/>
          <a:p>
            <a:fld id="{C2295718-42F4-43E5-A1DB-C9BB7D1CD683}" type="datetimeFigureOut">
              <a:rPr lang="en-US" smtClean="0"/>
              <a:t>9/13/2024</a:t>
            </a:fld>
            <a:endParaRPr lang="en-US"/>
          </a:p>
        </p:txBody>
      </p:sp>
      <p:sp>
        <p:nvSpPr>
          <p:cNvPr id="8" name="Footer Placeholder 7">
            <a:extLst>
              <a:ext uri="{FF2B5EF4-FFF2-40B4-BE49-F238E27FC236}">
                <a16:creationId xmlns:a16="http://schemas.microsoft.com/office/drawing/2014/main" id="{CF1847C1-6D99-47DF-54BF-25E9CF8489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461B81-909C-2124-0623-FC6B4A569604}"/>
              </a:ext>
            </a:extLst>
          </p:cNvPr>
          <p:cNvSpPr>
            <a:spLocks noGrp="1"/>
          </p:cNvSpPr>
          <p:nvPr>
            <p:ph type="sldNum" sz="quarter" idx="12"/>
          </p:nvPr>
        </p:nvSpPr>
        <p:spPr/>
        <p:txBody>
          <a:bodyPr/>
          <a:lstStyle/>
          <a:p>
            <a:fld id="{11E9A7B4-73AB-4ED4-9103-9BECCD6C4E13}" type="slidenum">
              <a:rPr lang="en-US" smtClean="0"/>
              <a:t>‹#›</a:t>
            </a:fld>
            <a:endParaRPr lang="en-US"/>
          </a:p>
        </p:txBody>
      </p:sp>
    </p:spTree>
    <p:extLst>
      <p:ext uri="{BB962C8B-B14F-4D97-AF65-F5344CB8AC3E}">
        <p14:creationId xmlns:p14="http://schemas.microsoft.com/office/powerpoint/2010/main" val="3820724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FC1CF-17D8-2217-06C7-916188C51D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690D3A-617D-BDB3-C9EB-9064E6C017C6}"/>
              </a:ext>
            </a:extLst>
          </p:cNvPr>
          <p:cNvSpPr>
            <a:spLocks noGrp="1"/>
          </p:cNvSpPr>
          <p:nvPr>
            <p:ph type="dt" sz="half" idx="10"/>
          </p:nvPr>
        </p:nvSpPr>
        <p:spPr/>
        <p:txBody>
          <a:bodyPr/>
          <a:lstStyle/>
          <a:p>
            <a:fld id="{C2295718-42F4-43E5-A1DB-C9BB7D1CD683}" type="datetimeFigureOut">
              <a:rPr lang="en-US" smtClean="0"/>
              <a:t>9/13/2024</a:t>
            </a:fld>
            <a:endParaRPr lang="en-US"/>
          </a:p>
        </p:txBody>
      </p:sp>
      <p:sp>
        <p:nvSpPr>
          <p:cNvPr id="4" name="Footer Placeholder 3">
            <a:extLst>
              <a:ext uri="{FF2B5EF4-FFF2-40B4-BE49-F238E27FC236}">
                <a16:creationId xmlns:a16="http://schemas.microsoft.com/office/drawing/2014/main" id="{8B59259D-A534-DD6B-263D-E43D14DD0C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968938-53AB-C06A-33AD-73670AF80868}"/>
              </a:ext>
            </a:extLst>
          </p:cNvPr>
          <p:cNvSpPr>
            <a:spLocks noGrp="1"/>
          </p:cNvSpPr>
          <p:nvPr>
            <p:ph type="sldNum" sz="quarter" idx="12"/>
          </p:nvPr>
        </p:nvSpPr>
        <p:spPr/>
        <p:txBody>
          <a:bodyPr/>
          <a:lstStyle/>
          <a:p>
            <a:fld id="{11E9A7B4-73AB-4ED4-9103-9BECCD6C4E13}" type="slidenum">
              <a:rPr lang="en-US" smtClean="0"/>
              <a:t>‹#›</a:t>
            </a:fld>
            <a:endParaRPr lang="en-US"/>
          </a:p>
        </p:txBody>
      </p:sp>
    </p:spTree>
    <p:extLst>
      <p:ext uri="{BB962C8B-B14F-4D97-AF65-F5344CB8AC3E}">
        <p14:creationId xmlns:p14="http://schemas.microsoft.com/office/powerpoint/2010/main" val="158147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350570-65D6-D65D-81F5-D4D4A25DA9DB}"/>
              </a:ext>
            </a:extLst>
          </p:cNvPr>
          <p:cNvSpPr>
            <a:spLocks noGrp="1"/>
          </p:cNvSpPr>
          <p:nvPr>
            <p:ph type="dt" sz="half" idx="10"/>
          </p:nvPr>
        </p:nvSpPr>
        <p:spPr/>
        <p:txBody>
          <a:bodyPr/>
          <a:lstStyle/>
          <a:p>
            <a:fld id="{C2295718-42F4-43E5-A1DB-C9BB7D1CD683}" type="datetimeFigureOut">
              <a:rPr lang="en-US" smtClean="0"/>
              <a:t>9/13/2024</a:t>
            </a:fld>
            <a:endParaRPr lang="en-US"/>
          </a:p>
        </p:txBody>
      </p:sp>
      <p:sp>
        <p:nvSpPr>
          <p:cNvPr id="3" name="Footer Placeholder 2">
            <a:extLst>
              <a:ext uri="{FF2B5EF4-FFF2-40B4-BE49-F238E27FC236}">
                <a16:creationId xmlns:a16="http://schemas.microsoft.com/office/drawing/2014/main" id="{2012E78C-56E5-559E-1C85-35F3D97968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31810C-DB9A-AB41-BC08-5A9E78159F72}"/>
              </a:ext>
            </a:extLst>
          </p:cNvPr>
          <p:cNvSpPr>
            <a:spLocks noGrp="1"/>
          </p:cNvSpPr>
          <p:nvPr>
            <p:ph type="sldNum" sz="quarter" idx="12"/>
          </p:nvPr>
        </p:nvSpPr>
        <p:spPr/>
        <p:txBody>
          <a:bodyPr/>
          <a:lstStyle/>
          <a:p>
            <a:fld id="{11E9A7B4-73AB-4ED4-9103-9BECCD6C4E13}" type="slidenum">
              <a:rPr lang="en-US" smtClean="0"/>
              <a:t>‹#›</a:t>
            </a:fld>
            <a:endParaRPr lang="en-US"/>
          </a:p>
        </p:txBody>
      </p:sp>
    </p:spTree>
    <p:extLst>
      <p:ext uri="{BB962C8B-B14F-4D97-AF65-F5344CB8AC3E}">
        <p14:creationId xmlns:p14="http://schemas.microsoft.com/office/powerpoint/2010/main" val="3454294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2AF66-F74E-71FD-253C-07EA000943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9DA9A0-45B5-CB18-C8A6-AB8AB1C661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0406C08-267F-2762-6340-738B47A6FF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CF3002-9CA6-7193-1C39-1D40285303FF}"/>
              </a:ext>
            </a:extLst>
          </p:cNvPr>
          <p:cNvSpPr>
            <a:spLocks noGrp="1"/>
          </p:cNvSpPr>
          <p:nvPr>
            <p:ph type="dt" sz="half" idx="10"/>
          </p:nvPr>
        </p:nvSpPr>
        <p:spPr/>
        <p:txBody>
          <a:bodyPr/>
          <a:lstStyle/>
          <a:p>
            <a:fld id="{C2295718-42F4-43E5-A1DB-C9BB7D1CD683}" type="datetimeFigureOut">
              <a:rPr lang="en-US" smtClean="0"/>
              <a:t>9/13/2024</a:t>
            </a:fld>
            <a:endParaRPr lang="en-US"/>
          </a:p>
        </p:txBody>
      </p:sp>
      <p:sp>
        <p:nvSpPr>
          <p:cNvPr id="6" name="Footer Placeholder 5">
            <a:extLst>
              <a:ext uri="{FF2B5EF4-FFF2-40B4-BE49-F238E27FC236}">
                <a16:creationId xmlns:a16="http://schemas.microsoft.com/office/drawing/2014/main" id="{EE709A36-CA45-9B8F-A1CF-1EE7E3407B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1D5FC5-3343-B213-26C6-4EBC1AA15D2D}"/>
              </a:ext>
            </a:extLst>
          </p:cNvPr>
          <p:cNvSpPr>
            <a:spLocks noGrp="1"/>
          </p:cNvSpPr>
          <p:nvPr>
            <p:ph type="sldNum" sz="quarter" idx="12"/>
          </p:nvPr>
        </p:nvSpPr>
        <p:spPr/>
        <p:txBody>
          <a:bodyPr/>
          <a:lstStyle/>
          <a:p>
            <a:fld id="{11E9A7B4-73AB-4ED4-9103-9BECCD6C4E13}" type="slidenum">
              <a:rPr lang="en-US" smtClean="0"/>
              <a:t>‹#›</a:t>
            </a:fld>
            <a:endParaRPr lang="en-US"/>
          </a:p>
        </p:txBody>
      </p:sp>
    </p:spTree>
    <p:extLst>
      <p:ext uri="{BB962C8B-B14F-4D97-AF65-F5344CB8AC3E}">
        <p14:creationId xmlns:p14="http://schemas.microsoft.com/office/powerpoint/2010/main" val="3511441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8A38D-379B-26B6-30EC-927F6517AF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F90780-9978-0C87-51BF-793D9EA787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905A5A-49B0-9BEF-CCD8-AB681CBE1A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9BDB12-831C-D369-0F56-AE0F7C033111}"/>
              </a:ext>
            </a:extLst>
          </p:cNvPr>
          <p:cNvSpPr>
            <a:spLocks noGrp="1"/>
          </p:cNvSpPr>
          <p:nvPr>
            <p:ph type="dt" sz="half" idx="10"/>
          </p:nvPr>
        </p:nvSpPr>
        <p:spPr/>
        <p:txBody>
          <a:bodyPr/>
          <a:lstStyle/>
          <a:p>
            <a:fld id="{C2295718-42F4-43E5-A1DB-C9BB7D1CD683}" type="datetimeFigureOut">
              <a:rPr lang="en-US" smtClean="0"/>
              <a:t>9/13/2024</a:t>
            </a:fld>
            <a:endParaRPr lang="en-US"/>
          </a:p>
        </p:txBody>
      </p:sp>
      <p:sp>
        <p:nvSpPr>
          <p:cNvPr id="6" name="Footer Placeholder 5">
            <a:extLst>
              <a:ext uri="{FF2B5EF4-FFF2-40B4-BE49-F238E27FC236}">
                <a16:creationId xmlns:a16="http://schemas.microsoft.com/office/drawing/2014/main" id="{4EB170C6-6416-08EA-AD1B-31DBDD75CA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F5C891-EC4C-F66D-24B9-6E7A10F9593C}"/>
              </a:ext>
            </a:extLst>
          </p:cNvPr>
          <p:cNvSpPr>
            <a:spLocks noGrp="1"/>
          </p:cNvSpPr>
          <p:nvPr>
            <p:ph type="sldNum" sz="quarter" idx="12"/>
          </p:nvPr>
        </p:nvSpPr>
        <p:spPr/>
        <p:txBody>
          <a:bodyPr/>
          <a:lstStyle/>
          <a:p>
            <a:fld id="{11E9A7B4-73AB-4ED4-9103-9BECCD6C4E13}" type="slidenum">
              <a:rPr lang="en-US" smtClean="0"/>
              <a:t>‹#›</a:t>
            </a:fld>
            <a:endParaRPr lang="en-US"/>
          </a:p>
        </p:txBody>
      </p:sp>
    </p:spTree>
    <p:extLst>
      <p:ext uri="{BB962C8B-B14F-4D97-AF65-F5344CB8AC3E}">
        <p14:creationId xmlns:p14="http://schemas.microsoft.com/office/powerpoint/2010/main" val="215943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F5401B-7B24-FDA6-8F62-8899D66A42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F1D831-9AC2-BECB-CCA3-18520864AD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25E571-A0D7-8ACD-C962-49E8045DCD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295718-42F4-43E5-A1DB-C9BB7D1CD683}" type="datetimeFigureOut">
              <a:rPr lang="en-US" smtClean="0"/>
              <a:t>9/13/2024</a:t>
            </a:fld>
            <a:endParaRPr lang="en-US"/>
          </a:p>
        </p:txBody>
      </p:sp>
      <p:sp>
        <p:nvSpPr>
          <p:cNvPr id="5" name="Footer Placeholder 4">
            <a:extLst>
              <a:ext uri="{FF2B5EF4-FFF2-40B4-BE49-F238E27FC236}">
                <a16:creationId xmlns:a16="http://schemas.microsoft.com/office/drawing/2014/main" id="{81F679A6-4BF2-0EA1-2326-017AAA32F6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F93BDA-04E8-CA08-6340-7CCE0F7BC0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E9A7B4-73AB-4ED4-9103-9BECCD6C4E13}" type="slidenum">
              <a:rPr lang="en-US" smtClean="0"/>
              <a:t>‹#›</a:t>
            </a:fld>
            <a:endParaRPr lang="en-US"/>
          </a:p>
        </p:txBody>
      </p:sp>
    </p:spTree>
    <p:extLst>
      <p:ext uri="{BB962C8B-B14F-4D97-AF65-F5344CB8AC3E}">
        <p14:creationId xmlns:p14="http://schemas.microsoft.com/office/powerpoint/2010/main" val="553405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06F78315-E0E7-4790-9571-FEE0C4EE319D}"/>
              </a:ext>
            </a:extLst>
          </p:cNvPr>
          <p:cNvSpPr txBox="1">
            <a:spLocks/>
          </p:cNvSpPr>
          <p:nvPr/>
        </p:nvSpPr>
        <p:spPr>
          <a:xfrm>
            <a:off x="649224" y="1650492"/>
            <a:ext cx="10552176" cy="355701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8800" b="1" kern="1200" spc="-40" baseline="0">
                <a:solidFill>
                  <a:srgbClr val="FFFFFF"/>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7000" b="1" i="0" u="none" strike="noStrike" kern="1200" cap="none" spc="-40" normalizeH="0" baseline="0" noProof="0" dirty="0">
                <a:ln>
                  <a:noFill/>
                </a:ln>
                <a:solidFill>
                  <a:srgbClr val="FFFFFF"/>
                </a:solidFill>
                <a:effectLst/>
                <a:uLnTx/>
                <a:uFillTx/>
                <a:latin typeface="Avenir Next LT Pro"/>
                <a:ea typeface="+mj-ea"/>
                <a:cs typeface="+mj-cs"/>
              </a:rPr>
              <a:t>Exchange Network</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7000" b="1" i="0" u="none" strike="noStrike" kern="1200" cap="none" spc="-40" normalizeH="0" baseline="0" noProof="0" dirty="0">
                <a:ln>
                  <a:noFill/>
                </a:ln>
                <a:solidFill>
                  <a:srgbClr val="FFFFFF"/>
                </a:solidFill>
                <a:effectLst/>
                <a:uLnTx/>
                <a:uFillTx/>
                <a:latin typeface="Avenir Next LT Pro"/>
                <a:ea typeface="+mj-ea"/>
                <a:cs typeface="+mj-cs"/>
              </a:rPr>
              <a:t>Reinvigoration</a:t>
            </a:r>
          </a:p>
        </p:txBody>
      </p:sp>
      <p:sp>
        <p:nvSpPr>
          <p:cNvPr id="11" name="Subtitle 2">
            <a:extLst>
              <a:ext uri="{FF2B5EF4-FFF2-40B4-BE49-F238E27FC236}">
                <a16:creationId xmlns:a16="http://schemas.microsoft.com/office/drawing/2014/main" id="{56EDD4B7-3644-4353-92F8-3909A48604D8}"/>
              </a:ext>
            </a:extLst>
          </p:cNvPr>
          <p:cNvSpPr txBox="1">
            <a:spLocks/>
          </p:cNvSpPr>
          <p:nvPr/>
        </p:nvSpPr>
        <p:spPr>
          <a:xfrm>
            <a:off x="649224" y="2984335"/>
            <a:ext cx="10552176" cy="1280160"/>
          </a:xfrm>
          <a:prstGeom prst="rect">
            <a:avLst/>
          </a:prstGeom>
        </p:spPr>
        <p:txBody>
          <a:bodyPr vert="horz" lIns="91440" tIns="45720" rIns="91440" bIns="45720" rtlCol="0" anchor="b">
            <a:normAutofit/>
          </a:bodyPr>
          <a:lstStyle>
            <a:lvl1pPr marL="0" indent="0" algn="l" defTabSz="914400" rtl="0" eaLnBrk="1" latinLnBrk="0" hangingPunct="1">
              <a:lnSpc>
                <a:spcPct val="100000"/>
              </a:lnSpc>
              <a:spcBef>
                <a:spcPts val="1000"/>
              </a:spcBef>
              <a:buFont typeface="Arial" panose="020B0604020202020204" pitchFamily="34" charset="0"/>
              <a:buNone/>
              <a:defRPr sz="2800" b="1" kern="1200" spc="-20" baseline="0">
                <a:solidFill>
                  <a:srgbClr val="FFFFFF"/>
                </a:solidFill>
                <a:latin typeface="+mn-lt"/>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spc="-20" baseline="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spc="-20" baseline="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sz="2500" dirty="0">
                <a:latin typeface="Avenir Next LT Pro"/>
              </a:rPr>
              <a:t>A Panel Discussion</a:t>
            </a:r>
            <a:endParaRPr kumimoji="0" lang="en-US" sz="2500" b="1" i="0" u="none" strike="noStrike" kern="1200" cap="none" spc="-20" normalizeH="0" baseline="0" noProof="0" dirty="0">
              <a:ln>
                <a:noFill/>
              </a:ln>
              <a:solidFill>
                <a:srgbClr val="FFFFFF"/>
              </a:solidFill>
              <a:effectLst/>
              <a:uLnTx/>
              <a:uFillTx/>
              <a:latin typeface="Avenir Next LT Pro"/>
              <a:ea typeface="+mn-ea"/>
              <a:cs typeface="+mn-cs"/>
            </a:endParaRPr>
          </a:p>
        </p:txBody>
      </p:sp>
      <p:sp>
        <p:nvSpPr>
          <p:cNvPr id="4" name="Subtitle 2">
            <a:extLst>
              <a:ext uri="{FF2B5EF4-FFF2-40B4-BE49-F238E27FC236}">
                <a16:creationId xmlns:a16="http://schemas.microsoft.com/office/drawing/2014/main" id="{A388B3A8-5D19-491B-8FFA-9382D43C4523}"/>
              </a:ext>
            </a:extLst>
          </p:cNvPr>
          <p:cNvSpPr txBox="1">
            <a:spLocks/>
          </p:cNvSpPr>
          <p:nvPr/>
        </p:nvSpPr>
        <p:spPr>
          <a:xfrm>
            <a:off x="649224" y="4792586"/>
            <a:ext cx="10552176" cy="1280160"/>
          </a:xfrm>
          <a:prstGeom prst="rect">
            <a:avLst/>
          </a:prstGeom>
        </p:spPr>
        <p:txBody>
          <a:bodyPr vert="horz" lIns="91440" tIns="45720" rIns="91440" bIns="45720" rtlCol="0" anchor="b">
            <a:normAutofit/>
          </a:bodyPr>
          <a:lstStyle>
            <a:lvl1pPr marL="0" indent="0" algn="l" defTabSz="914400" rtl="0" eaLnBrk="1" latinLnBrk="0" hangingPunct="1">
              <a:lnSpc>
                <a:spcPct val="100000"/>
              </a:lnSpc>
              <a:spcBef>
                <a:spcPts val="1000"/>
              </a:spcBef>
              <a:buFont typeface="Arial" panose="020B0604020202020204" pitchFamily="34" charset="0"/>
              <a:buNone/>
              <a:defRPr sz="2800" b="1" kern="1200" spc="-20" baseline="0">
                <a:solidFill>
                  <a:srgbClr val="FFFFFF"/>
                </a:solidFill>
                <a:latin typeface="+mn-lt"/>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spc="-20" baseline="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spc="-20" baseline="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sz="2000" dirty="0">
                <a:latin typeface="Avenir Next LT Pro"/>
              </a:rPr>
              <a:t>Wednesday</a:t>
            </a:r>
            <a:r>
              <a:rPr kumimoji="0" lang="en-US" sz="2000" b="1" i="0" u="none" strike="noStrike" kern="1200" cap="none" spc="-20" normalizeH="0" baseline="0" noProof="0" dirty="0">
                <a:ln>
                  <a:noFill/>
                </a:ln>
                <a:solidFill>
                  <a:srgbClr val="FFFFFF"/>
                </a:solidFill>
                <a:effectLst/>
                <a:uLnTx/>
                <a:uFillTx/>
                <a:latin typeface="Avenir Next LT Pro"/>
                <a:ea typeface="+mn-ea"/>
                <a:cs typeface="+mn-cs"/>
              </a:rPr>
              <a:t>, September 18, 2024</a:t>
            </a:r>
          </a:p>
        </p:txBody>
      </p:sp>
    </p:spTree>
    <p:extLst>
      <p:ext uri="{BB962C8B-B14F-4D97-AF65-F5344CB8AC3E}">
        <p14:creationId xmlns:p14="http://schemas.microsoft.com/office/powerpoint/2010/main" val="2801307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e Placeholder 2">
            <a:extLst>
              <a:ext uri="{FF2B5EF4-FFF2-40B4-BE49-F238E27FC236}">
                <a16:creationId xmlns:a16="http://schemas.microsoft.com/office/drawing/2014/main" id="{9609E9B1-4B60-49FD-8303-B96B2DE29298}"/>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2D104B6-D63E-FE41-98E2-AF7FB6EA6483}" type="datetime1">
              <a:rPr lang="en-US" smtClean="0">
                <a:solidFill>
                  <a:srgbClr val="637183"/>
                </a:solidFill>
                <a:latin typeface="Avenir Next LT Pro" panose="020B0504020202020204" pitchFamily="34" charset="0"/>
              </a:rPr>
              <a:pPr/>
              <a:t>9/13/2024</a:t>
            </a:fld>
            <a:endParaRPr lang="en-US">
              <a:solidFill>
                <a:srgbClr val="637183"/>
              </a:solidFill>
              <a:latin typeface="Avenir Next LT Pro" panose="020B0504020202020204" pitchFamily="34" charset="0"/>
            </a:endParaRPr>
          </a:p>
        </p:txBody>
      </p:sp>
      <p:sp>
        <p:nvSpPr>
          <p:cNvPr id="21" name="Slide Number Placeholder 4">
            <a:extLst>
              <a:ext uri="{FF2B5EF4-FFF2-40B4-BE49-F238E27FC236}">
                <a16:creationId xmlns:a16="http://schemas.microsoft.com/office/drawing/2014/main" id="{8E08A6A9-398E-4BD7-9A26-714F3262A886}"/>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94A09A9-5501-47C1-A89A-A340965A2BE2}" type="slidenum">
              <a:rPr lang="en-US" smtClean="0">
                <a:solidFill>
                  <a:srgbClr val="637183"/>
                </a:solidFill>
                <a:latin typeface="Avenir Next LT Pro" panose="020B0504020202020204" pitchFamily="34" charset="0"/>
              </a:rPr>
              <a:pPr/>
              <a:t>2</a:t>
            </a:fld>
            <a:endParaRPr lang="en-US">
              <a:solidFill>
                <a:srgbClr val="637183"/>
              </a:solidFill>
              <a:latin typeface="Avenir Next LT Pro" panose="020B0504020202020204" pitchFamily="34" charset="0"/>
            </a:endParaRPr>
          </a:p>
        </p:txBody>
      </p:sp>
      <p:pic>
        <p:nvPicPr>
          <p:cNvPr id="23" name="Picture 22" descr="Icon&#10;&#10;Description automatically generated">
            <a:extLst>
              <a:ext uri="{FF2B5EF4-FFF2-40B4-BE49-F238E27FC236}">
                <a16:creationId xmlns:a16="http://schemas.microsoft.com/office/drawing/2014/main" id="{C44AED2F-C10C-481D-9D5E-B93ECADA603C}"/>
              </a:ext>
            </a:extLst>
          </p:cNvPr>
          <p:cNvPicPr>
            <a:picLocks noChangeAspect="1"/>
          </p:cNvPicPr>
          <p:nvPr/>
        </p:nvPicPr>
        <p:blipFill>
          <a:blip r:embed="rId3">
            <a:alphaModFix amt="50000"/>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1505602" y="6060577"/>
            <a:ext cx="343898" cy="343898"/>
          </a:xfrm>
          <a:prstGeom prst="rect">
            <a:avLst/>
          </a:prstGeom>
        </p:spPr>
      </p:pic>
      <p:graphicFrame>
        <p:nvGraphicFramePr>
          <p:cNvPr id="3" name="Diagram 2" descr="Placeholder Timeline&#10;">
            <a:extLst>
              <a:ext uri="{FF2B5EF4-FFF2-40B4-BE49-F238E27FC236}">
                <a16:creationId xmlns:a16="http://schemas.microsoft.com/office/drawing/2014/main" id="{E7AF0115-4DA3-AF6E-238F-D049BACA6709}"/>
              </a:ext>
            </a:extLst>
          </p:cNvPr>
          <p:cNvGraphicFramePr/>
          <p:nvPr>
            <p:extLst>
              <p:ext uri="{D42A27DB-BD31-4B8C-83A1-F6EECF244321}">
                <p14:modId xmlns:p14="http://schemas.microsoft.com/office/powerpoint/2010/main" val="2887907001"/>
              </p:ext>
            </p:extLst>
          </p:nvPr>
        </p:nvGraphicFramePr>
        <p:xfrm>
          <a:off x="702098" y="1299632"/>
          <a:ext cx="10939605" cy="538162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itle 1">
            <a:extLst>
              <a:ext uri="{FF2B5EF4-FFF2-40B4-BE49-F238E27FC236}">
                <a16:creationId xmlns:a16="http://schemas.microsoft.com/office/drawing/2014/main" id="{43E5EE05-E1FC-732D-489C-EBCDE02FBD3A}"/>
              </a:ext>
            </a:extLst>
          </p:cNvPr>
          <p:cNvSpPr txBox="1">
            <a:spLocks/>
          </p:cNvSpPr>
          <p:nvPr/>
        </p:nvSpPr>
        <p:spPr>
          <a:xfrm>
            <a:off x="750430" y="-78910"/>
            <a:ext cx="10678142" cy="1325563"/>
          </a:xfrm>
          <a:prstGeom prst="rect">
            <a:avLst/>
          </a:prstGeom>
        </p:spPr>
        <p:txBody>
          <a:bodyPr vert="horz" lIns="0" tIns="45720" rIns="91440" bIns="45720" rtlCol="0" anchor="b">
            <a:noAutofit/>
          </a:bodyPr>
          <a:lstStyle>
            <a:lvl1pPr algn="l" defTabSz="914400" rtl="0" eaLnBrk="1" latinLnBrk="0" hangingPunct="1">
              <a:lnSpc>
                <a:spcPct val="90000"/>
              </a:lnSpc>
              <a:spcBef>
                <a:spcPct val="0"/>
              </a:spcBef>
              <a:buNone/>
              <a:defRPr sz="4800" b="1"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1" i="0" u="none" strike="noStrike" kern="1200" cap="none" spc="0" normalizeH="0" baseline="0" noProof="0">
                <a:ln>
                  <a:noFill/>
                </a:ln>
                <a:solidFill>
                  <a:srgbClr val="1D366C"/>
                </a:solidFill>
                <a:effectLst/>
                <a:uLnTx/>
                <a:uFillTx/>
                <a:latin typeface="Avenir Next LT Pro" panose="020B0504020202020204" pitchFamily="34" charset="0"/>
              </a:rPr>
              <a:t>Workgroup Progress</a:t>
            </a:r>
          </a:p>
        </p:txBody>
      </p:sp>
      <p:sp>
        <p:nvSpPr>
          <p:cNvPr id="4" name="Teardrop 3">
            <a:extLst>
              <a:ext uri="{FF2B5EF4-FFF2-40B4-BE49-F238E27FC236}">
                <a16:creationId xmlns:a16="http://schemas.microsoft.com/office/drawing/2014/main" id="{67A7C405-6115-700D-B882-DA29D04313CE}"/>
              </a:ext>
            </a:extLst>
          </p:cNvPr>
          <p:cNvSpPr/>
          <p:nvPr/>
        </p:nvSpPr>
        <p:spPr>
          <a:xfrm rot="18887098">
            <a:off x="8565375" y="5677910"/>
            <a:ext cx="417599" cy="403022"/>
          </a:xfrm>
          <a:prstGeom prst="teardrop">
            <a:avLst>
              <a:gd name="adj" fmla="val 115000"/>
            </a:avLst>
          </a:prstGeom>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5" name="Circle: Hollow 4">
            <a:extLst>
              <a:ext uri="{FF2B5EF4-FFF2-40B4-BE49-F238E27FC236}">
                <a16:creationId xmlns:a16="http://schemas.microsoft.com/office/drawing/2014/main" id="{78EDD471-B738-F122-B77B-26AA6F74D67D}"/>
              </a:ext>
            </a:extLst>
          </p:cNvPr>
          <p:cNvSpPr/>
          <p:nvPr/>
        </p:nvSpPr>
        <p:spPr>
          <a:xfrm>
            <a:off x="8609562" y="5711384"/>
            <a:ext cx="305170" cy="305170"/>
          </a:xfrm>
          <a:prstGeom prst="donut">
            <a:avLst/>
          </a:prstGeom>
          <a:solidFill>
            <a:schemeClr val="lt1">
              <a:hueOff val="0"/>
              <a:satOff val="0"/>
              <a:lumOff val="0"/>
            </a:schemeClr>
          </a:solidFill>
          <a:ln w="12700" cap="flat" cmpd="sng" algn="ctr">
            <a:noFill/>
            <a:prstDash val="solid"/>
            <a:miter lim="800000"/>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a:lstStyle/>
          <a:p>
            <a:endParaRPr lang="en-US"/>
          </a:p>
        </p:txBody>
      </p:sp>
      <p:sp>
        <p:nvSpPr>
          <p:cNvPr id="6" name="Oval 5">
            <a:extLst>
              <a:ext uri="{FF2B5EF4-FFF2-40B4-BE49-F238E27FC236}">
                <a16:creationId xmlns:a16="http://schemas.microsoft.com/office/drawing/2014/main" id="{7EC6B79C-706F-8358-7AE7-1C32C51707C2}"/>
              </a:ext>
            </a:extLst>
          </p:cNvPr>
          <p:cNvSpPr/>
          <p:nvPr/>
        </p:nvSpPr>
        <p:spPr>
          <a:xfrm>
            <a:off x="8731260" y="3940073"/>
            <a:ext cx="99873" cy="100744"/>
          </a:xfrm>
          <a:prstGeom prst="ellipse">
            <a:avLst/>
          </a:prstGeom>
          <a:solidFill>
            <a:schemeClr val="accent1">
              <a:hueOff val="0"/>
              <a:satOff val="0"/>
              <a:lumOff val="0"/>
              <a:alphaOff val="0"/>
            </a:schemeClr>
          </a:solidFill>
          <a:ln w="635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a:lstStyle/>
          <a:p>
            <a:endParaRPr lang="en-US"/>
          </a:p>
        </p:txBody>
      </p:sp>
    </p:spTree>
    <p:extLst>
      <p:ext uri="{BB962C8B-B14F-4D97-AF65-F5344CB8AC3E}">
        <p14:creationId xmlns:p14="http://schemas.microsoft.com/office/powerpoint/2010/main" val="110639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340</Words>
  <Application>Microsoft Office PowerPoint</Application>
  <PresentationFormat>Widescreen</PresentationFormat>
  <Paragraphs>34</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Avenir Next LT Pro</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O'Neill, Alexander</dc:creator>
  <cp:lastModifiedBy>Young, Dwane</cp:lastModifiedBy>
  <cp:revision>3</cp:revision>
  <dcterms:created xsi:type="dcterms:W3CDTF">2024-07-31T12:39:15Z</dcterms:created>
  <dcterms:modified xsi:type="dcterms:W3CDTF">2024-09-13T19:58:39Z</dcterms:modified>
</cp:coreProperties>
</file>