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12"/>
  </p:notesMasterIdLst>
  <p:sldIdLst>
    <p:sldId id="1558" r:id="rId6"/>
    <p:sldId id="1679" r:id="rId7"/>
    <p:sldId id="1682" r:id="rId8"/>
    <p:sldId id="1653" r:id="rId9"/>
    <p:sldId id="1626" r:id="rId10"/>
    <p:sldId id="278"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060"/>
    <a:srgbClr val="70AD4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0826" autoAdjust="0"/>
  </p:normalViewPr>
  <p:slideViewPr>
    <p:cSldViewPr snapToGrid="0">
      <p:cViewPr varScale="1">
        <p:scale>
          <a:sx n="38" d="100"/>
          <a:sy n="38" d="100"/>
        </p:scale>
        <p:origin x="1740"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theme" Target="theme/theme1.xml"/><Relationship Id="rId10" Type="http://schemas.openxmlformats.org/officeDocument/2006/relationships/slide" Target="slides/slide5.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Oneill, Alexander" userId="bc2c3f51-ef3e-4b8a-8a57-1cb35b7546bf" providerId="ADAL" clId="{410C9F07-023C-417C-837B-6EFCBEB5C312}"/>
    <pc:docChg chg="custSel modSld">
      <pc:chgData name="Oneill, Alexander" userId="bc2c3f51-ef3e-4b8a-8a57-1cb35b7546bf" providerId="ADAL" clId="{410C9F07-023C-417C-837B-6EFCBEB5C312}" dt="2025-07-31T13:34:50.721" v="96" actId="20577"/>
      <pc:docMkLst>
        <pc:docMk/>
      </pc:docMkLst>
      <pc:sldChg chg="modSp mod">
        <pc:chgData name="Oneill, Alexander" userId="bc2c3f51-ef3e-4b8a-8a57-1cb35b7546bf" providerId="ADAL" clId="{410C9F07-023C-417C-837B-6EFCBEB5C312}" dt="2025-07-31T13:34:50.721" v="96" actId="20577"/>
        <pc:sldMkLst>
          <pc:docMk/>
          <pc:sldMk cId="115592570" sldId="1626"/>
        </pc:sldMkLst>
        <pc:spChg chg="mod">
          <ac:chgData name="Oneill, Alexander" userId="bc2c3f51-ef3e-4b8a-8a57-1cb35b7546bf" providerId="ADAL" clId="{410C9F07-023C-417C-837B-6EFCBEB5C312}" dt="2025-07-31T13:34:50.721" v="96" actId="20577"/>
          <ac:spMkLst>
            <pc:docMk/>
            <pc:sldMk cId="115592570" sldId="1626"/>
            <ac:spMk id="3" creationId="{14B8FBB6-E6A1-A9C7-DADD-C53EDF36CA80}"/>
          </ac:spMkLst>
        </pc:spChg>
      </pc:sldChg>
    </pc:docChg>
  </pc:docChgLst>
  <pc:docChgLst>
    <pc:chgData name="Oneill, Alexander" userId="S::oneill.alexander@epa.gov::bc2c3f51-ef3e-4b8a-8a57-1cb35b7546bf" providerId="AD" clId="Web-{D046DCAA-4C3A-C6E9-D879-58682143C982}"/>
    <pc:docChg chg="modSld">
      <pc:chgData name="Oneill, Alexander" userId="S::oneill.alexander@epa.gov::bc2c3f51-ef3e-4b8a-8a57-1cb35b7546bf" providerId="AD" clId="Web-{D046DCAA-4C3A-C6E9-D879-58682143C982}" dt="2025-07-31T13:29:47.321" v="19" actId="20577"/>
      <pc:docMkLst>
        <pc:docMk/>
      </pc:docMkLst>
      <pc:sldChg chg="modSp">
        <pc:chgData name="Oneill, Alexander" userId="S::oneill.alexander@epa.gov::bc2c3f51-ef3e-4b8a-8a57-1cb35b7546bf" providerId="AD" clId="Web-{D046DCAA-4C3A-C6E9-D879-58682143C982}" dt="2025-07-31T13:29:47.321" v="19" actId="20577"/>
        <pc:sldMkLst>
          <pc:docMk/>
          <pc:sldMk cId="115592570" sldId="1626"/>
        </pc:sldMkLst>
        <pc:spChg chg="mod">
          <ac:chgData name="Oneill, Alexander" userId="S::oneill.alexander@epa.gov::bc2c3f51-ef3e-4b8a-8a57-1cb35b7546bf" providerId="AD" clId="Web-{D046DCAA-4C3A-C6E9-D879-58682143C982}" dt="2025-07-31T13:29:47.321" v="19" actId="20577"/>
          <ac:spMkLst>
            <pc:docMk/>
            <pc:sldMk cId="115592570" sldId="1626"/>
            <ac:spMk id="3" creationId="{14B8FBB6-E6A1-A9C7-DADD-C53EDF36CA80}"/>
          </ac:spMkLst>
        </pc:spChg>
      </pc:sldChg>
    </pc:docChg>
  </pc:docChgLst>
  <pc:docChgLst>
    <pc:chgData name="Oneill, Alexander" userId="bc2c3f51-ef3e-4b8a-8a57-1cb35b7546bf" providerId="ADAL" clId="{5ABA3AC8-B9F7-4FD2-80E5-CE44094E08D9}"/>
    <pc:docChg chg="custSel modSld">
      <pc:chgData name="Oneill, Alexander" userId="bc2c3f51-ef3e-4b8a-8a57-1cb35b7546bf" providerId="ADAL" clId="{5ABA3AC8-B9F7-4FD2-80E5-CE44094E08D9}" dt="2025-08-14T16:53:18.377" v="1816" actId="20577"/>
      <pc:docMkLst>
        <pc:docMk/>
      </pc:docMkLst>
      <pc:sldChg chg="modNotesTx">
        <pc:chgData name="Oneill, Alexander" userId="bc2c3f51-ef3e-4b8a-8a57-1cb35b7546bf" providerId="ADAL" clId="{5ABA3AC8-B9F7-4FD2-80E5-CE44094E08D9}" dt="2025-08-14T16:49:03.607" v="1725" actId="20577"/>
        <pc:sldMkLst>
          <pc:docMk/>
          <pc:sldMk cId="3754134862" sldId="1558"/>
        </pc:sldMkLst>
      </pc:sldChg>
      <pc:sldChg chg="modSp mod modNotesTx">
        <pc:chgData name="Oneill, Alexander" userId="bc2c3f51-ef3e-4b8a-8a57-1cb35b7546bf" providerId="ADAL" clId="{5ABA3AC8-B9F7-4FD2-80E5-CE44094E08D9}" dt="2025-08-14T16:53:18.377" v="1816" actId="20577"/>
        <pc:sldMkLst>
          <pc:docMk/>
          <pc:sldMk cId="115592570" sldId="1626"/>
        </pc:sldMkLst>
        <pc:spChg chg="mod">
          <ac:chgData name="Oneill, Alexander" userId="bc2c3f51-ef3e-4b8a-8a57-1cb35b7546bf" providerId="ADAL" clId="{5ABA3AC8-B9F7-4FD2-80E5-CE44094E08D9}" dt="2025-08-14T11:40:26.433" v="52" actId="1076"/>
          <ac:spMkLst>
            <pc:docMk/>
            <pc:sldMk cId="115592570" sldId="1626"/>
            <ac:spMk id="3" creationId="{14B8FBB6-E6A1-A9C7-DADD-C53EDF36CA80}"/>
          </ac:spMkLst>
        </pc:spChg>
      </pc:sldChg>
      <pc:sldChg chg="modNotesTx">
        <pc:chgData name="Oneill, Alexander" userId="bc2c3f51-ef3e-4b8a-8a57-1cb35b7546bf" providerId="ADAL" clId="{5ABA3AC8-B9F7-4FD2-80E5-CE44094E08D9}" dt="2025-08-14T16:50:38.506" v="1748" actId="20577"/>
        <pc:sldMkLst>
          <pc:docMk/>
          <pc:sldMk cId="4208073861" sldId="1653"/>
        </pc:sldMkLst>
      </pc:sldChg>
      <pc:sldChg chg="modNotesTx">
        <pc:chgData name="Oneill, Alexander" userId="bc2c3f51-ef3e-4b8a-8a57-1cb35b7546bf" providerId="ADAL" clId="{5ABA3AC8-B9F7-4FD2-80E5-CE44094E08D9}" dt="2025-08-14T16:49:24.500" v="1737" actId="20577"/>
        <pc:sldMkLst>
          <pc:docMk/>
          <pc:sldMk cId="3006409118" sldId="1679"/>
        </pc:sldMkLst>
      </pc:sldChg>
      <pc:sldChg chg="modSp">
        <pc:chgData name="Oneill, Alexander" userId="bc2c3f51-ef3e-4b8a-8a57-1cb35b7546bf" providerId="ADAL" clId="{5ABA3AC8-B9F7-4FD2-80E5-CE44094E08D9}" dt="2025-08-14T11:49:58.919" v="1572" actId="1076"/>
        <pc:sldMkLst>
          <pc:docMk/>
          <pc:sldMk cId="1415267876" sldId="1682"/>
        </pc:sldMkLst>
        <pc:picChg chg="mod">
          <ac:chgData name="Oneill, Alexander" userId="bc2c3f51-ef3e-4b8a-8a57-1cb35b7546bf" providerId="ADAL" clId="{5ABA3AC8-B9F7-4FD2-80E5-CE44094E08D9}" dt="2025-08-14T11:49:58.919" v="1572" actId="1076"/>
          <ac:picMkLst>
            <pc:docMk/>
            <pc:sldMk cId="1415267876" sldId="1682"/>
            <ac:picMk id="2" creationId="{2444049D-ABCA-6254-4558-850B8D7BDCFD}"/>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CD4454-C16F-4640-AE4A-D48D5D6A3A53}" type="datetimeFigureOut">
              <a:rPr lang="en-US" smtClean="0"/>
              <a:t>8/14/2025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46DA095-8BF1-4581-AA8F-23B6A6CBCB1B}" type="slidenum">
              <a:rPr lang="en-US" smtClean="0"/>
              <a:t>‹#›</a:t>
            </a:fld>
            <a:endParaRPr lang="en-US"/>
          </a:p>
        </p:txBody>
      </p:sp>
    </p:spTree>
    <p:extLst>
      <p:ext uri="{BB962C8B-B14F-4D97-AF65-F5344CB8AC3E}">
        <p14:creationId xmlns:p14="http://schemas.microsoft.com/office/powerpoint/2010/main" val="23040682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Hello everyone! Hope you are having lovely summers.</a:t>
            </a:r>
          </a:p>
          <a:p>
            <a:pPr marL="0" marR="0">
              <a:lnSpc>
                <a:spcPct val="107000"/>
              </a:lnSpc>
              <a:spcBef>
                <a:spcPts val="0"/>
              </a:spcBef>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Thank you for joining us today for our </a:t>
            </a:r>
            <a:r>
              <a:rPr lang="en-US" sz="1200" i="0" dirty="0">
                <a:effectLst/>
                <a:latin typeface="Calibri" panose="020F0502020204030204" pitchFamily="34" charset="0"/>
                <a:ea typeface="Calibri" panose="020F0502020204030204" pitchFamily="34" charset="0"/>
                <a:cs typeface="Times New Roman" panose="02020603050405020304" pitchFamily="18" charset="0"/>
              </a:rPr>
              <a:t>August</a:t>
            </a:r>
            <a:r>
              <a:rPr lang="en-US" sz="1200" dirty="0">
                <a:effectLst/>
                <a:latin typeface="Calibri" panose="020F0502020204030204" pitchFamily="34" charset="0"/>
                <a:ea typeface="Calibri" panose="020F0502020204030204" pitchFamily="34" charset="0"/>
                <a:cs typeface="Times New Roman" panose="02020603050405020304" pitchFamily="18" charset="0"/>
              </a:rPr>
              <a:t> Exchange Network Forum. My name is Alex O’Neill and I support Exchange Network operations within the EPA’s Office of Information Management. And I’ll be moderating the call this afternoon. </a:t>
            </a:r>
          </a:p>
          <a:p>
            <a:pPr marL="0" marR="0">
              <a:lnSpc>
                <a:spcPct val="107000"/>
              </a:lnSpc>
              <a:spcBef>
                <a:spcPts val="0"/>
              </a:spcBef>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As a reminder, these calls are recorded. We make the recording and minutes available afterwards, and we’ll post </a:t>
            </a:r>
            <a:r>
              <a:rPr lang="en-US" sz="1200" dirty="0" err="1">
                <a:effectLst/>
                <a:latin typeface="Calibri" panose="020F0502020204030204" pitchFamily="34" charset="0"/>
                <a:ea typeface="Calibri" panose="020F0502020204030204" pitchFamily="34" charset="0"/>
                <a:cs typeface="Times New Roman" panose="02020603050405020304" pitchFamily="18" charset="0"/>
              </a:rPr>
              <a:t>themto</a:t>
            </a:r>
            <a:r>
              <a:rPr lang="en-US" sz="1200" dirty="0">
                <a:effectLst/>
                <a:latin typeface="Calibri" panose="020F0502020204030204" pitchFamily="34" charset="0"/>
                <a:ea typeface="Calibri" panose="020F0502020204030204" pitchFamily="34" charset="0"/>
                <a:cs typeface="Times New Roman" panose="02020603050405020304" pitchFamily="18" charset="0"/>
              </a:rPr>
              <a:t> the ExchangeNetwork.net web site. These minutes include answers to questions posed both during and after the previous call – so please do give those a look. </a:t>
            </a:r>
          </a:p>
          <a:p>
            <a:pPr marL="0" marR="0">
              <a:lnSpc>
                <a:spcPct val="107000"/>
              </a:lnSpc>
              <a:spcBef>
                <a:spcPts val="0"/>
              </a:spcBef>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32988F-74CA-4597-B991-E24A1EB1C7B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852987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latin typeface="Calibri" panose="020F0502020204030204" pitchFamily="34" charset="0"/>
                <a:ea typeface="Calibri" panose="020F0502020204030204" pitchFamily="34" charset="0"/>
                <a:cs typeface="Arial" panose="020B0604020202020204" pitchFamily="34" charset="0"/>
              </a:rPr>
              <a:t>If this is your first Forum, welcome! If you’re returning we’re very happy to have you back with us. It’s good to see many familiar faces out there.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effectLst/>
              <a:latin typeface="Calibri" panose="020F0502020204030204" pitchFamily="34" charset="0"/>
              <a:ea typeface="Calibri" panose="020F050202020403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latin typeface="Calibri" panose="020F0502020204030204" pitchFamily="34" charset="0"/>
                <a:ea typeface="Calibri" panose="020F0502020204030204" pitchFamily="34" charset="0"/>
                <a:cs typeface="Arial" panose="020B0604020202020204" pitchFamily="34" charset="0"/>
              </a:rPr>
              <a:t>These calls are designed to be open meetings, which means you are free to turn on your camera, join in and ask questions at any point during the call. And I’d encourage you to do so because that’s how we’ll continue to build the Exchange Network community.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effectLst/>
              <a:latin typeface="Calibri" panose="020F0502020204030204" pitchFamily="34" charset="0"/>
              <a:ea typeface="Calibri" panose="020F050202020403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latin typeface="Calibri" panose="020F0502020204030204" pitchFamily="34" charset="0"/>
                <a:ea typeface="Calibri" panose="020F0502020204030204" pitchFamily="34" charset="0"/>
                <a:cs typeface="Arial" panose="020B0604020202020204" pitchFamily="34" charset="0"/>
              </a:rPr>
              <a:t>Next slide.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effectLst/>
              <a:latin typeface="Calibri" panose="020F0502020204030204" pitchFamily="34" charset="0"/>
              <a:ea typeface="Calibri" panose="020F050202020403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32988F-74CA-4597-B991-E24A1EB1C7B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74944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 terms of logistics: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When presenting or asking questions, we ask that you first please introduce yourself! Please say your name and the organization that you are representing when you turn on your camera or microphone.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also welcome to submit questions to our staff directly in the chat, which we may have time to answer during these calls. If not, we will always respond back to you shortly afterwards.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r>
              <a:rPr lang="en-US" dirty="0"/>
              <a:t>Next slide please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32988F-74CA-4597-B991-E24A1EB1C7B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293650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effectLst/>
                <a:latin typeface="Calibri" panose="020F0502020204030204" pitchFamily="34" charset="0"/>
                <a:ea typeface="Calibri" panose="020F0502020204030204" pitchFamily="34" charset="0"/>
                <a:cs typeface="Arial" panose="020B0604020202020204" pitchFamily="34" charset="0"/>
              </a:rPr>
              <a:t>In terms of meeting guidelines, we’ve outlined key points here. At their core we ask that you please be respectful of everyone’s time and opinions. We’re all here because we’re in the business of environmental management and value data exchanges toward achieving that goal. We’d encourage you to approach what you hear with curiosity and positive intent – and our calls will continue to be a productive.</a:t>
            </a:r>
          </a:p>
          <a:p>
            <a:endParaRPr lang="en-US" sz="1800" dirty="0">
              <a:effectLst/>
              <a:latin typeface="Calibri" panose="020F0502020204030204" pitchFamily="34" charset="0"/>
              <a:ea typeface="Calibri" panose="020F0502020204030204" pitchFamily="34" charset="0"/>
              <a:cs typeface="Arial" panose="020B0604020202020204" pitchFamily="34" charset="0"/>
            </a:endParaRPr>
          </a:p>
          <a:p>
            <a:r>
              <a:rPr lang="en-US" sz="1800" dirty="0">
                <a:effectLst/>
                <a:latin typeface="Calibri" panose="020F0502020204030204" pitchFamily="34" charset="0"/>
                <a:ea typeface="Calibri" panose="020F0502020204030204" pitchFamily="34" charset="0"/>
                <a:cs typeface="Arial" panose="020B0604020202020204" pitchFamily="34" charset="0"/>
              </a:rPr>
              <a:t>Next slide.</a:t>
            </a:r>
          </a:p>
          <a:p>
            <a:endParaRPr lang="en-US" sz="1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32988F-74CA-4597-B991-E24A1EB1C7B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882451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a:solidFill>
                  <a:schemeClr val="tx1"/>
                </a:solidFill>
                <a:effectLst/>
                <a:latin typeface="+mn-lt"/>
                <a:ea typeface="+mn-ea"/>
                <a:cs typeface="+mn-cs"/>
              </a:rPr>
              <a:t>Alright, we have a great agenda for this afternoon, which will start with an introduction from EPA’s Chief Information Officer, Carter Farmer. Mr. Farmer will touch on his vision for the role of the CIO and importance of data exchanges. From here, we will then turn to a discussion led by Dwane Young about how we stay connected as various programs transition in the coming months and years. Dwane is serving as the Acting Director of the Office of Information Management and, as you all know, is quite the familiar face on these calls.</a:t>
            </a:r>
          </a:p>
          <a:p>
            <a:pPr lvl="0"/>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With that, I will turn the mic over to Carter Farmer, EPA’s Chief Information Officer. Carter:</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32988F-74CA-4597-B991-E24A1EB1C7B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991616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32988F-74CA-4597-B991-E24A1EB1C7B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605157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FFD8C2-1863-F2DD-D938-275CCBBFF77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4E7961F-7427-DD4F-0152-47A0C4F8282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C834465-7307-E4BA-AF4D-E352CA7484F1}"/>
              </a:ext>
            </a:extLst>
          </p:cNvPr>
          <p:cNvSpPr>
            <a:spLocks noGrp="1"/>
          </p:cNvSpPr>
          <p:nvPr>
            <p:ph type="dt" sz="half" idx="10"/>
          </p:nvPr>
        </p:nvSpPr>
        <p:spPr/>
        <p:txBody>
          <a:bodyPr/>
          <a:lstStyle/>
          <a:p>
            <a:fld id="{CB58A166-857B-4F55-9E65-69DC451BF650}" type="datetimeFigureOut">
              <a:rPr lang="en-US" smtClean="0"/>
              <a:t>8/14/2025</a:t>
            </a:fld>
            <a:endParaRPr lang="en-US"/>
          </a:p>
        </p:txBody>
      </p:sp>
      <p:sp>
        <p:nvSpPr>
          <p:cNvPr id="5" name="Footer Placeholder 4">
            <a:extLst>
              <a:ext uri="{FF2B5EF4-FFF2-40B4-BE49-F238E27FC236}">
                <a16:creationId xmlns:a16="http://schemas.microsoft.com/office/drawing/2014/main" id="{29F80A4A-AF9A-C1AF-9CBE-9BF35964E13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F642BB-1109-442D-3F2F-F2EDB8C570E5}"/>
              </a:ext>
            </a:extLst>
          </p:cNvPr>
          <p:cNvSpPr>
            <a:spLocks noGrp="1"/>
          </p:cNvSpPr>
          <p:nvPr>
            <p:ph type="sldNum" sz="quarter" idx="12"/>
          </p:nvPr>
        </p:nvSpPr>
        <p:spPr/>
        <p:txBody>
          <a:bodyPr/>
          <a:lstStyle/>
          <a:p>
            <a:fld id="{6E5D2CC7-4264-4E80-93F0-23CBEF1C7881}" type="slidenum">
              <a:rPr lang="en-US" smtClean="0"/>
              <a:t>‹#›</a:t>
            </a:fld>
            <a:endParaRPr lang="en-US"/>
          </a:p>
        </p:txBody>
      </p:sp>
    </p:spTree>
    <p:extLst>
      <p:ext uri="{BB962C8B-B14F-4D97-AF65-F5344CB8AC3E}">
        <p14:creationId xmlns:p14="http://schemas.microsoft.com/office/powerpoint/2010/main" val="18313883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53E762-B282-84AB-C7C5-99ED66CB645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182644B-C366-8592-D2B9-07B9E1700FB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9DF60AD-11BD-6314-C6A1-120B55E80BBF}"/>
              </a:ext>
            </a:extLst>
          </p:cNvPr>
          <p:cNvSpPr>
            <a:spLocks noGrp="1"/>
          </p:cNvSpPr>
          <p:nvPr>
            <p:ph type="dt" sz="half" idx="10"/>
          </p:nvPr>
        </p:nvSpPr>
        <p:spPr/>
        <p:txBody>
          <a:bodyPr/>
          <a:lstStyle/>
          <a:p>
            <a:fld id="{CB58A166-857B-4F55-9E65-69DC451BF650}" type="datetimeFigureOut">
              <a:rPr lang="en-US" smtClean="0"/>
              <a:t>8/14/2025</a:t>
            </a:fld>
            <a:endParaRPr lang="en-US"/>
          </a:p>
        </p:txBody>
      </p:sp>
      <p:sp>
        <p:nvSpPr>
          <p:cNvPr id="5" name="Footer Placeholder 4">
            <a:extLst>
              <a:ext uri="{FF2B5EF4-FFF2-40B4-BE49-F238E27FC236}">
                <a16:creationId xmlns:a16="http://schemas.microsoft.com/office/drawing/2014/main" id="{1B38ADD5-1251-70FA-47B6-CA4EC6F349F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16154CC-8BB8-B255-B315-B35C2ABE693B}"/>
              </a:ext>
            </a:extLst>
          </p:cNvPr>
          <p:cNvSpPr>
            <a:spLocks noGrp="1"/>
          </p:cNvSpPr>
          <p:nvPr>
            <p:ph type="sldNum" sz="quarter" idx="12"/>
          </p:nvPr>
        </p:nvSpPr>
        <p:spPr/>
        <p:txBody>
          <a:bodyPr/>
          <a:lstStyle/>
          <a:p>
            <a:fld id="{6E5D2CC7-4264-4E80-93F0-23CBEF1C7881}" type="slidenum">
              <a:rPr lang="en-US" smtClean="0"/>
              <a:t>‹#›</a:t>
            </a:fld>
            <a:endParaRPr lang="en-US"/>
          </a:p>
        </p:txBody>
      </p:sp>
    </p:spTree>
    <p:extLst>
      <p:ext uri="{BB962C8B-B14F-4D97-AF65-F5344CB8AC3E}">
        <p14:creationId xmlns:p14="http://schemas.microsoft.com/office/powerpoint/2010/main" val="28249330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159EA9E-BC39-13C4-FC6C-8B9D1D6CF18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23EA46D-2E0F-6F54-D235-A07E9A44EF0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E99211A-3C2C-0D3C-2812-6F8063AB979A}"/>
              </a:ext>
            </a:extLst>
          </p:cNvPr>
          <p:cNvSpPr>
            <a:spLocks noGrp="1"/>
          </p:cNvSpPr>
          <p:nvPr>
            <p:ph type="dt" sz="half" idx="10"/>
          </p:nvPr>
        </p:nvSpPr>
        <p:spPr/>
        <p:txBody>
          <a:bodyPr/>
          <a:lstStyle/>
          <a:p>
            <a:fld id="{CB58A166-857B-4F55-9E65-69DC451BF650}" type="datetimeFigureOut">
              <a:rPr lang="en-US" smtClean="0"/>
              <a:t>8/14/2025</a:t>
            </a:fld>
            <a:endParaRPr lang="en-US"/>
          </a:p>
        </p:txBody>
      </p:sp>
      <p:sp>
        <p:nvSpPr>
          <p:cNvPr id="5" name="Footer Placeholder 4">
            <a:extLst>
              <a:ext uri="{FF2B5EF4-FFF2-40B4-BE49-F238E27FC236}">
                <a16:creationId xmlns:a16="http://schemas.microsoft.com/office/drawing/2014/main" id="{3CD08466-B1CB-FE3A-61DE-A533C22868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3A71B1-1B47-775F-88CB-1DDCA160BEBC}"/>
              </a:ext>
            </a:extLst>
          </p:cNvPr>
          <p:cNvSpPr>
            <a:spLocks noGrp="1"/>
          </p:cNvSpPr>
          <p:nvPr>
            <p:ph type="sldNum" sz="quarter" idx="12"/>
          </p:nvPr>
        </p:nvSpPr>
        <p:spPr/>
        <p:txBody>
          <a:bodyPr/>
          <a:lstStyle/>
          <a:p>
            <a:fld id="{6E5D2CC7-4264-4E80-93F0-23CBEF1C7881}" type="slidenum">
              <a:rPr lang="en-US" smtClean="0"/>
              <a:t>‹#›</a:t>
            </a:fld>
            <a:endParaRPr lang="en-US"/>
          </a:p>
        </p:txBody>
      </p:sp>
    </p:spTree>
    <p:extLst>
      <p:ext uri="{BB962C8B-B14F-4D97-AF65-F5344CB8AC3E}">
        <p14:creationId xmlns:p14="http://schemas.microsoft.com/office/powerpoint/2010/main" val="3570072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A0D120-F154-6A82-C2F8-CEE08F56AFD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598D4B1-EEC8-1522-F5B3-ED8382B5251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82B2548-0103-D68B-FA3F-C5A996AB1C8A}"/>
              </a:ext>
            </a:extLst>
          </p:cNvPr>
          <p:cNvSpPr>
            <a:spLocks noGrp="1"/>
          </p:cNvSpPr>
          <p:nvPr>
            <p:ph type="dt" sz="half" idx="10"/>
          </p:nvPr>
        </p:nvSpPr>
        <p:spPr/>
        <p:txBody>
          <a:bodyPr/>
          <a:lstStyle/>
          <a:p>
            <a:fld id="{CB58A166-857B-4F55-9E65-69DC451BF650}" type="datetimeFigureOut">
              <a:rPr lang="en-US" smtClean="0"/>
              <a:t>8/14/2025</a:t>
            </a:fld>
            <a:endParaRPr lang="en-US"/>
          </a:p>
        </p:txBody>
      </p:sp>
      <p:sp>
        <p:nvSpPr>
          <p:cNvPr id="5" name="Footer Placeholder 4">
            <a:extLst>
              <a:ext uri="{FF2B5EF4-FFF2-40B4-BE49-F238E27FC236}">
                <a16:creationId xmlns:a16="http://schemas.microsoft.com/office/drawing/2014/main" id="{B3815927-3B39-D532-73D7-B2B70424DC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A7369C8-C92A-D72D-0E68-1C305C6B894F}"/>
              </a:ext>
            </a:extLst>
          </p:cNvPr>
          <p:cNvSpPr>
            <a:spLocks noGrp="1"/>
          </p:cNvSpPr>
          <p:nvPr>
            <p:ph type="sldNum" sz="quarter" idx="12"/>
          </p:nvPr>
        </p:nvSpPr>
        <p:spPr/>
        <p:txBody>
          <a:bodyPr/>
          <a:lstStyle/>
          <a:p>
            <a:fld id="{6E5D2CC7-4264-4E80-93F0-23CBEF1C7881}" type="slidenum">
              <a:rPr lang="en-US" smtClean="0"/>
              <a:t>‹#›</a:t>
            </a:fld>
            <a:endParaRPr lang="en-US"/>
          </a:p>
        </p:txBody>
      </p:sp>
    </p:spTree>
    <p:extLst>
      <p:ext uri="{BB962C8B-B14F-4D97-AF65-F5344CB8AC3E}">
        <p14:creationId xmlns:p14="http://schemas.microsoft.com/office/powerpoint/2010/main" val="40549131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7D040C-20B5-DA31-1D76-0779596789D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782D011-47BC-B419-EFA2-53BC66C75F5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7E0551A-6BA2-6A3A-B7EE-7F5D5696BFC5}"/>
              </a:ext>
            </a:extLst>
          </p:cNvPr>
          <p:cNvSpPr>
            <a:spLocks noGrp="1"/>
          </p:cNvSpPr>
          <p:nvPr>
            <p:ph type="dt" sz="half" idx="10"/>
          </p:nvPr>
        </p:nvSpPr>
        <p:spPr/>
        <p:txBody>
          <a:bodyPr/>
          <a:lstStyle/>
          <a:p>
            <a:fld id="{CB58A166-857B-4F55-9E65-69DC451BF650}" type="datetimeFigureOut">
              <a:rPr lang="en-US" smtClean="0"/>
              <a:t>8/14/2025</a:t>
            </a:fld>
            <a:endParaRPr lang="en-US"/>
          </a:p>
        </p:txBody>
      </p:sp>
      <p:sp>
        <p:nvSpPr>
          <p:cNvPr id="5" name="Footer Placeholder 4">
            <a:extLst>
              <a:ext uri="{FF2B5EF4-FFF2-40B4-BE49-F238E27FC236}">
                <a16:creationId xmlns:a16="http://schemas.microsoft.com/office/drawing/2014/main" id="{65A1DC78-CF83-8225-BE98-C24B154A447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DDE75C5-8A75-BE26-7159-18EA4B0055A7}"/>
              </a:ext>
            </a:extLst>
          </p:cNvPr>
          <p:cNvSpPr>
            <a:spLocks noGrp="1"/>
          </p:cNvSpPr>
          <p:nvPr>
            <p:ph type="sldNum" sz="quarter" idx="12"/>
          </p:nvPr>
        </p:nvSpPr>
        <p:spPr/>
        <p:txBody>
          <a:bodyPr/>
          <a:lstStyle/>
          <a:p>
            <a:fld id="{6E5D2CC7-4264-4E80-93F0-23CBEF1C7881}" type="slidenum">
              <a:rPr lang="en-US" smtClean="0"/>
              <a:t>‹#›</a:t>
            </a:fld>
            <a:endParaRPr lang="en-US"/>
          </a:p>
        </p:txBody>
      </p:sp>
    </p:spTree>
    <p:extLst>
      <p:ext uri="{BB962C8B-B14F-4D97-AF65-F5344CB8AC3E}">
        <p14:creationId xmlns:p14="http://schemas.microsoft.com/office/powerpoint/2010/main" val="2160762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1CE098-85F9-0301-3A17-91512D796D9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CDA3865-6125-9EBC-A534-4A1A387EE61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968606E-030D-DBD2-789F-A435CB0B1DB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BB72EDE-B065-4A2C-39A4-810A51B275A4}"/>
              </a:ext>
            </a:extLst>
          </p:cNvPr>
          <p:cNvSpPr>
            <a:spLocks noGrp="1"/>
          </p:cNvSpPr>
          <p:nvPr>
            <p:ph type="dt" sz="half" idx="10"/>
          </p:nvPr>
        </p:nvSpPr>
        <p:spPr/>
        <p:txBody>
          <a:bodyPr/>
          <a:lstStyle/>
          <a:p>
            <a:fld id="{CB58A166-857B-4F55-9E65-69DC451BF650}" type="datetimeFigureOut">
              <a:rPr lang="en-US" smtClean="0"/>
              <a:t>8/14/2025</a:t>
            </a:fld>
            <a:endParaRPr lang="en-US"/>
          </a:p>
        </p:txBody>
      </p:sp>
      <p:sp>
        <p:nvSpPr>
          <p:cNvPr id="6" name="Footer Placeholder 5">
            <a:extLst>
              <a:ext uri="{FF2B5EF4-FFF2-40B4-BE49-F238E27FC236}">
                <a16:creationId xmlns:a16="http://schemas.microsoft.com/office/drawing/2014/main" id="{D36CB7FB-4530-DA4C-7812-49D29924E7E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BC7CB14-E4D9-BFFC-3048-18219F6FA99B}"/>
              </a:ext>
            </a:extLst>
          </p:cNvPr>
          <p:cNvSpPr>
            <a:spLocks noGrp="1"/>
          </p:cNvSpPr>
          <p:nvPr>
            <p:ph type="sldNum" sz="quarter" idx="12"/>
          </p:nvPr>
        </p:nvSpPr>
        <p:spPr/>
        <p:txBody>
          <a:bodyPr/>
          <a:lstStyle/>
          <a:p>
            <a:fld id="{6E5D2CC7-4264-4E80-93F0-23CBEF1C7881}" type="slidenum">
              <a:rPr lang="en-US" smtClean="0"/>
              <a:t>‹#›</a:t>
            </a:fld>
            <a:endParaRPr lang="en-US"/>
          </a:p>
        </p:txBody>
      </p:sp>
    </p:spTree>
    <p:extLst>
      <p:ext uri="{BB962C8B-B14F-4D97-AF65-F5344CB8AC3E}">
        <p14:creationId xmlns:p14="http://schemas.microsoft.com/office/powerpoint/2010/main" val="6204727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2F52BE-06F8-B982-2120-5068EB3C1A5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5849E96-7F36-B103-791D-D8C0298B031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08A11DB-F98B-7DCB-2850-63FE2E6EC8A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9331F84-0433-7B5F-F315-EE4D1B68565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1510BDC-8DC9-24BC-85E7-9961C28BF1A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F27F604-D284-B049-4DF3-064E2018C3CD}"/>
              </a:ext>
            </a:extLst>
          </p:cNvPr>
          <p:cNvSpPr>
            <a:spLocks noGrp="1"/>
          </p:cNvSpPr>
          <p:nvPr>
            <p:ph type="dt" sz="half" idx="10"/>
          </p:nvPr>
        </p:nvSpPr>
        <p:spPr/>
        <p:txBody>
          <a:bodyPr/>
          <a:lstStyle/>
          <a:p>
            <a:fld id="{CB58A166-857B-4F55-9E65-69DC451BF650}" type="datetimeFigureOut">
              <a:rPr lang="en-US" smtClean="0"/>
              <a:t>8/14/2025</a:t>
            </a:fld>
            <a:endParaRPr lang="en-US"/>
          </a:p>
        </p:txBody>
      </p:sp>
      <p:sp>
        <p:nvSpPr>
          <p:cNvPr id="8" name="Footer Placeholder 7">
            <a:extLst>
              <a:ext uri="{FF2B5EF4-FFF2-40B4-BE49-F238E27FC236}">
                <a16:creationId xmlns:a16="http://schemas.microsoft.com/office/drawing/2014/main" id="{25C9A2EC-2646-4011-D8C3-968C61A82F2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6FFE37C-2188-E7F2-7369-C90F9CBA50D2}"/>
              </a:ext>
            </a:extLst>
          </p:cNvPr>
          <p:cNvSpPr>
            <a:spLocks noGrp="1"/>
          </p:cNvSpPr>
          <p:nvPr>
            <p:ph type="sldNum" sz="quarter" idx="12"/>
          </p:nvPr>
        </p:nvSpPr>
        <p:spPr/>
        <p:txBody>
          <a:bodyPr/>
          <a:lstStyle/>
          <a:p>
            <a:fld id="{6E5D2CC7-4264-4E80-93F0-23CBEF1C7881}" type="slidenum">
              <a:rPr lang="en-US" smtClean="0"/>
              <a:t>‹#›</a:t>
            </a:fld>
            <a:endParaRPr lang="en-US"/>
          </a:p>
        </p:txBody>
      </p:sp>
    </p:spTree>
    <p:extLst>
      <p:ext uri="{BB962C8B-B14F-4D97-AF65-F5344CB8AC3E}">
        <p14:creationId xmlns:p14="http://schemas.microsoft.com/office/powerpoint/2010/main" val="25813809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55DF3-2187-9602-18C3-501A04E47D7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BB06A19-4874-7E6D-1991-19C8DF02EF18}"/>
              </a:ext>
            </a:extLst>
          </p:cNvPr>
          <p:cNvSpPr>
            <a:spLocks noGrp="1"/>
          </p:cNvSpPr>
          <p:nvPr>
            <p:ph type="dt" sz="half" idx="10"/>
          </p:nvPr>
        </p:nvSpPr>
        <p:spPr/>
        <p:txBody>
          <a:bodyPr/>
          <a:lstStyle/>
          <a:p>
            <a:fld id="{CB58A166-857B-4F55-9E65-69DC451BF650}" type="datetimeFigureOut">
              <a:rPr lang="en-US" smtClean="0"/>
              <a:t>8/14/2025</a:t>
            </a:fld>
            <a:endParaRPr lang="en-US"/>
          </a:p>
        </p:txBody>
      </p:sp>
      <p:sp>
        <p:nvSpPr>
          <p:cNvPr id="4" name="Footer Placeholder 3">
            <a:extLst>
              <a:ext uri="{FF2B5EF4-FFF2-40B4-BE49-F238E27FC236}">
                <a16:creationId xmlns:a16="http://schemas.microsoft.com/office/drawing/2014/main" id="{D3A9FCCF-5C0F-897C-76D2-026F498DB15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472785C-DDF6-314E-AEDB-747A10DC038D}"/>
              </a:ext>
            </a:extLst>
          </p:cNvPr>
          <p:cNvSpPr>
            <a:spLocks noGrp="1"/>
          </p:cNvSpPr>
          <p:nvPr>
            <p:ph type="sldNum" sz="quarter" idx="12"/>
          </p:nvPr>
        </p:nvSpPr>
        <p:spPr/>
        <p:txBody>
          <a:bodyPr/>
          <a:lstStyle/>
          <a:p>
            <a:fld id="{6E5D2CC7-4264-4E80-93F0-23CBEF1C7881}" type="slidenum">
              <a:rPr lang="en-US" smtClean="0"/>
              <a:t>‹#›</a:t>
            </a:fld>
            <a:endParaRPr lang="en-US"/>
          </a:p>
        </p:txBody>
      </p:sp>
    </p:spTree>
    <p:extLst>
      <p:ext uri="{BB962C8B-B14F-4D97-AF65-F5344CB8AC3E}">
        <p14:creationId xmlns:p14="http://schemas.microsoft.com/office/powerpoint/2010/main" val="26297484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867E862-88A3-73CE-9094-29EB07B98149}"/>
              </a:ext>
            </a:extLst>
          </p:cNvPr>
          <p:cNvSpPr>
            <a:spLocks noGrp="1"/>
          </p:cNvSpPr>
          <p:nvPr>
            <p:ph type="dt" sz="half" idx="10"/>
          </p:nvPr>
        </p:nvSpPr>
        <p:spPr/>
        <p:txBody>
          <a:bodyPr/>
          <a:lstStyle/>
          <a:p>
            <a:fld id="{CB58A166-857B-4F55-9E65-69DC451BF650}" type="datetimeFigureOut">
              <a:rPr lang="en-US" smtClean="0"/>
              <a:t>8/14/2025</a:t>
            </a:fld>
            <a:endParaRPr lang="en-US"/>
          </a:p>
        </p:txBody>
      </p:sp>
      <p:sp>
        <p:nvSpPr>
          <p:cNvPr id="3" name="Footer Placeholder 2">
            <a:extLst>
              <a:ext uri="{FF2B5EF4-FFF2-40B4-BE49-F238E27FC236}">
                <a16:creationId xmlns:a16="http://schemas.microsoft.com/office/drawing/2014/main" id="{2EBC3F9B-23DF-D473-249A-EDCAD46E056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8EF1A98-B3AD-8682-29EE-9A7A80883DBC}"/>
              </a:ext>
            </a:extLst>
          </p:cNvPr>
          <p:cNvSpPr>
            <a:spLocks noGrp="1"/>
          </p:cNvSpPr>
          <p:nvPr>
            <p:ph type="sldNum" sz="quarter" idx="12"/>
          </p:nvPr>
        </p:nvSpPr>
        <p:spPr/>
        <p:txBody>
          <a:bodyPr/>
          <a:lstStyle/>
          <a:p>
            <a:fld id="{6E5D2CC7-4264-4E80-93F0-23CBEF1C7881}" type="slidenum">
              <a:rPr lang="en-US" smtClean="0"/>
              <a:t>‹#›</a:t>
            </a:fld>
            <a:endParaRPr lang="en-US"/>
          </a:p>
        </p:txBody>
      </p:sp>
    </p:spTree>
    <p:extLst>
      <p:ext uri="{BB962C8B-B14F-4D97-AF65-F5344CB8AC3E}">
        <p14:creationId xmlns:p14="http://schemas.microsoft.com/office/powerpoint/2010/main" val="17638073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9509E6-3FAD-5656-50A5-FDEC1A04BF3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E777ABB-A348-83F5-6B08-C3355DC42DF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8D963E7-01EB-C7B9-DAF3-4F844C5200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48A035C-92FF-001C-3B10-AB6762B8522D}"/>
              </a:ext>
            </a:extLst>
          </p:cNvPr>
          <p:cNvSpPr>
            <a:spLocks noGrp="1"/>
          </p:cNvSpPr>
          <p:nvPr>
            <p:ph type="dt" sz="half" idx="10"/>
          </p:nvPr>
        </p:nvSpPr>
        <p:spPr/>
        <p:txBody>
          <a:bodyPr/>
          <a:lstStyle/>
          <a:p>
            <a:fld id="{CB58A166-857B-4F55-9E65-69DC451BF650}" type="datetimeFigureOut">
              <a:rPr lang="en-US" smtClean="0"/>
              <a:t>8/14/2025</a:t>
            </a:fld>
            <a:endParaRPr lang="en-US"/>
          </a:p>
        </p:txBody>
      </p:sp>
      <p:sp>
        <p:nvSpPr>
          <p:cNvPr id="6" name="Footer Placeholder 5">
            <a:extLst>
              <a:ext uri="{FF2B5EF4-FFF2-40B4-BE49-F238E27FC236}">
                <a16:creationId xmlns:a16="http://schemas.microsoft.com/office/drawing/2014/main" id="{C3FD18FA-8326-ACE8-79F7-4C9D6084E3B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609F425-14CB-B98F-23A9-07E02AAEF583}"/>
              </a:ext>
            </a:extLst>
          </p:cNvPr>
          <p:cNvSpPr>
            <a:spLocks noGrp="1"/>
          </p:cNvSpPr>
          <p:nvPr>
            <p:ph type="sldNum" sz="quarter" idx="12"/>
          </p:nvPr>
        </p:nvSpPr>
        <p:spPr/>
        <p:txBody>
          <a:bodyPr/>
          <a:lstStyle/>
          <a:p>
            <a:fld id="{6E5D2CC7-4264-4E80-93F0-23CBEF1C7881}" type="slidenum">
              <a:rPr lang="en-US" smtClean="0"/>
              <a:t>‹#›</a:t>
            </a:fld>
            <a:endParaRPr lang="en-US"/>
          </a:p>
        </p:txBody>
      </p:sp>
    </p:spTree>
    <p:extLst>
      <p:ext uri="{BB962C8B-B14F-4D97-AF65-F5344CB8AC3E}">
        <p14:creationId xmlns:p14="http://schemas.microsoft.com/office/powerpoint/2010/main" val="6377374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F3116-E901-7B3D-FE48-E25062756B3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EC3BCE6-CE19-D669-1A6E-09CEB1065BD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31FE5FC-D27F-25B4-C2D2-BAE54BF68B9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6105C21-1E62-0018-9EEA-00C3441760A8}"/>
              </a:ext>
            </a:extLst>
          </p:cNvPr>
          <p:cNvSpPr>
            <a:spLocks noGrp="1"/>
          </p:cNvSpPr>
          <p:nvPr>
            <p:ph type="dt" sz="half" idx="10"/>
          </p:nvPr>
        </p:nvSpPr>
        <p:spPr/>
        <p:txBody>
          <a:bodyPr/>
          <a:lstStyle/>
          <a:p>
            <a:fld id="{CB58A166-857B-4F55-9E65-69DC451BF650}" type="datetimeFigureOut">
              <a:rPr lang="en-US" smtClean="0"/>
              <a:t>8/14/2025</a:t>
            </a:fld>
            <a:endParaRPr lang="en-US"/>
          </a:p>
        </p:txBody>
      </p:sp>
      <p:sp>
        <p:nvSpPr>
          <p:cNvPr id="6" name="Footer Placeholder 5">
            <a:extLst>
              <a:ext uri="{FF2B5EF4-FFF2-40B4-BE49-F238E27FC236}">
                <a16:creationId xmlns:a16="http://schemas.microsoft.com/office/drawing/2014/main" id="{102DA015-4D14-2E8C-554D-A0582DF4BCC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EBF81E3-344E-051F-A865-0C15D03F32DA}"/>
              </a:ext>
            </a:extLst>
          </p:cNvPr>
          <p:cNvSpPr>
            <a:spLocks noGrp="1"/>
          </p:cNvSpPr>
          <p:nvPr>
            <p:ph type="sldNum" sz="quarter" idx="12"/>
          </p:nvPr>
        </p:nvSpPr>
        <p:spPr/>
        <p:txBody>
          <a:bodyPr/>
          <a:lstStyle/>
          <a:p>
            <a:fld id="{6E5D2CC7-4264-4E80-93F0-23CBEF1C7881}" type="slidenum">
              <a:rPr lang="en-US" smtClean="0"/>
              <a:t>‹#›</a:t>
            </a:fld>
            <a:endParaRPr lang="en-US"/>
          </a:p>
        </p:txBody>
      </p:sp>
    </p:spTree>
    <p:extLst>
      <p:ext uri="{BB962C8B-B14F-4D97-AF65-F5344CB8AC3E}">
        <p14:creationId xmlns:p14="http://schemas.microsoft.com/office/powerpoint/2010/main" val="16661555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15C1CB0-A871-8C9A-8B63-EAE2CBA73E0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E9A702B-C646-9D7E-493C-A762DBDABE0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6A3050C-891C-1C83-2279-50A38490246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58A166-857B-4F55-9E65-69DC451BF650}" type="datetimeFigureOut">
              <a:rPr lang="en-US" smtClean="0"/>
              <a:t>8/14/2025</a:t>
            </a:fld>
            <a:endParaRPr lang="en-US"/>
          </a:p>
        </p:txBody>
      </p:sp>
      <p:sp>
        <p:nvSpPr>
          <p:cNvPr id="5" name="Footer Placeholder 4">
            <a:extLst>
              <a:ext uri="{FF2B5EF4-FFF2-40B4-BE49-F238E27FC236}">
                <a16:creationId xmlns:a16="http://schemas.microsoft.com/office/drawing/2014/main" id="{289C8405-F33C-8DFF-1DDC-BA20B244974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621540E-6408-F0BD-CE04-C1C50E4145D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5D2CC7-4264-4E80-93F0-23CBEF1C7881}" type="slidenum">
              <a:rPr lang="en-US" smtClean="0"/>
              <a:t>‹#›</a:t>
            </a:fld>
            <a:endParaRPr lang="en-US"/>
          </a:p>
        </p:txBody>
      </p:sp>
    </p:spTree>
    <p:extLst>
      <p:ext uri="{BB962C8B-B14F-4D97-AF65-F5344CB8AC3E}">
        <p14:creationId xmlns:p14="http://schemas.microsoft.com/office/powerpoint/2010/main" val="30979083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sv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6.sv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8.sv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06F78315-E0E7-4790-9571-FEE0C4EE319D}"/>
              </a:ext>
            </a:extLst>
          </p:cNvPr>
          <p:cNvSpPr txBox="1">
            <a:spLocks/>
          </p:cNvSpPr>
          <p:nvPr/>
        </p:nvSpPr>
        <p:spPr>
          <a:xfrm>
            <a:off x="649224" y="1650492"/>
            <a:ext cx="10552176" cy="3557016"/>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8800" b="1" kern="1200" spc="-40" baseline="0">
                <a:solidFill>
                  <a:srgbClr val="FFFFFF"/>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7000" b="1" i="0" u="none" strike="noStrike" kern="1200" cap="none" spc="-40" normalizeH="0" baseline="0" noProof="0">
                <a:ln>
                  <a:noFill/>
                </a:ln>
                <a:solidFill>
                  <a:srgbClr val="FFFFFF"/>
                </a:solidFill>
                <a:effectLst/>
                <a:uLnTx/>
                <a:uFillTx/>
                <a:latin typeface="Avenir Next LT Pro"/>
                <a:ea typeface="+mj-ea"/>
                <a:cs typeface="+mj-cs"/>
              </a:rPr>
              <a:t>Exchange Network</a:t>
            </a:r>
          </a:p>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7000" b="1" i="0" u="none" strike="noStrike" kern="1200" cap="none" spc="-40" normalizeH="0" baseline="0" noProof="0">
                <a:ln>
                  <a:noFill/>
                </a:ln>
                <a:solidFill>
                  <a:srgbClr val="FFFFFF"/>
                </a:solidFill>
                <a:effectLst/>
                <a:uLnTx/>
                <a:uFillTx/>
                <a:latin typeface="Avenir Next LT Pro"/>
                <a:ea typeface="+mj-ea"/>
                <a:cs typeface="+mj-cs"/>
              </a:rPr>
              <a:t>Forum</a:t>
            </a:r>
          </a:p>
        </p:txBody>
      </p:sp>
      <p:sp>
        <p:nvSpPr>
          <p:cNvPr id="11" name="Subtitle 2">
            <a:extLst>
              <a:ext uri="{FF2B5EF4-FFF2-40B4-BE49-F238E27FC236}">
                <a16:creationId xmlns:a16="http://schemas.microsoft.com/office/drawing/2014/main" id="{56EDD4B7-3644-4353-92F8-3909A48604D8}"/>
              </a:ext>
            </a:extLst>
          </p:cNvPr>
          <p:cNvSpPr txBox="1">
            <a:spLocks/>
          </p:cNvSpPr>
          <p:nvPr/>
        </p:nvSpPr>
        <p:spPr>
          <a:xfrm>
            <a:off x="649224" y="2984335"/>
            <a:ext cx="10552176" cy="1280160"/>
          </a:xfrm>
          <a:prstGeom prst="rect">
            <a:avLst/>
          </a:prstGeom>
        </p:spPr>
        <p:txBody>
          <a:bodyPr vert="horz" lIns="91440" tIns="45720" rIns="91440" bIns="45720" rtlCol="0" anchor="b">
            <a:normAutofit/>
          </a:bodyPr>
          <a:lstStyle>
            <a:lvl1pPr marL="0" indent="0" algn="l" defTabSz="914400" rtl="0" eaLnBrk="1" latinLnBrk="0" hangingPunct="1">
              <a:lnSpc>
                <a:spcPct val="100000"/>
              </a:lnSpc>
              <a:spcBef>
                <a:spcPts val="1000"/>
              </a:spcBef>
              <a:buFont typeface="Arial" panose="020B0604020202020204" pitchFamily="34" charset="0"/>
              <a:buNone/>
              <a:defRPr sz="2800" b="1" kern="1200" spc="-20" baseline="0">
                <a:solidFill>
                  <a:srgbClr val="FFFFFF"/>
                </a:solidFill>
                <a:latin typeface="+mn-lt"/>
                <a:ea typeface="+mn-ea"/>
                <a:cs typeface="+mn-cs"/>
              </a:defRPr>
            </a:lvl1pPr>
            <a:lvl2pPr marL="457200" indent="0" algn="ctr" defTabSz="914400" rtl="0" eaLnBrk="1" latinLnBrk="0" hangingPunct="1">
              <a:lnSpc>
                <a:spcPct val="110000"/>
              </a:lnSpc>
              <a:spcBef>
                <a:spcPts val="500"/>
              </a:spcBef>
              <a:buFont typeface="Arial" panose="020B0604020202020204" pitchFamily="34" charset="0"/>
              <a:buNone/>
              <a:defRPr sz="2000" kern="1200" spc="-20" baseline="0">
                <a:solidFill>
                  <a:schemeClr val="tx1"/>
                </a:solidFill>
                <a:latin typeface="+mn-lt"/>
                <a:ea typeface="+mn-ea"/>
                <a:cs typeface="+mn-cs"/>
              </a:defRPr>
            </a:lvl2pPr>
            <a:lvl3pPr marL="914400" indent="0" algn="ctr" defTabSz="914400" rtl="0" eaLnBrk="1" latinLnBrk="0" hangingPunct="1">
              <a:lnSpc>
                <a:spcPct val="110000"/>
              </a:lnSpc>
              <a:spcBef>
                <a:spcPts val="500"/>
              </a:spcBef>
              <a:buFont typeface="Arial" panose="020B0604020202020204" pitchFamily="34" charset="0"/>
              <a:buNone/>
              <a:defRPr sz="1800" kern="1200" spc="-20" baseline="0">
                <a:solidFill>
                  <a:schemeClr val="tx1"/>
                </a:solidFill>
                <a:latin typeface="+mn-lt"/>
                <a:ea typeface="+mn-ea"/>
                <a:cs typeface="+mn-cs"/>
              </a:defRPr>
            </a:lvl3pPr>
            <a:lvl4pPr marL="1371600" indent="0" algn="ctr" defTabSz="914400" rtl="0" eaLnBrk="1" latinLnBrk="0" hangingPunct="1">
              <a:lnSpc>
                <a:spcPct val="110000"/>
              </a:lnSpc>
              <a:spcBef>
                <a:spcPts val="500"/>
              </a:spcBef>
              <a:buFont typeface="Arial" panose="020B0604020202020204" pitchFamily="34" charset="0"/>
              <a:buNone/>
              <a:defRPr sz="1600" kern="1200" spc="-20" baseline="0">
                <a:solidFill>
                  <a:schemeClr val="tx1"/>
                </a:solidFill>
                <a:latin typeface="+mn-lt"/>
                <a:ea typeface="+mn-ea"/>
                <a:cs typeface="+mn-cs"/>
              </a:defRPr>
            </a:lvl4pPr>
            <a:lvl5pPr marL="1828800" indent="0" algn="ctr" defTabSz="914400" rtl="0" eaLnBrk="1" latinLnBrk="0" hangingPunct="1">
              <a:lnSpc>
                <a:spcPct val="110000"/>
              </a:lnSpc>
              <a:spcBef>
                <a:spcPts val="500"/>
              </a:spcBef>
              <a:buFont typeface="Arial" panose="020B0604020202020204" pitchFamily="34" charset="0"/>
              <a:buNone/>
              <a:defRPr sz="1600" kern="1200" spc="-20" baseline="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kumimoji="0" lang="en-US" sz="2500" b="1" i="0" u="none" strike="noStrike" kern="1200" cap="none" spc="-20" normalizeH="0" baseline="0" noProof="0">
                <a:ln>
                  <a:noFill/>
                </a:ln>
                <a:solidFill>
                  <a:srgbClr val="FFFFFF"/>
                </a:solidFill>
                <a:effectLst/>
                <a:uLnTx/>
                <a:uFillTx/>
                <a:latin typeface="Avenir Next LT Pro"/>
                <a:ea typeface="+mn-ea"/>
                <a:cs typeface="+mn-cs"/>
              </a:rPr>
              <a:t>Partnerships with EPA, States, Tribes &amp; Territories</a:t>
            </a:r>
          </a:p>
        </p:txBody>
      </p:sp>
      <p:sp>
        <p:nvSpPr>
          <p:cNvPr id="4" name="Subtitle 2">
            <a:extLst>
              <a:ext uri="{FF2B5EF4-FFF2-40B4-BE49-F238E27FC236}">
                <a16:creationId xmlns:a16="http://schemas.microsoft.com/office/drawing/2014/main" id="{A388B3A8-5D19-491B-8FFA-9382D43C4523}"/>
              </a:ext>
            </a:extLst>
          </p:cNvPr>
          <p:cNvSpPr txBox="1">
            <a:spLocks/>
          </p:cNvSpPr>
          <p:nvPr/>
        </p:nvSpPr>
        <p:spPr>
          <a:xfrm>
            <a:off x="649224" y="4792586"/>
            <a:ext cx="10552176" cy="1280160"/>
          </a:xfrm>
          <a:prstGeom prst="rect">
            <a:avLst/>
          </a:prstGeom>
        </p:spPr>
        <p:txBody>
          <a:bodyPr vert="horz" lIns="91440" tIns="45720" rIns="91440" bIns="45720" rtlCol="0" anchor="b">
            <a:normAutofit/>
          </a:bodyPr>
          <a:lstStyle>
            <a:lvl1pPr marL="0" indent="0" algn="l" defTabSz="914400" rtl="0" eaLnBrk="1" latinLnBrk="0" hangingPunct="1">
              <a:lnSpc>
                <a:spcPct val="100000"/>
              </a:lnSpc>
              <a:spcBef>
                <a:spcPts val="1000"/>
              </a:spcBef>
              <a:buFont typeface="Arial" panose="020B0604020202020204" pitchFamily="34" charset="0"/>
              <a:buNone/>
              <a:defRPr sz="2800" b="1" kern="1200" spc="-20" baseline="0">
                <a:solidFill>
                  <a:srgbClr val="FFFFFF"/>
                </a:solidFill>
                <a:latin typeface="+mn-lt"/>
                <a:ea typeface="+mn-ea"/>
                <a:cs typeface="+mn-cs"/>
              </a:defRPr>
            </a:lvl1pPr>
            <a:lvl2pPr marL="457200" indent="0" algn="ctr" defTabSz="914400" rtl="0" eaLnBrk="1" latinLnBrk="0" hangingPunct="1">
              <a:lnSpc>
                <a:spcPct val="110000"/>
              </a:lnSpc>
              <a:spcBef>
                <a:spcPts val="500"/>
              </a:spcBef>
              <a:buFont typeface="Arial" panose="020B0604020202020204" pitchFamily="34" charset="0"/>
              <a:buNone/>
              <a:defRPr sz="2000" kern="1200" spc="-20" baseline="0">
                <a:solidFill>
                  <a:schemeClr val="tx1"/>
                </a:solidFill>
                <a:latin typeface="+mn-lt"/>
                <a:ea typeface="+mn-ea"/>
                <a:cs typeface="+mn-cs"/>
              </a:defRPr>
            </a:lvl2pPr>
            <a:lvl3pPr marL="914400" indent="0" algn="ctr" defTabSz="914400" rtl="0" eaLnBrk="1" latinLnBrk="0" hangingPunct="1">
              <a:lnSpc>
                <a:spcPct val="110000"/>
              </a:lnSpc>
              <a:spcBef>
                <a:spcPts val="500"/>
              </a:spcBef>
              <a:buFont typeface="Arial" panose="020B0604020202020204" pitchFamily="34" charset="0"/>
              <a:buNone/>
              <a:defRPr sz="1800" kern="1200" spc="-20" baseline="0">
                <a:solidFill>
                  <a:schemeClr val="tx1"/>
                </a:solidFill>
                <a:latin typeface="+mn-lt"/>
                <a:ea typeface="+mn-ea"/>
                <a:cs typeface="+mn-cs"/>
              </a:defRPr>
            </a:lvl3pPr>
            <a:lvl4pPr marL="1371600" indent="0" algn="ctr" defTabSz="914400" rtl="0" eaLnBrk="1" latinLnBrk="0" hangingPunct="1">
              <a:lnSpc>
                <a:spcPct val="110000"/>
              </a:lnSpc>
              <a:spcBef>
                <a:spcPts val="500"/>
              </a:spcBef>
              <a:buFont typeface="Arial" panose="020B0604020202020204" pitchFamily="34" charset="0"/>
              <a:buNone/>
              <a:defRPr sz="1600" kern="1200" spc="-20" baseline="0">
                <a:solidFill>
                  <a:schemeClr val="tx1"/>
                </a:solidFill>
                <a:latin typeface="+mn-lt"/>
                <a:ea typeface="+mn-ea"/>
                <a:cs typeface="+mn-cs"/>
              </a:defRPr>
            </a:lvl4pPr>
            <a:lvl5pPr marL="1828800" indent="0" algn="ctr" defTabSz="914400" rtl="0" eaLnBrk="1" latinLnBrk="0" hangingPunct="1">
              <a:lnSpc>
                <a:spcPct val="110000"/>
              </a:lnSpc>
              <a:spcBef>
                <a:spcPts val="500"/>
              </a:spcBef>
              <a:buFont typeface="Arial" panose="020B0604020202020204" pitchFamily="34" charset="0"/>
              <a:buNone/>
              <a:defRPr sz="1600" kern="1200" spc="-20" baseline="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kumimoji="0" lang="en-US" sz="2000" b="1" i="0" u="none" strike="noStrike" kern="1200" cap="none" spc="-20" normalizeH="0" baseline="0" noProof="0">
                <a:ln>
                  <a:noFill/>
                </a:ln>
                <a:solidFill>
                  <a:srgbClr val="FFFFFF"/>
                </a:solidFill>
                <a:effectLst/>
                <a:uLnTx/>
                <a:uFillTx/>
                <a:latin typeface="Avenir Next LT Pro"/>
                <a:ea typeface="+mn-ea"/>
                <a:cs typeface="+mn-cs"/>
              </a:rPr>
              <a:t>Thursday, August</a:t>
            </a:r>
            <a:r>
              <a:rPr lang="en-US" sz="2000">
                <a:latin typeface="Avenir Next LT Pro"/>
              </a:rPr>
              <a:t> 14, 2025</a:t>
            </a:r>
            <a:endParaRPr kumimoji="0" lang="en-US" sz="2000" b="1" i="0" u="none" strike="noStrike" kern="1200" cap="none" spc="-20" normalizeH="0" baseline="0" noProof="0">
              <a:ln>
                <a:noFill/>
              </a:ln>
              <a:solidFill>
                <a:srgbClr val="FFFFFF"/>
              </a:solidFill>
              <a:effectLst/>
              <a:uLnTx/>
              <a:uFillTx/>
              <a:latin typeface="Avenir Next LT Pro"/>
              <a:ea typeface="+mn-ea"/>
              <a:cs typeface="+mn-cs"/>
            </a:endParaRPr>
          </a:p>
        </p:txBody>
      </p:sp>
    </p:spTree>
    <p:extLst>
      <p:ext uri="{BB962C8B-B14F-4D97-AF65-F5344CB8AC3E}">
        <p14:creationId xmlns:p14="http://schemas.microsoft.com/office/powerpoint/2010/main" val="37541348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6DD0F846-A0A9-4CDE-B30B-59F1824ADBE3}"/>
              </a:ext>
            </a:extLst>
          </p:cNvPr>
          <p:cNvSpPr txBox="1">
            <a:spLocks/>
          </p:cNvSpPr>
          <p:nvPr/>
        </p:nvSpPr>
        <p:spPr>
          <a:xfrm>
            <a:off x="750430" y="-78910"/>
            <a:ext cx="10678142" cy="1325563"/>
          </a:xfrm>
          <a:prstGeom prst="rect">
            <a:avLst/>
          </a:prstGeom>
        </p:spPr>
        <p:txBody>
          <a:bodyPr vert="horz" lIns="0" tIns="45720" rIns="91440" bIns="45720" rtlCol="0" anchor="b">
            <a:noAutofit/>
          </a:bodyPr>
          <a:lstStyle>
            <a:lvl1pPr algn="l" defTabSz="914400" rtl="0" eaLnBrk="1" latinLnBrk="0" hangingPunct="1">
              <a:lnSpc>
                <a:spcPct val="90000"/>
              </a:lnSpc>
              <a:spcBef>
                <a:spcPct val="0"/>
              </a:spcBef>
              <a:buNone/>
              <a:defRPr sz="4800" b="1"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000" b="1" i="0" u="none" strike="noStrike" kern="1200" cap="none" spc="0" normalizeH="0" baseline="0" noProof="0">
                <a:ln>
                  <a:noFill/>
                </a:ln>
                <a:solidFill>
                  <a:srgbClr val="1D366C"/>
                </a:solidFill>
                <a:effectLst/>
                <a:uLnTx/>
                <a:uFillTx/>
                <a:latin typeface="Avenir Next LT Pro" panose="020B0504020202020204" pitchFamily="34" charset="0"/>
                <a:ea typeface="+mj-ea"/>
                <a:cs typeface="+mj-cs"/>
              </a:rPr>
              <a:t>Format</a:t>
            </a:r>
          </a:p>
        </p:txBody>
      </p:sp>
      <p:sp>
        <p:nvSpPr>
          <p:cNvPr id="3" name="TextBox 2">
            <a:extLst>
              <a:ext uri="{FF2B5EF4-FFF2-40B4-BE49-F238E27FC236}">
                <a16:creationId xmlns:a16="http://schemas.microsoft.com/office/drawing/2014/main" id="{14B8FBB6-E6A1-A9C7-DADD-C53EDF36CA80}"/>
              </a:ext>
            </a:extLst>
          </p:cNvPr>
          <p:cNvSpPr txBox="1"/>
          <p:nvPr/>
        </p:nvSpPr>
        <p:spPr>
          <a:xfrm>
            <a:off x="763428" y="1845537"/>
            <a:ext cx="6553195" cy="3477875"/>
          </a:xfrm>
          <a:prstGeom prst="rect">
            <a:avLst/>
          </a:prstGeom>
          <a:noFill/>
        </p:spPr>
        <p:txBody>
          <a:bodyPr wrap="square">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000" b="1" i="0" u="none" strike="noStrike" kern="1200" cap="none" spc="0" normalizeH="0" baseline="0" noProof="0">
              <a:ln>
                <a:noFill/>
              </a:ln>
              <a:solidFill>
                <a:srgbClr val="002060"/>
              </a:solidFill>
              <a:effectLst/>
              <a:uLnTx/>
              <a:uFillTx/>
              <a:latin typeface="Avenir Next LT Pro" panose="020B05040202020202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1" i="0" u="none" strike="noStrike" kern="1200" cap="none" spc="0" normalizeH="0" baseline="0" noProof="0">
                <a:ln>
                  <a:noFill/>
                </a:ln>
                <a:solidFill>
                  <a:srgbClr val="002060"/>
                </a:solidFill>
                <a:effectLst/>
                <a:uLnTx/>
                <a:uFillTx/>
                <a:latin typeface="Avenir Next LT Pro" panose="020B0504020202020204" pitchFamily="34" charset="0"/>
                <a:ea typeface="+mn-ea"/>
                <a:cs typeface="+mn-cs"/>
              </a:rPr>
              <a:t>This Forum is an open meeting. </a:t>
            </a:r>
            <a:r>
              <a:rPr kumimoji="0" lang="en-US" sz="2000" b="0" i="0" u="none" strike="noStrike" kern="1200" cap="none" spc="0" normalizeH="0" baseline="0" noProof="0">
                <a:ln>
                  <a:noFill/>
                </a:ln>
                <a:solidFill>
                  <a:srgbClr val="002060"/>
                </a:solidFill>
                <a:effectLst/>
                <a:uLnTx/>
                <a:uFillTx/>
                <a:latin typeface="Avenir Next LT Pro" panose="020B0504020202020204" pitchFamily="34" charset="0"/>
                <a:ea typeface="+mn-ea"/>
                <a:cs typeface="+mn-cs"/>
              </a:rPr>
              <a:t>We want to encourage open dialogue. Please be respectful.</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000" b="1" i="0" u="none" strike="noStrike" kern="1200" cap="none" spc="0" normalizeH="0" baseline="0" noProof="0">
              <a:ln>
                <a:noFill/>
              </a:ln>
              <a:solidFill>
                <a:srgbClr val="002060"/>
              </a:solidFill>
              <a:effectLst/>
              <a:uLnTx/>
              <a:uFillTx/>
              <a:latin typeface="Avenir Next LT Pro" panose="020B05040202020202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1" i="0" u="none" strike="noStrike" kern="1200" cap="none" spc="0" normalizeH="0" baseline="0" noProof="0">
                <a:ln>
                  <a:noFill/>
                </a:ln>
                <a:solidFill>
                  <a:srgbClr val="002060"/>
                </a:solidFill>
                <a:effectLst/>
                <a:uLnTx/>
                <a:uFillTx/>
                <a:latin typeface="Avenir Next LT Pro" panose="020B0504020202020204" pitchFamily="34" charset="0"/>
                <a:ea typeface="+mn-ea"/>
                <a:cs typeface="+mn-cs"/>
              </a:rPr>
              <a:t>You will hear from Tribes, States, and EPA. </a:t>
            </a:r>
            <a:r>
              <a:rPr kumimoji="0" lang="en-US" sz="2000" b="0" i="0" u="none" strike="noStrike" kern="1200" cap="none" spc="0" normalizeH="0" baseline="0" noProof="0">
                <a:ln>
                  <a:noFill/>
                </a:ln>
                <a:solidFill>
                  <a:srgbClr val="002060"/>
                </a:solidFill>
                <a:effectLst/>
                <a:uLnTx/>
                <a:uFillTx/>
                <a:latin typeface="Avenir Next LT Pro" panose="020B0504020202020204" pitchFamily="34" charset="0"/>
                <a:ea typeface="+mn-ea"/>
                <a:cs typeface="+mn-cs"/>
              </a:rPr>
              <a:t>Calls are divided into thirds, with time for each group to push updates and request feedback.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000" b="1" i="0" u="none" strike="noStrike" kern="1200" cap="none" spc="0" normalizeH="0" baseline="0" noProof="0">
              <a:ln>
                <a:noFill/>
              </a:ln>
              <a:solidFill>
                <a:srgbClr val="002060"/>
              </a:solidFill>
              <a:effectLst/>
              <a:uLnTx/>
              <a:uFillTx/>
              <a:latin typeface="Avenir Next LT Pro" panose="020B05040202020202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1" i="0" u="none" strike="noStrike" kern="1200" cap="none" spc="0" normalizeH="0" baseline="0" noProof="0">
                <a:ln>
                  <a:noFill/>
                </a:ln>
                <a:solidFill>
                  <a:srgbClr val="002060"/>
                </a:solidFill>
                <a:effectLst/>
                <a:uLnTx/>
                <a:uFillTx/>
                <a:latin typeface="Avenir Next LT Pro" panose="020B0504020202020204" pitchFamily="34" charset="0"/>
                <a:ea typeface="+mn-ea"/>
                <a:cs typeface="+mn-cs"/>
              </a:rPr>
              <a:t>We will send polls, surveys to gauge interests. </a:t>
            </a:r>
            <a:r>
              <a:rPr kumimoji="0" lang="en-US" sz="2000" b="0" i="0" u="none" strike="noStrike" kern="1200" cap="none" spc="0" normalizeH="0" baseline="0" noProof="0">
                <a:ln>
                  <a:noFill/>
                </a:ln>
                <a:solidFill>
                  <a:srgbClr val="002060"/>
                </a:solidFill>
                <a:effectLst/>
                <a:uLnTx/>
                <a:uFillTx/>
                <a:latin typeface="Avenir Next LT Pro" panose="020B0504020202020204" pitchFamily="34" charset="0"/>
                <a:ea typeface="+mn-ea"/>
                <a:cs typeface="+mn-cs"/>
              </a:rPr>
              <a:t>This is a call run by Exchange Network partners for Exchange Network partners. </a:t>
            </a:r>
          </a:p>
        </p:txBody>
      </p:sp>
      <p:pic>
        <p:nvPicPr>
          <p:cNvPr id="6" name="Graphic 5" descr="Door Open with solid fill">
            <a:extLst>
              <a:ext uri="{FF2B5EF4-FFF2-40B4-BE49-F238E27FC236}">
                <a16:creationId xmlns:a16="http://schemas.microsoft.com/office/drawing/2014/main" id="{FE824417-64F5-5910-DA66-A2EF641D126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319202" y="2214042"/>
            <a:ext cx="3109370" cy="3109370"/>
          </a:xfrm>
          <a:prstGeom prst="rect">
            <a:avLst/>
          </a:prstGeom>
        </p:spPr>
      </p:pic>
      <p:sp>
        <p:nvSpPr>
          <p:cNvPr id="7" name="Date Placeholder 2">
            <a:extLst>
              <a:ext uri="{FF2B5EF4-FFF2-40B4-BE49-F238E27FC236}">
                <a16:creationId xmlns:a16="http://schemas.microsoft.com/office/drawing/2014/main" id="{18ED1ABF-4695-D19B-2D86-AC30020050D0}"/>
              </a:ext>
            </a:extLst>
          </p:cNvPr>
          <p:cNvSpPr txBox="1">
            <a:spLocks/>
          </p:cNvSpPr>
          <p:nvPr/>
        </p:nvSpPr>
        <p:spPr>
          <a:xfrm>
            <a:off x="381000" y="6356350"/>
            <a:ext cx="2743200" cy="365125"/>
          </a:xfrm>
          <a:prstGeom prst="rect">
            <a:avLst/>
          </a:prstGeom>
        </p:spPr>
        <p:txBody>
          <a:bodyPr vert="horz" lIns="91440" tIns="45720" rIns="91440" bIns="45720" rtlCol="0" anchor="ctr">
            <a:noAutofit/>
          </a:bodyPr>
          <a:lstStyle>
            <a:defPPr>
              <a:defRPr lang="en-US"/>
            </a:defPPr>
            <a:lvl1pPr marL="0" algn="l" defTabSz="914400" rtl="0" eaLnBrk="1" latinLnBrk="0" hangingPunct="1">
              <a:defRPr sz="1200" kern="1200">
                <a:solidFill>
                  <a:schemeClr val="accent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fld id="{52D104B6-D63E-FE41-98E2-AF7FB6EA6483}" type="datetime1">
              <a:rPr kumimoji="0" lang="en-US" sz="1200" b="0" i="0" u="none" strike="noStrike" kern="1200" cap="none" spc="0" normalizeH="0" baseline="0" noProof="0" smtClean="0">
                <a:ln>
                  <a:noFill/>
                </a:ln>
                <a:solidFill>
                  <a:srgbClr val="637183"/>
                </a:solidFill>
                <a:effectLst/>
                <a:uLnTx/>
                <a:uFillTx/>
                <a:latin typeface="Avenir Next LT Pro" panose="020B0504020202020204"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8/14/2025</a:t>
            </a:fld>
            <a:endParaRPr kumimoji="0" lang="en-US" sz="1200" b="0" i="0" u="none" strike="noStrike" kern="1200" cap="none" spc="0" normalizeH="0" baseline="0" noProof="0">
              <a:ln>
                <a:noFill/>
              </a:ln>
              <a:solidFill>
                <a:srgbClr val="637183"/>
              </a:solidFill>
              <a:effectLst/>
              <a:uLnTx/>
              <a:uFillTx/>
              <a:latin typeface="Avenir Next LT Pro" panose="020B0504020202020204" pitchFamily="34" charset="0"/>
              <a:ea typeface="+mn-ea"/>
              <a:cs typeface="+mn-cs"/>
            </a:endParaRPr>
          </a:p>
        </p:txBody>
      </p:sp>
      <p:sp>
        <p:nvSpPr>
          <p:cNvPr id="9" name="Slide Number Placeholder 4">
            <a:extLst>
              <a:ext uri="{FF2B5EF4-FFF2-40B4-BE49-F238E27FC236}">
                <a16:creationId xmlns:a16="http://schemas.microsoft.com/office/drawing/2014/main" id="{EDB47563-A7F0-1A10-44FF-88C19D4BEA4E}"/>
              </a:ext>
            </a:extLst>
          </p:cNvPr>
          <p:cNvSpPr txBox="1">
            <a:spLocks/>
          </p:cNvSpPr>
          <p:nvPr/>
        </p:nvSpPr>
        <p:spPr>
          <a:xfrm>
            <a:off x="9067800" y="6356350"/>
            <a:ext cx="2743200" cy="365125"/>
          </a:xfrm>
          <a:prstGeom prst="rect">
            <a:avLst/>
          </a:prstGeom>
        </p:spPr>
        <p:txBody>
          <a:bodyPr vert="horz" lIns="91440" tIns="45720" rIns="91440" bIns="45720" rtlCol="0" anchor="ctr">
            <a:noAutofit/>
          </a:bodyPr>
          <a:lstStyle>
            <a:defPPr>
              <a:defRPr lang="en-US"/>
            </a:defPPr>
            <a:lvl1pPr marL="0" algn="r" defTabSz="914400" rtl="0" eaLnBrk="1" latinLnBrk="0" hangingPunct="1">
              <a:defRPr sz="1200" kern="1200">
                <a:solidFill>
                  <a:schemeClr val="accent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294A09A9-5501-47C1-A89A-A340965A2BE2}" type="slidenum">
              <a:rPr kumimoji="0" lang="en-US" sz="1200" b="0" i="0" u="none" strike="noStrike" kern="1200" cap="none" spc="0" normalizeH="0" baseline="0" noProof="0" smtClean="0">
                <a:ln>
                  <a:noFill/>
                </a:ln>
                <a:solidFill>
                  <a:srgbClr val="637183"/>
                </a:solidFill>
                <a:effectLst/>
                <a:uLnTx/>
                <a:uFillTx/>
                <a:latin typeface="Avenir Next LT Pro" panose="020B05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srgbClr val="637183"/>
              </a:solidFill>
              <a:effectLst/>
              <a:uLnTx/>
              <a:uFillTx/>
              <a:latin typeface="Avenir Next LT Pro" panose="020B0504020202020204" pitchFamily="34" charset="0"/>
              <a:ea typeface="+mn-ea"/>
              <a:cs typeface="+mn-cs"/>
            </a:endParaRPr>
          </a:p>
        </p:txBody>
      </p:sp>
      <p:pic>
        <p:nvPicPr>
          <p:cNvPr id="10" name="Picture 9" descr="Icon&#10;&#10;Description automatically generated">
            <a:extLst>
              <a:ext uri="{FF2B5EF4-FFF2-40B4-BE49-F238E27FC236}">
                <a16:creationId xmlns:a16="http://schemas.microsoft.com/office/drawing/2014/main" id="{1A2EBB55-1E67-63EB-C21D-0216065A1325}"/>
              </a:ext>
            </a:extLst>
          </p:cNvPr>
          <p:cNvPicPr>
            <a:picLocks noChangeAspect="1"/>
          </p:cNvPicPr>
          <p:nvPr/>
        </p:nvPicPr>
        <p:blipFill>
          <a:blip r:embed="rId5" cstate="hqprint">
            <a:alphaModFix amt="50000"/>
            <a:duotone>
              <a:prstClr val="black"/>
              <a:schemeClr val="accent1">
                <a:tint val="45000"/>
                <a:satMod val="400000"/>
              </a:schemeClr>
            </a:duotone>
            <a:extLst>
              <a:ext uri="{28A0092B-C50C-407E-A947-70E740481C1C}">
                <a14:useLocalDpi xmlns:a14="http://schemas.microsoft.com/office/drawing/2010/main" val="0"/>
              </a:ext>
            </a:extLst>
          </a:blip>
          <a:stretch>
            <a:fillRect/>
          </a:stretch>
        </p:blipFill>
        <p:spPr>
          <a:xfrm>
            <a:off x="11505602" y="6060577"/>
            <a:ext cx="343898" cy="343898"/>
          </a:xfrm>
          <a:prstGeom prst="rect">
            <a:avLst/>
          </a:prstGeom>
        </p:spPr>
      </p:pic>
    </p:spTree>
    <p:extLst>
      <p:ext uri="{BB962C8B-B14F-4D97-AF65-F5344CB8AC3E}">
        <p14:creationId xmlns:p14="http://schemas.microsoft.com/office/powerpoint/2010/main" val="30064091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6DD0F846-A0A9-4CDE-B30B-59F1824ADBE3}"/>
              </a:ext>
            </a:extLst>
          </p:cNvPr>
          <p:cNvSpPr txBox="1">
            <a:spLocks/>
          </p:cNvSpPr>
          <p:nvPr/>
        </p:nvSpPr>
        <p:spPr>
          <a:xfrm>
            <a:off x="750430" y="-78910"/>
            <a:ext cx="10678142" cy="1325563"/>
          </a:xfrm>
          <a:prstGeom prst="rect">
            <a:avLst/>
          </a:prstGeom>
        </p:spPr>
        <p:txBody>
          <a:bodyPr vert="horz" lIns="0" tIns="45720" rIns="91440" bIns="45720" rtlCol="0" anchor="b">
            <a:noAutofit/>
          </a:bodyPr>
          <a:lstStyle>
            <a:lvl1pPr algn="l" defTabSz="914400" rtl="0" eaLnBrk="1" latinLnBrk="0" hangingPunct="1">
              <a:lnSpc>
                <a:spcPct val="90000"/>
              </a:lnSpc>
              <a:spcBef>
                <a:spcPct val="0"/>
              </a:spcBef>
              <a:buNone/>
              <a:defRPr sz="4800" b="1"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000" b="1" i="0" u="none" strike="noStrike" kern="1200" cap="none" spc="0" normalizeH="0" baseline="0" noProof="0">
                <a:ln>
                  <a:noFill/>
                </a:ln>
                <a:solidFill>
                  <a:srgbClr val="1D366C"/>
                </a:solidFill>
                <a:effectLst/>
                <a:uLnTx/>
                <a:uFillTx/>
                <a:latin typeface="Avenir Next LT Pro" panose="020B0504020202020204" pitchFamily="34" charset="0"/>
                <a:ea typeface="+mj-ea"/>
                <a:cs typeface="+mj-cs"/>
              </a:rPr>
              <a:t>Logistics</a:t>
            </a:r>
          </a:p>
        </p:txBody>
      </p:sp>
      <p:sp>
        <p:nvSpPr>
          <p:cNvPr id="3" name="TextBox 2">
            <a:extLst>
              <a:ext uri="{FF2B5EF4-FFF2-40B4-BE49-F238E27FC236}">
                <a16:creationId xmlns:a16="http://schemas.microsoft.com/office/drawing/2014/main" id="{14B8FBB6-E6A1-A9C7-DADD-C53EDF36CA80}"/>
              </a:ext>
            </a:extLst>
          </p:cNvPr>
          <p:cNvSpPr txBox="1"/>
          <p:nvPr/>
        </p:nvSpPr>
        <p:spPr>
          <a:xfrm>
            <a:off x="750430" y="2832005"/>
            <a:ext cx="6333276" cy="1938992"/>
          </a:xfrm>
          <a:prstGeom prst="rect">
            <a:avLst/>
          </a:prstGeom>
          <a:noFill/>
        </p:spPr>
        <p:txBody>
          <a:bodyPr wrap="square">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1" i="0" u="none" strike="noStrike" kern="1200" cap="none" spc="0" normalizeH="0" baseline="0" noProof="0">
                <a:ln>
                  <a:noFill/>
                </a:ln>
                <a:solidFill>
                  <a:srgbClr val="002060"/>
                </a:solidFill>
                <a:effectLst/>
                <a:uLnTx/>
                <a:uFillTx/>
                <a:latin typeface="Avenir Next LT Pro" panose="020B0504020202020204" pitchFamily="34" charset="0"/>
                <a:ea typeface="+mn-ea"/>
                <a:cs typeface="+mn-cs"/>
              </a:rPr>
              <a:t>Introduce yourself! </a:t>
            </a:r>
            <a:r>
              <a:rPr kumimoji="0" lang="en-US" sz="2000" b="0" i="0" u="none" strike="noStrike" kern="1200" cap="none" spc="0" normalizeH="0" baseline="0" noProof="0">
                <a:ln>
                  <a:noFill/>
                </a:ln>
                <a:solidFill>
                  <a:srgbClr val="002060"/>
                </a:solidFill>
                <a:effectLst/>
                <a:uLnTx/>
                <a:uFillTx/>
                <a:latin typeface="Avenir Next LT Pro" panose="020B0504020202020204" pitchFamily="34" charset="0"/>
                <a:ea typeface="+mn-ea"/>
                <a:cs typeface="+mn-cs"/>
              </a:rPr>
              <a:t>If or when you speak, please tell us your name the organization you represent.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000" b="1" i="0" u="none" strike="noStrike" kern="1200" cap="none" spc="0" normalizeH="0" baseline="0" noProof="0">
              <a:ln>
                <a:noFill/>
              </a:ln>
              <a:solidFill>
                <a:srgbClr val="002060"/>
              </a:solidFill>
              <a:effectLst/>
              <a:uLnTx/>
              <a:uFillTx/>
              <a:latin typeface="Avenir Next LT Pro" panose="020B05040202020202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1" i="0" u="none" strike="noStrike" kern="1200" cap="none" spc="0" normalizeH="0" baseline="0" noProof="0">
                <a:ln>
                  <a:noFill/>
                </a:ln>
                <a:solidFill>
                  <a:srgbClr val="002060"/>
                </a:solidFill>
                <a:effectLst/>
                <a:uLnTx/>
                <a:uFillTx/>
                <a:latin typeface="Avenir Next LT Pro" panose="020B0504020202020204" pitchFamily="34" charset="0"/>
                <a:ea typeface="+mn-ea"/>
                <a:cs typeface="+mn-cs"/>
              </a:rPr>
              <a:t>Submit questions in the Microsoft Teams chat. </a:t>
            </a:r>
            <a:r>
              <a:rPr kumimoji="0" lang="en-US" sz="2000" i="0" u="none" strike="noStrike" kern="1200" cap="none" spc="0" normalizeH="0" baseline="0" noProof="0">
                <a:ln>
                  <a:noFill/>
                </a:ln>
                <a:solidFill>
                  <a:srgbClr val="002060"/>
                </a:solidFill>
                <a:effectLst/>
                <a:uLnTx/>
                <a:uFillTx/>
                <a:latin typeface="Avenir Next LT Pro" panose="020B0504020202020204" pitchFamily="34" charset="0"/>
                <a:ea typeface="+mn-ea"/>
                <a:cs typeface="+mn-cs"/>
              </a:rPr>
              <a:t>You are also welcome to message the meeting host directly.</a:t>
            </a:r>
            <a:endParaRPr kumimoji="0" lang="en-US" sz="2000" b="1" i="0" u="none" strike="noStrike" kern="1200" cap="none" spc="0" normalizeH="0" baseline="0" noProof="0">
              <a:ln>
                <a:noFill/>
              </a:ln>
              <a:solidFill>
                <a:srgbClr val="002060"/>
              </a:solidFill>
              <a:effectLst/>
              <a:uLnTx/>
              <a:uFillTx/>
              <a:latin typeface="Avenir Next LT Pro" panose="020B0504020202020204" pitchFamily="34" charset="0"/>
              <a:ea typeface="+mn-ea"/>
              <a:cs typeface="+mn-cs"/>
            </a:endParaRPr>
          </a:p>
        </p:txBody>
      </p:sp>
      <p:sp>
        <p:nvSpPr>
          <p:cNvPr id="7" name="Date Placeholder 2">
            <a:extLst>
              <a:ext uri="{FF2B5EF4-FFF2-40B4-BE49-F238E27FC236}">
                <a16:creationId xmlns:a16="http://schemas.microsoft.com/office/drawing/2014/main" id="{C604FB82-CA96-96ED-BCD9-1A8130BF3642}"/>
              </a:ext>
            </a:extLst>
          </p:cNvPr>
          <p:cNvSpPr txBox="1">
            <a:spLocks/>
          </p:cNvSpPr>
          <p:nvPr/>
        </p:nvSpPr>
        <p:spPr>
          <a:xfrm>
            <a:off x="381000" y="6356350"/>
            <a:ext cx="2743200" cy="365125"/>
          </a:xfrm>
          <a:prstGeom prst="rect">
            <a:avLst/>
          </a:prstGeom>
        </p:spPr>
        <p:txBody>
          <a:bodyPr vert="horz" lIns="91440" tIns="45720" rIns="91440" bIns="45720" rtlCol="0" anchor="ctr">
            <a:noAutofit/>
          </a:bodyPr>
          <a:lstStyle>
            <a:defPPr>
              <a:defRPr lang="en-US"/>
            </a:defPPr>
            <a:lvl1pPr marL="0" algn="l" defTabSz="914400" rtl="0" eaLnBrk="1" latinLnBrk="0" hangingPunct="1">
              <a:defRPr sz="1200" kern="1200">
                <a:solidFill>
                  <a:schemeClr val="accent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fld id="{52D104B6-D63E-FE41-98E2-AF7FB6EA6483}" type="datetime1">
              <a:rPr kumimoji="0" lang="en-US" sz="1200" b="0" i="0" u="none" strike="noStrike" kern="1200" cap="none" spc="0" normalizeH="0" baseline="0" noProof="0" smtClean="0">
                <a:ln>
                  <a:noFill/>
                </a:ln>
                <a:solidFill>
                  <a:srgbClr val="637183"/>
                </a:solidFill>
                <a:effectLst/>
                <a:uLnTx/>
                <a:uFillTx/>
                <a:latin typeface="Avenir Next LT Pro" panose="020B0504020202020204"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8/14/2025</a:t>
            </a:fld>
            <a:endParaRPr kumimoji="0" lang="en-US" sz="1200" b="0" i="0" u="none" strike="noStrike" kern="1200" cap="none" spc="0" normalizeH="0" baseline="0" noProof="0">
              <a:ln>
                <a:noFill/>
              </a:ln>
              <a:solidFill>
                <a:srgbClr val="637183"/>
              </a:solidFill>
              <a:effectLst/>
              <a:uLnTx/>
              <a:uFillTx/>
              <a:latin typeface="Avenir Next LT Pro" panose="020B0504020202020204" pitchFamily="34" charset="0"/>
              <a:ea typeface="+mn-ea"/>
              <a:cs typeface="+mn-cs"/>
            </a:endParaRPr>
          </a:p>
        </p:txBody>
      </p:sp>
      <p:sp>
        <p:nvSpPr>
          <p:cNvPr id="9" name="Slide Number Placeholder 4">
            <a:extLst>
              <a:ext uri="{FF2B5EF4-FFF2-40B4-BE49-F238E27FC236}">
                <a16:creationId xmlns:a16="http://schemas.microsoft.com/office/drawing/2014/main" id="{A37BE141-64D6-7E45-21F8-663DB3419A91}"/>
              </a:ext>
            </a:extLst>
          </p:cNvPr>
          <p:cNvSpPr txBox="1">
            <a:spLocks/>
          </p:cNvSpPr>
          <p:nvPr/>
        </p:nvSpPr>
        <p:spPr>
          <a:xfrm>
            <a:off x="9067800" y="6356350"/>
            <a:ext cx="2743200" cy="365125"/>
          </a:xfrm>
          <a:prstGeom prst="rect">
            <a:avLst/>
          </a:prstGeom>
        </p:spPr>
        <p:txBody>
          <a:bodyPr vert="horz" lIns="91440" tIns="45720" rIns="91440" bIns="45720" rtlCol="0" anchor="ctr">
            <a:noAutofit/>
          </a:bodyPr>
          <a:lstStyle>
            <a:defPPr>
              <a:defRPr lang="en-US"/>
            </a:defPPr>
            <a:lvl1pPr marL="0" algn="r" defTabSz="914400" rtl="0" eaLnBrk="1" latinLnBrk="0" hangingPunct="1">
              <a:defRPr sz="1200" kern="1200">
                <a:solidFill>
                  <a:schemeClr val="accent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294A09A9-5501-47C1-A89A-A340965A2BE2}" type="slidenum">
              <a:rPr kumimoji="0" lang="en-US" sz="1200" b="0" i="0" u="none" strike="noStrike" kern="1200" cap="none" spc="0" normalizeH="0" baseline="0" noProof="0" smtClean="0">
                <a:ln>
                  <a:noFill/>
                </a:ln>
                <a:solidFill>
                  <a:srgbClr val="637183"/>
                </a:solidFill>
                <a:effectLst/>
                <a:uLnTx/>
                <a:uFillTx/>
                <a:latin typeface="Avenir Next LT Pro" panose="020B05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srgbClr val="637183"/>
              </a:solidFill>
              <a:effectLst/>
              <a:uLnTx/>
              <a:uFillTx/>
              <a:latin typeface="Avenir Next LT Pro" panose="020B0504020202020204" pitchFamily="34" charset="0"/>
              <a:ea typeface="+mn-ea"/>
              <a:cs typeface="+mn-cs"/>
            </a:endParaRPr>
          </a:p>
        </p:txBody>
      </p:sp>
      <p:pic>
        <p:nvPicPr>
          <p:cNvPr id="10" name="Picture 9" descr="Icon&#10;&#10;Description automatically generated">
            <a:extLst>
              <a:ext uri="{FF2B5EF4-FFF2-40B4-BE49-F238E27FC236}">
                <a16:creationId xmlns:a16="http://schemas.microsoft.com/office/drawing/2014/main" id="{5078B9FD-8D82-3D99-CDF2-BD1A6E20128A}"/>
              </a:ext>
            </a:extLst>
          </p:cNvPr>
          <p:cNvPicPr>
            <a:picLocks noChangeAspect="1"/>
          </p:cNvPicPr>
          <p:nvPr/>
        </p:nvPicPr>
        <p:blipFill>
          <a:blip r:embed="rId3" cstate="hqprint">
            <a:alphaModFix amt="50000"/>
            <a:duotone>
              <a:prstClr val="black"/>
              <a:schemeClr val="accent1">
                <a:tint val="45000"/>
                <a:satMod val="400000"/>
              </a:schemeClr>
            </a:duotone>
            <a:extLst>
              <a:ext uri="{28A0092B-C50C-407E-A947-70E740481C1C}">
                <a14:useLocalDpi xmlns:a14="http://schemas.microsoft.com/office/drawing/2010/main" val="0"/>
              </a:ext>
            </a:extLst>
          </a:blip>
          <a:stretch>
            <a:fillRect/>
          </a:stretch>
        </p:blipFill>
        <p:spPr>
          <a:xfrm>
            <a:off x="11505602" y="6060577"/>
            <a:ext cx="343898" cy="343898"/>
          </a:xfrm>
          <a:prstGeom prst="rect">
            <a:avLst/>
          </a:prstGeom>
        </p:spPr>
      </p:pic>
      <p:pic>
        <p:nvPicPr>
          <p:cNvPr id="2" name="Picture 2" descr="Microsoft Teams icon PNG and SVG Vector Free Download">
            <a:extLst>
              <a:ext uri="{FF2B5EF4-FFF2-40B4-BE49-F238E27FC236}">
                <a16:creationId xmlns:a16="http://schemas.microsoft.com/office/drawing/2014/main" id="{2444049D-ABCA-6254-4558-850B8D7BDCF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86314" y="2384966"/>
            <a:ext cx="2833070" cy="28330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152678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6DD0F846-A0A9-4CDE-B30B-59F1824ADBE3}"/>
              </a:ext>
            </a:extLst>
          </p:cNvPr>
          <p:cNvSpPr txBox="1">
            <a:spLocks/>
          </p:cNvSpPr>
          <p:nvPr/>
        </p:nvSpPr>
        <p:spPr>
          <a:xfrm>
            <a:off x="750430" y="70305"/>
            <a:ext cx="10678142" cy="1325563"/>
          </a:xfrm>
          <a:prstGeom prst="rect">
            <a:avLst/>
          </a:prstGeom>
          <a:solidFill>
            <a:srgbClr val="FFFFFF"/>
          </a:solidFill>
        </p:spPr>
        <p:txBody>
          <a:bodyPr vert="horz" lIns="0" tIns="45720" rIns="91440" bIns="45720" rtlCol="0" anchor="b">
            <a:noAutofit/>
          </a:bodyPr>
          <a:lstStyle>
            <a:lvl1pPr algn="l" defTabSz="914400" rtl="0" eaLnBrk="1" latinLnBrk="0" hangingPunct="1">
              <a:lnSpc>
                <a:spcPct val="90000"/>
              </a:lnSpc>
              <a:spcBef>
                <a:spcPct val="0"/>
              </a:spcBef>
              <a:buNone/>
              <a:defRPr sz="4800" b="1"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000" b="1" i="0" u="none" strike="noStrike" kern="1200" cap="none" spc="0" normalizeH="0" baseline="0" noProof="0">
                <a:ln>
                  <a:noFill/>
                </a:ln>
                <a:solidFill>
                  <a:srgbClr val="002060"/>
                </a:solidFill>
                <a:effectLst/>
                <a:uLnTx/>
                <a:uFillTx/>
                <a:latin typeface="Avenir Next LT Pro" panose="020B0504020202020204" pitchFamily="34" charset="0"/>
                <a:ea typeface="+mj-ea"/>
                <a:cs typeface="+mj-cs"/>
              </a:rPr>
              <a:t>Meeting Guidelines</a:t>
            </a:r>
          </a:p>
        </p:txBody>
      </p:sp>
      <p:sp>
        <p:nvSpPr>
          <p:cNvPr id="19" name="Date Placeholder 2">
            <a:extLst>
              <a:ext uri="{FF2B5EF4-FFF2-40B4-BE49-F238E27FC236}">
                <a16:creationId xmlns:a16="http://schemas.microsoft.com/office/drawing/2014/main" id="{9609E9B1-4B60-49FD-8303-B96B2DE29298}"/>
              </a:ext>
            </a:extLst>
          </p:cNvPr>
          <p:cNvSpPr txBox="1">
            <a:spLocks/>
          </p:cNvSpPr>
          <p:nvPr/>
        </p:nvSpPr>
        <p:spPr>
          <a:xfrm>
            <a:off x="381000" y="6356350"/>
            <a:ext cx="2743200" cy="365125"/>
          </a:xfrm>
          <a:prstGeom prst="rect">
            <a:avLst/>
          </a:prstGeom>
        </p:spPr>
        <p:txBody>
          <a:bodyPr vert="horz" lIns="91440" tIns="45720" rIns="91440" bIns="45720" rtlCol="0" anchor="ctr">
            <a:noAutofit/>
          </a:bodyPr>
          <a:lstStyle>
            <a:defPPr>
              <a:defRPr lang="en-US"/>
            </a:defPPr>
            <a:lvl1pPr marL="0" algn="l" defTabSz="914400" rtl="0" eaLnBrk="1" latinLnBrk="0" hangingPunct="1">
              <a:defRPr sz="1200" kern="1200">
                <a:solidFill>
                  <a:schemeClr val="accent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fld id="{52D104B6-D63E-FE41-98E2-AF7FB6EA6483}" type="datetime1">
              <a:rPr kumimoji="0" lang="en-US" sz="1200" b="0" i="0" u="none" strike="noStrike" kern="1200" cap="none" spc="0" normalizeH="0" baseline="0" noProof="0" smtClean="0">
                <a:ln>
                  <a:noFill/>
                </a:ln>
                <a:solidFill>
                  <a:srgbClr val="637183"/>
                </a:solidFill>
                <a:effectLst/>
                <a:uLnTx/>
                <a:uFillTx/>
                <a:latin typeface="Avenir Next LT Pro" panose="020B0504020202020204"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8/14/2025</a:t>
            </a:fld>
            <a:endParaRPr kumimoji="0" lang="en-US" sz="1200" b="0" i="0" u="none" strike="noStrike" kern="1200" cap="none" spc="0" normalizeH="0" baseline="0" noProof="0">
              <a:ln>
                <a:noFill/>
              </a:ln>
              <a:solidFill>
                <a:srgbClr val="637183"/>
              </a:solidFill>
              <a:effectLst/>
              <a:uLnTx/>
              <a:uFillTx/>
              <a:latin typeface="Avenir Next LT Pro" panose="020B0504020202020204" pitchFamily="34" charset="0"/>
              <a:ea typeface="+mn-ea"/>
              <a:cs typeface="+mn-cs"/>
            </a:endParaRPr>
          </a:p>
        </p:txBody>
      </p:sp>
      <p:sp>
        <p:nvSpPr>
          <p:cNvPr id="21" name="Slide Number Placeholder 4">
            <a:extLst>
              <a:ext uri="{FF2B5EF4-FFF2-40B4-BE49-F238E27FC236}">
                <a16:creationId xmlns:a16="http://schemas.microsoft.com/office/drawing/2014/main" id="{8E08A6A9-398E-4BD7-9A26-714F3262A886}"/>
              </a:ext>
            </a:extLst>
          </p:cNvPr>
          <p:cNvSpPr txBox="1">
            <a:spLocks/>
          </p:cNvSpPr>
          <p:nvPr/>
        </p:nvSpPr>
        <p:spPr>
          <a:xfrm>
            <a:off x="9067800" y="6356350"/>
            <a:ext cx="2743200" cy="365125"/>
          </a:xfrm>
          <a:prstGeom prst="rect">
            <a:avLst/>
          </a:prstGeom>
        </p:spPr>
        <p:txBody>
          <a:bodyPr vert="horz" lIns="91440" tIns="45720" rIns="91440" bIns="45720" rtlCol="0" anchor="ctr">
            <a:noAutofit/>
          </a:bodyPr>
          <a:lstStyle>
            <a:defPPr>
              <a:defRPr lang="en-US"/>
            </a:defPPr>
            <a:lvl1pPr marL="0" algn="r" defTabSz="914400" rtl="0" eaLnBrk="1" latinLnBrk="0" hangingPunct="1">
              <a:defRPr sz="1200" kern="1200">
                <a:solidFill>
                  <a:schemeClr val="accent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294A09A9-5501-47C1-A89A-A340965A2BE2}" type="slidenum">
              <a:rPr kumimoji="0" lang="en-US" sz="1200" b="0" i="0" u="none" strike="noStrike" kern="1200" cap="none" spc="0" normalizeH="0" baseline="0" noProof="0" smtClean="0">
                <a:ln>
                  <a:noFill/>
                </a:ln>
                <a:solidFill>
                  <a:srgbClr val="637183"/>
                </a:solidFill>
                <a:effectLst/>
                <a:uLnTx/>
                <a:uFillTx/>
                <a:latin typeface="Avenir Next LT Pro" panose="020B05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srgbClr val="637183"/>
              </a:solidFill>
              <a:effectLst/>
              <a:uLnTx/>
              <a:uFillTx/>
              <a:latin typeface="Avenir Next LT Pro" panose="020B0504020202020204" pitchFamily="34" charset="0"/>
              <a:ea typeface="+mn-ea"/>
              <a:cs typeface="+mn-cs"/>
            </a:endParaRPr>
          </a:p>
        </p:txBody>
      </p:sp>
      <p:pic>
        <p:nvPicPr>
          <p:cNvPr id="23" name="Picture 22" descr="Icon&#10;&#10;Description automatically generated">
            <a:extLst>
              <a:ext uri="{FF2B5EF4-FFF2-40B4-BE49-F238E27FC236}">
                <a16:creationId xmlns:a16="http://schemas.microsoft.com/office/drawing/2014/main" id="{C44AED2F-C10C-481D-9D5E-B93ECADA603C}"/>
              </a:ext>
            </a:extLst>
          </p:cNvPr>
          <p:cNvPicPr>
            <a:picLocks noChangeAspect="1"/>
          </p:cNvPicPr>
          <p:nvPr/>
        </p:nvPicPr>
        <p:blipFill>
          <a:blip r:embed="rId3" cstate="hqprint">
            <a:alphaModFix amt="50000"/>
            <a:duotone>
              <a:prstClr val="black"/>
              <a:schemeClr val="accent1">
                <a:tint val="45000"/>
                <a:satMod val="400000"/>
              </a:schemeClr>
            </a:duotone>
            <a:extLst>
              <a:ext uri="{28A0092B-C50C-407E-A947-70E740481C1C}">
                <a14:useLocalDpi xmlns:a14="http://schemas.microsoft.com/office/drawing/2010/main" val="0"/>
              </a:ext>
            </a:extLst>
          </a:blip>
          <a:stretch>
            <a:fillRect/>
          </a:stretch>
        </p:blipFill>
        <p:spPr>
          <a:xfrm>
            <a:off x="11505602" y="6060577"/>
            <a:ext cx="343898" cy="343898"/>
          </a:xfrm>
          <a:prstGeom prst="rect">
            <a:avLst/>
          </a:prstGeom>
        </p:spPr>
      </p:pic>
      <p:sp>
        <p:nvSpPr>
          <p:cNvPr id="3" name="TextBox 2">
            <a:extLst>
              <a:ext uri="{FF2B5EF4-FFF2-40B4-BE49-F238E27FC236}">
                <a16:creationId xmlns:a16="http://schemas.microsoft.com/office/drawing/2014/main" id="{14B8FBB6-E6A1-A9C7-DADD-C53EDF36CA80}"/>
              </a:ext>
            </a:extLst>
          </p:cNvPr>
          <p:cNvSpPr txBox="1"/>
          <p:nvPr/>
        </p:nvSpPr>
        <p:spPr>
          <a:xfrm>
            <a:off x="957810" y="1953064"/>
            <a:ext cx="5782519" cy="3847207"/>
          </a:xfrm>
          <a:prstGeom prst="rect">
            <a:avLst/>
          </a:prstGeom>
          <a:noFill/>
        </p:spPr>
        <p:txBody>
          <a:bodyPr wrap="square">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1" i="0" u="none" strike="noStrike" kern="1200" cap="none" spc="0" normalizeH="0" baseline="0" noProof="0">
                <a:ln>
                  <a:noFill/>
                </a:ln>
                <a:solidFill>
                  <a:srgbClr val="002060"/>
                </a:solidFill>
                <a:effectLst/>
                <a:uLnTx/>
                <a:uFillTx/>
                <a:latin typeface="Avenir Next LT Pro" panose="020B0504020202020204" pitchFamily="34" charset="0"/>
                <a:ea typeface="+mn-ea"/>
                <a:cs typeface="+mn-cs"/>
              </a:rPr>
              <a:t>Choose to be present and participate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800" b="1" i="0" u="none" strike="noStrike" kern="1200" cap="none" spc="0" normalizeH="0" baseline="0" noProof="0">
              <a:ln>
                <a:noFill/>
              </a:ln>
              <a:solidFill>
                <a:srgbClr val="002060"/>
              </a:solidFill>
              <a:effectLst/>
              <a:uLnTx/>
              <a:uFillTx/>
              <a:latin typeface="Avenir Next LT Pro" panose="020B05040202020202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1" i="0" u="none" strike="noStrike" kern="1200" cap="none" spc="0" normalizeH="0" baseline="0" noProof="0">
                <a:ln>
                  <a:noFill/>
                </a:ln>
                <a:solidFill>
                  <a:srgbClr val="002060"/>
                </a:solidFill>
                <a:effectLst/>
                <a:uLnTx/>
                <a:uFillTx/>
                <a:latin typeface="Avenir Next LT Pro" panose="020B0504020202020204" pitchFamily="34" charset="0"/>
                <a:ea typeface="+mn-ea"/>
                <a:cs typeface="+mn-cs"/>
              </a:rPr>
              <a:t>Engage actively, raise your hand to speak</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800" b="1" i="0" u="none" strike="noStrike" kern="1200" cap="none" spc="0" normalizeH="0" baseline="0" noProof="0">
              <a:ln>
                <a:noFill/>
              </a:ln>
              <a:solidFill>
                <a:srgbClr val="002060"/>
              </a:solidFill>
              <a:effectLst/>
              <a:uLnTx/>
              <a:uFillTx/>
              <a:latin typeface="Avenir Next LT Pro" panose="020B05040202020202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1" i="0" u="none" strike="noStrike" kern="1200" cap="none" spc="0" normalizeH="0" baseline="0" noProof="0">
                <a:ln>
                  <a:noFill/>
                </a:ln>
                <a:solidFill>
                  <a:srgbClr val="002060"/>
                </a:solidFill>
                <a:effectLst/>
                <a:uLnTx/>
                <a:uFillTx/>
                <a:latin typeface="Avenir Next LT Pro" panose="020B0504020202020204" pitchFamily="34" charset="0"/>
                <a:ea typeface="+mn-ea"/>
                <a:cs typeface="+mn-cs"/>
              </a:rPr>
              <a:t>Maintain a respectful, open space to share and discuss ideas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800" b="1" i="0" u="none" strike="noStrike" kern="1200" cap="none" spc="0" normalizeH="0" baseline="0" noProof="0">
              <a:ln>
                <a:noFill/>
              </a:ln>
              <a:solidFill>
                <a:srgbClr val="002060"/>
              </a:solidFill>
              <a:effectLst/>
              <a:uLnTx/>
              <a:uFillTx/>
              <a:latin typeface="Avenir Next LT Pro" panose="020B05040202020202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1" i="0" u="none" strike="noStrike" kern="1200" cap="none" spc="0" normalizeH="0" baseline="0" noProof="0">
                <a:ln>
                  <a:noFill/>
                </a:ln>
                <a:solidFill>
                  <a:srgbClr val="002060"/>
                </a:solidFill>
                <a:effectLst/>
                <a:uLnTx/>
                <a:uFillTx/>
                <a:latin typeface="Avenir Next LT Pro" panose="020B0504020202020204" pitchFamily="34" charset="0"/>
                <a:ea typeface="+mn-ea"/>
                <a:cs typeface="+mn-cs"/>
              </a:rPr>
              <a:t>Assume positive intent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800" b="1" i="0" u="none" strike="noStrike" kern="1200" cap="none" spc="0" normalizeH="0" baseline="0" noProof="0">
              <a:ln>
                <a:noFill/>
              </a:ln>
              <a:solidFill>
                <a:srgbClr val="002060"/>
              </a:solidFill>
              <a:effectLst/>
              <a:uLnTx/>
              <a:uFillTx/>
              <a:latin typeface="Avenir Next LT Pro" panose="020B05040202020202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1" i="0" u="none" strike="noStrike" kern="1200" cap="none" spc="0" normalizeH="0" baseline="0" noProof="0">
                <a:ln>
                  <a:noFill/>
                </a:ln>
                <a:solidFill>
                  <a:srgbClr val="002060"/>
                </a:solidFill>
                <a:effectLst/>
                <a:uLnTx/>
                <a:uFillTx/>
                <a:latin typeface="Avenir Next LT Pro" panose="020B0504020202020204" pitchFamily="34" charset="0"/>
                <a:ea typeface="+mn-ea"/>
                <a:cs typeface="+mn-cs"/>
              </a:rPr>
              <a:t>Be curious and open to new ideas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800" b="1" i="0" u="none" strike="noStrike" kern="1200" cap="none" spc="0" normalizeH="0" baseline="0" noProof="0">
              <a:ln>
                <a:noFill/>
              </a:ln>
              <a:solidFill>
                <a:srgbClr val="002060"/>
              </a:solidFill>
              <a:effectLst/>
              <a:uLnTx/>
              <a:uFillTx/>
              <a:latin typeface="Avenir Next LT Pro" panose="020B05040202020202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1" i="0" u="none" strike="noStrike" kern="1200" cap="none" spc="0" normalizeH="0" baseline="0" noProof="0">
                <a:ln>
                  <a:noFill/>
                </a:ln>
                <a:solidFill>
                  <a:srgbClr val="002060"/>
                </a:solidFill>
                <a:effectLst/>
                <a:uLnTx/>
                <a:uFillTx/>
                <a:latin typeface="Avenir Next LT Pro" panose="020B0504020202020204" pitchFamily="34" charset="0"/>
                <a:ea typeface="+mn-ea"/>
                <a:cs typeface="+mn-cs"/>
              </a:rPr>
              <a:t>Listen and question with a desire to understand</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800" b="1" i="0" u="none" strike="noStrike" kern="1200" cap="none" spc="0" normalizeH="0" baseline="0" noProof="0">
              <a:ln>
                <a:noFill/>
              </a:ln>
              <a:solidFill>
                <a:srgbClr val="002060"/>
              </a:solidFill>
              <a:effectLst/>
              <a:uLnTx/>
              <a:uFillTx/>
              <a:latin typeface="Avenir Next LT Pro" panose="020B05040202020202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1" i="0" u="none" strike="noStrike" kern="1200" cap="none" spc="0" normalizeH="0" baseline="0" noProof="0">
                <a:ln>
                  <a:noFill/>
                </a:ln>
                <a:solidFill>
                  <a:srgbClr val="002060"/>
                </a:solidFill>
                <a:effectLst/>
                <a:uLnTx/>
                <a:uFillTx/>
                <a:latin typeface="Avenir Next LT Pro" panose="020B0504020202020204" pitchFamily="34" charset="0"/>
                <a:ea typeface="+mn-ea"/>
                <a:cs typeface="+mn-cs"/>
              </a:rPr>
              <a:t>Stay on topic</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800" b="1" i="0" u="none" strike="noStrike" kern="1200" cap="none" spc="0" normalizeH="0" baseline="0" noProof="0">
              <a:ln>
                <a:noFill/>
              </a:ln>
              <a:solidFill>
                <a:srgbClr val="002060"/>
              </a:solidFill>
              <a:effectLst/>
              <a:uLnTx/>
              <a:uFillTx/>
              <a:latin typeface="Avenir Next LT Pro" panose="020B05040202020202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1" i="0" u="none" strike="noStrike" kern="1200" cap="none" spc="0" normalizeH="0" baseline="0" noProof="0">
                <a:ln>
                  <a:noFill/>
                </a:ln>
                <a:solidFill>
                  <a:srgbClr val="002060"/>
                </a:solidFill>
                <a:effectLst/>
                <a:uLnTx/>
                <a:uFillTx/>
                <a:latin typeface="Avenir Next LT Pro" panose="020B0504020202020204" pitchFamily="34" charset="0"/>
                <a:ea typeface="+mn-ea"/>
                <a:cs typeface="+mn-cs"/>
              </a:rPr>
              <a:t>Turn on your camera when speaking</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800" b="1" i="0" u="none" strike="noStrike" kern="1200" cap="none" spc="0" normalizeH="0" baseline="0" noProof="0">
              <a:ln>
                <a:noFill/>
              </a:ln>
              <a:solidFill>
                <a:srgbClr val="002060"/>
              </a:solidFill>
              <a:effectLst/>
              <a:uLnTx/>
              <a:uFillTx/>
              <a:latin typeface="Avenir Next LT Pro" panose="020B05040202020202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1" i="0" u="none" strike="noStrike" kern="1200" cap="none" spc="0" normalizeH="0" baseline="0" noProof="0">
                <a:ln>
                  <a:noFill/>
                </a:ln>
                <a:solidFill>
                  <a:srgbClr val="002060"/>
                </a:solidFill>
                <a:effectLst/>
                <a:uLnTx/>
                <a:uFillTx/>
                <a:latin typeface="Avenir Next LT Pro" panose="020B0504020202020204" pitchFamily="34" charset="0"/>
                <a:ea typeface="+mn-ea"/>
                <a:cs typeface="+mn-cs"/>
              </a:rPr>
              <a:t>Meetings will be recorded</a:t>
            </a:r>
          </a:p>
        </p:txBody>
      </p:sp>
      <p:pic>
        <p:nvPicPr>
          <p:cNvPr id="4" name="Graphic 3" descr="Sort with solid fill">
            <a:extLst>
              <a:ext uri="{FF2B5EF4-FFF2-40B4-BE49-F238E27FC236}">
                <a16:creationId xmlns:a16="http://schemas.microsoft.com/office/drawing/2014/main" id="{245EC559-8A96-6C16-0888-287D85C371B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088346" y="2264762"/>
            <a:ext cx="2891117" cy="2891117"/>
          </a:xfrm>
          <a:prstGeom prst="rect">
            <a:avLst/>
          </a:prstGeom>
        </p:spPr>
      </p:pic>
    </p:spTree>
    <p:extLst>
      <p:ext uri="{BB962C8B-B14F-4D97-AF65-F5344CB8AC3E}">
        <p14:creationId xmlns:p14="http://schemas.microsoft.com/office/powerpoint/2010/main" val="42080738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6DD0F846-A0A9-4CDE-B30B-59F1824ADBE3}"/>
              </a:ext>
            </a:extLst>
          </p:cNvPr>
          <p:cNvSpPr txBox="1">
            <a:spLocks/>
          </p:cNvSpPr>
          <p:nvPr/>
        </p:nvSpPr>
        <p:spPr>
          <a:xfrm>
            <a:off x="750430" y="-85102"/>
            <a:ext cx="10678142" cy="1325563"/>
          </a:xfrm>
          <a:prstGeom prst="rect">
            <a:avLst/>
          </a:prstGeom>
        </p:spPr>
        <p:txBody>
          <a:bodyPr vert="horz" lIns="0" tIns="45720" rIns="91440" bIns="45720" rtlCol="0" anchor="b">
            <a:noAutofit/>
          </a:bodyPr>
          <a:lstStyle>
            <a:lvl1pPr algn="l" defTabSz="914400" rtl="0" eaLnBrk="1" latinLnBrk="0" hangingPunct="1">
              <a:lnSpc>
                <a:spcPct val="90000"/>
              </a:lnSpc>
              <a:spcBef>
                <a:spcPct val="0"/>
              </a:spcBef>
              <a:buNone/>
              <a:defRPr sz="4800" b="1"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000" b="1" i="0" u="none" strike="noStrike" kern="1200" cap="none" spc="0" normalizeH="0" baseline="0" noProof="0">
                <a:ln>
                  <a:noFill/>
                </a:ln>
                <a:solidFill>
                  <a:srgbClr val="1D366C"/>
                </a:solidFill>
                <a:effectLst/>
                <a:uLnTx/>
                <a:uFillTx/>
                <a:latin typeface="Avenir Next LT Pro" panose="020B0504020202020204" pitchFamily="34" charset="0"/>
                <a:ea typeface="+mj-ea"/>
                <a:cs typeface="+mj-cs"/>
              </a:rPr>
              <a:t>Agenda</a:t>
            </a:r>
          </a:p>
        </p:txBody>
      </p:sp>
      <p:sp>
        <p:nvSpPr>
          <p:cNvPr id="3" name="TextBox 2">
            <a:extLst>
              <a:ext uri="{FF2B5EF4-FFF2-40B4-BE49-F238E27FC236}">
                <a16:creationId xmlns:a16="http://schemas.microsoft.com/office/drawing/2014/main" id="{14B8FBB6-E6A1-A9C7-DADD-C53EDF36CA80}"/>
              </a:ext>
            </a:extLst>
          </p:cNvPr>
          <p:cNvSpPr txBox="1"/>
          <p:nvPr/>
        </p:nvSpPr>
        <p:spPr>
          <a:xfrm>
            <a:off x="940844" y="2938722"/>
            <a:ext cx="5322999" cy="1815882"/>
          </a:xfrm>
          <a:prstGeom prst="rect">
            <a:avLst/>
          </a:prstGeom>
          <a:noFill/>
        </p:spPr>
        <p:txBody>
          <a:bodyPr wrap="square" lIns="91440" tIns="45720" rIns="91440" bIns="45720" anchor="t">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1" i="0" u="none" strike="noStrike" kern="1200" cap="none" spc="0" normalizeH="0" baseline="0" noProof="0" dirty="0">
                <a:ln>
                  <a:noFill/>
                </a:ln>
                <a:solidFill>
                  <a:srgbClr val="002060"/>
                </a:solidFill>
                <a:effectLst/>
                <a:uLnTx/>
                <a:uFillTx/>
                <a:latin typeface="Avenir Next LT Pro"/>
                <a:ea typeface="+mn-ea"/>
                <a:cs typeface="+mn-cs"/>
              </a:rPr>
              <a:t>Welcome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800" b="1" i="0" u="none" strike="noStrike" kern="1200" cap="none" spc="0" normalizeH="0" baseline="0" noProof="0" dirty="0">
              <a:ln>
                <a:noFill/>
              </a:ln>
              <a:solidFill>
                <a:srgbClr val="002060"/>
              </a:solidFill>
              <a:effectLst/>
              <a:uLnTx/>
              <a:uFillTx/>
              <a:latin typeface="Avenir Next LT Pro"/>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1" i="0" u="none" strike="noStrike" kern="1200" cap="none" spc="0" normalizeH="0" baseline="0" noProof="0" dirty="0">
                <a:ln>
                  <a:noFill/>
                </a:ln>
                <a:solidFill>
                  <a:srgbClr val="002060"/>
                </a:solidFill>
                <a:effectLst/>
                <a:uLnTx/>
                <a:uFillTx/>
                <a:latin typeface="Avenir Next LT Pro"/>
                <a:ea typeface="+mn-ea"/>
                <a:cs typeface="+mn-cs"/>
              </a:rPr>
              <a:t>Meet </a:t>
            </a:r>
            <a:r>
              <a:rPr lang="en-US" sz="2000" b="1" dirty="0">
                <a:solidFill>
                  <a:srgbClr val="002060"/>
                </a:solidFill>
                <a:latin typeface="Avenir Next LT Pro"/>
              </a:rPr>
              <a:t>EPA’s Chief Information Officer</a:t>
            </a:r>
          </a:p>
          <a:p>
            <a:pPr marR="0" lvl="0" algn="l" defTabSz="914400" rtl="0" eaLnBrk="1" fontAlgn="auto" latinLnBrk="0" hangingPunct="1">
              <a:lnSpc>
                <a:spcPct val="100000"/>
              </a:lnSpc>
              <a:spcBef>
                <a:spcPts val="0"/>
              </a:spcBef>
              <a:spcAft>
                <a:spcPts val="0"/>
              </a:spcAft>
              <a:buClrTx/>
              <a:buSzTx/>
              <a:tabLst/>
              <a:defRPr/>
            </a:pPr>
            <a:endParaRPr kumimoji="0" lang="en-US" sz="800" b="1" i="0" u="none" strike="noStrike" kern="1200" cap="none" spc="0" normalizeH="0" baseline="0" noProof="0" dirty="0">
              <a:ln>
                <a:noFill/>
              </a:ln>
              <a:solidFill>
                <a:srgbClr val="002060"/>
              </a:solidFill>
              <a:effectLst/>
              <a:uLnTx/>
              <a:uFillTx/>
              <a:latin typeface="Avenir Next LT Pro"/>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b="1" dirty="0">
                <a:solidFill>
                  <a:srgbClr val="002060"/>
                </a:solidFill>
                <a:latin typeface="Avenir Next LT Pro"/>
              </a:rPr>
              <a:t>Staying Connected</a:t>
            </a:r>
            <a:endParaRPr kumimoji="0" lang="en-US" sz="2000" b="1" i="0" u="none" strike="noStrike" kern="1200" cap="none" spc="0" normalizeH="0" baseline="0" noProof="0" dirty="0">
              <a:ln>
                <a:noFill/>
              </a:ln>
              <a:solidFill>
                <a:srgbClr val="002060"/>
              </a:solidFill>
              <a:effectLst/>
              <a:uLnTx/>
              <a:uFillTx/>
              <a:latin typeface="Avenir Next LT Pro"/>
              <a:ea typeface="+mn-ea"/>
              <a:cs typeface="+mn-cs"/>
            </a:endParaRPr>
          </a:p>
          <a:p>
            <a:pPr marR="0" lvl="0" algn="l" defTabSz="914400" rtl="0" eaLnBrk="1" fontAlgn="auto" latinLnBrk="0" hangingPunct="1">
              <a:lnSpc>
                <a:spcPct val="100000"/>
              </a:lnSpc>
              <a:spcBef>
                <a:spcPts val="0"/>
              </a:spcBef>
              <a:spcAft>
                <a:spcPts val="0"/>
              </a:spcAft>
              <a:buClrTx/>
              <a:buSzTx/>
              <a:tabLst/>
              <a:defRPr/>
            </a:pPr>
            <a:endParaRPr lang="en-US" sz="800" b="1" dirty="0">
              <a:solidFill>
                <a:srgbClr val="002060"/>
              </a:solidFill>
              <a:latin typeface="Avenir Next LT Pro"/>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1" i="0" u="none" strike="noStrike" kern="1200" cap="none" spc="0" normalizeH="0" baseline="0" noProof="0" dirty="0">
                <a:ln>
                  <a:noFill/>
                </a:ln>
                <a:solidFill>
                  <a:srgbClr val="002060"/>
                </a:solidFill>
                <a:effectLst/>
                <a:uLnTx/>
                <a:uFillTx/>
                <a:latin typeface="Avenir Next LT Pro"/>
                <a:ea typeface="+mn-ea"/>
                <a:cs typeface="+mn-cs"/>
              </a:rPr>
              <a:t>Open Forum, Questions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800" b="1" i="0" u="none" strike="noStrike" kern="1200" cap="none" spc="0" normalizeH="0" baseline="0" noProof="0" dirty="0">
              <a:ln>
                <a:noFill/>
              </a:ln>
              <a:solidFill>
                <a:srgbClr val="002060"/>
              </a:solidFill>
              <a:effectLst/>
              <a:uLnTx/>
              <a:uFillTx/>
              <a:latin typeface="Avenir Next LT Pro" panose="020B0504020202020204" pitchFamily="34" charset="0"/>
              <a:ea typeface="+mn-ea"/>
              <a:cs typeface="+mn-cs"/>
            </a:endParaRPr>
          </a:p>
        </p:txBody>
      </p:sp>
      <p:pic>
        <p:nvPicPr>
          <p:cNvPr id="6" name="Graphic 5" descr="List with solid fill">
            <a:extLst>
              <a:ext uri="{FF2B5EF4-FFF2-40B4-BE49-F238E27FC236}">
                <a16:creationId xmlns:a16="http://schemas.microsoft.com/office/drawing/2014/main" id="{C95E486E-6D50-5774-10DD-9218A2D4E29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051085" y="2246628"/>
            <a:ext cx="3200071" cy="3200071"/>
          </a:xfrm>
          <a:prstGeom prst="rect">
            <a:avLst/>
          </a:prstGeom>
        </p:spPr>
      </p:pic>
      <p:sp>
        <p:nvSpPr>
          <p:cNvPr id="10" name="Date Placeholder 2">
            <a:extLst>
              <a:ext uri="{FF2B5EF4-FFF2-40B4-BE49-F238E27FC236}">
                <a16:creationId xmlns:a16="http://schemas.microsoft.com/office/drawing/2014/main" id="{52EFC9FF-C400-F68E-5660-670EEC5E76B9}"/>
              </a:ext>
            </a:extLst>
          </p:cNvPr>
          <p:cNvSpPr txBox="1">
            <a:spLocks/>
          </p:cNvSpPr>
          <p:nvPr/>
        </p:nvSpPr>
        <p:spPr>
          <a:xfrm>
            <a:off x="381000" y="6356350"/>
            <a:ext cx="2743200" cy="365125"/>
          </a:xfrm>
          <a:prstGeom prst="rect">
            <a:avLst/>
          </a:prstGeom>
        </p:spPr>
        <p:txBody>
          <a:bodyPr vert="horz" lIns="91440" tIns="45720" rIns="91440" bIns="45720" rtlCol="0" anchor="ctr">
            <a:noAutofit/>
          </a:bodyPr>
          <a:lstStyle>
            <a:defPPr>
              <a:defRPr lang="en-US"/>
            </a:defPPr>
            <a:lvl1pPr marL="0" algn="l" defTabSz="914400" rtl="0" eaLnBrk="1" latinLnBrk="0" hangingPunct="1">
              <a:defRPr sz="1200" kern="1200">
                <a:solidFill>
                  <a:schemeClr val="accent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fld id="{52D104B6-D63E-FE41-98E2-AF7FB6EA6483}" type="datetime1">
              <a:rPr kumimoji="0" lang="en-US" sz="1200" b="0" i="0" u="none" strike="noStrike" kern="1200" cap="none" spc="0" normalizeH="0" baseline="0" noProof="0" smtClean="0">
                <a:ln>
                  <a:noFill/>
                </a:ln>
                <a:solidFill>
                  <a:srgbClr val="637183"/>
                </a:solidFill>
                <a:effectLst/>
                <a:uLnTx/>
                <a:uFillTx/>
                <a:latin typeface="Avenir Next LT Pro" panose="020B0504020202020204"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8/14/2025</a:t>
            </a:fld>
            <a:endParaRPr kumimoji="0" lang="en-US" sz="1200" b="0" i="0" u="none" strike="noStrike" kern="1200" cap="none" spc="0" normalizeH="0" baseline="0" noProof="0">
              <a:ln>
                <a:noFill/>
              </a:ln>
              <a:solidFill>
                <a:srgbClr val="637183"/>
              </a:solidFill>
              <a:effectLst/>
              <a:uLnTx/>
              <a:uFillTx/>
              <a:latin typeface="Avenir Next LT Pro" panose="020B0504020202020204" pitchFamily="34" charset="0"/>
              <a:ea typeface="+mn-ea"/>
              <a:cs typeface="+mn-cs"/>
            </a:endParaRPr>
          </a:p>
        </p:txBody>
      </p:sp>
      <p:sp>
        <p:nvSpPr>
          <p:cNvPr id="11" name="Slide Number Placeholder 4">
            <a:extLst>
              <a:ext uri="{FF2B5EF4-FFF2-40B4-BE49-F238E27FC236}">
                <a16:creationId xmlns:a16="http://schemas.microsoft.com/office/drawing/2014/main" id="{0247C459-C7DF-9EC1-E609-85E60937589C}"/>
              </a:ext>
            </a:extLst>
          </p:cNvPr>
          <p:cNvSpPr txBox="1">
            <a:spLocks/>
          </p:cNvSpPr>
          <p:nvPr/>
        </p:nvSpPr>
        <p:spPr>
          <a:xfrm>
            <a:off x="9067800" y="6356350"/>
            <a:ext cx="2743200" cy="365125"/>
          </a:xfrm>
          <a:prstGeom prst="rect">
            <a:avLst/>
          </a:prstGeom>
        </p:spPr>
        <p:txBody>
          <a:bodyPr vert="horz" lIns="91440" tIns="45720" rIns="91440" bIns="45720" rtlCol="0" anchor="ctr">
            <a:noAutofit/>
          </a:bodyPr>
          <a:lstStyle>
            <a:defPPr>
              <a:defRPr lang="en-US"/>
            </a:defPPr>
            <a:lvl1pPr marL="0" algn="r" defTabSz="914400" rtl="0" eaLnBrk="1" latinLnBrk="0" hangingPunct="1">
              <a:defRPr sz="1200" kern="1200">
                <a:solidFill>
                  <a:schemeClr val="accent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294A09A9-5501-47C1-A89A-A340965A2BE2}" type="slidenum">
              <a:rPr kumimoji="0" lang="en-US" sz="1200" b="0" i="0" u="none" strike="noStrike" kern="1200" cap="none" spc="0" normalizeH="0" baseline="0" noProof="0" smtClean="0">
                <a:ln>
                  <a:noFill/>
                </a:ln>
                <a:solidFill>
                  <a:srgbClr val="637183"/>
                </a:solidFill>
                <a:effectLst/>
                <a:uLnTx/>
                <a:uFillTx/>
                <a:latin typeface="Avenir Next LT Pro" panose="020B05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srgbClr val="637183"/>
              </a:solidFill>
              <a:effectLst/>
              <a:uLnTx/>
              <a:uFillTx/>
              <a:latin typeface="Avenir Next LT Pro" panose="020B0504020202020204" pitchFamily="34" charset="0"/>
              <a:ea typeface="+mn-ea"/>
              <a:cs typeface="+mn-cs"/>
            </a:endParaRPr>
          </a:p>
        </p:txBody>
      </p:sp>
      <p:pic>
        <p:nvPicPr>
          <p:cNvPr id="12" name="Picture 11" descr="Icon&#10;&#10;Description automatically generated">
            <a:extLst>
              <a:ext uri="{FF2B5EF4-FFF2-40B4-BE49-F238E27FC236}">
                <a16:creationId xmlns:a16="http://schemas.microsoft.com/office/drawing/2014/main" id="{E5DBF3AD-7A60-80B1-E4F0-FB50BD2E046C}"/>
              </a:ext>
            </a:extLst>
          </p:cNvPr>
          <p:cNvPicPr>
            <a:picLocks noChangeAspect="1"/>
          </p:cNvPicPr>
          <p:nvPr/>
        </p:nvPicPr>
        <p:blipFill>
          <a:blip r:embed="rId5" cstate="hqprint">
            <a:alphaModFix amt="50000"/>
            <a:duotone>
              <a:prstClr val="black"/>
              <a:schemeClr val="accent1">
                <a:tint val="45000"/>
                <a:satMod val="400000"/>
              </a:schemeClr>
            </a:duotone>
            <a:extLst>
              <a:ext uri="{28A0092B-C50C-407E-A947-70E740481C1C}">
                <a14:useLocalDpi xmlns:a14="http://schemas.microsoft.com/office/drawing/2010/main" val="0"/>
              </a:ext>
            </a:extLst>
          </a:blip>
          <a:stretch>
            <a:fillRect/>
          </a:stretch>
        </p:blipFill>
        <p:spPr>
          <a:xfrm>
            <a:off x="11505602" y="6060577"/>
            <a:ext cx="343898" cy="343898"/>
          </a:xfrm>
          <a:prstGeom prst="rect">
            <a:avLst/>
          </a:prstGeom>
        </p:spPr>
      </p:pic>
    </p:spTree>
    <p:extLst>
      <p:ext uri="{BB962C8B-B14F-4D97-AF65-F5344CB8AC3E}">
        <p14:creationId xmlns:p14="http://schemas.microsoft.com/office/powerpoint/2010/main" val="1155925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06F78315-E0E7-4790-9571-FEE0C4EE319D}"/>
              </a:ext>
            </a:extLst>
          </p:cNvPr>
          <p:cNvSpPr txBox="1">
            <a:spLocks/>
          </p:cNvSpPr>
          <p:nvPr/>
        </p:nvSpPr>
        <p:spPr>
          <a:xfrm>
            <a:off x="649224" y="942848"/>
            <a:ext cx="10552176" cy="3557016"/>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8800" b="1" kern="1200" spc="-40" baseline="0">
                <a:solidFill>
                  <a:srgbClr val="FFFFFF"/>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8800" b="1" i="0" u="none" strike="noStrike" kern="1200" cap="none" spc="-40" normalizeH="0" baseline="0" noProof="0">
                <a:ln>
                  <a:noFill/>
                </a:ln>
                <a:solidFill>
                  <a:srgbClr val="FFFFFF"/>
                </a:solidFill>
                <a:effectLst/>
                <a:uLnTx/>
                <a:uFillTx/>
                <a:latin typeface="Avenir Next LT Pro"/>
                <a:ea typeface="+mj-ea"/>
                <a:cs typeface="+mj-cs"/>
              </a:rPr>
              <a:t>Thank you!</a:t>
            </a:r>
          </a:p>
        </p:txBody>
      </p:sp>
      <p:sp>
        <p:nvSpPr>
          <p:cNvPr id="11" name="Subtitle 2">
            <a:extLst>
              <a:ext uri="{FF2B5EF4-FFF2-40B4-BE49-F238E27FC236}">
                <a16:creationId xmlns:a16="http://schemas.microsoft.com/office/drawing/2014/main" id="{56EDD4B7-3644-4353-92F8-3909A48604D8}"/>
              </a:ext>
            </a:extLst>
          </p:cNvPr>
          <p:cNvSpPr txBox="1">
            <a:spLocks/>
          </p:cNvSpPr>
          <p:nvPr/>
        </p:nvSpPr>
        <p:spPr>
          <a:xfrm>
            <a:off x="649224" y="4315968"/>
            <a:ext cx="10552176" cy="1280160"/>
          </a:xfrm>
          <a:prstGeom prst="rect">
            <a:avLst/>
          </a:prstGeom>
        </p:spPr>
        <p:txBody>
          <a:bodyPr vert="horz" lIns="91440" tIns="45720" rIns="91440" bIns="45720" rtlCol="0" anchor="b">
            <a:normAutofit/>
          </a:bodyPr>
          <a:lstStyle>
            <a:lvl1pPr marL="0" indent="0" algn="l" defTabSz="914400" rtl="0" eaLnBrk="1" latinLnBrk="0" hangingPunct="1">
              <a:lnSpc>
                <a:spcPct val="100000"/>
              </a:lnSpc>
              <a:spcBef>
                <a:spcPts val="1000"/>
              </a:spcBef>
              <a:buFont typeface="Arial" panose="020B0604020202020204" pitchFamily="34" charset="0"/>
              <a:buNone/>
              <a:defRPr sz="2800" b="1" kern="1200" spc="-20" baseline="0">
                <a:solidFill>
                  <a:srgbClr val="FFFFFF"/>
                </a:solidFill>
                <a:latin typeface="+mn-lt"/>
                <a:ea typeface="+mn-ea"/>
                <a:cs typeface="+mn-cs"/>
              </a:defRPr>
            </a:lvl1pPr>
            <a:lvl2pPr marL="457200" indent="0" algn="ctr" defTabSz="914400" rtl="0" eaLnBrk="1" latinLnBrk="0" hangingPunct="1">
              <a:lnSpc>
                <a:spcPct val="110000"/>
              </a:lnSpc>
              <a:spcBef>
                <a:spcPts val="500"/>
              </a:spcBef>
              <a:buFont typeface="Arial" panose="020B0604020202020204" pitchFamily="34" charset="0"/>
              <a:buNone/>
              <a:defRPr sz="2000" kern="1200" spc="-20" baseline="0">
                <a:solidFill>
                  <a:schemeClr val="tx1"/>
                </a:solidFill>
                <a:latin typeface="+mn-lt"/>
                <a:ea typeface="+mn-ea"/>
                <a:cs typeface="+mn-cs"/>
              </a:defRPr>
            </a:lvl2pPr>
            <a:lvl3pPr marL="914400" indent="0" algn="ctr" defTabSz="914400" rtl="0" eaLnBrk="1" latinLnBrk="0" hangingPunct="1">
              <a:lnSpc>
                <a:spcPct val="110000"/>
              </a:lnSpc>
              <a:spcBef>
                <a:spcPts val="500"/>
              </a:spcBef>
              <a:buFont typeface="Arial" panose="020B0604020202020204" pitchFamily="34" charset="0"/>
              <a:buNone/>
              <a:defRPr sz="1800" kern="1200" spc="-20" baseline="0">
                <a:solidFill>
                  <a:schemeClr val="tx1"/>
                </a:solidFill>
                <a:latin typeface="+mn-lt"/>
                <a:ea typeface="+mn-ea"/>
                <a:cs typeface="+mn-cs"/>
              </a:defRPr>
            </a:lvl3pPr>
            <a:lvl4pPr marL="1371600" indent="0" algn="ctr" defTabSz="914400" rtl="0" eaLnBrk="1" latinLnBrk="0" hangingPunct="1">
              <a:lnSpc>
                <a:spcPct val="110000"/>
              </a:lnSpc>
              <a:spcBef>
                <a:spcPts val="500"/>
              </a:spcBef>
              <a:buFont typeface="Arial" panose="020B0604020202020204" pitchFamily="34" charset="0"/>
              <a:buNone/>
              <a:defRPr sz="1600" kern="1200" spc="-20" baseline="0">
                <a:solidFill>
                  <a:schemeClr val="tx1"/>
                </a:solidFill>
                <a:latin typeface="+mn-lt"/>
                <a:ea typeface="+mn-ea"/>
                <a:cs typeface="+mn-cs"/>
              </a:defRPr>
            </a:lvl4pPr>
            <a:lvl5pPr marL="1828800" indent="0" algn="ctr" defTabSz="914400" rtl="0" eaLnBrk="1" latinLnBrk="0" hangingPunct="1">
              <a:lnSpc>
                <a:spcPct val="110000"/>
              </a:lnSpc>
              <a:spcBef>
                <a:spcPts val="500"/>
              </a:spcBef>
              <a:buFont typeface="Arial" panose="020B0604020202020204" pitchFamily="34" charset="0"/>
              <a:buNone/>
              <a:defRPr sz="1600" kern="1200" spc="-20" baseline="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kumimoji="0" lang="en-US" sz="2800" b="1" i="0" u="none" strike="noStrike" kern="1200" cap="none" spc="-20" normalizeH="0" baseline="0" noProof="0">
                <a:ln>
                  <a:noFill/>
                </a:ln>
                <a:solidFill>
                  <a:srgbClr val="FFFFFF"/>
                </a:solidFill>
                <a:effectLst/>
                <a:uLnTx/>
                <a:uFillTx/>
                <a:latin typeface="Avenir Next LT Pro"/>
                <a:ea typeface="+mn-ea"/>
                <a:cs typeface="+mn-cs"/>
              </a:rPr>
              <a:t>Questions?</a:t>
            </a:r>
          </a:p>
        </p:txBody>
      </p:sp>
    </p:spTree>
    <p:extLst>
      <p:ext uri="{BB962C8B-B14F-4D97-AF65-F5344CB8AC3E}">
        <p14:creationId xmlns:p14="http://schemas.microsoft.com/office/powerpoint/2010/main" val="35742501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523B77A71CCF349ABA2C9F3F4999F2E" ma:contentTypeVersion="17" ma:contentTypeDescription="Create a new document." ma:contentTypeScope="" ma:versionID="eadacc32e278c96295112715630ed1ec">
  <xsd:schema xmlns:xsd="http://www.w3.org/2001/XMLSchema" xmlns:xs="http://www.w3.org/2001/XMLSchema" xmlns:p="http://schemas.microsoft.com/office/2006/metadata/properties" xmlns:ns1="http://schemas.microsoft.com/sharepoint/v3" xmlns:ns2="4ffa91fb-a0ff-4ac5-b2db-65c790d184a4" xmlns:ns3="http://schemas.microsoft.com/sharepoint.v3" xmlns:ns4="http://schemas.microsoft.com/sharepoint/v3/fields" xmlns:ns5="9c6357e2-5c7b-4fa5-97fc-287fc5c08822" xmlns:ns6="aa1b9738-8d68-472e-8438-a1539d5e9b8a" targetNamespace="http://schemas.microsoft.com/office/2006/metadata/properties" ma:root="true" ma:fieldsID="4a8530f2605802385f6ddf43f052576d" ns1:_="" ns2:_="" ns3:_="" ns4:_="" ns5:_="" ns6:_="">
    <xsd:import namespace="http://schemas.microsoft.com/sharepoint/v3"/>
    <xsd:import namespace="4ffa91fb-a0ff-4ac5-b2db-65c790d184a4"/>
    <xsd:import namespace="http://schemas.microsoft.com/sharepoint.v3"/>
    <xsd:import namespace="http://schemas.microsoft.com/sharepoint/v3/fields"/>
    <xsd:import namespace="9c6357e2-5c7b-4fa5-97fc-287fc5c08822"/>
    <xsd:import namespace="aa1b9738-8d68-472e-8438-a1539d5e9b8a"/>
    <xsd:element name="properties">
      <xsd:complexType>
        <xsd:sequence>
          <xsd:element name="documentManagement">
            <xsd:complexType>
              <xsd:all>
                <xsd:element ref="ns2:Document_x0020_Creation_x0020_Date" minOccurs="0"/>
                <xsd:element ref="ns2:Creator" minOccurs="0"/>
                <xsd:element ref="ns2:EPA_x0020_Office" minOccurs="0"/>
                <xsd:element ref="ns2:Record" minOccurs="0"/>
                <xsd:element ref="ns3:CategoryDescription" minOccurs="0"/>
                <xsd:element ref="ns2:Identifier" minOccurs="0"/>
                <xsd:element ref="ns2:EPA_x0020_Contributor" minOccurs="0"/>
                <xsd:element ref="ns2:External_x0020_Contributor" minOccurs="0"/>
                <xsd:element ref="ns4:_Coverage" minOccurs="0"/>
                <xsd:element ref="ns2:EPA_x0020_Related_x0020_Documents" minOccurs="0"/>
                <xsd:element ref="ns4:_Source" minOccurs="0"/>
                <xsd:element ref="ns2:Rights" minOccurs="0"/>
                <xsd:element ref="ns1:Language" minOccurs="0"/>
                <xsd:element ref="ns2:j747ac98061d40f0aa7bd47e1db5675d" minOccurs="0"/>
                <xsd:element ref="ns2:TaxKeywordTaxHTField" minOccurs="0"/>
                <xsd:element ref="ns2:TaxCatchAllLabel" minOccurs="0"/>
                <xsd:element ref="ns2:TaxCatchAll" minOccurs="0"/>
                <xsd:element ref="ns5:e3f09c3df709400db2417a7161762d62" minOccurs="0"/>
                <xsd:element ref="ns6:MediaServiceMetadata" minOccurs="0"/>
                <xsd:element ref="ns6:MediaServiceFastMetadata" minOccurs="0"/>
                <xsd:element ref="ns6:MediaServiceSearchProperties" minOccurs="0"/>
                <xsd:element ref="ns6:MediaServiceObjectDetectorVersions" minOccurs="0"/>
                <xsd:element ref="ns6:MediaServiceDateTaken" minOccurs="0"/>
                <xsd:element ref="ns6:MediaServiceGenerationTime" minOccurs="0"/>
                <xsd:element ref="ns6:MediaServiceEventHashCode" minOccurs="0"/>
                <xsd:element ref="ns6:MediaLengthInSeconds" minOccurs="0"/>
                <xsd:element ref="ns6:Date" minOccurs="0"/>
                <xsd:element ref="ns6:lcf76f155ced4ddcb4097134ff3c332f" minOccurs="0"/>
                <xsd:element ref="ns6:MediaServiceLocation" minOccurs="0"/>
                <xsd:element ref="ns6: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Language" ma:index="23" nillable="true" ma:displayName="Language" ma:default="English" ma:description="Select the document language from the drop down." ma:format="Dropdown" ma:internalName="Language" ma:readOnly="false">
      <xsd:simpleType>
        <xsd:restriction base="dms:Choice">
          <xsd:enumeration value="Arabic (Saudi Arabia)"/>
          <xsd:enumeration value="Bulgarian (Bulgaria)"/>
          <xsd:enumeration value="Chinese (Hong Kong S.A.R.)"/>
          <xsd:enumeration value="Chinese (People's Republic of China)"/>
          <xsd:enumeration value="Chinese (Taiwan)"/>
          <xsd:enumeration value="Croatian (Croatia)"/>
          <xsd:enumeration value="Czech (Czech Republic)"/>
          <xsd:enumeration value="Danish (Denmark)"/>
          <xsd:enumeration value="Dutch (Netherlands)"/>
          <xsd:enumeration value="English"/>
          <xsd:enumeration value="Estonian (Estonia)"/>
          <xsd:enumeration value="Finnish (Finland)"/>
          <xsd:enumeration value="French (France)"/>
          <xsd:enumeration value="German (Germany)"/>
          <xsd:enumeration value="Greek (Greece)"/>
          <xsd:enumeration value="Hebrew (Israel)"/>
          <xsd:enumeration value="Hindi (India)"/>
          <xsd:enumeration value="Hungarian (Hungary)"/>
          <xsd:enumeration value="Indonesian (Indonesia)"/>
          <xsd:enumeration value="Italian (Italy)"/>
          <xsd:enumeration value="Japanese (Japan)"/>
          <xsd:enumeration value="Korean (Korea)"/>
          <xsd:enumeration value="Latvian (Latvia)"/>
          <xsd:enumeration value="Lithuanian (Lithuania)"/>
          <xsd:enumeration value="Malay (Malaysia)"/>
          <xsd:enumeration value="Norwegian (Bokmal) (Norway)"/>
          <xsd:enumeration value="Polish (Poland)"/>
          <xsd:enumeration value="Portuguese (Brazil)"/>
          <xsd:enumeration value="Portuguese (Portugal)"/>
          <xsd:enumeration value="Romanian (Romania)"/>
          <xsd:enumeration value="Russian (Russia)"/>
          <xsd:enumeration value="Serbian (Latin) (Serbia)"/>
          <xsd:enumeration value="Slovak (Slovakia)"/>
          <xsd:enumeration value="Slovenian (Slovenia)"/>
          <xsd:enumeration value="Spanish (Spain)"/>
          <xsd:enumeration value="Swedish (Sweden)"/>
          <xsd:enumeration value="Thai (Thailand)"/>
          <xsd:enumeration value="Turkish (Turkey)"/>
          <xsd:enumeration value="Ukrainian (Ukraine)"/>
          <xsd:enumeration value="Urdu (Islamic Republic of Pakistan)"/>
          <xsd:enumeration value="Vietnamese (Vietnam)"/>
        </xsd:restriction>
      </xsd:simpleType>
    </xsd:element>
  </xsd:schema>
  <xsd:schema xmlns:xsd="http://www.w3.org/2001/XMLSchema" xmlns:xs="http://www.w3.org/2001/XMLSchema" xmlns:dms="http://schemas.microsoft.com/office/2006/documentManagement/types" xmlns:pc="http://schemas.microsoft.com/office/infopath/2007/PartnerControls" targetNamespace="4ffa91fb-a0ff-4ac5-b2db-65c790d184a4" elementFormDefault="qualified">
    <xsd:import namespace="http://schemas.microsoft.com/office/2006/documentManagement/types"/>
    <xsd:import namespace="http://schemas.microsoft.com/office/infopath/2007/PartnerControls"/>
    <xsd:element name="Document_x0020_Creation_x0020_Date" ma:index="8" nillable="true" ma:displayName="Document Date" ma:default="[today]" ma:description="Enter the date this document was last modified. The upload date has been entered by default." ma:format="DateOnly" ma:internalName="Document_x0020_Creation_x0020_Date" ma:readOnly="false">
      <xsd:simpleType>
        <xsd:restriction base="dms:DateTime"/>
      </xsd:simpleType>
    </xsd:element>
    <xsd:element name="Creator" ma:index="9" nillable="true" ma:displayName="Creator" ma:description="Enter the person primarily responsible for the document. The name of the person uploading the document has been entered by default." ma:list="UserInfo" ma:SharePointGroup="0" ma:internalName="Creato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PA_x0020_Office" ma:index="10" nillable="true" ma:displayName="EPA Office" ma:description="Enter the EPA organization primarily responsible for the document. The office of the person uploading the document has been entered by default." ma:internalName="EPA_x0020_Office" ma:readOnly="false">
      <xsd:simpleType>
        <xsd:restriction base="dms:Text">
          <xsd:maxLength value="255"/>
        </xsd:restriction>
      </xsd:simpleType>
    </xsd:element>
    <xsd:element name="Record" ma:index="11" nillable="true" ma:displayName="Record" ma:default="Shared" ma:description="For documents that provide evidence of EPA decisions and actions, select &quot;Shared&quot; (open access) or &quot;Private&quot; (restricted access)." ma:format="Dropdown" ma:internalName="Record" ma:readOnly="false">
      <xsd:simpleType>
        <xsd:restriction base="dms:Choice">
          <xsd:enumeration value="None"/>
          <xsd:enumeration value="Shared"/>
          <xsd:enumeration value="Private"/>
        </xsd:restriction>
      </xsd:simpleType>
    </xsd:element>
    <xsd:element name="Identifier" ma:index="15" nillable="true" ma:displayName="Identifier" ma:description="Enter all EPA identification numbers applicable to this document, one on each line." ma:internalName="Identifier" ma:readOnly="false">
      <xsd:simpleType>
        <xsd:restriction base="dms:Note">
          <xsd:maxLength value="255"/>
        </xsd:restriction>
      </xsd:simpleType>
    </xsd:element>
    <xsd:element name="EPA_x0020_Contributor" ma:index="17" nillable="true" ma:displayName="EPA Contributor" ma:description="Enter an EPA person who contributed to the creation of the document but is not the primary author." ma:list="UserInfo" ma:SharePointGroup="0" ma:internalName="EPA_x0020_Contributo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xternal_x0020_Contributor" ma:index="18" nillable="true" ma:displayName="External Contributor" ma:description="Enter a non-EPA person who contributed to the creation of the document but is not the primary author." ma:internalName="External_x0020_Contributor" ma:readOnly="false">
      <xsd:simpleType>
        <xsd:restriction base="dms:Note">
          <xsd:maxLength value="255"/>
        </xsd:restriction>
      </xsd:simpleType>
    </xsd:element>
    <xsd:element name="EPA_x0020_Related_x0020_Documents" ma:index="20" nillable="true" ma:displayName="Other Related Documents" ma:description="Enter any related document." ma:internalName="EPA_x0020_Related_x0020_Documents" ma:readOnly="false">
      <xsd:simpleType>
        <xsd:restriction base="dms:Note">
          <xsd:maxLength value="255"/>
        </xsd:restriction>
      </xsd:simpleType>
    </xsd:element>
    <xsd:element name="Rights" ma:index="22" nillable="true" ma:displayName="Rights" ma:description="Enter information about intellectual property rights held over the document (e.g. copyright, patent, trademark)." ma:internalName="Rights" ma:readOnly="false">
      <xsd:simpleType>
        <xsd:restriction base="dms:Note">
          <xsd:maxLength value="255"/>
        </xsd:restriction>
      </xsd:simpleType>
    </xsd:element>
    <xsd:element name="j747ac98061d40f0aa7bd47e1db5675d" ma:index="24" nillable="true" ma:taxonomy="true" ma:internalName="j747ac98061d40f0aa7bd47e1db5675d" ma:taxonomyFieldName="Document_x0020_Type" ma:displayName="Document Type" ma:readOnly="false" ma:default="" ma:fieldId="{3747ac98-061d-40f0-aa7b-d47e1db5675d}" ma:sspId="29f62856-1543-49d4-a736-4569d363f533" ma:termSetId="e06cd6a9-a175-4da0-81cb-8dba7aa394ab" ma:anchorId="00000000-0000-0000-0000-000000000000" ma:open="false" ma:isKeyword="false">
      <xsd:complexType>
        <xsd:sequence>
          <xsd:element ref="pc:Terms" minOccurs="0" maxOccurs="1"/>
        </xsd:sequence>
      </xsd:complexType>
    </xsd:element>
    <xsd:element name="TaxKeywordTaxHTField" ma:index="25" nillable="true" ma:taxonomy="true" ma:internalName="TaxKeywordTaxHTField" ma:taxonomyFieldName="TaxKeyword" ma:displayName="Enterprise Keywords" ma:readOnly="false" ma:fieldId="{23f27201-bee3-471e-b2e7-b64fd8b7ca38}" ma:taxonomyMulti="true" ma:sspId="29f62856-1543-49d4-a736-4569d363f533" ma:termSetId="00000000-0000-0000-0000-000000000000" ma:anchorId="00000000-0000-0000-0000-000000000000" ma:open="true" ma:isKeyword="true">
      <xsd:complexType>
        <xsd:sequence>
          <xsd:element ref="pc:Terms" minOccurs="0" maxOccurs="1"/>
        </xsd:sequence>
      </xsd:complexType>
    </xsd:element>
    <xsd:element name="TaxCatchAllLabel" ma:index="26" nillable="true" ma:displayName="Taxonomy Catch All Column1" ma:hidden="true" ma:list="{fdac56fb-73ec-4ed3-b2cb-a8e23121b94a}" ma:internalName="TaxCatchAllLabel" ma:readOnly="true" ma:showField="CatchAllDataLabel" ma:web="9c6357e2-5c7b-4fa5-97fc-287fc5c08822">
      <xsd:complexType>
        <xsd:complexContent>
          <xsd:extension base="dms:MultiChoiceLookup">
            <xsd:sequence>
              <xsd:element name="Value" type="dms:Lookup" maxOccurs="unbounded" minOccurs="0" nillable="true"/>
            </xsd:sequence>
          </xsd:extension>
        </xsd:complexContent>
      </xsd:complexType>
    </xsd:element>
    <xsd:element name="TaxCatchAll" ma:index="27" nillable="true" ma:displayName="Taxonomy Catch All Column" ma:hidden="true" ma:list="{fdac56fb-73ec-4ed3-b2cb-a8e23121b94a}" ma:internalName="TaxCatchAll" ma:showField="CatchAllData" ma:web="9c6357e2-5c7b-4fa5-97fc-287fc5c08822">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CategoryDescription" ma:index="12" nillable="true" ma:displayName="Description" ma:description="Enter a brief description." ma:internalName="CategoryDescription" ma:readOnly="fals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Coverage" ma:index="19" nillable="true" ma:displayName="Coverage" ma:description="Enter the geographic location, jurisdiction, or time period for which the document is relevant." ma:internalName="_Coverage" ma:readOnly="false">
      <xsd:simpleType>
        <xsd:restriction base="dms:Text">
          <xsd:maxLength value="255"/>
        </xsd:restriction>
      </xsd:simpleType>
    </xsd:element>
    <xsd:element name="_Source" ma:index="21" nillable="true" ma:displayName="Source" ma:description="Enter a source from which the document is derived." ma:internalName="_Source" ma:readOnly="fals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c6357e2-5c7b-4fa5-97fc-287fc5c08822" elementFormDefault="qualified">
    <xsd:import namespace="http://schemas.microsoft.com/office/2006/documentManagement/types"/>
    <xsd:import namespace="http://schemas.microsoft.com/office/infopath/2007/PartnerControls"/>
    <xsd:element name="e3f09c3df709400db2417a7161762d62" ma:index="28" nillable="true" ma:taxonomy="true" ma:internalName="e3f09c3df709400db2417a7161762d62" ma:taxonomyFieldName="EPA_x0020_Subject" ma:displayName="EPA Subject" ma:readOnly="false" ma:default="" ma:fieldId="{e3f09c3d-f709-400d-b241-7a7161762d62}" ma:taxonomyMulti="true" ma:sspId="29f62856-1543-49d4-a736-4569d363f533" ma:termSetId="7a3d4ae0-7e62-45a2-a406-c6a8a6a8eee3"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aa1b9738-8d68-472e-8438-a1539d5e9b8a" elementFormDefault="qualified">
    <xsd:import namespace="http://schemas.microsoft.com/office/2006/documentManagement/types"/>
    <xsd:import namespace="http://schemas.microsoft.com/office/infopath/2007/PartnerControls"/>
    <xsd:element name="MediaServiceMetadata" ma:index="29" nillable="true" ma:displayName="MediaServiceMetadata" ma:hidden="true" ma:internalName="MediaServiceMetadata" ma:readOnly="true">
      <xsd:simpleType>
        <xsd:restriction base="dms:Note"/>
      </xsd:simpleType>
    </xsd:element>
    <xsd:element name="MediaServiceFastMetadata" ma:index="30" nillable="true" ma:displayName="MediaServiceFastMetadata" ma:hidden="true" ma:internalName="MediaServiceFastMetadata" ma:readOnly="true">
      <xsd:simpleType>
        <xsd:restriction base="dms:Note"/>
      </xsd:simpleType>
    </xsd:element>
    <xsd:element name="MediaServiceSearchProperties" ma:index="31" nillable="true" ma:displayName="MediaServiceSearchProperties" ma:hidden="true" ma:internalName="MediaServiceSearchProperties" ma:readOnly="true">
      <xsd:simpleType>
        <xsd:restriction base="dms:Note"/>
      </xsd:simpleType>
    </xsd:element>
    <xsd:element name="MediaServiceObjectDetectorVersions" ma:index="32" nillable="true" ma:displayName="MediaServiceObjectDetectorVersions" ma:hidden="true" ma:indexed="true" ma:internalName="MediaServiceObjectDetectorVersions" ma:readOnly="true">
      <xsd:simpleType>
        <xsd:restriction base="dms:Text"/>
      </xsd:simpleType>
    </xsd:element>
    <xsd:element name="MediaServiceDateTaken" ma:index="33" nillable="true" ma:displayName="MediaServiceDateTaken" ma:hidden="true" ma:indexed="true" ma:internalName="MediaServiceDateTaken" ma:readOnly="true">
      <xsd:simpleType>
        <xsd:restriction base="dms:Text"/>
      </xsd:simpleType>
    </xsd:element>
    <xsd:element name="MediaServiceGenerationTime" ma:index="34" nillable="true" ma:displayName="MediaServiceGenerationTime" ma:hidden="true" ma:internalName="MediaServiceGenerationTime" ma:readOnly="true">
      <xsd:simpleType>
        <xsd:restriction base="dms:Text"/>
      </xsd:simpleType>
    </xsd:element>
    <xsd:element name="MediaServiceEventHashCode" ma:index="35" nillable="true" ma:displayName="MediaServiceEventHashCode" ma:hidden="true" ma:internalName="MediaServiceEventHashCode" ma:readOnly="true">
      <xsd:simpleType>
        <xsd:restriction base="dms:Text"/>
      </xsd:simpleType>
    </xsd:element>
    <xsd:element name="MediaLengthInSeconds" ma:index="36" nillable="true" ma:displayName="MediaLengthInSeconds" ma:hidden="true" ma:internalName="MediaLengthInSeconds" ma:readOnly="true">
      <xsd:simpleType>
        <xsd:restriction base="dms:Unknown"/>
      </xsd:simpleType>
    </xsd:element>
    <xsd:element name="Date" ma:index="37" nillable="true" ma:displayName="Date" ma:format="DateOnly" ma:internalName="Date">
      <xsd:simpleType>
        <xsd:restriction base="dms:DateTime"/>
      </xsd:simpleType>
    </xsd:element>
    <xsd:element name="lcf76f155ced4ddcb4097134ff3c332f" ma:index="39" nillable="true" ma:taxonomy="true" ma:internalName="lcf76f155ced4ddcb4097134ff3c332f" ma:taxonomyFieldName="MediaServiceImageTags" ma:displayName="Image Tags" ma:readOnly="false" ma:fieldId="{5cf76f15-5ced-4ddc-b409-7134ff3c332f}" ma:taxonomyMulti="true" ma:sspId="29f62856-1543-49d4-a736-4569d363f533" ma:termSetId="09814cd3-568e-fe90-9814-8d621ff8fb84" ma:anchorId="fba54fb3-c3e1-fe81-a776-ca4b69148c4d" ma:open="true" ma:isKeyword="false">
      <xsd:complexType>
        <xsd:sequence>
          <xsd:element ref="pc:Terms" minOccurs="0" maxOccurs="1"/>
        </xsd:sequence>
      </xsd:complexType>
    </xsd:element>
    <xsd:element name="MediaServiceLocation" ma:index="40" nillable="true" ma:displayName="Location" ma:indexed="true" ma:internalName="MediaServiceLocation" ma:readOnly="true">
      <xsd:simpleType>
        <xsd:restriction base="dms:Text"/>
      </xsd:simpleType>
    </xsd:element>
    <xsd:element name="MediaServiceOCR" ma:index="41"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5"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haredContentType xmlns="Microsoft.SharePoint.Taxonomy.ContentTypeSync" SourceId="29f62856-1543-49d4-a736-4569d363f533" ContentTypeId="0x0101" PreviousValue="false" LastSyncTimeStamp="2016-08-25T00:16:07.24Z"/>
</file>

<file path=customXml/item3.xml><?xml version="1.0" encoding="utf-8"?>
<p:properties xmlns:p="http://schemas.microsoft.com/office/2006/metadata/properties" xmlns:xsi="http://www.w3.org/2001/XMLSchema-instance" xmlns:pc="http://schemas.microsoft.com/office/infopath/2007/PartnerControls">
  <documentManagement>
    <_Source xmlns="http://schemas.microsoft.com/sharepoint/v3/fields" xsi:nil="true"/>
    <Language xmlns="http://schemas.microsoft.com/sharepoint/v3">English</Language>
    <j747ac98061d40f0aa7bd47e1db5675d xmlns="4ffa91fb-a0ff-4ac5-b2db-65c790d184a4">
      <Terms xmlns="http://schemas.microsoft.com/office/infopath/2007/PartnerControls"/>
    </j747ac98061d40f0aa7bd47e1db5675d>
    <External_x0020_Contributor xmlns="4ffa91fb-a0ff-4ac5-b2db-65c790d184a4" xsi:nil="true"/>
    <e3f09c3df709400db2417a7161762d62 xmlns="9c6357e2-5c7b-4fa5-97fc-287fc5c08822">
      <Terms xmlns="http://schemas.microsoft.com/office/infopath/2007/PartnerControls"/>
    </e3f09c3df709400db2417a7161762d62>
    <TaxKeywordTaxHTField xmlns="4ffa91fb-a0ff-4ac5-b2db-65c790d184a4">
      <Terms xmlns="http://schemas.microsoft.com/office/infopath/2007/PartnerControls"/>
    </TaxKeywordTaxHTField>
    <Record xmlns="4ffa91fb-a0ff-4ac5-b2db-65c790d184a4">Shared</Record>
    <Rights xmlns="4ffa91fb-a0ff-4ac5-b2db-65c790d184a4" xsi:nil="true"/>
    <Document_x0020_Creation_x0020_Date xmlns="4ffa91fb-a0ff-4ac5-b2db-65c790d184a4">2024-12-09T15:07:56+00:00</Document_x0020_Creation_x0020_Date>
    <EPA_x0020_Office xmlns="4ffa91fb-a0ff-4ac5-b2db-65c790d184a4" xsi:nil="true"/>
    <lcf76f155ced4ddcb4097134ff3c332f xmlns="aa1b9738-8d68-472e-8438-a1539d5e9b8a">
      <Terms xmlns="http://schemas.microsoft.com/office/infopath/2007/PartnerControls"/>
    </lcf76f155ced4ddcb4097134ff3c332f>
    <CategoryDescription xmlns="http://schemas.microsoft.com/sharepoint.v3" xsi:nil="true"/>
    <Identifier xmlns="4ffa91fb-a0ff-4ac5-b2db-65c790d184a4" xsi:nil="true"/>
    <_Coverage xmlns="http://schemas.microsoft.com/sharepoint/v3/fields" xsi:nil="true"/>
    <Creator xmlns="4ffa91fb-a0ff-4ac5-b2db-65c790d184a4">
      <UserInfo>
        <DisplayName/>
        <AccountId xsi:nil="true"/>
        <AccountType/>
      </UserInfo>
    </Creator>
    <EPA_x0020_Related_x0020_Documents xmlns="4ffa91fb-a0ff-4ac5-b2db-65c790d184a4" xsi:nil="true"/>
    <EPA_x0020_Contributor xmlns="4ffa91fb-a0ff-4ac5-b2db-65c790d184a4">
      <UserInfo>
        <DisplayName/>
        <AccountId xsi:nil="true"/>
        <AccountType/>
      </UserInfo>
    </EPA_x0020_Contributor>
    <TaxCatchAll xmlns="4ffa91fb-a0ff-4ac5-b2db-65c790d184a4" xsi:nil="true"/>
    <Date xmlns="aa1b9738-8d68-472e-8438-a1539d5e9b8a" xsi:nil="true"/>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C9B8750-246F-4D7F-AEA4-BC8E850B6324}">
  <ds:schemaRefs>
    <ds:schemaRef ds:uri="4ffa91fb-a0ff-4ac5-b2db-65c790d184a4"/>
    <ds:schemaRef ds:uri="9c6357e2-5c7b-4fa5-97fc-287fc5c08822"/>
    <ds:schemaRef ds:uri="aa1b9738-8d68-472e-8438-a1539d5e9b8a"/>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microsoft.com/sharepoint/v3"/>
    <ds:schemaRef ds:uri="http://schemas.microsoft.com/sharepoint/v3/field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2C807467-1234-43F5-8F1B-AEB0101E9FE6}">
  <ds:schemaRefs>
    <ds:schemaRef ds:uri="Microsoft.SharePoint.Taxonomy.ContentTypeSync"/>
  </ds:schemaRefs>
</ds:datastoreItem>
</file>

<file path=customXml/itemProps3.xml><?xml version="1.0" encoding="utf-8"?>
<ds:datastoreItem xmlns:ds="http://schemas.openxmlformats.org/officeDocument/2006/customXml" ds:itemID="{67716E57-D9B1-482B-ACDB-C769826CD8EE}">
  <ds:schemaRefs>
    <ds:schemaRef ds:uri="4ffa91fb-a0ff-4ac5-b2db-65c790d184a4"/>
    <ds:schemaRef ds:uri="9c6357e2-5c7b-4fa5-97fc-287fc5c08822"/>
    <ds:schemaRef ds:uri="aa1b9738-8d68-472e-8438-a1539d5e9b8a"/>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microsoft.com/sharepoint.v3"/>
    <ds:schemaRef ds:uri="http://schemas.microsoft.com/sharepoint/v3"/>
    <ds:schemaRef ds:uri="http://schemas.microsoft.com/sharepoint/v3/fields"/>
    <ds:schemaRef ds:uri="http://schemas.openxmlformats.org/package/2006/metadata/core-properties"/>
    <ds:schemaRef ds:uri="http://www.w3.org/XML/1998/namespace"/>
  </ds:schemaRefs>
</ds:datastoreItem>
</file>

<file path=customXml/itemProps4.xml><?xml version="1.0" encoding="utf-8"?>
<ds:datastoreItem xmlns:ds="http://schemas.openxmlformats.org/officeDocument/2006/customXml" ds:itemID="{632DCB29-2F71-49A1-BEEE-CD1A21F1F3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5</TotalTime>
  <Words>690</Words>
  <Application>Microsoft Office PowerPoint</Application>
  <PresentationFormat>Widescreen</PresentationFormat>
  <Paragraphs>81</Paragraphs>
  <Slides>6</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Avenir Next LT Pro</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O'Neill, Alexander</dc:creator>
  <cp:lastModifiedBy>Oneill, Alexander</cp:lastModifiedBy>
  <cp:revision>1</cp:revision>
  <dcterms:created xsi:type="dcterms:W3CDTF">2024-07-02T18:29:13Z</dcterms:created>
  <dcterms:modified xsi:type="dcterms:W3CDTF">2025-08-14T16:53:23Z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0x0101004523B77A71CCF349ABA2C9F3F4999F2E</vt:lpwstr>
  </property>
  <property fmtid="{D5CDD505-2E9C-101B-9397-08002B2CF9AE}" pid="3" name="TaxKeyword">
    <vt:lpwstr/>
  </property>
  <property fmtid="{D5CDD505-2E9C-101B-9397-08002B2CF9AE}" pid="4" name="Document_x0020_Type">
    <vt:lpwstr/>
  </property>
  <property fmtid="{D5CDD505-2E9C-101B-9397-08002B2CF9AE}" pid="5" name="EPA Subject">
    <vt:lpwstr/>
  </property>
  <property fmtid="{D5CDD505-2E9C-101B-9397-08002B2CF9AE}" pid="6" name="EPA_x0020_Subject">
    <vt:lpwstr/>
  </property>
  <property fmtid="{D5CDD505-2E9C-101B-9397-08002B2CF9AE}" pid="7" name="Document Type">
    <vt:lpwstr/>
  </property>
  <property fmtid="{D5CDD505-2E9C-101B-9397-08002B2CF9AE}" pid="8" name="MediaServiceImageTags">
    <vt:lpwstr/>
  </property>
</Properties>
</file>